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5" r:id="rId2"/>
    <p:sldId id="297" r:id="rId3"/>
    <p:sldId id="265" r:id="rId4"/>
    <p:sldId id="270" r:id="rId5"/>
    <p:sldId id="272" r:id="rId6"/>
    <p:sldId id="271" r:id="rId7"/>
    <p:sldId id="294" r:id="rId8"/>
    <p:sldId id="293" r:id="rId9"/>
    <p:sldId id="274" r:id="rId10"/>
    <p:sldId id="266" r:id="rId11"/>
    <p:sldId id="277" r:id="rId12"/>
    <p:sldId id="275" r:id="rId13"/>
    <p:sldId id="276" r:id="rId14"/>
    <p:sldId id="278" r:id="rId15"/>
    <p:sldId id="279" r:id="rId16"/>
    <p:sldId id="290" r:id="rId17"/>
    <p:sldId id="267" r:id="rId18"/>
    <p:sldId id="280" r:id="rId19"/>
    <p:sldId id="284" r:id="rId20"/>
    <p:sldId id="282" r:id="rId21"/>
    <p:sldId id="300" r:id="rId22"/>
    <p:sldId id="299" r:id="rId23"/>
    <p:sldId id="283" r:id="rId24"/>
    <p:sldId id="268" r:id="rId25"/>
    <p:sldId id="285" r:id="rId26"/>
    <p:sldId id="291" r:id="rId27"/>
    <p:sldId id="287" r:id="rId28"/>
    <p:sldId id="288" r:id="rId29"/>
    <p:sldId id="292" r:id="rId30"/>
    <p:sldId id="298" r:id="rId31"/>
    <p:sldId id="315" r:id="rId32"/>
  </p:sldIdLst>
  <p:sldSz cx="12192000" cy="6858000"/>
  <p:notesSz cx="6858000" cy="9144000"/>
  <p:embeddedFontLst>
    <p:embeddedFont>
      <p:font typeface="Microsoft YaHei Light" panose="020B0502040204020203" pitchFamily="34" charset="-122"/>
      <p:regular r:id="rId35"/>
    </p:embeddedFont>
    <p:embeddedFont>
      <p:font typeface="OPPOSans H" panose="00020600040101010101" pitchFamily="18" charset="-122"/>
      <p:regular r:id="rId36"/>
    </p:embeddedFont>
    <p:embeddedFont>
      <p:font typeface="OPPOSans R" panose="00020600040101010101" pitchFamily="18" charset="-122"/>
      <p:regular r:id="rId37"/>
    </p:embeddedFont>
    <p:embeddedFont>
      <p:font typeface="等线" panose="02010600030101010101" pitchFamily="2" charset="-122"/>
      <p:regular r:id="rId38"/>
      <p:bold r:id="rId39"/>
    </p:embeddedFont>
    <p:embeddedFont>
      <p:font typeface="Microsoft YaHei" panose="020B0503020204020204" pitchFamily="34" charset="-122"/>
      <p:regular r:id="rId40"/>
      <p:bold r:id="rId41"/>
    </p:embeddedFont>
    <p:embeddedFont>
      <p:font typeface="Microsoft YaHei" panose="020B0503020204020204" pitchFamily="34" charset="-122"/>
      <p:regular r:id="rId40"/>
      <p:bold r:id="rId41"/>
    </p:embeddedFont>
    <p:embeddedFont>
      <p:font typeface="字体圈欣意冠黑体" panose="00000500000000000000" pitchFamily="2" charset="-122"/>
      <p:regular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5" autoAdjust="0"/>
    <p:restoredTop sz="95487" autoAdjust="0"/>
  </p:normalViewPr>
  <p:slideViewPr>
    <p:cSldViewPr snapToGrid="0" showGuides="1">
      <p:cViewPr varScale="1">
        <p:scale>
          <a:sx n="69" d="100"/>
          <a:sy n="69" d="100"/>
        </p:scale>
        <p:origin x="7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154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59999999999998E-2"/>
          <c:y val="0.10199999999999999"/>
          <c:w val="0.94144000000000005"/>
          <c:h val="0.766719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计划</c:v>
                </c:pt>
              </c:strCache>
            </c:strRef>
          </c:tx>
          <c:spPr>
            <a:gradFill flip="none" rotWithShape="1">
              <a:gsLst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第1季度</c:v>
                </c:pt>
                <c:pt idx="1">
                  <c:v>第2季度</c:v>
                </c:pt>
                <c:pt idx="2">
                  <c:v>上半年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2000</c:v>
                </c:pt>
                <c:pt idx="1">
                  <c:v>2200</c:v>
                </c:pt>
                <c:pt idx="2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5-450E-B781-89BA4AD45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实际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第1季度</c:v>
                </c:pt>
                <c:pt idx="1">
                  <c:v>第2季度</c:v>
                </c:pt>
                <c:pt idx="2">
                  <c:v>上半年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1900</c:v>
                </c:pt>
                <c:pt idx="1">
                  <c:v>2235</c:v>
                </c:pt>
                <c:pt idx="2">
                  <c:v>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5-450E-B781-89BA4AD45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45426503"/>
        <c:axId val="58124530"/>
      </c:barChart>
      <c:catAx>
        <c:axId val="545426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8124530"/>
        <c:crosses val="autoZero"/>
        <c:auto val="1"/>
        <c:lblAlgn val="ctr"/>
        <c:lblOffset val="100"/>
        <c:noMultiLvlLbl val="0"/>
      </c:catAx>
      <c:valAx>
        <c:axId val="5812453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45426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12439555078921999"/>
          <c:y val="6.1392874014281756E-2"/>
          <c:w val="0.15626439740914388"/>
          <c:h val="0.16377819943115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99543015871243E-2"/>
          <c:y val="4.6149750120410775E-2"/>
          <c:w val="0.9062431672284762"/>
          <c:h val="0.6520623600179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solidFill>
              <a:schemeClr val="bg2">
                <a:alpha val="92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DC-4183-8AAF-24B1D7B38D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BDC-4183-8AAF-24B1D7B38DA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BDC-4183-8AAF-24B1D7B38DAA}"/>
              </c:ext>
            </c:extLst>
          </c:dPt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DC-4183-8AAF-24B1D7B38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数据填入2</c:v>
                </c:pt>
              </c:strCache>
            </c:strRef>
          </c:tx>
          <c:spPr>
            <a:gradFill flip="none" rotWithShape="1">
              <a:gsLst>
                <a:gs pos="100000">
                  <a:schemeClr val="accent3"/>
                </a:gs>
                <a:gs pos="3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BDC-4183-8AAF-24B1D7B38D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BDC-4183-8AAF-24B1D7B38DA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BDC-4183-8AAF-24B1D7B38DA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BDC-4183-8AAF-24B1D7B38DAA}"/>
              </c:ext>
            </c:extLst>
          </c:dPt>
          <c:dLbls>
            <c:dLbl>
              <c:idx val="0"/>
              <c:layout>
                <c:manualLayout>
                  <c:x val="-6.1446399569897371E-2"/>
                  <c:y val="1.5767015064160627E-3"/>
                </c:manualLayout>
              </c:layout>
              <c:spPr>
                <a:xfrm>
                  <a:off x="4696341" y="367750"/>
                  <a:ext cx="680487" cy="507639"/>
                </a:xfrm>
                <a:gradFill>
                  <a:gsLst>
                    <a:gs pos="100000">
                      <a:schemeClr val="accent3">
                        <a:lumMod val="20000"/>
                        <a:lumOff val="80000"/>
                      </a:schemeClr>
                    </a:gs>
                    <a:gs pos="2041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overflow" horzOverflow="overflow" vert="horz" wrap="square" lIns="36576" tIns="18288" rIns="36576" bIns="18288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5000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9455713185597113E-2"/>
                      <c:h val="7.4705520177649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BDC-4183-8AAF-24B1D7B38DAA}"/>
                </c:ext>
              </c:extLst>
            </c:dLbl>
            <c:dLbl>
              <c:idx val="1"/>
              <c:layout>
                <c:manualLayout>
                  <c:x val="-6.31158980000215E-2"/>
                  <c:y val="-3.694706761119354E-3"/>
                </c:manualLayout>
              </c:layout>
              <c:spPr>
                <a:gradFill>
                  <a:gsLst>
                    <a:gs pos="100000">
                      <a:schemeClr val="accent3">
                        <a:lumMod val="20000"/>
                        <a:lumOff val="80000"/>
                      </a:schemeClr>
                    </a:gs>
                    <a:gs pos="2041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overflow" horzOverflow="overflow" vert="horz" wrap="square" lIns="36576" tIns="18288" rIns="36576" bIns="18288" anchor="ctr" anchorCtr="0">
                  <a:noAutofit/>
                </a:bodyPr>
                <a:lstStyle/>
                <a:p>
                  <a:pPr algn="ctr" rtl="0">
                    <a:defRPr lang="en-US" altLang="zh-CN" sz="1400" b="1" i="0" u="none" strike="noStrike" kern="1200" baseline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5000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9455713185597113E-2"/>
                      <c:h val="7.4705520177649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DC-4183-8AAF-24B1D7B38DAA}"/>
                </c:ext>
              </c:extLst>
            </c:dLbl>
            <c:dLbl>
              <c:idx val="2"/>
              <c:layout>
                <c:manualLayout>
                  <c:x val="-6.3115959722673351E-2"/>
                  <c:y val="-1.05936577918583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718461934786E-2"/>
                      <c:h val="7.4705520177649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BDC-4183-8AAF-24B1D7B38DAA}"/>
                </c:ext>
              </c:extLst>
            </c:dLbl>
            <c:dLbl>
              <c:idx val="3"/>
              <c:layout>
                <c:manualLayout>
                  <c:x val="-6.3115914920307797E-2"/>
                  <c:y val="-3.6946030034524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7.4705520177649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BDC-4183-8AAF-24B1D7B38DAA}"/>
                </c:ext>
              </c:extLst>
            </c:dLbl>
            <c:spPr>
              <a:gradFill>
                <a:gsLst>
                  <a:gs pos="100000">
                    <a:schemeClr val="accent3">
                      <a:lumMod val="20000"/>
                      <a:lumOff val="80000"/>
                    </a:schemeClr>
                  </a:gs>
                  <a:gs pos="2041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c:spPr>
            <c:txPr>
              <a:bodyPr rot="0" spcFirstLastPara="1" vertOverflow="overflow" horzOverflow="overflow" vert="horz" wrap="square" lIns="36576" tIns="18288" rIns="36576" bIns="18288" anchor="ctr" anchorCtr="1">
                <a:no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>
                      <a:gd name="adj" fmla="val 50000"/>
                    </a:avLst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0.65</c:v>
                </c:pt>
                <c:pt idx="1">
                  <c:v>0.55000000000000004</c:v>
                </c:pt>
                <c:pt idx="2">
                  <c:v>0.6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DC-4183-8AAF-24B1D7B38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886088"/>
        <c:axId val="410886480"/>
      </c:barChart>
      <c:catAx>
        <c:axId val="410886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OPPOSans R" panose="00020600040101010101" pitchFamily="18" charset="-122"/>
                <a:cs typeface="+mn-cs"/>
              </a:defRPr>
            </a:pPr>
            <a:endParaRPr lang="zh-CN"/>
          </a:p>
        </c:txPr>
        <c:crossAx val="410886480"/>
        <c:crosses val="autoZero"/>
        <c:auto val="1"/>
        <c:lblAlgn val="ctr"/>
        <c:lblOffset val="100"/>
        <c:noMultiLvlLbl val="0"/>
      </c:catAx>
      <c:valAx>
        <c:axId val="4108864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108860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13FD680-3EF0-5EDC-A6A6-75E312CD65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177380-3801-CA97-A7F1-1EDF70FC5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109D9-484D-4D87-9ECC-69D834926F97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7961EB-3D08-E498-B138-5ED1360B8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928747-B6E9-50C6-C7BD-26C46529C4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A333-21E2-4E14-B7C3-4BF2A63D40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461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411C6-77C1-4F40-968E-59CDDDA15EBF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5487D-E219-4430-A3B3-DF66EE541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6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5487D-E219-4430-A3B3-DF66EE541FB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5487D-E219-4430-A3B3-DF66EE541FB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5487D-E219-4430-A3B3-DF66EE541FB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05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5487D-E219-4430-A3B3-DF66EE541FB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0E48D904-A726-715D-0B28-84F110FAFD7F}"/>
              </a:ext>
            </a:extLst>
          </p:cNvPr>
          <p:cNvGrpSpPr/>
          <p:nvPr userDrawn="1"/>
        </p:nvGrpSpPr>
        <p:grpSpPr>
          <a:xfrm>
            <a:off x="6406885" y="0"/>
            <a:ext cx="5687590" cy="4602782"/>
            <a:chOff x="6406885" y="0"/>
            <a:chExt cx="5687590" cy="4602782"/>
          </a:xfrm>
        </p:grpSpPr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45A732F7-A5BB-92CD-B2C1-279F99042C96}"/>
                </a:ext>
              </a:extLst>
            </p:cNvPr>
            <p:cNvSpPr/>
            <p:nvPr userDrawn="1"/>
          </p:nvSpPr>
          <p:spPr>
            <a:xfrm>
              <a:off x="6710941" y="1"/>
              <a:ext cx="5079478" cy="4298723"/>
            </a:xfrm>
            <a:custGeom>
              <a:avLst/>
              <a:gdLst>
                <a:gd name="connsiteX0" fmla="*/ 710356 w 5079478"/>
                <a:gd name="connsiteY0" fmla="*/ 0 h 4298723"/>
                <a:gd name="connsiteX1" fmla="*/ 4369122 w 5079478"/>
                <a:gd name="connsiteY1" fmla="*/ 0 h 4298723"/>
                <a:gd name="connsiteX2" fmla="*/ 4499525 w 5079478"/>
                <a:gd name="connsiteY2" fmla="*/ 143479 h 4298723"/>
                <a:gd name="connsiteX3" fmla="*/ 5079478 w 5079478"/>
                <a:gd name="connsiteY3" fmla="*/ 1758987 h 4298723"/>
                <a:gd name="connsiteX4" fmla="*/ 2539739 w 5079478"/>
                <a:gd name="connsiteY4" fmla="*/ 4298723 h 4298723"/>
                <a:gd name="connsiteX5" fmla="*/ 0 w 5079478"/>
                <a:gd name="connsiteY5" fmla="*/ 1758987 h 4298723"/>
                <a:gd name="connsiteX6" fmla="*/ 579953 w 5079478"/>
                <a:gd name="connsiteY6" fmla="*/ 143479 h 429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9478" h="4298723">
                  <a:moveTo>
                    <a:pt x="710356" y="0"/>
                  </a:moveTo>
                  <a:lnTo>
                    <a:pt x="4369122" y="0"/>
                  </a:lnTo>
                  <a:lnTo>
                    <a:pt x="4499525" y="143479"/>
                  </a:lnTo>
                  <a:cubicBezTo>
                    <a:pt x="4861834" y="582496"/>
                    <a:pt x="5079478" y="1145325"/>
                    <a:pt x="5079478" y="1758987"/>
                  </a:cubicBezTo>
                  <a:cubicBezTo>
                    <a:pt x="5079478" y="3161644"/>
                    <a:pt x="3942398" y="4298723"/>
                    <a:pt x="2539739" y="4298723"/>
                  </a:cubicBezTo>
                  <a:cubicBezTo>
                    <a:pt x="1137080" y="4298723"/>
                    <a:pt x="0" y="3161644"/>
                    <a:pt x="0" y="1758987"/>
                  </a:cubicBezTo>
                  <a:cubicBezTo>
                    <a:pt x="0" y="1145325"/>
                    <a:pt x="217644" y="582496"/>
                    <a:pt x="579953" y="14347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48000"/>
                  </a:schemeClr>
                </a:gs>
                <a:gs pos="53000">
                  <a:schemeClr val="accent2">
                    <a:alpha val="40000"/>
                  </a:schemeClr>
                </a:gs>
                <a:gs pos="14000">
                  <a:schemeClr val="accent3">
                    <a:alpha val="62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68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A198FB32-EF63-CA10-556F-4FBC89F68B95}"/>
                </a:ext>
              </a:extLst>
            </p:cNvPr>
            <p:cNvSpPr/>
            <p:nvPr userDrawn="1"/>
          </p:nvSpPr>
          <p:spPr>
            <a:xfrm>
              <a:off x="7253399" y="0"/>
              <a:ext cx="3994562" cy="3756266"/>
            </a:xfrm>
            <a:custGeom>
              <a:avLst/>
              <a:gdLst>
                <a:gd name="connsiteX0" fmla="*/ 1051010 w 3994562"/>
                <a:gd name="connsiteY0" fmla="*/ 0 h 3756266"/>
                <a:gd name="connsiteX1" fmla="*/ 2943552 w 3994562"/>
                <a:gd name="connsiteY1" fmla="*/ 0 h 3756266"/>
                <a:gd name="connsiteX2" fmla="*/ 2949304 w 3994562"/>
                <a:gd name="connsiteY2" fmla="*/ 2771 h 3756266"/>
                <a:gd name="connsiteX3" fmla="*/ 3994562 w 3994562"/>
                <a:gd name="connsiteY3" fmla="*/ 1758988 h 3756266"/>
                <a:gd name="connsiteX4" fmla="*/ 1997281 w 3994562"/>
                <a:gd name="connsiteY4" fmla="*/ 3756266 h 3756266"/>
                <a:gd name="connsiteX5" fmla="*/ 0 w 3994562"/>
                <a:gd name="connsiteY5" fmla="*/ 1758988 h 3756266"/>
                <a:gd name="connsiteX6" fmla="*/ 1045258 w 3994562"/>
                <a:gd name="connsiteY6" fmla="*/ 2771 h 375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562" h="3756266">
                  <a:moveTo>
                    <a:pt x="1051010" y="0"/>
                  </a:moveTo>
                  <a:lnTo>
                    <a:pt x="2943552" y="0"/>
                  </a:lnTo>
                  <a:lnTo>
                    <a:pt x="2949304" y="2771"/>
                  </a:lnTo>
                  <a:cubicBezTo>
                    <a:pt x="3571907" y="340989"/>
                    <a:pt x="3994562" y="1000630"/>
                    <a:pt x="3994562" y="1758988"/>
                  </a:cubicBezTo>
                  <a:cubicBezTo>
                    <a:pt x="3994562" y="2862054"/>
                    <a:pt x="3100349" y="3756266"/>
                    <a:pt x="1997281" y="3756266"/>
                  </a:cubicBezTo>
                  <a:cubicBezTo>
                    <a:pt x="894213" y="3756266"/>
                    <a:pt x="0" y="2862054"/>
                    <a:pt x="0" y="1758988"/>
                  </a:cubicBezTo>
                  <a:cubicBezTo>
                    <a:pt x="0" y="1000630"/>
                    <a:pt x="422656" y="340989"/>
                    <a:pt x="1045258" y="277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53000">
                  <a:schemeClr val="accent2">
                    <a:alpha val="74000"/>
                  </a:schemeClr>
                </a:gs>
                <a:gs pos="14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B1F9789E-848E-F440-4F67-91B7A8222D8D}"/>
                </a:ext>
              </a:extLst>
            </p:cNvPr>
            <p:cNvSpPr/>
            <p:nvPr userDrawn="1"/>
          </p:nvSpPr>
          <p:spPr>
            <a:xfrm>
              <a:off x="6406885" y="0"/>
              <a:ext cx="5687590" cy="4602782"/>
            </a:xfrm>
            <a:custGeom>
              <a:avLst/>
              <a:gdLst>
                <a:gd name="connsiteX0" fmla="*/ 612047 w 5687590"/>
                <a:gd name="connsiteY0" fmla="*/ 0 h 4602782"/>
                <a:gd name="connsiteX1" fmla="*/ 5075543 w 5687590"/>
                <a:gd name="connsiteY1" fmla="*/ 0 h 4602782"/>
                <a:gd name="connsiteX2" fmla="*/ 5201915 w 5687590"/>
                <a:gd name="connsiteY2" fmla="*/ 168994 h 4602782"/>
                <a:gd name="connsiteX3" fmla="*/ 5687590 w 5687590"/>
                <a:gd name="connsiteY3" fmla="*/ 1758987 h 4602782"/>
                <a:gd name="connsiteX4" fmla="*/ 2843795 w 5687590"/>
                <a:gd name="connsiteY4" fmla="*/ 4602782 h 4602782"/>
                <a:gd name="connsiteX5" fmla="*/ 0 w 5687590"/>
                <a:gd name="connsiteY5" fmla="*/ 1758987 h 4602782"/>
                <a:gd name="connsiteX6" fmla="*/ 485676 w 5687590"/>
                <a:gd name="connsiteY6" fmla="*/ 168994 h 460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7590" h="4602782">
                  <a:moveTo>
                    <a:pt x="612047" y="0"/>
                  </a:moveTo>
                  <a:lnTo>
                    <a:pt x="5075543" y="0"/>
                  </a:lnTo>
                  <a:lnTo>
                    <a:pt x="5201915" y="168994"/>
                  </a:lnTo>
                  <a:cubicBezTo>
                    <a:pt x="5508545" y="622867"/>
                    <a:pt x="5687590" y="1170018"/>
                    <a:pt x="5687590" y="1758987"/>
                  </a:cubicBezTo>
                  <a:cubicBezTo>
                    <a:pt x="5687590" y="3329572"/>
                    <a:pt x="4414380" y="4602782"/>
                    <a:pt x="2843795" y="4602782"/>
                  </a:cubicBezTo>
                  <a:cubicBezTo>
                    <a:pt x="1273210" y="4602782"/>
                    <a:pt x="0" y="3329572"/>
                    <a:pt x="0" y="1758987"/>
                  </a:cubicBezTo>
                  <a:cubicBezTo>
                    <a:pt x="0" y="1170018"/>
                    <a:pt x="179045" y="622867"/>
                    <a:pt x="485676" y="168994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F176167-A539-DF07-BF2A-7DE27589B074}"/>
                </a:ext>
              </a:extLst>
            </p:cNvPr>
            <p:cNvSpPr/>
            <p:nvPr userDrawn="1"/>
          </p:nvSpPr>
          <p:spPr>
            <a:xfrm>
              <a:off x="6943053" y="0"/>
              <a:ext cx="4615254" cy="4066614"/>
            </a:xfrm>
            <a:custGeom>
              <a:avLst/>
              <a:gdLst>
                <a:gd name="connsiteX0" fmla="*/ 815897 w 4615254"/>
                <a:gd name="connsiteY0" fmla="*/ 0 h 4066614"/>
                <a:gd name="connsiteX1" fmla="*/ 3799357 w 4615254"/>
                <a:gd name="connsiteY1" fmla="*/ 0 h 4066614"/>
                <a:gd name="connsiteX2" fmla="*/ 3939366 w 4615254"/>
                <a:gd name="connsiteY2" fmla="*/ 127248 h 4066614"/>
                <a:gd name="connsiteX3" fmla="*/ 4615254 w 4615254"/>
                <a:gd name="connsiteY3" fmla="*/ 1758987 h 4066614"/>
                <a:gd name="connsiteX4" fmla="*/ 2307627 w 4615254"/>
                <a:gd name="connsiteY4" fmla="*/ 4066614 h 4066614"/>
                <a:gd name="connsiteX5" fmla="*/ 0 w 4615254"/>
                <a:gd name="connsiteY5" fmla="*/ 1758987 h 4066614"/>
                <a:gd name="connsiteX6" fmla="*/ 675889 w 4615254"/>
                <a:gd name="connsiteY6" fmla="*/ 127248 h 406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54" h="4066614">
                  <a:moveTo>
                    <a:pt x="815897" y="0"/>
                  </a:moveTo>
                  <a:lnTo>
                    <a:pt x="3799357" y="0"/>
                  </a:lnTo>
                  <a:lnTo>
                    <a:pt x="3939366" y="127248"/>
                  </a:lnTo>
                  <a:cubicBezTo>
                    <a:pt x="4356964" y="544847"/>
                    <a:pt x="4615254" y="1121754"/>
                    <a:pt x="4615254" y="1758987"/>
                  </a:cubicBezTo>
                  <a:cubicBezTo>
                    <a:pt x="4615254" y="3033454"/>
                    <a:pt x="3582094" y="4066614"/>
                    <a:pt x="2307627" y="4066614"/>
                  </a:cubicBezTo>
                  <a:cubicBezTo>
                    <a:pt x="1033160" y="4066614"/>
                    <a:pt x="0" y="3033454"/>
                    <a:pt x="0" y="1758987"/>
                  </a:cubicBezTo>
                  <a:cubicBezTo>
                    <a:pt x="0" y="1121754"/>
                    <a:pt x="258290" y="544847"/>
                    <a:pt x="675889" y="127248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21469F-3BDF-492C-80EC-3485294F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DE86-ACDE-44B1-B9C2-5248531312A1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E37B62-5B18-4AFB-8D82-ADA1F14E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DD61B0-E940-483E-BA84-DA11E933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A983-6466-46CE-8864-4FDD53A4E9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A72F840D-873F-D84D-4F0D-1438274D8A04}"/>
              </a:ext>
            </a:extLst>
          </p:cNvPr>
          <p:cNvSpPr/>
          <p:nvPr userDrawn="1"/>
        </p:nvSpPr>
        <p:spPr>
          <a:xfrm>
            <a:off x="1111064" y="1059180"/>
            <a:ext cx="9969872" cy="4739641"/>
          </a:xfrm>
          <a:prstGeom prst="roundRect">
            <a:avLst>
              <a:gd name="adj" fmla="val 2914"/>
            </a:avLst>
          </a:prstGeom>
          <a:gradFill flip="none" rotWithShape="1">
            <a:gsLst>
              <a:gs pos="0">
                <a:schemeClr val="bg1">
                  <a:lumMod val="37000"/>
                  <a:lumOff val="63000"/>
                </a:schemeClr>
              </a:gs>
              <a:gs pos="48000">
                <a:srgbClr val="FFFFFF">
                  <a:alpha val="23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  <a:effectLst>
            <a:outerShdw blurRad="139700" dist="76200" dir="8100000" algn="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BE805123-6582-86E2-330C-259B78045BE0}"/>
              </a:ext>
            </a:extLst>
          </p:cNvPr>
          <p:cNvGrpSpPr/>
          <p:nvPr userDrawn="1"/>
        </p:nvGrpSpPr>
        <p:grpSpPr>
          <a:xfrm>
            <a:off x="214275" y="4965361"/>
            <a:ext cx="1625442" cy="1625440"/>
            <a:chOff x="2195676" y="7579360"/>
            <a:chExt cx="1625442" cy="1625440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1A3B1DCC-6961-09C1-2EA1-26855D3231E7}"/>
                </a:ext>
              </a:extLst>
            </p:cNvPr>
            <p:cNvSpPr/>
            <p:nvPr userDrawn="1"/>
          </p:nvSpPr>
          <p:spPr>
            <a:xfrm>
              <a:off x="2195676" y="7579360"/>
              <a:ext cx="1625442" cy="1625440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48000"/>
                  </a:schemeClr>
                </a:gs>
                <a:gs pos="53000">
                  <a:schemeClr val="accent2">
                    <a:alpha val="54000"/>
                  </a:schemeClr>
                </a:gs>
                <a:gs pos="14000">
                  <a:schemeClr val="accent3">
                    <a:alpha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8779676F-07AF-9074-3D27-DB0C8DB0C6DF}"/>
                </a:ext>
              </a:extLst>
            </p:cNvPr>
            <p:cNvSpPr/>
            <p:nvPr userDrawn="1"/>
          </p:nvSpPr>
          <p:spPr>
            <a:xfrm>
              <a:off x="2418249" y="7801933"/>
              <a:ext cx="1180297" cy="1180295"/>
            </a:xfrm>
            <a:prstGeom prst="ellipse">
              <a:avLst/>
            </a:prstGeom>
            <a:gradFill flip="none" rotWithShape="1">
              <a:gsLst>
                <a:gs pos="100000">
                  <a:schemeClr val="accent1"/>
                </a:gs>
                <a:gs pos="53000">
                  <a:schemeClr val="accent2">
                    <a:alpha val="74000"/>
                  </a:schemeClr>
                </a:gs>
                <a:gs pos="14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8F58B7A-F32A-A94B-D8EF-8685522C2F46}"/>
              </a:ext>
            </a:extLst>
          </p:cNvPr>
          <p:cNvGrpSpPr/>
          <p:nvPr userDrawn="1"/>
        </p:nvGrpSpPr>
        <p:grpSpPr>
          <a:xfrm>
            <a:off x="1051927" y="5440261"/>
            <a:ext cx="2995242" cy="800100"/>
            <a:chOff x="8122920" y="5989320"/>
            <a:chExt cx="2995242" cy="800100"/>
          </a:xfrm>
          <a:gradFill>
            <a:gsLst>
              <a:gs pos="100000">
                <a:schemeClr val="accent1"/>
              </a:gs>
              <a:gs pos="53000">
                <a:schemeClr val="accent2">
                  <a:alpha val="90000"/>
                </a:schemeClr>
              </a:gs>
              <a:gs pos="14000">
                <a:schemeClr val="accent3">
                  <a:alpha val="35000"/>
                </a:schemeClr>
              </a:gs>
            </a:gsLst>
            <a:lin ang="8100000" scaled="1"/>
          </a:gra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6A1DDD3-0CE1-8B0D-1B65-61E068F7E474}"/>
                </a:ext>
              </a:extLst>
            </p:cNvPr>
            <p:cNvSpPr/>
            <p:nvPr/>
          </p:nvSpPr>
          <p:spPr>
            <a:xfrm>
              <a:off x="8122920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A093B0C-D7D0-1D51-4E21-E1CA84332C45}"/>
                </a:ext>
              </a:extLst>
            </p:cNvPr>
            <p:cNvSpPr/>
            <p:nvPr/>
          </p:nvSpPr>
          <p:spPr>
            <a:xfrm>
              <a:off x="8385516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2253C01-3391-E7D5-3989-445B2320EA1C}"/>
                </a:ext>
              </a:extLst>
            </p:cNvPr>
            <p:cNvSpPr/>
            <p:nvPr/>
          </p:nvSpPr>
          <p:spPr>
            <a:xfrm>
              <a:off x="8648113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40DC44D-A576-F0A4-6FF5-327866281482}"/>
                </a:ext>
              </a:extLst>
            </p:cNvPr>
            <p:cNvSpPr/>
            <p:nvPr/>
          </p:nvSpPr>
          <p:spPr>
            <a:xfrm>
              <a:off x="8910710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D7334A3-6069-D177-D5B8-CF4CB15E01F1}"/>
                </a:ext>
              </a:extLst>
            </p:cNvPr>
            <p:cNvSpPr/>
            <p:nvPr/>
          </p:nvSpPr>
          <p:spPr>
            <a:xfrm>
              <a:off x="9173306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EF0D4DA-D7F6-4311-1CA0-9B99AA87FEE1}"/>
                </a:ext>
              </a:extLst>
            </p:cNvPr>
            <p:cNvSpPr/>
            <p:nvPr/>
          </p:nvSpPr>
          <p:spPr>
            <a:xfrm>
              <a:off x="9435902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DF95B9F-CF0E-8D22-E589-30FEF0FFCF44}"/>
                </a:ext>
              </a:extLst>
            </p:cNvPr>
            <p:cNvSpPr/>
            <p:nvPr/>
          </p:nvSpPr>
          <p:spPr>
            <a:xfrm>
              <a:off x="9698499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1809D63-2F29-4A89-5064-BF2E6FFDB538}"/>
                </a:ext>
              </a:extLst>
            </p:cNvPr>
            <p:cNvSpPr/>
            <p:nvPr/>
          </p:nvSpPr>
          <p:spPr>
            <a:xfrm>
              <a:off x="9961096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C7DC557-2426-0B4D-4222-54269DE9FF1C}"/>
                </a:ext>
              </a:extLst>
            </p:cNvPr>
            <p:cNvSpPr/>
            <p:nvPr/>
          </p:nvSpPr>
          <p:spPr>
            <a:xfrm>
              <a:off x="10223692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70CF2A4-F766-0C9C-1BC2-4DA2BE2D673D}"/>
                </a:ext>
              </a:extLst>
            </p:cNvPr>
            <p:cNvSpPr/>
            <p:nvPr/>
          </p:nvSpPr>
          <p:spPr>
            <a:xfrm>
              <a:off x="10486289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96FD65C-EA43-BE94-3348-1DEFCBA2D0E3}"/>
                </a:ext>
              </a:extLst>
            </p:cNvPr>
            <p:cNvSpPr/>
            <p:nvPr/>
          </p:nvSpPr>
          <p:spPr>
            <a:xfrm>
              <a:off x="10748886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0AA33FA-2190-CCE6-C373-D3A268C17552}"/>
                </a:ext>
              </a:extLst>
            </p:cNvPr>
            <p:cNvSpPr/>
            <p:nvPr/>
          </p:nvSpPr>
          <p:spPr>
            <a:xfrm>
              <a:off x="11011482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0445395-E4F8-8B6D-C4F8-95C6B361657D}"/>
                </a:ext>
              </a:extLst>
            </p:cNvPr>
            <p:cNvSpPr/>
            <p:nvPr/>
          </p:nvSpPr>
          <p:spPr>
            <a:xfrm>
              <a:off x="8122920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5950710-3901-3F0F-FA3F-1844AB9A67F1}"/>
                </a:ext>
              </a:extLst>
            </p:cNvPr>
            <p:cNvSpPr/>
            <p:nvPr/>
          </p:nvSpPr>
          <p:spPr>
            <a:xfrm>
              <a:off x="8385516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37DF147-DC6D-5041-728E-A79273B56EA0}"/>
                </a:ext>
              </a:extLst>
            </p:cNvPr>
            <p:cNvSpPr/>
            <p:nvPr/>
          </p:nvSpPr>
          <p:spPr>
            <a:xfrm>
              <a:off x="8648113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4A7E18C-9570-FF90-2D7A-984F92E33BB6}"/>
                </a:ext>
              </a:extLst>
            </p:cNvPr>
            <p:cNvSpPr/>
            <p:nvPr/>
          </p:nvSpPr>
          <p:spPr>
            <a:xfrm>
              <a:off x="8910710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4D90930-0480-4795-5F81-B1EA5513CF71}"/>
                </a:ext>
              </a:extLst>
            </p:cNvPr>
            <p:cNvSpPr/>
            <p:nvPr/>
          </p:nvSpPr>
          <p:spPr>
            <a:xfrm>
              <a:off x="9173306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E793EDF-E832-6C30-A16E-392EB4AFD78B}"/>
                </a:ext>
              </a:extLst>
            </p:cNvPr>
            <p:cNvSpPr/>
            <p:nvPr/>
          </p:nvSpPr>
          <p:spPr>
            <a:xfrm>
              <a:off x="9435902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7E0798E-27C7-0F5A-27AA-241B4169E882}"/>
                </a:ext>
              </a:extLst>
            </p:cNvPr>
            <p:cNvSpPr/>
            <p:nvPr/>
          </p:nvSpPr>
          <p:spPr>
            <a:xfrm>
              <a:off x="9698499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61B2D85-162C-BE36-4FD9-96EC23CAE2B5}"/>
                </a:ext>
              </a:extLst>
            </p:cNvPr>
            <p:cNvSpPr/>
            <p:nvPr/>
          </p:nvSpPr>
          <p:spPr>
            <a:xfrm>
              <a:off x="9961096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9654552F-7091-D9BC-38CD-F31301B88790}"/>
                </a:ext>
              </a:extLst>
            </p:cNvPr>
            <p:cNvSpPr/>
            <p:nvPr/>
          </p:nvSpPr>
          <p:spPr>
            <a:xfrm>
              <a:off x="10223692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C4B7278-E8A0-E19D-6D5E-885BADA0A5AB}"/>
                </a:ext>
              </a:extLst>
            </p:cNvPr>
            <p:cNvSpPr/>
            <p:nvPr/>
          </p:nvSpPr>
          <p:spPr>
            <a:xfrm>
              <a:off x="10486289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6977420-5363-2FF2-5AB2-A4E0B2905C72}"/>
                </a:ext>
              </a:extLst>
            </p:cNvPr>
            <p:cNvSpPr/>
            <p:nvPr/>
          </p:nvSpPr>
          <p:spPr>
            <a:xfrm>
              <a:off x="10748886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7FD234A-6F0B-4C9F-E503-B0616515D214}"/>
                </a:ext>
              </a:extLst>
            </p:cNvPr>
            <p:cNvSpPr/>
            <p:nvPr/>
          </p:nvSpPr>
          <p:spPr>
            <a:xfrm>
              <a:off x="11011482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933EC30-60A5-52DE-4036-AE2794131040}"/>
                </a:ext>
              </a:extLst>
            </p:cNvPr>
            <p:cNvSpPr/>
            <p:nvPr/>
          </p:nvSpPr>
          <p:spPr>
            <a:xfrm>
              <a:off x="8122920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7CED2D41-217E-079C-DA14-80776B86EEE9}"/>
                </a:ext>
              </a:extLst>
            </p:cNvPr>
            <p:cNvSpPr/>
            <p:nvPr/>
          </p:nvSpPr>
          <p:spPr>
            <a:xfrm>
              <a:off x="8385516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60F86B2-5C41-DAAC-3301-DD529F5B908D}"/>
                </a:ext>
              </a:extLst>
            </p:cNvPr>
            <p:cNvSpPr/>
            <p:nvPr/>
          </p:nvSpPr>
          <p:spPr>
            <a:xfrm>
              <a:off x="8648113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5EC6745-34A6-CE5B-569F-07C79BECDB06}"/>
                </a:ext>
              </a:extLst>
            </p:cNvPr>
            <p:cNvSpPr/>
            <p:nvPr/>
          </p:nvSpPr>
          <p:spPr>
            <a:xfrm>
              <a:off x="8910710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850047B8-4A73-A8CF-3002-B90234D952F0}"/>
                </a:ext>
              </a:extLst>
            </p:cNvPr>
            <p:cNvSpPr/>
            <p:nvPr/>
          </p:nvSpPr>
          <p:spPr>
            <a:xfrm>
              <a:off x="9173306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74B1267-C3CB-F409-EE99-09F87C281491}"/>
                </a:ext>
              </a:extLst>
            </p:cNvPr>
            <p:cNvSpPr/>
            <p:nvPr/>
          </p:nvSpPr>
          <p:spPr>
            <a:xfrm>
              <a:off x="9435902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B3DA5A87-741E-644A-50CF-CD0FEADFD506}"/>
                </a:ext>
              </a:extLst>
            </p:cNvPr>
            <p:cNvSpPr/>
            <p:nvPr/>
          </p:nvSpPr>
          <p:spPr>
            <a:xfrm>
              <a:off x="9698499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BFB75183-D0CC-3FB6-D41D-438D3D03C55F}"/>
                </a:ext>
              </a:extLst>
            </p:cNvPr>
            <p:cNvSpPr/>
            <p:nvPr/>
          </p:nvSpPr>
          <p:spPr>
            <a:xfrm>
              <a:off x="9961096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20732DE-C636-9DAC-76A6-DE67B26B7521}"/>
                </a:ext>
              </a:extLst>
            </p:cNvPr>
            <p:cNvSpPr/>
            <p:nvPr/>
          </p:nvSpPr>
          <p:spPr>
            <a:xfrm>
              <a:off x="10223692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39DE4A30-1587-7308-EB86-8171503A53F2}"/>
                </a:ext>
              </a:extLst>
            </p:cNvPr>
            <p:cNvSpPr/>
            <p:nvPr/>
          </p:nvSpPr>
          <p:spPr>
            <a:xfrm>
              <a:off x="10486289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9A28BE34-137E-2DD7-D34E-4D9BA62D029A}"/>
                </a:ext>
              </a:extLst>
            </p:cNvPr>
            <p:cNvSpPr/>
            <p:nvPr/>
          </p:nvSpPr>
          <p:spPr>
            <a:xfrm>
              <a:off x="10748886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C0C38017-9155-A0DB-6619-1075003ED71D}"/>
                </a:ext>
              </a:extLst>
            </p:cNvPr>
            <p:cNvSpPr/>
            <p:nvPr/>
          </p:nvSpPr>
          <p:spPr>
            <a:xfrm>
              <a:off x="11011482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2CA85DA-60A2-35F7-9110-9AA5486A4177}"/>
                </a:ext>
              </a:extLst>
            </p:cNvPr>
            <p:cNvSpPr/>
            <p:nvPr/>
          </p:nvSpPr>
          <p:spPr>
            <a:xfrm>
              <a:off x="8122920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C848A3F-26BA-B3B3-B30D-7CFE3E81DF36}"/>
                </a:ext>
              </a:extLst>
            </p:cNvPr>
            <p:cNvSpPr/>
            <p:nvPr/>
          </p:nvSpPr>
          <p:spPr>
            <a:xfrm>
              <a:off x="8385516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68AFB8B-900E-A573-E998-43D68B26E940}"/>
                </a:ext>
              </a:extLst>
            </p:cNvPr>
            <p:cNvSpPr/>
            <p:nvPr/>
          </p:nvSpPr>
          <p:spPr>
            <a:xfrm>
              <a:off x="8648113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1DCCBD6A-1FC1-BFE1-354F-638EB739DD74}"/>
                </a:ext>
              </a:extLst>
            </p:cNvPr>
            <p:cNvSpPr/>
            <p:nvPr/>
          </p:nvSpPr>
          <p:spPr>
            <a:xfrm>
              <a:off x="8910710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BDCD8B89-0E10-A62B-DF95-07F7BBC8BC7B}"/>
                </a:ext>
              </a:extLst>
            </p:cNvPr>
            <p:cNvSpPr/>
            <p:nvPr/>
          </p:nvSpPr>
          <p:spPr>
            <a:xfrm>
              <a:off x="9173306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7344CE3-EE3E-E254-8AA8-945C5736288A}"/>
                </a:ext>
              </a:extLst>
            </p:cNvPr>
            <p:cNvSpPr/>
            <p:nvPr/>
          </p:nvSpPr>
          <p:spPr>
            <a:xfrm>
              <a:off x="9435902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A8B8F030-7766-9843-4ABC-5E58D489B7FE}"/>
                </a:ext>
              </a:extLst>
            </p:cNvPr>
            <p:cNvSpPr/>
            <p:nvPr/>
          </p:nvSpPr>
          <p:spPr>
            <a:xfrm>
              <a:off x="9698499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C54D48B-4A4C-7F00-16B3-36CAABCF92BD}"/>
                </a:ext>
              </a:extLst>
            </p:cNvPr>
            <p:cNvSpPr/>
            <p:nvPr/>
          </p:nvSpPr>
          <p:spPr>
            <a:xfrm>
              <a:off x="9961096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2BAF593-D68B-0933-976A-93EBB18D86E6}"/>
                </a:ext>
              </a:extLst>
            </p:cNvPr>
            <p:cNvSpPr/>
            <p:nvPr/>
          </p:nvSpPr>
          <p:spPr>
            <a:xfrm>
              <a:off x="10223692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E81CB017-38BE-D1BB-B5BB-0E9E50E0872F}"/>
                </a:ext>
              </a:extLst>
            </p:cNvPr>
            <p:cNvSpPr/>
            <p:nvPr/>
          </p:nvSpPr>
          <p:spPr>
            <a:xfrm>
              <a:off x="10486289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DFF95D4A-DDFA-A78E-9556-3D6FFDEB628A}"/>
                </a:ext>
              </a:extLst>
            </p:cNvPr>
            <p:cNvSpPr/>
            <p:nvPr/>
          </p:nvSpPr>
          <p:spPr>
            <a:xfrm>
              <a:off x="10748886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2055FED-01F9-6077-13BF-0B75C68F3972}"/>
                </a:ext>
              </a:extLst>
            </p:cNvPr>
            <p:cNvSpPr/>
            <p:nvPr/>
          </p:nvSpPr>
          <p:spPr>
            <a:xfrm>
              <a:off x="11011482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73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FA0DC689-8699-9878-F0EA-67C12F2FDCDE}"/>
              </a:ext>
            </a:extLst>
          </p:cNvPr>
          <p:cNvSpPr txBox="1"/>
          <p:nvPr userDrawn="1"/>
        </p:nvSpPr>
        <p:spPr>
          <a:xfrm>
            <a:off x="-556117" y="4270402"/>
            <a:ext cx="13304234" cy="3033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200" dirty="0">
                <a:solidFill>
                  <a:schemeClr val="accent1">
                    <a:alpha val="5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16200" dirty="0">
              <a:solidFill>
                <a:schemeClr val="accent1">
                  <a:alpha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DA6572-8F96-4CFB-AF46-2A7DC826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DE86-ACDE-44B1-B9C2-5248531312A1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59733C-512F-4557-905E-02E12A15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EFD544-B7BE-4C8F-A818-86865BFB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A983-6466-46CE-8864-4FDD53A4E91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AE6595E-C934-99CF-9332-89F5D61DBA4A}"/>
              </a:ext>
            </a:extLst>
          </p:cNvPr>
          <p:cNvGrpSpPr/>
          <p:nvPr userDrawn="1"/>
        </p:nvGrpSpPr>
        <p:grpSpPr>
          <a:xfrm>
            <a:off x="549593" y="627606"/>
            <a:ext cx="633533" cy="300943"/>
            <a:chOff x="442913" y="549275"/>
            <a:chExt cx="633533" cy="300943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A60D635-25D8-5806-151A-8A94BEA2CF3B}"/>
                </a:ext>
              </a:extLst>
            </p:cNvPr>
            <p:cNvCxnSpPr/>
            <p:nvPr/>
          </p:nvCxnSpPr>
          <p:spPr>
            <a:xfrm>
              <a:off x="442913" y="549275"/>
              <a:ext cx="633533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68F8C2F-6A0D-EDF8-2C99-F197AA304EE1}"/>
                </a:ext>
              </a:extLst>
            </p:cNvPr>
            <p:cNvCxnSpPr/>
            <p:nvPr/>
          </p:nvCxnSpPr>
          <p:spPr>
            <a:xfrm>
              <a:off x="442913" y="699747"/>
              <a:ext cx="633533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9A093DD3-CB4A-2FB1-AC37-C3B0CF8D609D}"/>
                </a:ext>
              </a:extLst>
            </p:cNvPr>
            <p:cNvCxnSpPr/>
            <p:nvPr/>
          </p:nvCxnSpPr>
          <p:spPr>
            <a:xfrm>
              <a:off x="442913" y="850218"/>
              <a:ext cx="633533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îṡḷïďè">
            <a:extLst>
              <a:ext uri="{FF2B5EF4-FFF2-40B4-BE49-F238E27FC236}">
                <a16:creationId xmlns:a16="http://schemas.microsoft.com/office/drawing/2014/main" id="{0D742FB3-AD89-F8A0-59A1-61BE7ADEF1EA}"/>
              </a:ext>
            </a:extLst>
          </p:cNvPr>
          <p:cNvSpPr txBox="1"/>
          <p:nvPr userDrawn="1"/>
        </p:nvSpPr>
        <p:spPr>
          <a:xfrm>
            <a:off x="1701829" y="454912"/>
            <a:ext cx="16966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ctr" anchorCtr="0">
            <a:spAutoFit/>
          </a:bodyPr>
          <a:lstStyle/>
          <a:p>
            <a:pPr>
              <a:buSzPct val="25000"/>
            </a:pPr>
            <a:r>
              <a:rPr lang="zh-CN" altLang="en-US" sz="3600" b="0" spc="300" dirty="0">
                <a:solidFill>
                  <a:schemeClr val="accent2"/>
                </a:solidFill>
                <a:effectLst>
                  <a:innerShdw blurRad="165100" dist="50800" dir="5400000">
                    <a:prstClr val="black">
                      <a:alpha val="30000"/>
                    </a:prstClr>
                  </a:innerShdw>
                </a:effectLst>
                <a:latin typeface="+mj-ea"/>
                <a:ea typeface="+mj-ea"/>
              </a:rPr>
              <a:t>目 录</a:t>
            </a:r>
            <a:endParaRPr lang="en-US" altLang="zh-CN" sz="3600" b="0" spc="300" dirty="0">
              <a:solidFill>
                <a:schemeClr val="accent2"/>
              </a:solidFill>
              <a:effectLst>
                <a:innerShdw blurRad="165100" dist="50800" dir="5400000">
                  <a:prstClr val="black">
                    <a:alpha val="30000"/>
                  </a:prstClr>
                </a:inn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22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BCFADC-6984-44F6-972E-52D8AFE5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DE86-ACDE-44B1-B9C2-5248531312A1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1F8378-BD0A-4920-BF9F-41EB7EA6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E84F09-FCCB-45C3-81F6-8BF69610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A983-6466-46CE-8864-4FDD53A4E91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4349630F-E39B-EA9E-087D-569305B7FA7A}"/>
              </a:ext>
            </a:extLst>
          </p:cNvPr>
          <p:cNvGrpSpPr/>
          <p:nvPr userDrawn="1"/>
        </p:nvGrpSpPr>
        <p:grpSpPr>
          <a:xfrm>
            <a:off x="842030" y="1084343"/>
            <a:ext cx="4689321" cy="4689315"/>
            <a:chOff x="2188630" y="4318263"/>
            <a:chExt cx="5079478" cy="5079472"/>
          </a:xfrm>
        </p:grpSpPr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B4E88C2A-3A98-3302-1008-F6BA97D2EB5D}"/>
                </a:ext>
              </a:extLst>
            </p:cNvPr>
            <p:cNvSpPr/>
            <p:nvPr userDrawn="1"/>
          </p:nvSpPr>
          <p:spPr>
            <a:xfrm>
              <a:off x="2188630" y="4318263"/>
              <a:ext cx="5079478" cy="5079472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48000"/>
                  </a:schemeClr>
                </a:gs>
                <a:gs pos="53000">
                  <a:schemeClr val="accent2">
                    <a:alpha val="40000"/>
                  </a:schemeClr>
                </a:gs>
                <a:gs pos="14000">
                  <a:schemeClr val="accent3">
                    <a:alpha val="62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68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684C17B-4E69-4558-F330-F15B39B2420A}"/>
                </a:ext>
              </a:extLst>
            </p:cNvPr>
            <p:cNvSpPr/>
            <p:nvPr userDrawn="1"/>
          </p:nvSpPr>
          <p:spPr>
            <a:xfrm>
              <a:off x="2731089" y="4860722"/>
              <a:ext cx="3994561" cy="3994555"/>
            </a:xfrm>
            <a:prstGeom prst="ellipse">
              <a:avLst/>
            </a:prstGeom>
            <a:gradFill flip="none" rotWithShape="1">
              <a:gsLst>
                <a:gs pos="100000">
                  <a:schemeClr val="accent1"/>
                </a:gs>
                <a:gs pos="53000">
                  <a:schemeClr val="accent2">
                    <a:alpha val="74000"/>
                  </a:schemeClr>
                </a:gs>
                <a:gs pos="14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1" name="Oval 18+">
            <a:extLst>
              <a:ext uri="{FF2B5EF4-FFF2-40B4-BE49-F238E27FC236}">
                <a16:creationId xmlns:a16="http://schemas.microsoft.com/office/drawing/2014/main" id="{25F46376-672F-91D7-2E90-E8995091BF78}"/>
              </a:ext>
            </a:extLst>
          </p:cNvPr>
          <p:cNvSpPr/>
          <p:nvPr userDrawn="1"/>
        </p:nvSpPr>
        <p:spPr>
          <a:xfrm>
            <a:off x="342895" y="585205"/>
            <a:ext cx="5687590" cy="568759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46EFFAB1-8341-21FE-5CB1-4CB9F1DBAB9C}"/>
              </a:ext>
            </a:extLst>
          </p:cNvPr>
          <p:cNvSpPr/>
          <p:nvPr userDrawn="1"/>
        </p:nvSpPr>
        <p:spPr>
          <a:xfrm>
            <a:off x="1" y="0"/>
            <a:ext cx="7242875" cy="6858000"/>
          </a:xfrm>
          <a:custGeom>
            <a:avLst/>
            <a:gdLst>
              <a:gd name="connsiteX0" fmla="*/ 1021083 w 7242875"/>
              <a:gd name="connsiteY0" fmla="*/ 0 h 6858000"/>
              <a:gd name="connsiteX1" fmla="*/ 5352297 w 7242875"/>
              <a:gd name="connsiteY1" fmla="*/ 0 h 6858000"/>
              <a:gd name="connsiteX2" fmla="*/ 5454542 w 7242875"/>
              <a:gd name="connsiteY2" fmla="*/ 65548 h 6858000"/>
              <a:gd name="connsiteX3" fmla="*/ 7242875 w 7242875"/>
              <a:gd name="connsiteY3" fmla="*/ 3429000 h 6858000"/>
              <a:gd name="connsiteX4" fmla="*/ 5454542 w 7242875"/>
              <a:gd name="connsiteY4" fmla="*/ 6792453 h 6858000"/>
              <a:gd name="connsiteX5" fmla="*/ 5352297 w 7242875"/>
              <a:gd name="connsiteY5" fmla="*/ 6858000 h 6858000"/>
              <a:gd name="connsiteX6" fmla="*/ 1021083 w 7242875"/>
              <a:gd name="connsiteY6" fmla="*/ 6858000 h 6858000"/>
              <a:gd name="connsiteX7" fmla="*/ 918839 w 7242875"/>
              <a:gd name="connsiteY7" fmla="*/ 6792453 h 6858000"/>
              <a:gd name="connsiteX8" fmla="*/ 56741 w 7242875"/>
              <a:gd name="connsiteY8" fmla="*/ 6009111 h 6858000"/>
              <a:gd name="connsiteX9" fmla="*/ 0 w 7242875"/>
              <a:gd name="connsiteY9" fmla="*/ 5933233 h 6858000"/>
              <a:gd name="connsiteX10" fmla="*/ 0 w 7242875"/>
              <a:gd name="connsiteY10" fmla="*/ 924768 h 6858000"/>
              <a:gd name="connsiteX11" fmla="*/ 56741 w 7242875"/>
              <a:gd name="connsiteY11" fmla="*/ 848890 h 6858000"/>
              <a:gd name="connsiteX12" fmla="*/ 918839 w 7242875"/>
              <a:gd name="connsiteY12" fmla="*/ 655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42875" h="6858000">
                <a:moveTo>
                  <a:pt x="1021083" y="0"/>
                </a:moveTo>
                <a:lnTo>
                  <a:pt x="5352297" y="0"/>
                </a:lnTo>
                <a:lnTo>
                  <a:pt x="5454542" y="65548"/>
                </a:lnTo>
                <a:cubicBezTo>
                  <a:pt x="6533494" y="794474"/>
                  <a:pt x="7242875" y="2028895"/>
                  <a:pt x="7242875" y="3429000"/>
                </a:cubicBezTo>
                <a:cubicBezTo>
                  <a:pt x="7242875" y="4829106"/>
                  <a:pt x="6533494" y="6063527"/>
                  <a:pt x="5454542" y="6792453"/>
                </a:cubicBezTo>
                <a:lnTo>
                  <a:pt x="5352297" y="6858000"/>
                </a:lnTo>
                <a:lnTo>
                  <a:pt x="1021083" y="6858000"/>
                </a:lnTo>
                <a:lnTo>
                  <a:pt x="918839" y="6792453"/>
                </a:lnTo>
                <a:cubicBezTo>
                  <a:pt x="595153" y="6573775"/>
                  <a:pt x="304729" y="6309603"/>
                  <a:pt x="56741" y="6009111"/>
                </a:cubicBezTo>
                <a:lnTo>
                  <a:pt x="0" y="5933233"/>
                </a:lnTo>
                <a:lnTo>
                  <a:pt x="0" y="924768"/>
                </a:lnTo>
                <a:lnTo>
                  <a:pt x="56741" y="848890"/>
                </a:lnTo>
                <a:cubicBezTo>
                  <a:pt x="304729" y="548398"/>
                  <a:pt x="595153" y="284226"/>
                  <a:pt x="918839" y="65548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4C134677-4C38-2DE9-E707-CBB915E3C0A3}"/>
              </a:ext>
            </a:extLst>
          </p:cNvPr>
          <p:cNvGrpSpPr/>
          <p:nvPr userDrawn="1"/>
        </p:nvGrpSpPr>
        <p:grpSpPr>
          <a:xfrm>
            <a:off x="2786640" y="5470785"/>
            <a:ext cx="800100" cy="1419662"/>
            <a:chOff x="2786640" y="5470785"/>
            <a:chExt cx="800100" cy="1419662"/>
          </a:xfrm>
          <a:gradFill>
            <a:gsLst>
              <a:gs pos="100000">
                <a:schemeClr val="accent1"/>
              </a:gs>
              <a:gs pos="50000">
                <a:schemeClr val="accent2">
                  <a:alpha val="90000"/>
                </a:schemeClr>
              </a:gs>
              <a:gs pos="0">
                <a:schemeClr val="accent3">
                  <a:alpha val="35000"/>
                </a:schemeClr>
              </a:gs>
            </a:gsLst>
            <a:lin ang="16200000" scaled="0"/>
          </a:gradFill>
        </p:grpSpPr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D7898D64-6B66-8B35-1F20-64E1878640C8}"/>
                </a:ext>
              </a:extLst>
            </p:cNvPr>
            <p:cNvSpPr/>
            <p:nvPr/>
          </p:nvSpPr>
          <p:spPr>
            <a:xfrm rot="5400000">
              <a:off x="3480060" y="547078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F23D6123-AC07-430A-AB65-5C7A0471689D}"/>
                </a:ext>
              </a:extLst>
            </p:cNvPr>
            <p:cNvSpPr/>
            <p:nvPr/>
          </p:nvSpPr>
          <p:spPr>
            <a:xfrm rot="5400000">
              <a:off x="3480060" y="573338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335AEC88-5B11-92B6-6471-BF810ED244A5}"/>
                </a:ext>
              </a:extLst>
            </p:cNvPr>
            <p:cNvSpPr/>
            <p:nvPr/>
          </p:nvSpPr>
          <p:spPr>
            <a:xfrm rot="5400000">
              <a:off x="3480060" y="599597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9E6D37CA-C5DF-26D7-DD39-CD330DE8A523}"/>
                </a:ext>
              </a:extLst>
            </p:cNvPr>
            <p:cNvSpPr/>
            <p:nvPr/>
          </p:nvSpPr>
          <p:spPr>
            <a:xfrm rot="5400000">
              <a:off x="3480060" y="625857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961A660B-147F-70E8-45A2-704B1AC7D187}"/>
                </a:ext>
              </a:extLst>
            </p:cNvPr>
            <p:cNvSpPr/>
            <p:nvPr/>
          </p:nvSpPr>
          <p:spPr>
            <a:xfrm rot="5400000">
              <a:off x="3480060" y="652117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4FF1BE35-EFE3-757C-3921-9B72C235207C}"/>
                </a:ext>
              </a:extLst>
            </p:cNvPr>
            <p:cNvSpPr/>
            <p:nvPr/>
          </p:nvSpPr>
          <p:spPr>
            <a:xfrm rot="5400000">
              <a:off x="3480060" y="6783767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C034AA36-12BD-771B-3465-A5381384B572}"/>
                </a:ext>
              </a:extLst>
            </p:cNvPr>
            <p:cNvSpPr/>
            <p:nvPr/>
          </p:nvSpPr>
          <p:spPr>
            <a:xfrm rot="5400000">
              <a:off x="3248920" y="547078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51706B7D-299B-063F-AE43-CFE04EAC3269}"/>
                </a:ext>
              </a:extLst>
            </p:cNvPr>
            <p:cNvSpPr/>
            <p:nvPr/>
          </p:nvSpPr>
          <p:spPr>
            <a:xfrm rot="5400000">
              <a:off x="3248920" y="573338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7A8BABF5-9079-C90E-F0CD-76B43E437CA4}"/>
                </a:ext>
              </a:extLst>
            </p:cNvPr>
            <p:cNvSpPr/>
            <p:nvPr/>
          </p:nvSpPr>
          <p:spPr>
            <a:xfrm rot="5400000">
              <a:off x="3248920" y="599597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563C6B8D-A922-3056-D037-C59FEE9D3377}"/>
                </a:ext>
              </a:extLst>
            </p:cNvPr>
            <p:cNvSpPr/>
            <p:nvPr/>
          </p:nvSpPr>
          <p:spPr>
            <a:xfrm rot="5400000">
              <a:off x="3248920" y="625857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AA31D341-AEFB-F606-A745-85A7958A914C}"/>
                </a:ext>
              </a:extLst>
            </p:cNvPr>
            <p:cNvSpPr/>
            <p:nvPr/>
          </p:nvSpPr>
          <p:spPr>
            <a:xfrm rot="5400000">
              <a:off x="3248920" y="652117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2265A582-549B-123C-402D-C21F94830ACE}"/>
                </a:ext>
              </a:extLst>
            </p:cNvPr>
            <p:cNvSpPr/>
            <p:nvPr/>
          </p:nvSpPr>
          <p:spPr>
            <a:xfrm rot="5400000">
              <a:off x="3248920" y="6783767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C5376959-D117-26A9-6EC5-7B9D7F9F2AD5}"/>
                </a:ext>
              </a:extLst>
            </p:cNvPr>
            <p:cNvSpPr/>
            <p:nvPr/>
          </p:nvSpPr>
          <p:spPr>
            <a:xfrm rot="5400000">
              <a:off x="3017780" y="547078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62E3B18C-F0B2-26FF-EDC5-8A11320955E4}"/>
                </a:ext>
              </a:extLst>
            </p:cNvPr>
            <p:cNvSpPr/>
            <p:nvPr/>
          </p:nvSpPr>
          <p:spPr>
            <a:xfrm rot="5400000">
              <a:off x="3017780" y="573338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BD74B7CB-63D0-7061-F81E-EA8BF0968DB4}"/>
                </a:ext>
              </a:extLst>
            </p:cNvPr>
            <p:cNvSpPr/>
            <p:nvPr/>
          </p:nvSpPr>
          <p:spPr>
            <a:xfrm rot="5400000">
              <a:off x="3017780" y="599597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14F2ED8E-F210-82BE-57F4-22D0DE1E1837}"/>
                </a:ext>
              </a:extLst>
            </p:cNvPr>
            <p:cNvSpPr/>
            <p:nvPr/>
          </p:nvSpPr>
          <p:spPr>
            <a:xfrm rot="5400000">
              <a:off x="3017780" y="625857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A481DE51-E27C-63B5-3DF4-A615371A20D2}"/>
                </a:ext>
              </a:extLst>
            </p:cNvPr>
            <p:cNvSpPr/>
            <p:nvPr/>
          </p:nvSpPr>
          <p:spPr>
            <a:xfrm rot="5400000">
              <a:off x="3017780" y="652117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6FBC9CE2-7746-040E-D1EC-E30A0E090624}"/>
                </a:ext>
              </a:extLst>
            </p:cNvPr>
            <p:cNvSpPr/>
            <p:nvPr/>
          </p:nvSpPr>
          <p:spPr>
            <a:xfrm rot="5400000">
              <a:off x="3017780" y="6783767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CFA93895-551F-08F5-DE39-AB1020B43218}"/>
                </a:ext>
              </a:extLst>
            </p:cNvPr>
            <p:cNvSpPr/>
            <p:nvPr/>
          </p:nvSpPr>
          <p:spPr>
            <a:xfrm rot="5400000">
              <a:off x="2786640" y="547078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C927DB71-2B5F-3985-66D6-0D931BE4A798}"/>
                </a:ext>
              </a:extLst>
            </p:cNvPr>
            <p:cNvSpPr/>
            <p:nvPr/>
          </p:nvSpPr>
          <p:spPr>
            <a:xfrm rot="5400000">
              <a:off x="2786640" y="573338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7117D04F-6EC7-0216-C8B5-60198C855EF5}"/>
                </a:ext>
              </a:extLst>
            </p:cNvPr>
            <p:cNvSpPr/>
            <p:nvPr/>
          </p:nvSpPr>
          <p:spPr>
            <a:xfrm rot="5400000">
              <a:off x="2786640" y="599597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7BC38015-5864-B88F-2C5F-1DFFA4A3BF94}"/>
                </a:ext>
              </a:extLst>
            </p:cNvPr>
            <p:cNvSpPr/>
            <p:nvPr/>
          </p:nvSpPr>
          <p:spPr>
            <a:xfrm rot="5400000">
              <a:off x="2786640" y="625857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05174D8C-41FF-DCDA-DF9E-39DDD214EA45}"/>
                </a:ext>
              </a:extLst>
            </p:cNvPr>
            <p:cNvSpPr/>
            <p:nvPr/>
          </p:nvSpPr>
          <p:spPr>
            <a:xfrm rot="5400000">
              <a:off x="2786640" y="652117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5B2F6868-8775-D757-075C-FF8EA11338E1}"/>
                </a:ext>
              </a:extLst>
            </p:cNvPr>
            <p:cNvSpPr/>
            <p:nvPr/>
          </p:nvSpPr>
          <p:spPr>
            <a:xfrm rot="5400000">
              <a:off x="2786640" y="6783767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D16168EA-752F-F12D-2E14-AF5C85204ACD}"/>
              </a:ext>
            </a:extLst>
          </p:cNvPr>
          <p:cNvGrpSpPr/>
          <p:nvPr userDrawn="1"/>
        </p:nvGrpSpPr>
        <p:grpSpPr>
          <a:xfrm>
            <a:off x="-62595" y="3028950"/>
            <a:ext cx="1157066" cy="800100"/>
            <a:chOff x="-177838" y="3028950"/>
            <a:chExt cx="1157066" cy="800100"/>
          </a:xfrm>
          <a:gradFill>
            <a:gsLst>
              <a:gs pos="100000">
                <a:schemeClr val="accent1"/>
              </a:gs>
              <a:gs pos="50000">
                <a:schemeClr val="accent2">
                  <a:alpha val="90000"/>
                </a:schemeClr>
              </a:gs>
              <a:gs pos="0">
                <a:schemeClr val="accent3">
                  <a:alpha val="35000"/>
                </a:schemeClr>
              </a:gs>
            </a:gsLst>
            <a:lin ang="0" scaled="0"/>
          </a:gradFill>
        </p:grpSpPr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ACE0089F-82AD-36C3-1BB2-00B6EB016451}"/>
                </a:ext>
              </a:extLst>
            </p:cNvPr>
            <p:cNvSpPr/>
            <p:nvPr/>
          </p:nvSpPr>
          <p:spPr>
            <a:xfrm>
              <a:off x="-177838" y="302895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263A9BEB-35B5-7C04-0A29-C208D65EAF3F}"/>
                </a:ext>
              </a:extLst>
            </p:cNvPr>
            <p:cNvSpPr/>
            <p:nvPr/>
          </p:nvSpPr>
          <p:spPr>
            <a:xfrm>
              <a:off x="84758" y="302895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AD212A2F-94EB-B6B0-F20B-D9E57CD0C8F6}"/>
                </a:ext>
              </a:extLst>
            </p:cNvPr>
            <p:cNvSpPr/>
            <p:nvPr/>
          </p:nvSpPr>
          <p:spPr>
            <a:xfrm>
              <a:off x="347355" y="302895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CEA26A3A-904E-5062-3D25-AC09DC6C1671}"/>
                </a:ext>
              </a:extLst>
            </p:cNvPr>
            <p:cNvSpPr/>
            <p:nvPr/>
          </p:nvSpPr>
          <p:spPr>
            <a:xfrm>
              <a:off x="609952" y="302895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C7B792F0-345D-DF42-C873-4C65851B17F4}"/>
                </a:ext>
              </a:extLst>
            </p:cNvPr>
            <p:cNvSpPr/>
            <p:nvPr/>
          </p:nvSpPr>
          <p:spPr>
            <a:xfrm>
              <a:off x="872548" y="302895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DFD45E79-BEC2-B226-25EE-A8C6B51BD7FC}"/>
                </a:ext>
              </a:extLst>
            </p:cNvPr>
            <p:cNvSpPr/>
            <p:nvPr/>
          </p:nvSpPr>
          <p:spPr>
            <a:xfrm>
              <a:off x="-177838" y="326009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AB5C9C35-0A47-0B7E-F6E5-BD7D5BCB4052}"/>
                </a:ext>
              </a:extLst>
            </p:cNvPr>
            <p:cNvSpPr/>
            <p:nvPr/>
          </p:nvSpPr>
          <p:spPr>
            <a:xfrm>
              <a:off x="84758" y="326009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BCC9C47E-7FA8-26BA-EF1D-0FC8C39F38D8}"/>
                </a:ext>
              </a:extLst>
            </p:cNvPr>
            <p:cNvSpPr/>
            <p:nvPr/>
          </p:nvSpPr>
          <p:spPr>
            <a:xfrm>
              <a:off x="347355" y="326009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4D4A96DB-327C-E7A6-45C0-C0BB3F9ED78B}"/>
                </a:ext>
              </a:extLst>
            </p:cNvPr>
            <p:cNvSpPr/>
            <p:nvPr/>
          </p:nvSpPr>
          <p:spPr>
            <a:xfrm>
              <a:off x="609952" y="326009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8F8CC3FC-FF15-E906-251C-7818F3F36B82}"/>
                </a:ext>
              </a:extLst>
            </p:cNvPr>
            <p:cNvSpPr/>
            <p:nvPr/>
          </p:nvSpPr>
          <p:spPr>
            <a:xfrm>
              <a:off x="872548" y="326009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7145ABB4-CFBB-BB11-4796-297C94AC2DBA}"/>
                </a:ext>
              </a:extLst>
            </p:cNvPr>
            <p:cNvSpPr/>
            <p:nvPr/>
          </p:nvSpPr>
          <p:spPr>
            <a:xfrm>
              <a:off x="-177838" y="349123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3F19988F-D323-B392-97BB-227EB9628DD1}"/>
                </a:ext>
              </a:extLst>
            </p:cNvPr>
            <p:cNvSpPr/>
            <p:nvPr/>
          </p:nvSpPr>
          <p:spPr>
            <a:xfrm>
              <a:off x="84758" y="349123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6E84C40C-BE73-F0A2-FE0C-143B5587E30E}"/>
                </a:ext>
              </a:extLst>
            </p:cNvPr>
            <p:cNvSpPr/>
            <p:nvPr/>
          </p:nvSpPr>
          <p:spPr>
            <a:xfrm>
              <a:off x="347355" y="349123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70226364-8563-3D38-561B-33E9102D920D}"/>
                </a:ext>
              </a:extLst>
            </p:cNvPr>
            <p:cNvSpPr/>
            <p:nvPr/>
          </p:nvSpPr>
          <p:spPr>
            <a:xfrm>
              <a:off x="609952" y="349123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F3646BC5-3EA4-CCAF-8E47-9E45032DF3AA}"/>
                </a:ext>
              </a:extLst>
            </p:cNvPr>
            <p:cNvSpPr/>
            <p:nvPr/>
          </p:nvSpPr>
          <p:spPr>
            <a:xfrm>
              <a:off x="872548" y="349123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FFBD19D5-0ED6-F7A9-3941-BC360AD0C794}"/>
                </a:ext>
              </a:extLst>
            </p:cNvPr>
            <p:cNvSpPr/>
            <p:nvPr/>
          </p:nvSpPr>
          <p:spPr>
            <a:xfrm>
              <a:off x="-177838" y="372237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268D538C-BEDB-3755-B673-0E0E008606C7}"/>
                </a:ext>
              </a:extLst>
            </p:cNvPr>
            <p:cNvSpPr/>
            <p:nvPr/>
          </p:nvSpPr>
          <p:spPr>
            <a:xfrm>
              <a:off x="84758" y="372237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19FD35E4-38CB-0257-7855-4FD8467905D4}"/>
                </a:ext>
              </a:extLst>
            </p:cNvPr>
            <p:cNvSpPr/>
            <p:nvPr/>
          </p:nvSpPr>
          <p:spPr>
            <a:xfrm>
              <a:off x="347355" y="372237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3B47E8C5-ED4F-DC65-2383-D1F4C5FA55C1}"/>
                </a:ext>
              </a:extLst>
            </p:cNvPr>
            <p:cNvSpPr/>
            <p:nvPr/>
          </p:nvSpPr>
          <p:spPr>
            <a:xfrm>
              <a:off x="609952" y="372237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F13892AD-F0D2-E656-C35D-CDDEC1475360}"/>
                </a:ext>
              </a:extLst>
            </p:cNvPr>
            <p:cNvSpPr/>
            <p:nvPr/>
          </p:nvSpPr>
          <p:spPr>
            <a:xfrm>
              <a:off x="872548" y="372237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15A7E2D3-BFBA-266B-B268-DBBAEABD312D}"/>
              </a:ext>
            </a:extLst>
          </p:cNvPr>
          <p:cNvGrpSpPr/>
          <p:nvPr userDrawn="1"/>
        </p:nvGrpSpPr>
        <p:grpSpPr>
          <a:xfrm flipV="1">
            <a:off x="2786640" y="0"/>
            <a:ext cx="800100" cy="1419662"/>
            <a:chOff x="2786640" y="5470785"/>
            <a:chExt cx="800100" cy="1419662"/>
          </a:xfrm>
          <a:gradFill>
            <a:gsLst>
              <a:gs pos="100000">
                <a:schemeClr val="accent1"/>
              </a:gs>
              <a:gs pos="50000">
                <a:schemeClr val="accent2">
                  <a:alpha val="90000"/>
                </a:schemeClr>
              </a:gs>
              <a:gs pos="0">
                <a:schemeClr val="accent3">
                  <a:alpha val="35000"/>
                </a:schemeClr>
              </a:gs>
            </a:gsLst>
            <a:lin ang="16200000" scaled="0"/>
          </a:gradFill>
        </p:grpSpPr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95BA3E87-2EAA-B268-44FC-CBA49520AB6A}"/>
                </a:ext>
              </a:extLst>
            </p:cNvPr>
            <p:cNvSpPr/>
            <p:nvPr/>
          </p:nvSpPr>
          <p:spPr>
            <a:xfrm rot="5400000">
              <a:off x="3480060" y="547078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0999E54B-E389-C593-D752-D130BA699370}"/>
                </a:ext>
              </a:extLst>
            </p:cNvPr>
            <p:cNvSpPr/>
            <p:nvPr/>
          </p:nvSpPr>
          <p:spPr>
            <a:xfrm rot="5400000">
              <a:off x="3480060" y="573338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29C1E812-6D96-6878-7B9F-53CA4931E588}"/>
                </a:ext>
              </a:extLst>
            </p:cNvPr>
            <p:cNvSpPr/>
            <p:nvPr/>
          </p:nvSpPr>
          <p:spPr>
            <a:xfrm rot="5400000">
              <a:off x="3480060" y="599597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0D4AC81E-BD15-359B-017E-21E0D809BB16}"/>
                </a:ext>
              </a:extLst>
            </p:cNvPr>
            <p:cNvSpPr/>
            <p:nvPr/>
          </p:nvSpPr>
          <p:spPr>
            <a:xfrm rot="5400000">
              <a:off x="3480060" y="625857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9BD8E6D2-5E02-9776-E1DC-07D5A7A9C26C}"/>
                </a:ext>
              </a:extLst>
            </p:cNvPr>
            <p:cNvSpPr/>
            <p:nvPr/>
          </p:nvSpPr>
          <p:spPr>
            <a:xfrm rot="5400000">
              <a:off x="3480060" y="652117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DA91F834-6205-A1B5-FBCD-0CC40BBA6CA3}"/>
                </a:ext>
              </a:extLst>
            </p:cNvPr>
            <p:cNvSpPr/>
            <p:nvPr/>
          </p:nvSpPr>
          <p:spPr>
            <a:xfrm rot="5400000">
              <a:off x="3480060" y="6783767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6B343447-9A85-F739-0B82-916A9B28A8D7}"/>
                </a:ext>
              </a:extLst>
            </p:cNvPr>
            <p:cNvSpPr/>
            <p:nvPr/>
          </p:nvSpPr>
          <p:spPr>
            <a:xfrm rot="5400000">
              <a:off x="3248920" y="547078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CE661DC9-BAAA-959A-015F-4B747A36AE2A}"/>
                </a:ext>
              </a:extLst>
            </p:cNvPr>
            <p:cNvSpPr/>
            <p:nvPr/>
          </p:nvSpPr>
          <p:spPr>
            <a:xfrm rot="5400000">
              <a:off x="3248920" y="573338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546E0FEF-6FF1-0DD0-FD9A-498AFAC0125C}"/>
                </a:ext>
              </a:extLst>
            </p:cNvPr>
            <p:cNvSpPr/>
            <p:nvPr/>
          </p:nvSpPr>
          <p:spPr>
            <a:xfrm rot="5400000">
              <a:off x="3248920" y="599597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8442F7A9-5918-AA49-9207-77EEF34AF161}"/>
                </a:ext>
              </a:extLst>
            </p:cNvPr>
            <p:cNvSpPr/>
            <p:nvPr/>
          </p:nvSpPr>
          <p:spPr>
            <a:xfrm rot="5400000">
              <a:off x="3248920" y="625857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5A28B3A8-86E1-F8A5-8463-354BF41154AE}"/>
                </a:ext>
              </a:extLst>
            </p:cNvPr>
            <p:cNvSpPr/>
            <p:nvPr/>
          </p:nvSpPr>
          <p:spPr>
            <a:xfrm rot="5400000">
              <a:off x="3248920" y="652117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6A2E7BBD-3D2E-B58E-C53F-DAF3BD63A906}"/>
                </a:ext>
              </a:extLst>
            </p:cNvPr>
            <p:cNvSpPr/>
            <p:nvPr/>
          </p:nvSpPr>
          <p:spPr>
            <a:xfrm rot="5400000">
              <a:off x="3248920" y="6783767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59CBAD68-666C-DEB0-AE0F-F73F4CCA4EF1}"/>
                </a:ext>
              </a:extLst>
            </p:cNvPr>
            <p:cNvSpPr/>
            <p:nvPr/>
          </p:nvSpPr>
          <p:spPr>
            <a:xfrm rot="5400000">
              <a:off x="3017780" y="547078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E55A6B35-A124-58BF-DF3A-128DD21B9B67}"/>
                </a:ext>
              </a:extLst>
            </p:cNvPr>
            <p:cNvSpPr/>
            <p:nvPr/>
          </p:nvSpPr>
          <p:spPr>
            <a:xfrm rot="5400000">
              <a:off x="3017780" y="573338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13E82E6C-3F0A-551C-D4F3-3BB800DBE094}"/>
                </a:ext>
              </a:extLst>
            </p:cNvPr>
            <p:cNvSpPr/>
            <p:nvPr/>
          </p:nvSpPr>
          <p:spPr>
            <a:xfrm rot="5400000">
              <a:off x="3017780" y="599597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246DC2E6-D6DC-8F1C-688D-ED940097C9F6}"/>
                </a:ext>
              </a:extLst>
            </p:cNvPr>
            <p:cNvSpPr/>
            <p:nvPr/>
          </p:nvSpPr>
          <p:spPr>
            <a:xfrm rot="5400000">
              <a:off x="3017780" y="625857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0118289F-E85F-39D3-A10B-C7A1B93002CE}"/>
                </a:ext>
              </a:extLst>
            </p:cNvPr>
            <p:cNvSpPr/>
            <p:nvPr/>
          </p:nvSpPr>
          <p:spPr>
            <a:xfrm rot="5400000">
              <a:off x="3017780" y="652117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3541DB96-F2C3-8BE3-9681-F10A959E0E58}"/>
                </a:ext>
              </a:extLst>
            </p:cNvPr>
            <p:cNvSpPr/>
            <p:nvPr/>
          </p:nvSpPr>
          <p:spPr>
            <a:xfrm rot="5400000">
              <a:off x="3017780" y="6783767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BFD7D5C5-E76E-FBE8-6A13-C5F93F701AF5}"/>
                </a:ext>
              </a:extLst>
            </p:cNvPr>
            <p:cNvSpPr/>
            <p:nvPr/>
          </p:nvSpPr>
          <p:spPr>
            <a:xfrm rot="5400000">
              <a:off x="2786640" y="547078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4E9B909A-6780-9E77-C899-5BE422709250}"/>
                </a:ext>
              </a:extLst>
            </p:cNvPr>
            <p:cNvSpPr/>
            <p:nvPr/>
          </p:nvSpPr>
          <p:spPr>
            <a:xfrm rot="5400000">
              <a:off x="2786640" y="573338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A6A0AE7B-3B71-33B6-ABBD-0E7721D299EC}"/>
                </a:ext>
              </a:extLst>
            </p:cNvPr>
            <p:cNvSpPr/>
            <p:nvPr/>
          </p:nvSpPr>
          <p:spPr>
            <a:xfrm rot="5400000">
              <a:off x="2786640" y="599597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2530BC38-DFCF-1FC2-1A2A-26EC790AC493}"/>
                </a:ext>
              </a:extLst>
            </p:cNvPr>
            <p:cNvSpPr/>
            <p:nvPr/>
          </p:nvSpPr>
          <p:spPr>
            <a:xfrm rot="5400000">
              <a:off x="2786640" y="6258575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6818EC76-C426-B589-0063-921C98E2D375}"/>
                </a:ext>
              </a:extLst>
            </p:cNvPr>
            <p:cNvSpPr/>
            <p:nvPr/>
          </p:nvSpPr>
          <p:spPr>
            <a:xfrm rot="5400000">
              <a:off x="2786640" y="6521171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6FC319E6-9863-E127-E446-7CDC19392865}"/>
                </a:ext>
              </a:extLst>
            </p:cNvPr>
            <p:cNvSpPr/>
            <p:nvPr/>
          </p:nvSpPr>
          <p:spPr>
            <a:xfrm rot="5400000">
              <a:off x="2786640" y="6783767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5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1BA447-2A0D-4B98-8172-B62067A8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DE86-ACDE-44B1-B9C2-5248531312A1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CF8324-92A3-4618-9CC7-5D7887FD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85AA4A-B82C-48A1-8419-4F7A210D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A983-6466-46CE-8864-4FDD53A4E91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CF6094A-63D2-5684-48BD-D7693CF81D8E}"/>
              </a:ext>
            </a:extLst>
          </p:cNvPr>
          <p:cNvGrpSpPr/>
          <p:nvPr userDrawn="1"/>
        </p:nvGrpSpPr>
        <p:grpSpPr>
          <a:xfrm>
            <a:off x="515938" y="186347"/>
            <a:ext cx="943392" cy="1062381"/>
            <a:chOff x="466249" y="379387"/>
            <a:chExt cx="943392" cy="1062381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8513EBF4-5635-1D28-E8BD-06CEA8BCAE7F}"/>
                </a:ext>
              </a:extLst>
            </p:cNvPr>
            <p:cNvSpPr/>
            <p:nvPr/>
          </p:nvSpPr>
          <p:spPr>
            <a:xfrm>
              <a:off x="515938" y="608330"/>
              <a:ext cx="407670" cy="407670"/>
            </a:xfrm>
            <a:prstGeom prst="ellipse">
              <a:avLst/>
            </a:prstGeom>
            <a:gradFill flip="none" rotWithShape="1">
              <a:gsLst>
                <a:gs pos="37000">
                  <a:schemeClr val="accent2"/>
                </a:gs>
                <a:gs pos="100000">
                  <a:schemeClr val="accent3"/>
                </a:gs>
                <a:gs pos="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3F716CF7-37C5-83D3-5375-0E432B0F143F}"/>
                </a:ext>
              </a:extLst>
            </p:cNvPr>
            <p:cNvSpPr/>
            <p:nvPr/>
          </p:nvSpPr>
          <p:spPr>
            <a:xfrm>
              <a:off x="896878" y="379387"/>
              <a:ext cx="152838" cy="152838"/>
            </a:xfrm>
            <a:prstGeom prst="ellipse">
              <a:avLst/>
            </a:prstGeom>
            <a:gradFill flip="none" rotWithShape="1">
              <a:gsLst>
                <a:gs pos="100000">
                  <a:schemeClr val="accent5">
                    <a:alpha val="19000"/>
                  </a:schemeClr>
                </a:gs>
                <a:gs pos="0">
                  <a:schemeClr val="accent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F1869FD5-DE44-9A5F-B202-21F4F6CB9DB1}"/>
                </a:ext>
              </a:extLst>
            </p:cNvPr>
            <p:cNvSpPr/>
            <p:nvPr/>
          </p:nvSpPr>
          <p:spPr>
            <a:xfrm>
              <a:off x="1256803" y="553667"/>
              <a:ext cx="152838" cy="152838"/>
            </a:xfrm>
            <a:prstGeom prst="ellipse">
              <a:avLst/>
            </a:prstGeom>
            <a:gradFill flip="none" rotWithShape="1">
              <a:gsLst>
                <a:gs pos="48300">
                  <a:schemeClr val="accent2">
                    <a:alpha val="86000"/>
                  </a:schemeClr>
                </a:gs>
                <a:gs pos="100000">
                  <a:schemeClr val="accent3"/>
                </a:gs>
                <a:gs pos="0">
                  <a:schemeClr val="accent1">
                    <a:alpha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FF729942-7519-A96C-F6A6-B8CACA547A52}"/>
                </a:ext>
              </a:extLst>
            </p:cNvPr>
            <p:cNvSpPr/>
            <p:nvPr/>
          </p:nvSpPr>
          <p:spPr>
            <a:xfrm>
              <a:off x="466249" y="934720"/>
              <a:ext cx="507048" cy="507048"/>
            </a:xfrm>
            <a:prstGeom prst="ellipse">
              <a:avLst/>
            </a:prstGeom>
            <a:gradFill flip="none" rotWithShape="1">
              <a:gsLst>
                <a:gs pos="48300">
                  <a:schemeClr val="accent2">
                    <a:alpha val="86000"/>
                  </a:schemeClr>
                </a:gs>
                <a:gs pos="100000">
                  <a:schemeClr val="accent3"/>
                </a:gs>
                <a:gs pos="0">
                  <a:schemeClr val="accent1">
                    <a:alpha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标题 67">
            <a:extLst>
              <a:ext uri="{FF2B5EF4-FFF2-40B4-BE49-F238E27FC236}">
                <a16:creationId xmlns:a16="http://schemas.microsoft.com/office/drawing/2014/main" id="{EFCFFDA8-A779-A8E0-B9D1-856F1EB8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54" y="480155"/>
            <a:ext cx="10040935" cy="600710"/>
          </a:xfrm>
          <a:prstGeom prst="rect">
            <a:avLst/>
          </a:prstGeom>
        </p:spPr>
        <p:txBody>
          <a:bodyPr/>
          <a:lstStyle>
            <a:lvl1pPr>
              <a:defRPr sz="3600" spc="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31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>
            <a:extLst>
              <a:ext uri="{FF2B5EF4-FFF2-40B4-BE49-F238E27FC236}">
                <a16:creationId xmlns:a16="http://schemas.microsoft.com/office/drawing/2014/main" id="{2869F258-5685-917B-5142-D32A49A6990E}"/>
              </a:ext>
            </a:extLst>
          </p:cNvPr>
          <p:cNvGrpSpPr/>
          <p:nvPr userDrawn="1"/>
        </p:nvGrpSpPr>
        <p:grpSpPr>
          <a:xfrm>
            <a:off x="44893" y="0"/>
            <a:ext cx="5687590" cy="4602782"/>
            <a:chOff x="6406885" y="0"/>
            <a:chExt cx="5687590" cy="4602782"/>
          </a:xfrm>
        </p:grpSpPr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3B74B2F3-78ED-0BF2-BBE3-699507018BCD}"/>
                </a:ext>
              </a:extLst>
            </p:cNvPr>
            <p:cNvSpPr/>
            <p:nvPr userDrawn="1"/>
          </p:nvSpPr>
          <p:spPr>
            <a:xfrm>
              <a:off x="6710941" y="1"/>
              <a:ext cx="5079478" cy="4298723"/>
            </a:xfrm>
            <a:custGeom>
              <a:avLst/>
              <a:gdLst>
                <a:gd name="connsiteX0" fmla="*/ 710356 w 5079478"/>
                <a:gd name="connsiteY0" fmla="*/ 0 h 4298723"/>
                <a:gd name="connsiteX1" fmla="*/ 4369122 w 5079478"/>
                <a:gd name="connsiteY1" fmla="*/ 0 h 4298723"/>
                <a:gd name="connsiteX2" fmla="*/ 4499525 w 5079478"/>
                <a:gd name="connsiteY2" fmla="*/ 143479 h 4298723"/>
                <a:gd name="connsiteX3" fmla="*/ 5079478 w 5079478"/>
                <a:gd name="connsiteY3" fmla="*/ 1758987 h 4298723"/>
                <a:gd name="connsiteX4" fmla="*/ 2539739 w 5079478"/>
                <a:gd name="connsiteY4" fmla="*/ 4298723 h 4298723"/>
                <a:gd name="connsiteX5" fmla="*/ 0 w 5079478"/>
                <a:gd name="connsiteY5" fmla="*/ 1758987 h 4298723"/>
                <a:gd name="connsiteX6" fmla="*/ 579953 w 5079478"/>
                <a:gd name="connsiteY6" fmla="*/ 143479 h 429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9478" h="4298723">
                  <a:moveTo>
                    <a:pt x="710356" y="0"/>
                  </a:moveTo>
                  <a:lnTo>
                    <a:pt x="4369122" y="0"/>
                  </a:lnTo>
                  <a:lnTo>
                    <a:pt x="4499525" y="143479"/>
                  </a:lnTo>
                  <a:cubicBezTo>
                    <a:pt x="4861834" y="582496"/>
                    <a:pt x="5079478" y="1145325"/>
                    <a:pt x="5079478" y="1758987"/>
                  </a:cubicBezTo>
                  <a:cubicBezTo>
                    <a:pt x="5079478" y="3161644"/>
                    <a:pt x="3942398" y="4298723"/>
                    <a:pt x="2539739" y="4298723"/>
                  </a:cubicBezTo>
                  <a:cubicBezTo>
                    <a:pt x="1137080" y="4298723"/>
                    <a:pt x="0" y="3161644"/>
                    <a:pt x="0" y="1758987"/>
                  </a:cubicBezTo>
                  <a:cubicBezTo>
                    <a:pt x="0" y="1145325"/>
                    <a:pt x="217644" y="582496"/>
                    <a:pt x="579953" y="14347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48000"/>
                  </a:schemeClr>
                </a:gs>
                <a:gs pos="53000">
                  <a:schemeClr val="accent2">
                    <a:alpha val="40000"/>
                  </a:schemeClr>
                </a:gs>
                <a:gs pos="14000">
                  <a:schemeClr val="accent3">
                    <a:alpha val="62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68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D0262DD2-7009-87B2-A1CB-E9301BE98131}"/>
                </a:ext>
              </a:extLst>
            </p:cNvPr>
            <p:cNvSpPr/>
            <p:nvPr userDrawn="1"/>
          </p:nvSpPr>
          <p:spPr>
            <a:xfrm>
              <a:off x="7253399" y="0"/>
              <a:ext cx="3994562" cy="3756266"/>
            </a:xfrm>
            <a:custGeom>
              <a:avLst/>
              <a:gdLst>
                <a:gd name="connsiteX0" fmla="*/ 1051010 w 3994562"/>
                <a:gd name="connsiteY0" fmla="*/ 0 h 3756266"/>
                <a:gd name="connsiteX1" fmla="*/ 2943552 w 3994562"/>
                <a:gd name="connsiteY1" fmla="*/ 0 h 3756266"/>
                <a:gd name="connsiteX2" fmla="*/ 2949304 w 3994562"/>
                <a:gd name="connsiteY2" fmla="*/ 2771 h 3756266"/>
                <a:gd name="connsiteX3" fmla="*/ 3994562 w 3994562"/>
                <a:gd name="connsiteY3" fmla="*/ 1758988 h 3756266"/>
                <a:gd name="connsiteX4" fmla="*/ 1997281 w 3994562"/>
                <a:gd name="connsiteY4" fmla="*/ 3756266 h 3756266"/>
                <a:gd name="connsiteX5" fmla="*/ 0 w 3994562"/>
                <a:gd name="connsiteY5" fmla="*/ 1758988 h 3756266"/>
                <a:gd name="connsiteX6" fmla="*/ 1045258 w 3994562"/>
                <a:gd name="connsiteY6" fmla="*/ 2771 h 375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562" h="3756266">
                  <a:moveTo>
                    <a:pt x="1051010" y="0"/>
                  </a:moveTo>
                  <a:lnTo>
                    <a:pt x="2943552" y="0"/>
                  </a:lnTo>
                  <a:lnTo>
                    <a:pt x="2949304" y="2771"/>
                  </a:lnTo>
                  <a:cubicBezTo>
                    <a:pt x="3571907" y="340989"/>
                    <a:pt x="3994562" y="1000630"/>
                    <a:pt x="3994562" y="1758988"/>
                  </a:cubicBezTo>
                  <a:cubicBezTo>
                    <a:pt x="3994562" y="2862054"/>
                    <a:pt x="3100349" y="3756266"/>
                    <a:pt x="1997281" y="3756266"/>
                  </a:cubicBezTo>
                  <a:cubicBezTo>
                    <a:pt x="894213" y="3756266"/>
                    <a:pt x="0" y="2862054"/>
                    <a:pt x="0" y="1758988"/>
                  </a:cubicBezTo>
                  <a:cubicBezTo>
                    <a:pt x="0" y="1000630"/>
                    <a:pt x="422656" y="340989"/>
                    <a:pt x="1045258" y="277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53000">
                  <a:schemeClr val="accent2">
                    <a:alpha val="74000"/>
                  </a:schemeClr>
                </a:gs>
                <a:gs pos="14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889D4029-192C-C794-6645-EFCCAF551F51}"/>
                </a:ext>
              </a:extLst>
            </p:cNvPr>
            <p:cNvSpPr/>
            <p:nvPr userDrawn="1"/>
          </p:nvSpPr>
          <p:spPr>
            <a:xfrm>
              <a:off x="6406885" y="0"/>
              <a:ext cx="5687590" cy="4602782"/>
            </a:xfrm>
            <a:custGeom>
              <a:avLst/>
              <a:gdLst>
                <a:gd name="connsiteX0" fmla="*/ 612047 w 5687590"/>
                <a:gd name="connsiteY0" fmla="*/ 0 h 4602782"/>
                <a:gd name="connsiteX1" fmla="*/ 5075543 w 5687590"/>
                <a:gd name="connsiteY1" fmla="*/ 0 h 4602782"/>
                <a:gd name="connsiteX2" fmla="*/ 5201915 w 5687590"/>
                <a:gd name="connsiteY2" fmla="*/ 168994 h 4602782"/>
                <a:gd name="connsiteX3" fmla="*/ 5687590 w 5687590"/>
                <a:gd name="connsiteY3" fmla="*/ 1758987 h 4602782"/>
                <a:gd name="connsiteX4" fmla="*/ 2843795 w 5687590"/>
                <a:gd name="connsiteY4" fmla="*/ 4602782 h 4602782"/>
                <a:gd name="connsiteX5" fmla="*/ 0 w 5687590"/>
                <a:gd name="connsiteY5" fmla="*/ 1758987 h 4602782"/>
                <a:gd name="connsiteX6" fmla="*/ 485676 w 5687590"/>
                <a:gd name="connsiteY6" fmla="*/ 168994 h 460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7590" h="4602782">
                  <a:moveTo>
                    <a:pt x="612047" y="0"/>
                  </a:moveTo>
                  <a:lnTo>
                    <a:pt x="5075543" y="0"/>
                  </a:lnTo>
                  <a:lnTo>
                    <a:pt x="5201915" y="168994"/>
                  </a:lnTo>
                  <a:cubicBezTo>
                    <a:pt x="5508545" y="622867"/>
                    <a:pt x="5687590" y="1170018"/>
                    <a:pt x="5687590" y="1758987"/>
                  </a:cubicBezTo>
                  <a:cubicBezTo>
                    <a:pt x="5687590" y="3329572"/>
                    <a:pt x="4414380" y="4602782"/>
                    <a:pt x="2843795" y="4602782"/>
                  </a:cubicBezTo>
                  <a:cubicBezTo>
                    <a:pt x="1273210" y="4602782"/>
                    <a:pt x="0" y="3329572"/>
                    <a:pt x="0" y="1758987"/>
                  </a:cubicBezTo>
                  <a:cubicBezTo>
                    <a:pt x="0" y="1170018"/>
                    <a:pt x="179045" y="622867"/>
                    <a:pt x="485676" y="168994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12719594-E4E2-C1FC-8409-AE3BFE4A3858}"/>
                </a:ext>
              </a:extLst>
            </p:cNvPr>
            <p:cNvSpPr/>
            <p:nvPr userDrawn="1"/>
          </p:nvSpPr>
          <p:spPr>
            <a:xfrm>
              <a:off x="6943053" y="0"/>
              <a:ext cx="4615254" cy="4066614"/>
            </a:xfrm>
            <a:custGeom>
              <a:avLst/>
              <a:gdLst>
                <a:gd name="connsiteX0" fmla="*/ 815897 w 4615254"/>
                <a:gd name="connsiteY0" fmla="*/ 0 h 4066614"/>
                <a:gd name="connsiteX1" fmla="*/ 3799357 w 4615254"/>
                <a:gd name="connsiteY1" fmla="*/ 0 h 4066614"/>
                <a:gd name="connsiteX2" fmla="*/ 3939366 w 4615254"/>
                <a:gd name="connsiteY2" fmla="*/ 127248 h 4066614"/>
                <a:gd name="connsiteX3" fmla="*/ 4615254 w 4615254"/>
                <a:gd name="connsiteY3" fmla="*/ 1758987 h 4066614"/>
                <a:gd name="connsiteX4" fmla="*/ 2307627 w 4615254"/>
                <a:gd name="connsiteY4" fmla="*/ 4066614 h 4066614"/>
                <a:gd name="connsiteX5" fmla="*/ 0 w 4615254"/>
                <a:gd name="connsiteY5" fmla="*/ 1758987 h 4066614"/>
                <a:gd name="connsiteX6" fmla="*/ 675889 w 4615254"/>
                <a:gd name="connsiteY6" fmla="*/ 127248 h 406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54" h="4066614">
                  <a:moveTo>
                    <a:pt x="815897" y="0"/>
                  </a:moveTo>
                  <a:lnTo>
                    <a:pt x="3799357" y="0"/>
                  </a:lnTo>
                  <a:lnTo>
                    <a:pt x="3939366" y="127248"/>
                  </a:lnTo>
                  <a:cubicBezTo>
                    <a:pt x="4356964" y="544847"/>
                    <a:pt x="4615254" y="1121754"/>
                    <a:pt x="4615254" y="1758987"/>
                  </a:cubicBezTo>
                  <a:cubicBezTo>
                    <a:pt x="4615254" y="3033454"/>
                    <a:pt x="3582094" y="4066614"/>
                    <a:pt x="2307627" y="4066614"/>
                  </a:cubicBezTo>
                  <a:cubicBezTo>
                    <a:pt x="1033160" y="4066614"/>
                    <a:pt x="0" y="3033454"/>
                    <a:pt x="0" y="1758987"/>
                  </a:cubicBezTo>
                  <a:cubicBezTo>
                    <a:pt x="0" y="1121754"/>
                    <a:pt x="258290" y="544847"/>
                    <a:pt x="675889" y="127248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76C9E7-13E0-8218-58C2-DEE8C3CD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DE86-ACDE-44B1-B9C2-5248531312A1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E46D6D-8FE0-6AC7-7F43-38C1465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37BA4C-E15C-B83C-F11D-2AC1FEF5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A983-6466-46CE-8864-4FDD53A4E9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CA6B2D9B-62EC-81FF-B56C-9C39D0FAB659}"/>
              </a:ext>
            </a:extLst>
          </p:cNvPr>
          <p:cNvSpPr/>
          <p:nvPr userDrawn="1"/>
        </p:nvSpPr>
        <p:spPr>
          <a:xfrm>
            <a:off x="1111064" y="1047633"/>
            <a:ext cx="9969872" cy="4739641"/>
          </a:xfrm>
          <a:prstGeom prst="roundRect">
            <a:avLst>
              <a:gd name="adj" fmla="val 2914"/>
            </a:avLst>
          </a:prstGeom>
          <a:gradFill flip="none" rotWithShape="1">
            <a:gsLst>
              <a:gs pos="0">
                <a:schemeClr val="bg1">
                  <a:lumMod val="37000"/>
                  <a:lumOff val="63000"/>
                </a:schemeClr>
              </a:gs>
              <a:gs pos="48000">
                <a:srgbClr val="FFFFFF">
                  <a:alpha val="23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  <a:effectLst>
            <a:outerShdw blurRad="139700" dist="76200" dir="8100000" algn="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3C210FB-F15E-E2D2-45A4-F1DB0289FD58}"/>
              </a:ext>
            </a:extLst>
          </p:cNvPr>
          <p:cNvGrpSpPr/>
          <p:nvPr userDrawn="1"/>
        </p:nvGrpSpPr>
        <p:grpSpPr>
          <a:xfrm>
            <a:off x="10521665" y="5024009"/>
            <a:ext cx="1625442" cy="1625440"/>
            <a:chOff x="2195676" y="7579360"/>
            <a:chExt cx="1625442" cy="1625440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3C7EC30E-5EBC-BBEC-BDF9-07871ED7330B}"/>
                </a:ext>
              </a:extLst>
            </p:cNvPr>
            <p:cNvSpPr/>
            <p:nvPr userDrawn="1"/>
          </p:nvSpPr>
          <p:spPr>
            <a:xfrm>
              <a:off x="2195676" y="7579360"/>
              <a:ext cx="1625442" cy="1625440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48000"/>
                  </a:schemeClr>
                </a:gs>
                <a:gs pos="53000">
                  <a:schemeClr val="accent2">
                    <a:alpha val="54000"/>
                  </a:schemeClr>
                </a:gs>
                <a:gs pos="14000">
                  <a:schemeClr val="accent3">
                    <a:alpha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41A5016-2BC6-06BD-9118-501F2F162E75}"/>
                </a:ext>
              </a:extLst>
            </p:cNvPr>
            <p:cNvSpPr/>
            <p:nvPr userDrawn="1"/>
          </p:nvSpPr>
          <p:spPr>
            <a:xfrm>
              <a:off x="2418249" y="7801933"/>
              <a:ext cx="1180297" cy="1180295"/>
            </a:xfrm>
            <a:prstGeom prst="ellipse">
              <a:avLst/>
            </a:prstGeom>
            <a:gradFill flip="none" rotWithShape="1">
              <a:gsLst>
                <a:gs pos="100000">
                  <a:schemeClr val="accent1"/>
                </a:gs>
                <a:gs pos="53000">
                  <a:schemeClr val="accent2">
                    <a:alpha val="74000"/>
                  </a:schemeClr>
                </a:gs>
                <a:gs pos="14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B3BF82B-95FA-98E5-165A-0AE01B129499}"/>
              </a:ext>
            </a:extLst>
          </p:cNvPr>
          <p:cNvGrpSpPr/>
          <p:nvPr userDrawn="1"/>
        </p:nvGrpSpPr>
        <p:grpSpPr>
          <a:xfrm flipH="1">
            <a:off x="8339144" y="5440261"/>
            <a:ext cx="2995242" cy="800100"/>
            <a:chOff x="8122920" y="5989320"/>
            <a:chExt cx="2995242" cy="800100"/>
          </a:xfrm>
          <a:gradFill>
            <a:gsLst>
              <a:gs pos="100000">
                <a:schemeClr val="accent1"/>
              </a:gs>
              <a:gs pos="53000">
                <a:schemeClr val="accent2">
                  <a:alpha val="90000"/>
                </a:schemeClr>
              </a:gs>
              <a:gs pos="14000">
                <a:schemeClr val="accent3">
                  <a:alpha val="35000"/>
                </a:schemeClr>
              </a:gs>
            </a:gsLst>
            <a:lin ang="8100000" scaled="1"/>
          </a:gradFill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01B3BA96-21B4-5DB6-FF5F-9777A1F6EE17}"/>
                </a:ext>
              </a:extLst>
            </p:cNvPr>
            <p:cNvSpPr/>
            <p:nvPr/>
          </p:nvSpPr>
          <p:spPr>
            <a:xfrm>
              <a:off x="8122920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684F51E6-A554-62A4-91C8-7B101A24CDF0}"/>
                </a:ext>
              </a:extLst>
            </p:cNvPr>
            <p:cNvSpPr/>
            <p:nvPr/>
          </p:nvSpPr>
          <p:spPr>
            <a:xfrm>
              <a:off x="8385516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8309CD06-F75E-F10F-DB5F-CD0CFEFFE8F4}"/>
                </a:ext>
              </a:extLst>
            </p:cNvPr>
            <p:cNvSpPr/>
            <p:nvPr/>
          </p:nvSpPr>
          <p:spPr>
            <a:xfrm>
              <a:off x="8648113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45FBA90-7ABD-0AE7-C141-695AC8F01F9D}"/>
                </a:ext>
              </a:extLst>
            </p:cNvPr>
            <p:cNvSpPr/>
            <p:nvPr/>
          </p:nvSpPr>
          <p:spPr>
            <a:xfrm>
              <a:off x="8910710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6D24E5C1-DAEF-E7F9-B686-40252B5A8F9F}"/>
                </a:ext>
              </a:extLst>
            </p:cNvPr>
            <p:cNvSpPr/>
            <p:nvPr/>
          </p:nvSpPr>
          <p:spPr>
            <a:xfrm>
              <a:off x="9173306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C53F0E3-6861-A3CC-396E-3FAA976EEA57}"/>
                </a:ext>
              </a:extLst>
            </p:cNvPr>
            <p:cNvSpPr/>
            <p:nvPr/>
          </p:nvSpPr>
          <p:spPr>
            <a:xfrm>
              <a:off x="9435902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C783E634-4BC4-4579-6DA7-1ACA56379D2A}"/>
                </a:ext>
              </a:extLst>
            </p:cNvPr>
            <p:cNvSpPr/>
            <p:nvPr/>
          </p:nvSpPr>
          <p:spPr>
            <a:xfrm>
              <a:off x="9698499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A8CFFA9E-3711-9699-A70C-D72DF9370C35}"/>
                </a:ext>
              </a:extLst>
            </p:cNvPr>
            <p:cNvSpPr/>
            <p:nvPr/>
          </p:nvSpPr>
          <p:spPr>
            <a:xfrm>
              <a:off x="9961096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9337EA26-6E0D-F11D-E3A3-E80A7DEC54F9}"/>
                </a:ext>
              </a:extLst>
            </p:cNvPr>
            <p:cNvSpPr/>
            <p:nvPr/>
          </p:nvSpPr>
          <p:spPr>
            <a:xfrm>
              <a:off x="10223692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3359A1A8-DE07-76D6-2145-7324E5B30320}"/>
                </a:ext>
              </a:extLst>
            </p:cNvPr>
            <p:cNvSpPr/>
            <p:nvPr/>
          </p:nvSpPr>
          <p:spPr>
            <a:xfrm>
              <a:off x="10486289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55610C88-300B-AE7F-85B3-CF0CFC2091D4}"/>
                </a:ext>
              </a:extLst>
            </p:cNvPr>
            <p:cNvSpPr/>
            <p:nvPr/>
          </p:nvSpPr>
          <p:spPr>
            <a:xfrm>
              <a:off x="10748886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E44479E-4006-AF4E-46A3-027E0BD30FCB}"/>
                </a:ext>
              </a:extLst>
            </p:cNvPr>
            <p:cNvSpPr/>
            <p:nvPr/>
          </p:nvSpPr>
          <p:spPr>
            <a:xfrm>
              <a:off x="11011482" y="598932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154340E-DAD8-0D27-1F75-1D14ACD3A065}"/>
                </a:ext>
              </a:extLst>
            </p:cNvPr>
            <p:cNvSpPr/>
            <p:nvPr/>
          </p:nvSpPr>
          <p:spPr>
            <a:xfrm>
              <a:off x="8122920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936460B7-C4FD-8819-2E1B-B77AAF820C93}"/>
                </a:ext>
              </a:extLst>
            </p:cNvPr>
            <p:cNvSpPr/>
            <p:nvPr/>
          </p:nvSpPr>
          <p:spPr>
            <a:xfrm>
              <a:off x="8385516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25CA7D69-5BC9-B404-BCD9-D4F6226B18BD}"/>
                </a:ext>
              </a:extLst>
            </p:cNvPr>
            <p:cNvSpPr/>
            <p:nvPr/>
          </p:nvSpPr>
          <p:spPr>
            <a:xfrm>
              <a:off x="8648113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3CF46B28-1DBF-69D0-C252-816D05E1D6B9}"/>
                </a:ext>
              </a:extLst>
            </p:cNvPr>
            <p:cNvSpPr/>
            <p:nvPr/>
          </p:nvSpPr>
          <p:spPr>
            <a:xfrm>
              <a:off x="8910710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DF01F35A-5254-E111-2546-6DA645E733FA}"/>
                </a:ext>
              </a:extLst>
            </p:cNvPr>
            <p:cNvSpPr/>
            <p:nvPr/>
          </p:nvSpPr>
          <p:spPr>
            <a:xfrm>
              <a:off x="9173306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A172D032-311D-A417-E0C4-AA634054EA3B}"/>
                </a:ext>
              </a:extLst>
            </p:cNvPr>
            <p:cNvSpPr/>
            <p:nvPr/>
          </p:nvSpPr>
          <p:spPr>
            <a:xfrm>
              <a:off x="9435902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3BC35B7E-4A70-1A63-CAB6-ED1F5E1A5767}"/>
                </a:ext>
              </a:extLst>
            </p:cNvPr>
            <p:cNvSpPr/>
            <p:nvPr/>
          </p:nvSpPr>
          <p:spPr>
            <a:xfrm>
              <a:off x="9698499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77742849-684F-3F31-F77D-D687117080F4}"/>
                </a:ext>
              </a:extLst>
            </p:cNvPr>
            <p:cNvSpPr/>
            <p:nvPr/>
          </p:nvSpPr>
          <p:spPr>
            <a:xfrm>
              <a:off x="9961096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55C422F7-78B6-B4BA-BFF4-AA3CDC71269B}"/>
                </a:ext>
              </a:extLst>
            </p:cNvPr>
            <p:cNvSpPr/>
            <p:nvPr/>
          </p:nvSpPr>
          <p:spPr>
            <a:xfrm>
              <a:off x="10223692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878CE9C-9305-B2B7-5247-74AAD4EB2FA5}"/>
                </a:ext>
              </a:extLst>
            </p:cNvPr>
            <p:cNvSpPr/>
            <p:nvPr/>
          </p:nvSpPr>
          <p:spPr>
            <a:xfrm>
              <a:off x="10486289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14B46569-A537-3C0B-6EE4-0E91B115C359}"/>
                </a:ext>
              </a:extLst>
            </p:cNvPr>
            <p:cNvSpPr/>
            <p:nvPr/>
          </p:nvSpPr>
          <p:spPr>
            <a:xfrm>
              <a:off x="10748886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B313E545-9EE2-EDCF-6D11-F52BD19F80C8}"/>
                </a:ext>
              </a:extLst>
            </p:cNvPr>
            <p:cNvSpPr/>
            <p:nvPr/>
          </p:nvSpPr>
          <p:spPr>
            <a:xfrm>
              <a:off x="11011482" y="622046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09F1DCAE-975F-F98A-F986-50B88DFA7524}"/>
                </a:ext>
              </a:extLst>
            </p:cNvPr>
            <p:cNvSpPr/>
            <p:nvPr/>
          </p:nvSpPr>
          <p:spPr>
            <a:xfrm>
              <a:off x="8122920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5497D144-E8B9-A284-5402-8FF66B052ADE}"/>
                </a:ext>
              </a:extLst>
            </p:cNvPr>
            <p:cNvSpPr/>
            <p:nvPr/>
          </p:nvSpPr>
          <p:spPr>
            <a:xfrm>
              <a:off x="8385516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C40F01E-19A2-4461-7C67-177C34DEB5A0}"/>
                </a:ext>
              </a:extLst>
            </p:cNvPr>
            <p:cNvSpPr/>
            <p:nvPr/>
          </p:nvSpPr>
          <p:spPr>
            <a:xfrm>
              <a:off x="8648113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CF74433-8776-7D0E-37E8-9A17E6AC92B4}"/>
                </a:ext>
              </a:extLst>
            </p:cNvPr>
            <p:cNvSpPr/>
            <p:nvPr/>
          </p:nvSpPr>
          <p:spPr>
            <a:xfrm>
              <a:off x="8910710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C03DFF1-519D-F231-22B6-99A821FDE98D}"/>
                </a:ext>
              </a:extLst>
            </p:cNvPr>
            <p:cNvSpPr/>
            <p:nvPr/>
          </p:nvSpPr>
          <p:spPr>
            <a:xfrm>
              <a:off x="9173306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8674D951-1BC7-F495-CB10-BE70CA767A21}"/>
                </a:ext>
              </a:extLst>
            </p:cNvPr>
            <p:cNvSpPr/>
            <p:nvPr/>
          </p:nvSpPr>
          <p:spPr>
            <a:xfrm>
              <a:off x="9435902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99C13946-3301-75D1-41E8-BFC150302E53}"/>
                </a:ext>
              </a:extLst>
            </p:cNvPr>
            <p:cNvSpPr/>
            <p:nvPr/>
          </p:nvSpPr>
          <p:spPr>
            <a:xfrm>
              <a:off x="9698499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E852744-4CF1-24B9-358C-F89E15EE0DC9}"/>
                </a:ext>
              </a:extLst>
            </p:cNvPr>
            <p:cNvSpPr/>
            <p:nvPr/>
          </p:nvSpPr>
          <p:spPr>
            <a:xfrm>
              <a:off x="9961096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6CF7435-F985-4501-B628-F641A4344C14}"/>
                </a:ext>
              </a:extLst>
            </p:cNvPr>
            <p:cNvSpPr/>
            <p:nvPr/>
          </p:nvSpPr>
          <p:spPr>
            <a:xfrm>
              <a:off x="10223692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C160A529-6122-26A2-2091-BD6ED5384D88}"/>
                </a:ext>
              </a:extLst>
            </p:cNvPr>
            <p:cNvSpPr/>
            <p:nvPr/>
          </p:nvSpPr>
          <p:spPr>
            <a:xfrm>
              <a:off x="10486289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E2539716-293B-2B5A-02D5-14AB806F4F8F}"/>
                </a:ext>
              </a:extLst>
            </p:cNvPr>
            <p:cNvSpPr/>
            <p:nvPr/>
          </p:nvSpPr>
          <p:spPr>
            <a:xfrm>
              <a:off x="10748886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B77D8658-D381-F393-669F-DAD5DCD4E35D}"/>
                </a:ext>
              </a:extLst>
            </p:cNvPr>
            <p:cNvSpPr/>
            <p:nvPr/>
          </p:nvSpPr>
          <p:spPr>
            <a:xfrm>
              <a:off x="11011482" y="645160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9C9B82BB-DF8B-BEC1-F879-AE7E4CFAD752}"/>
                </a:ext>
              </a:extLst>
            </p:cNvPr>
            <p:cNvSpPr/>
            <p:nvPr/>
          </p:nvSpPr>
          <p:spPr>
            <a:xfrm>
              <a:off x="8122920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F2290CD-0166-D956-086E-C6D228066A84}"/>
                </a:ext>
              </a:extLst>
            </p:cNvPr>
            <p:cNvSpPr/>
            <p:nvPr/>
          </p:nvSpPr>
          <p:spPr>
            <a:xfrm>
              <a:off x="8385516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247F5DBB-C4E7-05E7-C17B-C011E194C623}"/>
                </a:ext>
              </a:extLst>
            </p:cNvPr>
            <p:cNvSpPr/>
            <p:nvPr/>
          </p:nvSpPr>
          <p:spPr>
            <a:xfrm>
              <a:off x="8648113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F58AAD0F-D902-7979-9CD5-1A00E6DD2CC9}"/>
                </a:ext>
              </a:extLst>
            </p:cNvPr>
            <p:cNvSpPr/>
            <p:nvPr/>
          </p:nvSpPr>
          <p:spPr>
            <a:xfrm>
              <a:off x="8910710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4AAB8FB2-2410-BE79-699B-0789F94203F1}"/>
                </a:ext>
              </a:extLst>
            </p:cNvPr>
            <p:cNvSpPr/>
            <p:nvPr/>
          </p:nvSpPr>
          <p:spPr>
            <a:xfrm>
              <a:off x="9173306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11AF2C8A-25E7-EE42-3083-CF7DB91F0D6D}"/>
                </a:ext>
              </a:extLst>
            </p:cNvPr>
            <p:cNvSpPr/>
            <p:nvPr/>
          </p:nvSpPr>
          <p:spPr>
            <a:xfrm>
              <a:off x="9435902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82E15DAE-0B24-BE2D-8D7D-3759026541AB}"/>
                </a:ext>
              </a:extLst>
            </p:cNvPr>
            <p:cNvSpPr/>
            <p:nvPr/>
          </p:nvSpPr>
          <p:spPr>
            <a:xfrm>
              <a:off x="9698499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B5D02172-E34A-B7AE-44C9-302A0C60F8F7}"/>
                </a:ext>
              </a:extLst>
            </p:cNvPr>
            <p:cNvSpPr/>
            <p:nvPr/>
          </p:nvSpPr>
          <p:spPr>
            <a:xfrm>
              <a:off x="9961096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C73BB071-CA2A-1ADC-E8E3-1607988EBB6D}"/>
                </a:ext>
              </a:extLst>
            </p:cNvPr>
            <p:cNvSpPr/>
            <p:nvPr/>
          </p:nvSpPr>
          <p:spPr>
            <a:xfrm>
              <a:off x="10223692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DAE10BC7-F383-F16A-4C14-5B84C4871CFF}"/>
                </a:ext>
              </a:extLst>
            </p:cNvPr>
            <p:cNvSpPr/>
            <p:nvPr/>
          </p:nvSpPr>
          <p:spPr>
            <a:xfrm>
              <a:off x="10486289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FC11DECD-B27B-73AE-098F-C4F5E87E7375}"/>
                </a:ext>
              </a:extLst>
            </p:cNvPr>
            <p:cNvSpPr/>
            <p:nvPr/>
          </p:nvSpPr>
          <p:spPr>
            <a:xfrm>
              <a:off x="10748886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17799436-328F-2163-BB84-CE41EC06D712}"/>
                </a:ext>
              </a:extLst>
            </p:cNvPr>
            <p:cNvSpPr/>
            <p:nvPr/>
          </p:nvSpPr>
          <p:spPr>
            <a:xfrm>
              <a:off x="11011482" y="6682740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322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7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52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9ECBF-85C1-4A84-824B-3C7D6F5CE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DE86-ACDE-44B1-B9C2-5248531312A1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1990C6-A6B4-4AAA-9AD6-042C070D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E33DE2-94A4-4608-B662-DB1093AF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AA983-6466-46CE-8864-4FDD53A4E91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雪地上&#10;&#10;中度可信度描述已自动生成">
            <a:extLst>
              <a:ext uri="{FF2B5EF4-FFF2-40B4-BE49-F238E27FC236}">
                <a16:creationId xmlns:a16="http://schemas.microsoft.com/office/drawing/2014/main" id="{0995BFB7-46FD-70C6-8B2F-D5B83923482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chart" Target="../charts/chart2.xm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A3883-D952-58A0-7355-F83A7C7108A2}"/>
              </a:ext>
            </a:extLst>
          </p:cNvPr>
          <p:cNvSpPr txBox="1"/>
          <p:nvPr/>
        </p:nvSpPr>
        <p:spPr>
          <a:xfrm>
            <a:off x="1455472" y="2823324"/>
            <a:ext cx="4890977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latin typeface="+mj-ea"/>
                <a:ea typeface="+mj-ea"/>
              </a:rPr>
              <a:t>蓝色商务年中汇报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E3802F-BD84-BB9C-D96C-5216E0C7DF76}"/>
              </a:ext>
            </a:extLst>
          </p:cNvPr>
          <p:cNvSpPr txBox="1"/>
          <p:nvPr/>
        </p:nvSpPr>
        <p:spPr>
          <a:xfrm>
            <a:off x="1455472" y="1577135"/>
            <a:ext cx="6644640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6600" dirty="0">
                <a:ln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83000">
                        <a:schemeClr val="accent1">
                          <a:lumMod val="60000"/>
                          <a:lumOff val="40000"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noFill/>
                <a:latin typeface="+mj-ea"/>
                <a:ea typeface="+mj-ea"/>
              </a:rPr>
              <a:t>20XX</a:t>
            </a:r>
            <a:endParaRPr lang="zh-CN" altLang="en-US" sz="6600" dirty="0">
              <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9FE216-331E-E435-9AED-4696E848ED15}"/>
              </a:ext>
            </a:extLst>
          </p:cNvPr>
          <p:cNvSpPr txBox="1"/>
          <p:nvPr/>
        </p:nvSpPr>
        <p:spPr>
          <a:xfrm>
            <a:off x="1486645" y="3594791"/>
            <a:ext cx="4859804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600" dirty="0">
                <a:solidFill>
                  <a:schemeClr val="accent1"/>
                </a:solidFill>
                <a:latin typeface="+mn-ea"/>
              </a:rPr>
              <a:t>MID YEAR SUMMARY REPORT 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E3C4FBE-6D10-4D5A-7BB5-4B095059E4BE}"/>
              </a:ext>
            </a:extLst>
          </p:cNvPr>
          <p:cNvCxnSpPr>
            <a:cxnSpLocks/>
          </p:cNvCxnSpPr>
          <p:nvPr/>
        </p:nvCxnSpPr>
        <p:spPr>
          <a:xfrm>
            <a:off x="1465520" y="4146873"/>
            <a:ext cx="637488" cy="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20000"/>
                    <a:lumOff val="80000"/>
                    <a:alpha val="80000"/>
                  </a:schemeClr>
                </a:gs>
                <a:gs pos="24000">
                  <a:schemeClr val="accent1">
                    <a:lumMod val="40000"/>
                    <a:lumOff val="60000"/>
                    <a:alpha val="80000"/>
                  </a:schemeClr>
                </a:gs>
                <a:gs pos="5100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6891EE5C-DE66-1FBA-D5D5-72E6ABB1433F}"/>
              </a:ext>
            </a:extLst>
          </p:cNvPr>
          <p:cNvSpPr txBox="1"/>
          <p:nvPr/>
        </p:nvSpPr>
        <p:spPr>
          <a:xfrm>
            <a:off x="1465520" y="4450080"/>
            <a:ext cx="288296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2400" dirty="0">
                <a:solidFill>
                  <a:schemeClr val="accent1"/>
                </a:solidFill>
                <a:latin typeface="+mn-ea"/>
              </a:rPr>
              <a:t>汇报人：</a:t>
            </a:r>
            <a:r>
              <a:rPr lang="en-US" altLang="zh-CN" sz="2400" dirty="0" err="1">
                <a:solidFill>
                  <a:schemeClr val="accent1"/>
                </a:solidFill>
                <a:latin typeface="+mn-ea"/>
              </a:rPr>
              <a:t>OfficePLUS</a:t>
            </a:r>
            <a:endParaRPr lang="zh-CN" altLang="en-US" sz="24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599E17-1C26-27AC-889A-2BBDDA05C58E}"/>
              </a:ext>
            </a:extLst>
          </p:cNvPr>
          <p:cNvGrpSpPr/>
          <p:nvPr/>
        </p:nvGrpSpPr>
        <p:grpSpPr>
          <a:xfrm>
            <a:off x="8100112" y="5230368"/>
            <a:ext cx="2311856" cy="268224"/>
            <a:chOff x="8100112" y="5230368"/>
            <a:chExt cx="2311856" cy="268224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F0619B1-7DF4-E479-C537-25188A0A55F8}"/>
                </a:ext>
              </a:extLst>
            </p:cNvPr>
            <p:cNvCxnSpPr/>
            <p:nvPr/>
          </p:nvCxnSpPr>
          <p:spPr>
            <a:xfrm flipH="1">
              <a:off x="10302240" y="5230368"/>
              <a:ext cx="109728" cy="26822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FEB65FF-C0A2-88B8-DA06-B111D58CF04F}"/>
                </a:ext>
              </a:extLst>
            </p:cNvPr>
            <p:cNvCxnSpPr/>
            <p:nvPr/>
          </p:nvCxnSpPr>
          <p:spPr>
            <a:xfrm flipH="1">
              <a:off x="10186339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C588D84-7D74-2000-2764-5CFDA03A2D6A}"/>
                </a:ext>
              </a:extLst>
            </p:cNvPr>
            <p:cNvCxnSpPr/>
            <p:nvPr/>
          </p:nvCxnSpPr>
          <p:spPr>
            <a:xfrm flipH="1">
              <a:off x="10070436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3137065-6588-1437-2003-9D27F8422951}"/>
                </a:ext>
              </a:extLst>
            </p:cNvPr>
            <p:cNvCxnSpPr/>
            <p:nvPr/>
          </p:nvCxnSpPr>
          <p:spPr>
            <a:xfrm flipH="1">
              <a:off x="9954536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CACBA4A-1654-BBE3-894C-10A75E3D5A06}"/>
                </a:ext>
              </a:extLst>
            </p:cNvPr>
            <p:cNvCxnSpPr/>
            <p:nvPr/>
          </p:nvCxnSpPr>
          <p:spPr>
            <a:xfrm flipH="1">
              <a:off x="9838635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3DA41B8-3D49-22A3-EF7C-93C44E8D644A}"/>
                </a:ext>
              </a:extLst>
            </p:cNvPr>
            <p:cNvCxnSpPr/>
            <p:nvPr/>
          </p:nvCxnSpPr>
          <p:spPr>
            <a:xfrm flipH="1">
              <a:off x="9722733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F3E2E8E-804A-692A-5306-78A7DC3015DB}"/>
                </a:ext>
              </a:extLst>
            </p:cNvPr>
            <p:cNvCxnSpPr/>
            <p:nvPr/>
          </p:nvCxnSpPr>
          <p:spPr>
            <a:xfrm flipH="1">
              <a:off x="9606831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A8E8052-7DB2-E806-8062-B1657C99DDAB}"/>
                </a:ext>
              </a:extLst>
            </p:cNvPr>
            <p:cNvCxnSpPr/>
            <p:nvPr/>
          </p:nvCxnSpPr>
          <p:spPr>
            <a:xfrm flipH="1">
              <a:off x="9490928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CAEFA8A-4D47-4AB7-0EFA-D8E2E5E9965C}"/>
                </a:ext>
              </a:extLst>
            </p:cNvPr>
            <p:cNvCxnSpPr/>
            <p:nvPr/>
          </p:nvCxnSpPr>
          <p:spPr>
            <a:xfrm flipH="1">
              <a:off x="9375028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6C159BD-9FAF-1265-A6B6-DFE24785BB0C}"/>
                </a:ext>
              </a:extLst>
            </p:cNvPr>
            <p:cNvCxnSpPr/>
            <p:nvPr/>
          </p:nvCxnSpPr>
          <p:spPr>
            <a:xfrm flipH="1">
              <a:off x="9259126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F4F77B5-29AB-5D08-AA58-2A0B2DB06F1C}"/>
                </a:ext>
              </a:extLst>
            </p:cNvPr>
            <p:cNvCxnSpPr/>
            <p:nvPr/>
          </p:nvCxnSpPr>
          <p:spPr>
            <a:xfrm flipH="1">
              <a:off x="9143225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1F22570-EC81-7074-4868-D7B9FFDA254A}"/>
                </a:ext>
              </a:extLst>
            </p:cNvPr>
            <p:cNvCxnSpPr/>
            <p:nvPr/>
          </p:nvCxnSpPr>
          <p:spPr>
            <a:xfrm flipH="1">
              <a:off x="9027324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2BD607C-237A-D13A-8AAE-E2861F6EE084}"/>
                </a:ext>
              </a:extLst>
            </p:cNvPr>
            <p:cNvCxnSpPr/>
            <p:nvPr/>
          </p:nvCxnSpPr>
          <p:spPr>
            <a:xfrm flipH="1">
              <a:off x="8911422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A24771F-5159-2934-506F-3A74CBD275D9}"/>
                </a:ext>
              </a:extLst>
            </p:cNvPr>
            <p:cNvCxnSpPr/>
            <p:nvPr/>
          </p:nvCxnSpPr>
          <p:spPr>
            <a:xfrm flipH="1">
              <a:off x="8795520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D4FD0A8-D3E4-C959-F45D-09C2A533AABE}"/>
                </a:ext>
              </a:extLst>
            </p:cNvPr>
            <p:cNvCxnSpPr/>
            <p:nvPr/>
          </p:nvCxnSpPr>
          <p:spPr>
            <a:xfrm flipH="1">
              <a:off x="8679619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B71151D-56DE-D69F-71B2-7A9084D6E727}"/>
                </a:ext>
              </a:extLst>
            </p:cNvPr>
            <p:cNvCxnSpPr/>
            <p:nvPr/>
          </p:nvCxnSpPr>
          <p:spPr>
            <a:xfrm flipH="1">
              <a:off x="8563718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9EC8894-A7DC-2804-367E-FBFACB3F8BC0}"/>
                </a:ext>
              </a:extLst>
            </p:cNvPr>
            <p:cNvCxnSpPr/>
            <p:nvPr/>
          </p:nvCxnSpPr>
          <p:spPr>
            <a:xfrm flipH="1">
              <a:off x="8447816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FB8A556-B646-BD90-E0B4-31304495E843}"/>
                </a:ext>
              </a:extLst>
            </p:cNvPr>
            <p:cNvCxnSpPr/>
            <p:nvPr/>
          </p:nvCxnSpPr>
          <p:spPr>
            <a:xfrm flipH="1">
              <a:off x="8331915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B337633-72BF-BBF8-C16F-5A835AA0E80B}"/>
                </a:ext>
              </a:extLst>
            </p:cNvPr>
            <p:cNvCxnSpPr/>
            <p:nvPr/>
          </p:nvCxnSpPr>
          <p:spPr>
            <a:xfrm flipH="1">
              <a:off x="8216012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4E326FF-65BC-EBB9-AB10-F0749FE5357B}"/>
                </a:ext>
              </a:extLst>
            </p:cNvPr>
            <p:cNvCxnSpPr/>
            <p:nvPr/>
          </p:nvCxnSpPr>
          <p:spPr>
            <a:xfrm flipH="1">
              <a:off x="8100112" y="5230368"/>
              <a:ext cx="109728" cy="26822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632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文本框 225">
            <a:extLst>
              <a:ext uri="{FF2B5EF4-FFF2-40B4-BE49-F238E27FC236}">
                <a16:creationId xmlns:a16="http://schemas.microsoft.com/office/drawing/2014/main" id="{D864C6D4-A4BD-45F5-2BEE-661F1AD15E46}"/>
              </a:ext>
            </a:extLst>
          </p:cNvPr>
          <p:cNvSpPr txBox="1"/>
          <p:nvPr/>
        </p:nvSpPr>
        <p:spPr>
          <a:xfrm>
            <a:off x="1890747" y="2482741"/>
            <a:ext cx="2591887" cy="2123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02</a:t>
            </a:r>
            <a:endParaRPr lang="zh-CN" altLang="en-US" sz="138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ea"/>
              <a:ea typeface="+mj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167FED5-4453-4A32-6770-E0AE95B8B600}"/>
              </a:ext>
            </a:extLst>
          </p:cNvPr>
          <p:cNvGrpSpPr/>
          <p:nvPr/>
        </p:nvGrpSpPr>
        <p:grpSpPr>
          <a:xfrm>
            <a:off x="3253789" y="2050143"/>
            <a:ext cx="8955314" cy="2757714"/>
            <a:chOff x="3253789" y="2050143"/>
            <a:chExt cx="8955314" cy="275771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E4872C4-2E03-9092-E13A-E4C1CD1C4349}"/>
                </a:ext>
              </a:extLst>
            </p:cNvPr>
            <p:cNvSpPr/>
            <p:nvPr/>
          </p:nvSpPr>
          <p:spPr>
            <a:xfrm>
              <a:off x="3253789" y="2050143"/>
              <a:ext cx="8955314" cy="2757714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47000"/>
                    <a:lumOff val="53000"/>
                  </a:schemeClr>
                </a:gs>
                <a:gs pos="51000">
                  <a:srgbClr val="FFFFFF">
                    <a:alpha val="18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bg1">
                      <a:alpha val="62000"/>
                    </a:schemeClr>
                  </a:gs>
                </a:gsLst>
                <a:lin ang="0" scaled="0"/>
              </a:gradFill>
            </a:ln>
            <a:effectLst>
              <a:outerShdw blurRad="139700" dist="152400" dir="8100000" algn="tr" rotWithShape="0">
                <a:schemeClr val="accent3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78" name="组合 277">
              <a:extLst>
                <a:ext uri="{FF2B5EF4-FFF2-40B4-BE49-F238E27FC236}">
                  <a16:creationId xmlns:a16="http://schemas.microsoft.com/office/drawing/2014/main" id="{C3AC151E-B798-026C-1691-AAE4ADDD8300}"/>
                </a:ext>
              </a:extLst>
            </p:cNvPr>
            <p:cNvGrpSpPr/>
            <p:nvPr/>
          </p:nvGrpSpPr>
          <p:grpSpPr>
            <a:xfrm>
              <a:off x="7028320" y="3453974"/>
              <a:ext cx="4740735" cy="923326"/>
              <a:chOff x="4038842" y="2796708"/>
              <a:chExt cx="5893427" cy="923325"/>
            </a:xfrm>
          </p:grpSpPr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33679E58-77FE-D72A-B0FE-28F7776D74D2}"/>
                  </a:ext>
                </a:extLst>
              </p:cNvPr>
              <p:cNvSpPr txBox="1"/>
              <p:nvPr/>
            </p:nvSpPr>
            <p:spPr>
              <a:xfrm>
                <a:off x="4038842" y="2796708"/>
                <a:ext cx="5893427" cy="67723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dist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48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工作亮点</a:t>
                </a:r>
              </a:p>
            </p:txBody>
          </p:sp>
          <p:sp>
            <p:nvSpPr>
              <p:cNvPr id="277" name="文本框 276">
                <a:extLst>
                  <a:ext uri="{FF2B5EF4-FFF2-40B4-BE49-F238E27FC236}">
                    <a16:creationId xmlns:a16="http://schemas.microsoft.com/office/drawing/2014/main" id="{23843DB1-883D-B5AE-E445-CB281E807F99}"/>
                  </a:ext>
                </a:extLst>
              </p:cNvPr>
              <p:cNvSpPr txBox="1"/>
              <p:nvPr/>
            </p:nvSpPr>
            <p:spPr>
              <a:xfrm>
                <a:off x="4041971" y="3473944"/>
                <a:ext cx="5831818" cy="24608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dist"/>
                <a:r>
                  <a:rPr kumimoji="1" lang="en-US" altLang="zh-CN" sz="1600" dirty="0">
                    <a:solidFill>
                      <a:schemeClr val="accent1"/>
                    </a:solidFill>
                  </a:rPr>
                  <a:t>Highlight performance inventory </a:t>
                </a:r>
              </a:p>
            </p:txBody>
          </p:sp>
        </p:grpSp>
        <p:sp>
          <p:nvSpPr>
            <p:cNvPr id="275" name="ïśḻídè">
              <a:extLst>
                <a:ext uri="{FF2B5EF4-FFF2-40B4-BE49-F238E27FC236}">
                  <a16:creationId xmlns:a16="http://schemas.microsoft.com/office/drawing/2014/main" id="{AAB683BD-90E2-E6AE-24AD-A55A9DA440EA}"/>
                </a:ext>
              </a:extLst>
            </p:cNvPr>
            <p:cNvSpPr txBox="1">
              <a:spLocks/>
            </p:cNvSpPr>
            <p:nvPr/>
          </p:nvSpPr>
          <p:spPr>
            <a:xfrm>
              <a:off x="5120380" y="2511435"/>
              <a:ext cx="6648675" cy="677108"/>
            </a:xfrm>
            <a:prstGeom prst="rect">
              <a:avLst/>
            </a:prstGeom>
            <a:ln w="22225">
              <a:noFill/>
            </a:ln>
            <a:effectLst>
              <a:outerShdw blurRad="76200" dist="38100" dir="16200000" rotWithShape="0">
                <a:prstClr val="black">
                  <a:alpha val="10000"/>
                </a:prstClr>
              </a:outerShdw>
            </a:effectLst>
          </p:spPr>
          <p:txBody>
            <a:bodyPr wrap="square" lIns="0" tIns="0" rIns="0" bIns="0">
              <a:noAutofit/>
            </a:bodyPr>
            <a:lstStyle>
              <a:lvl1pPr algn="l" defTabSz="9143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altLang="zh-CN" sz="4400" b="0" dirty="0">
                  <a:ln w="12700">
                    <a:gradFill flip="none" rotWithShape="1">
                      <a:gsLst>
                        <a:gs pos="39000">
                          <a:schemeClr val="accent2"/>
                        </a:gs>
                        <a:gs pos="0">
                          <a:schemeClr val="accent1"/>
                        </a:gs>
                        <a:gs pos="90000">
                          <a:schemeClr val="accent3"/>
                        </a:gs>
                      </a:gsLst>
                      <a:lin ang="18900000" scaled="1"/>
                      <a:tileRect/>
                    </a:gradFill>
                  </a:ln>
                  <a:noFill/>
                  <a:latin typeface="+mj-ea"/>
                </a:rPr>
                <a:t>PART TWO</a:t>
              </a:r>
              <a:endParaRPr lang="zh-CN" altLang="en-US" sz="4400" b="0" dirty="0">
                <a:ln w="12700">
                  <a:gradFill flip="none" rotWithShape="1">
                    <a:gsLst>
                      <a:gs pos="39000">
                        <a:schemeClr val="accent2"/>
                      </a:gs>
                      <a:gs pos="0">
                        <a:schemeClr val="accent1"/>
                      </a:gs>
                      <a:gs pos="90000">
                        <a:schemeClr val="accent3"/>
                      </a:gs>
                    </a:gsLst>
                    <a:lin ang="18900000" scaled="1"/>
                    <a:tileRect/>
                  </a:gradFill>
                </a:ln>
                <a:noFill/>
                <a:latin typeface="+mj-ea"/>
              </a:endParaRPr>
            </a:p>
          </p:txBody>
        </p:sp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92471B79-D49D-6154-0D51-C2C5BD53B21F}"/>
                </a:ext>
              </a:extLst>
            </p:cNvPr>
            <p:cNvGrpSpPr/>
            <p:nvPr/>
          </p:nvGrpSpPr>
          <p:grpSpPr>
            <a:xfrm>
              <a:off x="7045975" y="2616073"/>
              <a:ext cx="1367742" cy="452667"/>
              <a:chOff x="10341036" y="5821133"/>
              <a:chExt cx="1367742" cy="452667"/>
            </a:xfrm>
            <a:gradFill>
              <a:gsLst>
                <a:gs pos="100000">
                  <a:schemeClr val="accent1">
                    <a:alpha val="68000"/>
                  </a:schemeClr>
                </a:gs>
                <a:gs pos="59000">
                  <a:schemeClr val="accent2">
                    <a:alpha val="90000"/>
                  </a:schemeClr>
                </a:gs>
                <a:gs pos="12000">
                  <a:schemeClr val="accent3">
                    <a:alpha val="62000"/>
                  </a:schemeClr>
                </a:gs>
              </a:gsLst>
              <a:lin ang="8100000" scaled="1"/>
            </a:gradFill>
          </p:grpSpPr>
          <p:sp>
            <p:nvSpPr>
              <p:cNvPr id="280" name="平行四边形 279">
                <a:extLst>
                  <a:ext uri="{FF2B5EF4-FFF2-40B4-BE49-F238E27FC236}">
                    <a16:creationId xmlns:a16="http://schemas.microsoft.com/office/drawing/2014/main" id="{31F10B52-98BB-B945-0E6D-971389562592}"/>
                  </a:ext>
                </a:extLst>
              </p:cNvPr>
              <p:cNvSpPr/>
              <p:nvPr/>
            </p:nvSpPr>
            <p:spPr>
              <a:xfrm>
                <a:off x="1140783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平行四边形 280">
                <a:extLst>
                  <a:ext uri="{FF2B5EF4-FFF2-40B4-BE49-F238E27FC236}">
                    <a16:creationId xmlns:a16="http://schemas.microsoft.com/office/drawing/2014/main" id="{E738C0FA-4EBF-2327-7142-3C5665F1D898}"/>
                  </a:ext>
                </a:extLst>
              </p:cNvPr>
              <p:cNvSpPr/>
              <p:nvPr/>
            </p:nvSpPr>
            <p:spPr>
              <a:xfrm>
                <a:off x="1119447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平行四边形 281">
                <a:extLst>
                  <a:ext uri="{FF2B5EF4-FFF2-40B4-BE49-F238E27FC236}">
                    <a16:creationId xmlns:a16="http://schemas.microsoft.com/office/drawing/2014/main" id="{104A738B-E99C-969C-66A5-CE4BFD041472}"/>
                  </a:ext>
                </a:extLst>
              </p:cNvPr>
              <p:cNvSpPr/>
              <p:nvPr/>
            </p:nvSpPr>
            <p:spPr>
              <a:xfrm>
                <a:off x="1098111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平行四边形 282">
                <a:extLst>
                  <a:ext uri="{FF2B5EF4-FFF2-40B4-BE49-F238E27FC236}">
                    <a16:creationId xmlns:a16="http://schemas.microsoft.com/office/drawing/2014/main" id="{AD11826A-318D-DE57-8DCF-AC2CD07CE94E}"/>
                  </a:ext>
                </a:extLst>
              </p:cNvPr>
              <p:cNvSpPr/>
              <p:nvPr/>
            </p:nvSpPr>
            <p:spPr>
              <a:xfrm>
                <a:off x="1076775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4" name="平行四边形 283">
                <a:extLst>
                  <a:ext uri="{FF2B5EF4-FFF2-40B4-BE49-F238E27FC236}">
                    <a16:creationId xmlns:a16="http://schemas.microsoft.com/office/drawing/2014/main" id="{A00AB5A7-FBEA-98B2-455C-0872144ECA51}"/>
                  </a:ext>
                </a:extLst>
              </p:cNvPr>
              <p:cNvSpPr/>
              <p:nvPr/>
            </p:nvSpPr>
            <p:spPr>
              <a:xfrm>
                <a:off x="1055439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5" name="平行四边形 284">
                <a:extLst>
                  <a:ext uri="{FF2B5EF4-FFF2-40B4-BE49-F238E27FC236}">
                    <a16:creationId xmlns:a16="http://schemas.microsoft.com/office/drawing/2014/main" id="{6FCCA64A-CE09-9466-50C5-4AAFEAEEB7CF}"/>
                  </a:ext>
                </a:extLst>
              </p:cNvPr>
              <p:cNvSpPr/>
              <p:nvPr/>
            </p:nvSpPr>
            <p:spPr>
              <a:xfrm>
                <a:off x="1034103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188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BCF70D-BF3E-7368-1452-D1C02B93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深入行业调研</a:t>
            </a:r>
          </a:p>
        </p:txBody>
      </p:sp>
      <p:pic>
        <p:nvPicPr>
          <p:cNvPr id="4" name="图片 3" descr="团队在办公室一起工作">
            <a:extLst>
              <a:ext uri="{FF2B5EF4-FFF2-40B4-BE49-F238E27FC236}">
                <a16:creationId xmlns:a16="http://schemas.microsoft.com/office/drawing/2014/main" id="{DBB19F6F-F716-E598-7562-A99DFB360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r="24676"/>
          <a:stretch/>
        </p:blipFill>
        <p:spPr>
          <a:xfrm>
            <a:off x="933627" y="1540076"/>
            <a:ext cx="3310996" cy="445555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167C75E-B493-D38B-0976-13007759DC68}"/>
              </a:ext>
            </a:extLst>
          </p:cNvPr>
          <p:cNvGrpSpPr/>
          <p:nvPr/>
        </p:nvGrpSpPr>
        <p:grpSpPr>
          <a:xfrm>
            <a:off x="4660018" y="1540076"/>
            <a:ext cx="3138311" cy="2068312"/>
            <a:chOff x="4660018" y="1540076"/>
            <a:chExt cx="3138311" cy="206831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CC714DAE-F8BA-3FAC-495F-61C582F5AA9C}"/>
                </a:ext>
              </a:extLst>
            </p:cNvPr>
            <p:cNvSpPr/>
            <p:nvPr/>
          </p:nvSpPr>
          <p:spPr>
            <a:xfrm>
              <a:off x="4660018" y="1540076"/>
              <a:ext cx="3138311" cy="2068312"/>
            </a:xfrm>
            <a:prstGeom prst="roundRect">
              <a:avLst>
                <a:gd name="adj" fmla="val 5743"/>
              </a:avLst>
            </a:prstGeom>
            <a:gradFill>
              <a:gsLst>
                <a:gs pos="0">
                  <a:schemeClr val="bg1">
                    <a:alpha val="99000"/>
                  </a:schemeClr>
                </a:gs>
                <a:gs pos="50300">
                  <a:srgbClr val="FFFFFF">
                    <a:alpha val="76000"/>
                  </a:srgbClr>
                </a:gs>
                <a:gs pos="100000">
                  <a:schemeClr val="bg1">
                    <a:alpha val="70000"/>
                  </a:schemeClr>
                </a:gs>
              </a:gsLst>
              <a:lin ang="18900000" scaled="1"/>
            </a:gradFill>
            <a:ln w="19050">
              <a:gradFill flip="none" rotWithShape="1"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88900" dir="8100000" algn="tr" rotWithShape="0">
                <a:schemeClr val="accent3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8B1C9BD-8EBE-EA66-A3F4-49609D46732A}"/>
                </a:ext>
              </a:extLst>
            </p:cNvPr>
            <p:cNvSpPr txBox="1"/>
            <p:nvPr/>
          </p:nvSpPr>
          <p:spPr>
            <a:xfrm>
              <a:off x="4904372" y="1727200"/>
              <a:ext cx="8094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01.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8913BE6-8B24-7684-DE3B-C8F0FAF8FC34}"/>
                </a:ext>
              </a:extLst>
            </p:cNvPr>
            <p:cNvSpPr txBox="1"/>
            <p:nvPr/>
          </p:nvSpPr>
          <p:spPr>
            <a:xfrm>
              <a:off x="4904372" y="2339984"/>
              <a:ext cx="186228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4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大事业领域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8CA9C9F-7E53-4CE9-51AE-F3FB5A0814A2}"/>
                </a:ext>
              </a:extLst>
            </p:cNvPr>
            <p:cNvSpPr txBox="1"/>
            <p:nvPr/>
          </p:nvSpPr>
          <p:spPr>
            <a:xfrm>
              <a:off x="4904372" y="2735807"/>
              <a:ext cx="2649572" cy="704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完成覆盖全事业领域的深入行业调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。期间访问客户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N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家，访问供应商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Y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家，访问竞争对手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家。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959DB93-8465-5C00-DB49-844471507720}"/>
              </a:ext>
            </a:extLst>
          </p:cNvPr>
          <p:cNvGrpSpPr/>
          <p:nvPr/>
        </p:nvGrpSpPr>
        <p:grpSpPr>
          <a:xfrm>
            <a:off x="8120062" y="1540076"/>
            <a:ext cx="3138311" cy="2068312"/>
            <a:chOff x="8120062" y="1540076"/>
            <a:chExt cx="3138311" cy="206831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62D56DD9-B487-E4ED-67B8-C4B071ADB77A}"/>
                </a:ext>
              </a:extLst>
            </p:cNvPr>
            <p:cNvSpPr/>
            <p:nvPr/>
          </p:nvSpPr>
          <p:spPr>
            <a:xfrm>
              <a:off x="8120062" y="1540076"/>
              <a:ext cx="3138311" cy="2068312"/>
            </a:xfrm>
            <a:prstGeom prst="roundRect">
              <a:avLst>
                <a:gd name="adj" fmla="val 5743"/>
              </a:avLst>
            </a:prstGeom>
            <a:gradFill>
              <a:gsLst>
                <a:gs pos="0">
                  <a:schemeClr val="bg1">
                    <a:alpha val="99000"/>
                  </a:schemeClr>
                </a:gs>
                <a:gs pos="50300">
                  <a:srgbClr val="FFFFFF">
                    <a:alpha val="76000"/>
                  </a:srgbClr>
                </a:gs>
                <a:gs pos="100000">
                  <a:schemeClr val="bg1">
                    <a:alpha val="70000"/>
                  </a:schemeClr>
                </a:gs>
              </a:gsLst>
              <a:lin ang="18900000" scaled="1"/>
            </a:gradFill>
            <a:ln w="19050">
              <a:gradFill flip="none" rotWithShape="1"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88900" dir="8100000" algn="tr" rotWithShape="0">
                <a:schemeClr val="accent3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6A16154-BDF1-864F-D842-B6508D2394C9}"/>
                </a:ext>
              </a:extLst>
            </p:cNvPr>
            <p:cNvSpPr txBox="1"/>
            <p:nvPr/>
          </p:nvSpPr>
          <p:spPr>
            <a:xfrm>
              <a:off x="8332814" y="1727200"/>
              <a:ext cx="8094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02.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50EC90E-4DA8-B61B-A34A-315E72594825}"/>
                </a:ext>
              </a:extLst>
            </p:cNvPr>
            <p:cNvSpPr txBox="1"/>
            <p:nvPr/>
          </p:nvSpPr>
          <p:spPr>
            <a:xfrm>
              <a:off x="8332814" y="2339984"/>
              <a:ext cx="186228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3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大客户群体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E57EA6F-F59B-4005-A2B9-A07B291F62AE}"/>
                </a:ext>
              </a:extLst>
            </p:cNvPr>
            <p:cNvSpPr txBox="1"/>
            <p:nvPr/>
          </p:nvSpPr>
          <p:spPr>
            <a:xfrm>
              <a:off x="8332814" y="2735807"/>
              <a:ext cx="2649572" cy="46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针对不同客户群体，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天内面向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Z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家客户实施满意度和需求调查，回收问卷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Y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份。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153B393-6148-A821-60F7-151A8116C6F2}"/>
              </a:ext>
            </a:extLst>
          </p:cNvPr>
          <p:cNvGrpSpPr/>
          <p:nvPr/>
        </p:nvGrpSpPr>
        <p:grpSpPr>
          <a:xfrm>
            <a:off x="4660018" y="3895534"/>
            <a:ext cx="3138311" cy="2068312"/>
            <a:chOff x="4660018" y="3895534"/>
            <a:chExt cx="3138311" cy="206831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6BB7B798-CE4A-DC95-8CC6-F8F08F49799C}"/>
                </a:ext>
              </a:extLst>
            </p:cNvPr>
            <p:cNvSpPr/>
            <p:nvPr/>
          </p:nvSpPr>
          <p:spPr>
            <a:xfrm>
              <a:off x="4660018" y="3895534"/>
              <a:ext cx="3138311" cy="2068312"/>
            </a:xfrm>
            <a:prstGeom prst="roundRect">
              <a:avLst>
                <a:gd name="adj" fmla="val 5743"/>
              </a:avLst>
            </a:prstGeom>
            <a:gradFill>
              <a:gsLst>
                <a:gs pos="0">
                  <a:schemeClr val="bg1">
                    <a:alpha val="99000"/>
                  </a:schemeClr>
                </a:gs>
                <a:gs pos="50300">
                  <a:srgbClr val="FFFFFF">
                    <a:alpha val="76000"/>
                  </a:srgbClr>
                </a:gs>
                <a:gs pos="100000">
                  <a:schemeClr val="bg1">
                    <a:alpha val="70000"/>
                  </a:schemeClr>
                </a:gs>
              </a:gsLst>
              <a:lin ang="18900000" scaled="1"/>
            </a:gradFill>
            <a:ln w="19050">
              <a:gradFill flip="none" rotWithShape="1"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88900" dir="8100000" algn="tr" rotWithShape="0">
                <a:schemeClr val="accent3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D086C83-E8AD-D0F4-73E8-16A0BB8AC367}"/>
                </a:ext>
              </a:extLst>
            </p:cNvPr>
            <p:cNvSpPr txBox="1"/>
            <p:nvPr/>
          </p:nvSpPr>
          <p:spPr>
            <a:xfrm>
              <a:off x="4904372" y="4055679"/>
              <a:ext cx="8094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03.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E8B2D59-DF80-20B7-7584-174B6D3BD37F}"/>
                </a:ext>
              </a:extLst>
            </p:cNvPr>
            <p:cNvSpPr txBox="1"/>
            <p:nvPr/>
          </p:nvSpPr>
          <p:spPr>
            <a:xfrm>
              <a:off x="4904372" y="4668463"/>
              <a:ext cx="21687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5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个维度分析报告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A25053A-BE5A-EFB0-5D2A-33BE125B22F1}"/>
                </a:ext>
              </a:extLst>
            </p:cNvPr>
            <p:cNvSpPr txBox="1"/>
            <p:nvPr/>
          </p:nvSpPr>
          <p:spPr>
            <a:xfrm>
              <a:off x="4904372" y="5064286"/>
              <a:ext cx="2649572" cy="704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从供应商、购买者、新进入者、替代品、竞争者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个维度细化分析，为后续市场战略分析奠定基础。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6B34F20-9164-A678-70E0-13813BFFD52B}"/>
              </a:ext>
            </a:extLst>
          </p:cNvPr>
          <p:cNvGrpSpPr/>
          <p:nvPr/>
        </p:nvGrpSpPr>
        <p:grpSpPr>
          <a:xfrm>
            <a:off x="8120062" y="3895534"/>
            <a:ext cx="3138311" cy="2068312"/>
            <a:chOff x="8120062" y="3895534"/>
            <a:chExt cx="3138311" cy="206831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A5BA4BC-102A-E5D2-EC95-AEBC8732DA03}"/>
                </a:ext>
              </a:extLst>
            </p:cNvPr>
            <p:cNvSpPr/>
            <p:nvPr/>
          </p:nvSpPr>
          <p:spPr>
            <a:xfrm>
              <a:off x="8120062" y="3895534"/>
              <a:ext cx="3138311" cy="2068312"/>
            </a:xfrm>
            <a:prstGeom prst="roundRect">
              <a:avLst>
                <a:gd name="adj" fmla="val 5743"/>
              </a:avLst>
            </a:prstGeom>
            <a:gradFill>
              <a:gsLst>
                <a:gs pos="0">
                  <a:schemeClr val="bg1">
                    <a:alpha val="99000"/>
                  </a:schemeClr>
                </a:gs>
                <a:gs pos="50300">
                  <a:srgbClr val="FFFFFF">
                    <a:alpha val="76000"/>
                  </a:srgbClr>
                </a:gs>
                <a:gs pos="100000">
                  <a:schemeClr val="bg1">
                    <a:alpha val="70000"/>
                  </a:schemeClr>
                </a:gs>
              </a:gsLst>
              <a:lin ang="18900000" scaled="1"/>
            </a:gradFill>
            <a:ln w="19050">
              <a:gradFill flip="none" rotWithShape="1"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88900" dir="8100000" algn="tr" rotWithShape="0">
                <a:schemeClr val="accent3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8BBB0C3-C99B-2C0D-9DEB-8A639E457AC8}"/>
                </a:ext>
              </a:extLst>
            </p:cNvPr>
            <p:cNvSpPr txBox="1"/>
            <p:nvPr/>
          </p:nvSpPr>
          <p:spPr>
            <a:xfrm>
              <a:off x="8349157" y="4055679"/>
              <a:ext cx="8094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04.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F3EE5AE-5336-2D48-0B18-3CE73D0BFD3E}"/>
                </a:ext>
              </a:extLst>
            </p:cNvPr>
            <p:cNvSpPr txBox="1"/>
            <p:nvPr/>
          </p:nvSpPr>
          <p:spPr>
            <a:xfrm>
              <a:off x="8349157" y="4668463"/>
              <a:ext cx="186228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6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种业态预测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3827C2C-A948-D11C-5B45-1F8845059713}"/>
                </a:ext>
              </a:extLst>
            </p:cNvPr>
            <p:cNvSpPr txBox="1"/>
            <p:nvPr/>
          </p:nvSpPr>
          <p:spPr>
            <a:xfrm>
              <a:off x="8349157" y="5064286"/>
              <a:ext cx="2649572" cy="46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根据调查结果，推演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6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种业态模型，为今后事业发展提供新思路和新方向。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42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B0022-4001-DD7A-1A4A-B2EA1C45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加强员工培训</a:t>
            </a:r>
          </a:p>
        </p:txBody>
      </p:sp>
      <p:sp>
        <p:nvSpPr>
          <p:cNvPr id="3" name="íṧḻïḓe">
            <a:extLst>
              <a:ext uri="{FF2B5EF4-FFF2-40B4-BE49-F238E27FC236}">
                <a16:creationId xmlns:a16="http://schemas.microsoft.com/office/drawing/2014/main" id="{80B97B2C-6829-0D01-923B-FC266440C0FB}"/>
              </a:ext>
            </a:extLst>
          </p:cNvPr>
          <p:cNvSpPr txBox="1"/>
          <p:nvPr/>
        </p:nvSpPr>
        <p:spPr>
          <a:xfrm>
            <a:off x="1271255" y="4872148"/>
            <a:ext cx="2308411" cy="599332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规章制度培训</a:t>
            </a:r>
            <a:endParaRPr kumimoji="0" lang="en-GB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" name="iSļîdé">
            <a:extLst>
              <a:ext uri="{FF2B5EF4-FFF2-40B4-BE49-F238E27FC236}">
                <a16:creationId xmlns:a16="http://schemas.microsoft.com/office/drawing/2014/main" id="{D803E983-8C28-0DA6-6FCA-E3E3A6378FDE}"/>
              </a:ext>
            </a:extLst>
          </p:cNvPr>
          <p:cNvSpPr txBox="1"/>
          <p:nvPr/>
        </p:nvSpPr>
        <p:spPr>
          <a:xfrm>
            <a:off x="4918140" y="4872148"/>
            <a:ext cx="2308411" cy="599332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企业文化培训</a:t>
            </a:r>
            <a:endParaRPr kumimoji="0" lang="en-GB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" name="işľîďe">
            <a:extLst>
              <a:ext uri="{FF2B5EF4-FFF2-40B4-BE49-F238E27FC236}">
                <a16:creationId xmlns:a16="http://schemas.microsoft.com/office/drawing/2014/main" id="{C4AEFD72-5FD2-1D9A-AB58-DC679C066D32}"/>
              </a:ext>
            </a:extLst>
          </p:cNvPr>
          <p:cNvSpPr txBox="1"/>
          <p:nvPr/>
        </p:nvSpPr>
        <p:spPr>
          <a:xfrm>
            <a:off x="8588680" y="4872148"/>
            <a:ext cx="2308411" cy="599332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公司业务培训</a:t>
            </a:r>
            <a:endParaRPr kumimoji="0" lang="en-GB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6" name="图片 5" descr="女性商务人士向同事进行演示">
            <a:extLst>
              <a:ext uri="{FF2B5EF4-FFF2-40B4-BE49-F238E27FC236}">
                <a16:creationId xmlns:a16="http://schemas.microsoft.com/office/drawing/2014/main" id="{D00F0E8D-F16D-0E1A-F122-29A6FDDD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0" y="2421529"/>
            <a:ext cx="3044701" cy="2059038"/>
          </a:xfrm>
          <a:prstGeom prst="rect">
            <a:avLst/>
          </a:prstGeom>
        </p:spPr>
      </p:pic>
      <p:pic>
        <p:nvPicPr>
          <p:cNvPr id="7" name="图片 6" descr="商务人士视频会议">
            <a:extLst>
              <a:ext uri="{FF2B5EF4-FFF2-40B4-BE49-F238E27FC236}">
                <a16:creationId xmlns:a16="http://schemas.microsoft.com/office/drawing/2014/main" id="{5FC62DEF-3D00-4DA1-2C09-17290CD3E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9" y="2433400"/>
            <a:ext cx="3053692" cy="2035296"/>
          </a:xfrm>
          <a:prstGeom prst="rect">
            <a:avLst/>
          </a:prstGeom>
        </p:spPr>
      </p:pic>
      <p:pic>
        <p:nvPicPr>
          <p:cNvPr id="9" name="图片 8" descr="同事在会议桌前讨论">
            <a:extLst>
              <a:ext uri="{FF2B5EF4-FFF2-40B4-BE49-F238E27FC236}">
                <a16:creationId xmlns:a16="http://schemas.microsoft.com/office/drawing/2014/main" id="{8AEA748D-BEF4-AE41-CFA5-AAA921251A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"/>
          <a:stretch/>
        </p:blipFill>
        <p:spPr>
          <a:xfrm>
            <a:off x="8196880" y="2433400"/>
            <a:ext cx="3092010" cy="2059038"/>
          </a:xfrm>
          <a:prstGeom prst="rect">
            <a:avLst/>
          </a:prstGeom>
        </p:spPr>
      </p:pic>
      <p:sp>
        <p:nvSpPr>
          <p:cNvPr id="13" name="îşḷiḑe">
            <a:extLst>
              <a:ext uri="{FF2B5EF4-FFF2-40B4-BE49-F238E27FC236}">
                <a16:creationId xmlns:a16="http://schemas.microsoft.com/office/drawing/2014/main" id="{FB650F85-936A-02FA-8913-E8718F3D4DEF}"/>
              </a:ext>
            </a:extLst>
          </p:cNvPr>
          <p:cNvSpPr/>
          <p:nvPr/>
        </p:nvSpPr>
        <p:spPr>
          <a:xfrm flipH="1">
            <a:off x="1271255" y="5523732"/>
            <a:ext cx="2308411" cy="309958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Rules and Reg</a:t>
            </a:r>
            <a:r>
              <a:rPr lang="en-US" altLang="zh-CN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ulations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Training</a:t>
            </a:r>
          </a:p>
        </p:txBody>
      </p:sp>
      <p:sp>
        <p:nvSpPr>
          <p:cNvPr id="15" name="ïŝļîḑé">
            <a:extLst>
              <a:ext uri="{FF2B5EF4-FFF2-40B4-BE49-F238E27FC236}">
                <a16:creationId xmlns:a16="http://schemas.microsoft.com/office/drawing/2014/main" id="{392420C7-DA87-D7A4-5941-0FA4DA9EED89}"/>
              </a:ext>
            </a:extLst>
          </p:cNvPr>
          <p:cNvSpPr/>
          <p:nvPr/>
        </p:nvSpPr>
        <p:spPr>
          <a:xfrm flipH="1">
            <a:off x="4918140" y="5523732"/>
            <a:ext cx="2308411" cy="309958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Corporate cu</a:t>
            </a:r>
            <a:r>
              <a:rPr lang="en-US" altLang="zh-CN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lture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training</a:t>
            </a:r>
          </a:p>
        </p:txBody>
      </p:sp>
      <p:sp>
        <p:nvSpPr>
          <p:cNvPr id="17" name="iśľíḑè">
            <a:extLst>
              <a:ext uri="{FF2B5EF4-FFF2-40B4-BE49-F238E27FC236}">
                <a16:creationId xmlns:a16="http://schemas.microsoft.com/office/drawing/2014/main" id="{78CC388C-83E1-6737-4D5E-B8C87732661E}"/>
              </a:ext>
            </a:extLst>
          </p:cNvPr>
          <p:cNvSpPr/>
          <p:nvPr/>
        </p:nvSpPr>
        <p:spPr>
          <a:xfrm flipH="1">
            <a:off x="8588680" y="5523732"/>
            <a:ext cx="2308411" cy="309958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Company</a:t>
            </a:r>
            <a:r>
              <a:rPr lang="en-US" altLang="zh-CN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business training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EB9625B-8E55-F9D7-2D00-78767D466672}"/>
              </a:ext>
            </a:extLst>
          </p:cNvPr>
          <p:cNvSpPr txBox="1"/>
          <p:nvPr/>
        </p:nvSpPr>
        <p:spPr>
          <a:xfrm>
            <a:off x="903110" y="1757276"/>
            <a:ext cx="10950223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面向公司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183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名员工开展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项基本培训，上半年共计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98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名员工完成培训，测试通过率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100%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8C5D9BE-4637-CFC7-B58A-D2D5E52CD667}"/>
              </a:ext>
            </a:extLst>
          </p:cNvPr>
          <p:cNvGrpSpPr/>
          <p:nvPr/>
        </p:nvGrpSpPr>
        <p:grpSpPr>
          <a:xfrm>
            <a:off x="1907823" y="3967427"/>
            <a:ext cx="1035276" cy="1035276"/>
            <a:chOff x="1907823" y="3967427"/>
            <a:chExt cx="1035276" cy="1035276"/>
          </a:xfrm>
        </p:grpSpPr>
        <p:sp>
          <p:nvSpPr>
            <p:cNvPr id="28" name="Oval 21+">
              <a:extLst>
                <a:ext uri="{FF2B5EF4-FFF2-40B4-BE49-F238E27FC236}">
                  <a16:creationId xmlns:a16="http://schemas.microsoft.com/office/drawing/2014/main" id="{264EF828-02E4-F797-034B-88DAB0F97E98}"/>
                </a:ext>
              </a:extLst>
            </p:cNvPr>
            <p:cNvSpPr/>
            <p:nvPr/>
          </p:nvSpPr>
          <p:spPr>
            <a:xfrm>
              <a:off x="1907823" y="3967427"/>
              <a:ext cx="1035276" cy="1035276"/>
            </a:xfrm>
            <a:prstGeom prst="ellips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</a:gradFill>
            <a:ln>
              <a:gradFill>
                <a:gsLst>
                  <a:gs pos="89000">
                    <a:schemeClr val="bg1">
                      <a:alpha val="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8CB7C83-E8E2-EEDF-5CB2-866EFA9D3427}"/>
                </a:ext>
              </a:extLst>
            </p:cNvPr>
            <p:cNvSpPr/>
            <p:nvPr/>
          </p:nvSpPr>
          <p:spPr>
            <a:xfrm>
              <a:off x="2152282" y="4211886"/>
              <a:ext cx="546357" cy="546357"/>
            </a:xfrm>
            <a:prstGeom prst="ellipse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315626D-FD5F-BC59-4255-9A4A0211EF65}"/>
                </a:ext>
              </a:extLst>
            </p:cNvPr>
            <p:cNvSpPr txBox="1"/>
            <p:nvPr/>
          </p:nvSpPr>
          <p:spPr>
            <a:xfrm>
              <a:off x="2245618" y="4368871"/>
              <a:ext cx="35968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+mj-ea"/>
                  <a:ea typeface="+mj-ea"/>
                </a:rPr>
                <a:t>01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1429E11-A78C-09EA-E16C-C63700D08B8A}"/>
              </a:ext>
            </a:extLst>
          </p:cNvPr>
          <p:cNvGrpSpPr/>
          <p:nvPr/>
        </p:nvGrpSpPr>
        <p:grpSpPr>
          <a:xfrm>
            <a:off x="5573299" y="3967427"/>
            <a:ext cx="1035276" cy="1035276"/>
            <a:chOff x="5573299" y="3967427"/>
            <a:chExt cx="1035276" cy="1035276"/>
          </a:xfrm>
        </p:grpSpPr>
        <p:sp>
          <p:nvSpPr>
            <p:cNvPr id="29" name="Oval 21+">
              <a:extLst>
                <a:ext uri="{FF2B5EF4-FFF2-40B4-BE49-F238E27FC236}">
                  <a16:creationId xmlns:a16="http://schemas.microsoft.com/office/drawing/2014/main" id="{57082C91-9F76-6DAA-4CD5-857464491EDA}"/>
                </a:ext>
              </a:extLst>
            </p:cNvPr>
            <p:cNvSpPr/>
            <p:nvPr/>
          </p:nvSpPr>
          <p:spPr>
            <a:xfrm>
              <a:off x="5573299" y="3967427"/>
              <a:ext cx="1035276" cy="1035276"/>
            </a:xfrm>
            <a:prstGeom prst="ellips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</a:gradFill>
            <a:ln>
              <a:gradFill>
                <a:gsLst>
                  <a:gs pos="89000">
                    <a:schemeClr val="bg1">
                      <a:alpha val="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AEA8DCF-B638-390E-56EF-A7ABEAA39A68}"/>
                </a:ext>
              </a:extLst>
            </p:cNvPr>
            <p:cNvSpPr/>
            <p:nvPr/>
          </p:nvSpPr>
          <p:spPr>
            <a:xfrm>
              <a:off x="5799166" y="4211886"/>
              <a:ext cx="546357" cy="546357"/>
            </a:xfrm>
            <a:prstGeom prst="ellipse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BE960D9-EFA2-D26B-2E09-3A31882F82B1}"/>
                </a:ext>
              </a:extLst>
            </p:cNvPr>
            <p:cNvSpPr txBox="1"/>
            <p:nvPr/>
          </p:nvSpPr>
          <p:spPr>
            <a:xfrm>
              <a:off x="5892502" y="4368871"/>
              <a:ext cx="35968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+mj-ea"/>
                  <a:ea typeface="+mj-ea"/>
                </a:rPr>
                <a:t>02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E5C3E6C-10F8-5B4A-38B3-267660FBC9DA}"/>
              </a:ext>
            </a:extLst>
          </p:cNvPr>
          <p:cNvGrpSpPr/>
          <p:nvPr/>
        </p:nvGrpSpPr>
        <p:grpSpPr>
          <a:xfrm>
            <a:off x="9238775" y="3972809"/>
            <a:ext cx="1035276" cy="1035276"/>
            <a:chOff x="9238775" y="3972809"/>
            <a:chExt cx="1035276" cy="1035276"/>
          </a:xfrm>
        </p:grpSpPr>
        <p:sp>
          <p:nvSpPr>
            <p:cNvPr id="30" name="Oval 21+">
              <a:extLst>
                <a:ext uri="{FF2B5EF4-FFF2-40B4-BE49-F238E27FC236}">
                  <a16:creationId xmlns:a16="http://schemas.microsoft.com/office/drawing/2014/main" id="{9B1AC473-FF17-6F32-16F7-1A96CE6F5481}"/>
                </a:ext>
              </a:extLst>
            </p:cNvPr>
            <p:cNvSpPr/>
            <p:nvPr/>
          </p:nvSpPr>
          <p:spPr>
            <a:xfrm>
              <a:off x="9238775" y="3972809"/>
              <a:ext cx="1035276" cy="1035276"/>
            </a:xfrm>
            <a:prstGeom prst="ellips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</a:gradFill>
            <a:ln>
              <a:gradFill>
                <a:gsLst>
                  <a:gs pos="89000">
                    <a:schemeClr val="bg1">
                      <a:alpha val="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D509499-3CC4-8BFA-AFA3-7D046DD7ECA3}"/>
                </a:ext>
              </a:extLst>
            </p:cNvPr>
            <p:cNvSpPr/>
            <p:nvPr/>
          </p:nvSpPr>
          <p:spPr>
            <a:xfrm>
              <a:off x="9493361" y="4234191"/>
              <a:ext cx="546357" cy="546357"/>
            </a:xfrm>
            <a:prstGeom prst="ellipse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177A5CB-8E3D-A815-0199-E1332FCEDC5A}"/>
                </a:ext>
              </a:extLst>
            </p:cNvPr>
            <p:cNvSpPr txBox="1"/>
            <p:nvPr/>
          </p:nvSpPr>
          <p:spPr>
            <a:xfrm>
              <a:off x="9586698" y="4368871"/>
              <a:ext cx="35968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+mj-ea"/>
                  <a:ea typeface="+mj-ea"/>
                </a:rPr>
                <a:t>03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AFAB0FB-62DE-AE33-A7A4-3DA5502EF98D}"/>
              </a:ext>
            </a:extLst>
          </p:cNvPr>
          <p:cNvCxnSpPr/>
          <p:nvPr/>
        </p:nvCxnSpPr>
        <p:spPr>
          <a:xfrm>
            <a:off x="903110" y="6237288"/>
            <a:ext cx="30447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7BB1909-00D2-65D9-EE4F-1A1B22512A5E}"/>
              </a:ext>
            </a:extLst>
          </p:cNvPr>
          <p:cNvCxnSpPr/>
          <p:nvPr/>
        </p:nvCxnSpPr>
        <p:spPr>
          <a:xfrm>
            <a:off x="4460910" y="6237288"/>
            <a:ext cx="30447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D859C16-2B57-964B-8C21-DCFC96F47FF9}"/>
              </a:ext>
            </a:extLst>
          </p:cNvPr>
          <p:cNvCxnSpPr>
            <a:cxnSpLocks/>
          </p:cNvCxnSpPr>
          <p:nvPr/>
        </p:nvCxnSpPr>
        <p:spPr>
          <a:xfrm>
            <a:off x="8196880" y="6230878"/>
            <a:ext cx="309201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71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76AF-31E3-3B1B-D937-B521215B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薪酬合理化调整</a:t>
            </a:r>
          </a:p>
        </p:txBody>
      </p:sp>
      <p:pic>
        <p:nvPicPr>
          <p:cNvPr id="5" name="图片 4" descr="在桌上填表">
            <a:extLst>
              <a:ext uri="{FF2B5EF4-FFF2-40B4-BE49-F238E27FC236}">
                <a16:creationId xmlns:a16="http://schemas.microsoft.com/office/drawing/2014/main" id="{95A3BA18-AE4F-AF75-302B-9A260126C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16424" r="-678" b="13208"/>
          <a:stretch/>
        </p:blipFill>
        <p:spPr>
          <a:xfrm>
            <a:off x="944426" y="1550672"/>
            <a:ext cx="4877254" cy="2290832"/>
          </a:xfrm>
          <a:prstGeom prst="rect">
            <a:avLst/>
          </a:prstGeom>
        </p:spPr>
      </p:pic>
      <p:pic>
        <p:nvPicPr>
          <p:cNvPr id="9" name="图片 8" descr="使用计算机的商务人士">
            <a:extLst>
              <a:ext uri="{FF2B5EF4-FFF2-40B4-BE49-F238E27FC236}">
                <a16:creationId xmlns:a16="http://schemas.microsoft.com/office/drawing/2014/main" id="{8792102D-23B0-D097-FFDF-EF26FEB88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20136" b="24438"/>
          <a:stretch/>
        </p:blipFill>
        <p:spPr>
          <a:xfrm>
            <a:off x="6377951" y="3946456"/>
            <a:ext cx="4877254" cy="229083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2228717-EB0E-6909-C1D6-4B3AC15AA4C3}"/>
              </a:ext>
            </a:extLst>
          </p:cNvPr>
          <p:cNvSpPr txBox="1"/>
          <p:nvPr/>
        </p:nvSpPr>
        <p:spPr>
          <a:xfrm>
            <a:off x="6370322" y="1718805"/>
            <a:ext cx="3670932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奖金制度改革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激发员工活力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BF7B4EB-DB80-0614-1477-413CA4015454}"/>
              </a:ext>
            </a:extLst>
          </p:cNvPr>
          <p:cNvSpPr txBox="1"/>
          <p:nvPr/>
        </p:nvSpPr>
        <p:spPr>
          <a:xfrm>
            <a:off x="6370323" y="2886800"/>
            <a:ext cx="4877252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改革奖金分配制度，根据公司业绩指标增减而定，一荣俱荣，一损俱损，多劳多得，少劳少得，激发员工活力。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B3B7DD8-FFBF-7413-B682-81B4100709B7}"/>
              </a:ext>
            </a:extLst>
          </p:cNvPr>
          <p:cNvGrpSpPr/>
          <p:nvPr/>
        </p:nvGrpSpPr>
        <p:grpSpPr>
          <a:xfrm>
            <a:off x="949211" y="3946456"/>
            <a:ext cx="2479091" cy="2290832"/>
            <a:chOff x="949211" y="3946456"/>
            <a:chExt cx="2479091" cy="229083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D67226B-BB67-F775-42D0-36C06AA6F162}"/>
                </a:ext>
              </a:extLst>
            </p:cNvPr>
            <p:cNvSpPr/>
            <p:nvPr/>
          </p:nvSpPr>
          <p:spPr>
            <a:xfrm>
              <a:off x="949211" y="3946456"/>
              <a:ext cx="2479091" cy="2290832"/>
            </a:xfrm>
            <a:custGeom>
              <a:avLst/>
              <a:gdLst>
                <a:gd name="connsiteX0" fmla="*/ 0 w 2658301"/>
                <a:gd name="connsiteY0" fmla="*/ 0 h 1295179"/>
                <a:gd name="connsiteX1" fmla="*/ 2658301 w 2658301"/>
                <a:gd name="connsiteY1" fmla="*/ 0 h 1295179"/>
                <a:gd name="connsiteX2" fmla="*/ 2658301 w 2658301"/>
                <a:gd name="connsiteY2" fmla="*/ 1295179 h 1295179"/>
                <a:gd name="connsiteX3" fmla="*/ 0 w 2658301"/>
                <a:gd name="connsiteY3" fmla="*/ 1295179 h 129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301" h="1295179">
                  <a:moveTo>
                    <a:pt x="0" y="0"/>
                  </a:moveTo>
                  <a:lnTo>
                    <a:pt x="2658301" y="0"/>
                  </a:lnTo>
                  <a:lnTo>
                    <a:pt x="2658301" y="1295179"/>
                  </a:lnTo>
                  <a:lnTo>
                    <a:pt x="0" y="1295179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4EEA004-FDD7-2D4B-C1C5-C4429BC2CECE}"/>
                </a:ext>
              </a:extLst>
            </p:cNvPr>
            <p:cNvSpPr txBox="1"/>
            <p:nvPr/>
          </p:nvSpPr>
          <p:spPr>
            <a:xfrm>
              <a:off x="1686001" y="5172744"/>
              <a:ext cx="10259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绩效奖金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029D5D1-E051-66FC-55B1-468AF3BE1675}"/>
                </a:ext>
              </a:extLst>
            </p:cNvPr>
            <p:cNvSpPr txBox="1"/>
            <p:nvPr/>
          </p:nvSpPr>
          <p:spPr>
            <a:xfrm>
              <a:off x="991396" y="5564452"/>
              <a:ext cx="2415132" cy="46480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实施月度考评制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根据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KPI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达成情况评价月度工作表现</a:t>
              </a:r>
              <a:endParaRPr lang="zh-CN" altLang="en-US" sz="1200" b="0" dirty="0"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0F7A010-A389-AD45-D815-C20C37BB183B}"/>
                </a:ext>
              </a:extLst>
            </p:cNvPr>
            <p:cNvGrpSpPr/>
            <p:nvPr/>
          </p:nvGrpSpPr>
          <p:grpSpPr>
            <a:xfrm>
              <a:off x="1934049" y="4248829"/>
              <a:ext cx="695325" cy="695325"/>
              <a:chOff x="1934049" y="4248829"/>
              <a:chExt cx="695325" cy="695325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C29F71E6-D35A-E74C-DBA0-62ACE8AE7862}"/>
                  </a:ext>
                </a:extLst>
              </p:cNvPr>
              <p:cNvSpPr/>
              <p:nvPr/>
            </p:nvSpPr>
            <p:spPr>
              <a:xfrm>
                <a:off x="1934049" y="4248829"/>
                <a:ext cx="695325" cy="69532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6" name="图形 25" descr="上升趋势条形图 纯色填充">
                <a:extLst>
                  <a:ext uri="{FF2B5EF4-FFF2-40B4-BE49-F238E27FC236}">
                    <a16:creationId xmlns:a16="http://schemas.microsoft.com/office/drawing/2014/main" id="{67074751-7FB7-E5A9-0304-6DA168241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073440" y="4380742"/>
                <a:ext cx="416542" cy="416542"/>
              </a:xfrm>
              <a:prstGeom prst="rect">
                <a:avLst/>
              </a:prstGeom>
            </p:spPr>
          </p:pic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2BC6FCD-236D-9FF0-88EC-D84FBEE02A81}"/>
              </a:ext>
            </a:extLst>
          </p:cNvPr>
          <p:cNvGrpSpPr/>
          <p:nvPr/>
        </p:nvGrpSpPr>
        <p:grpSpPr>
          <a:xfrm>
            <a:off x="3591958" y="4219591"/>
            <a:ext cx="2415132" cy="1809668"/>
            <a:chOff x="3591958" y="4219591"/>
            <a:chExt cx="2415132" cy="1809668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E474507-3BE3-4E62-AC0D-258E31C9A3FD}"/>
                </a:ext>
              </a:extLst>
            </p:cNvPr>
            <p:cNvSpPr txBox="1"/>
            <p:nvPr/>
          </p:nvSpPr>
          <p:spPr>
            <a:xfrm>
              <a:off x="4286561" y="5172744"/>
              <a:ext cx="10259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年终奖金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B21C2B0-A45F-198D-23DD-D4D2746D33CF}"/>
                </a:ext>
              </a:extLst>
            </p:cNvPr>
            <p:cNvSpPr txBox="1"/>
            <p:nvPr/>
          </p:nvSpPr>
          <p:spPr>
            <a:xfrm>
              <a:off x="3591958" y="5564452"/>
              <a:ext cx="2415132" cy="46480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增设奋斗鼓励金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根据年底</a:t>
              </a:r>
              <a:r>
                <a:rPr lang="en-US" altLang="zh-CN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KPI</a:t>
              </a:r>
              <a:r>
                <a: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和业绩考评情况做评价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15C3EE3-48DD-D695-F671-812C187D2889}"/>
                </a:ext>
              </a:extLst>
            </p:cNvPr>
            <p:cNvGrpSpPr/>
            <p:nvPr/>
          </p:nvGrpSpPr>
          <p:grpSpPr>
            <a:xfrm>
              <a:off x="4413140" y="4219591"/>
              <a:ext cx="695325" cy="695325"/>
              <a:chOff x="4413140" y="4219591"/>
              <a:chExt cx="695325" cy="695325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37AC8C11-3B4E-7D84-7494-6990615DFAE8}"/>
                  </a:ext>
                </a:extLst>
              </p:cNvPr>
              <p:cNvSpPr/>
              <p:nvPr/>
            </p:nvSpPr>
            <p:spPr>
              <a:xfrm>
                <a:off x="4413140" y="4219591"/>
                <a:ext cx="695325" cy="695325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8" name="图形 27" descr="功能区 纯色填充">
                <a:extLst>
                  <a:ext uri="{FF2B5EF4-FFF2-40B4-BE49-F238E27FC236}">
                    <a16:creationId xmlns:a16="http://schemas.microsoft.com/office/drawing/2014/main" id="{8108F872-2504-51E0-F07B-F456EFFC5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559409" y="4380742"/>
                <a:ext cx="402786" cy="4027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893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2D022F16-74E2-1149-73C3-8D3F625DD865}"/>
              </a:ext>
            </a:extLst>
          </p:cNvPr>
          <p:cNvGrpSpPr/>
          <p:nvPr/>
        </p:nvGrpSpPr>
        <p:grpSpPr>
          <a:xfrm>
            <a:off x="4557522" y="2069910"/>
            <a:ext cx="3076956" cy="3076956"/>
            <a:chOff x="4557522" y="2069910"/>
            <a:chExt cx="3076956" cy="307695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2072C67-870D-EA23-2F23-4E3F7ECB51C7}"/>
                </a:ext>
              </a:extLst>
            </p:cNvPr>
            <p:cNvGrpSpPr/>
            <p:nvPr/>
          </p:nvGrpSpPr>
          <p:grpSpPr>
            <a:xfrm>
              <a:off x="4557522" y="2069910"/>
              <a:ext cx="3076956" cy="3076956"/>
              <a:chOff x="4865511" y="2377899"/>
              <a:chExt cx="2460978" cy="2460978"/>
            </a:xfrm>
          </p:grpSpPr>
          <p:sp>
            <p:nvSpPr>
              <p:cNvPr id="9" name="Oval 3+">
                <a:extLst>
                  <a:ext uri="{FF2B5EF4-FFF2-40B4-BE49-F238E27FC236}">
                    <a16:creationId xmlns:a16="http://schemas.microsoft.com/office/drawing/2014/main" id="{9BE98E68-4EE4-F371-87A6-32D8505C862E}"/>
                  </a:ext>
                </a:extLst>
              </p:cNvPr>
              <p:cNvSpPr/>
              <p:nvPr/>
            </p:nvSpPr>
            <p:spPr>
              <a:xfrm>
                <a:off x="4967111" y="2479499"/>
                <a:ext cx="2257778" cy="2257778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69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D19A039-4F76-0F3F-A175-FB1A5ABB11E9}"/>
                  </a:ext>
                </a:extLst>
              </p:cNvPr>
              <p:cNvSpPr/>
              <p:nvPr/>
            </p:nvSpPr>
            <p:spPr>
              <a:xfrm>
                <a:off x="5057669" y="2570057"/>
                <a:ext cx="2076662" cy="20766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chemeClr val="accent2">
                      <a:alpha val="49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Oval 3++">
                <a:extLst>
                  <a:ext uri="{FF2B5EF4-FFF2-40B4-BE49-F238E27FC236}">
                    <a16:creationId xmlns:a16="http://schemas.microsoft.com/office/drawing/2014/main" id="{1ECD9D2F-16EF-483F-CE55-0292B756BF4A}"/>
                  </a:ext>
                </a:extLst>
              </p:cNvPr>
              <p:cNvSpPr/>
              <p:nvPr/>
            </p:nvSpPr>
            <p:spPr>
              <a:xfrm>
                <a:off x="4865511" y="2377899"/>
                <a:ext cx="2460978" cy="246097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507B06F-FBD7-F94E-D55E-180AE9C24C07}"/>
                </a:ext>
              </a:extLst>
            </p:cNvPr>
            <p:cNvSpPr txBox="1"/>
            <p:nvPr/>
          </p:nvSpPr>
          <p:spPr>
            <a:xfrm>
              <a:off x="5424310" y="3260576"/>
              <a:ext cx="134337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数字化</a:t>
              </a:r>
              <a:endParaRPr lang="en-US" altLang="zh-CN" sz="24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管理平台</a:t>
              </a:r>
            </a:p>
          </p:txBody>
        </p:sp>
        <p:sp>
          <p:nvSpPr>
            <p:cNvPr id="15" name="箭头: 上 14">
              <a:extLst>
                <a:ext uri="{FF2B5EF4-FFF2-40B4-BE49-F238E27FC236}">
                  <a16:creationId xmlns:a16="http://schemas.microsoft.com/office/drawing/2014/main" id="{C5DEE40C-A1A4-CF11-AE26-4DACFF1FA448}"/>
                </a:ext>
              </a:extLst>
            </p:cNvPr>
            <p:cNvSpPr/>
            <p:nvPr/>
          </p:nvSpPr>
          <p:spPr>
            <a:xfrm flipH="1">
              <a:off x="5999134" y="2508346"/>
              <a:ext cx="190212" cy="388164"/>
            </a:xfrm>
            <a:prstGeom prst="upArrow">
              <a:avLst>
                <a:gd name="adj1" fmla="val 25947"/>
                <a:gd name="adj2" fmla="val 114267"/>
              </a:avLst>
            </a:prstGeom>
            <a:gradFill>
              <a:gsLst>
                <a:gs pos="100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6" name="箭头: 上 25">
              <a:extLst>
                <a:ext uri="{FF2B5EF4-FFF2-40B4-BE49-F238E27FC236}">
                  <a16:creationId xmlns:a16="http://schemas.microsoft.com/office/drawing/2014/main" id="{BE0CF428-8539-DF5D-B939-2DC594F544C7}"/>
                </a:ext>
              </a:extLst>
            </p:cNvPr>
            <p:cNvSpPr/>
            <p:nvPr/>
          </p:nvSpPr>
          <p:spPr>
            <a:xfrm flipH="1" flipV="1">
              <a:off x="5999134" y="4341851"/>
              <a:ext cx="190212" cy="388164"/>
            </a:xfrm>
            <a:prstGeom prst="upArrow">
              <a:avLst>
                <a:gd name="adj1" fmla="val 25947"/>
                <a:gd name="adj2" fmla="val 114267"/>
              </a:avLst>
            </a:prstGeom>
            <a:gradFill>
              <a:gsLst>
                <a:gs pos="100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箭头: 上 26">
              <a:extLst>
                <a:ext uri="{FF2B5EF4-FFF2-40B4-BE49-F238E27FC236}">
                  <a16:creationId xmlns:a16="http://schemas.microsoft.com/office/drawing/2014/main" id="{2729A353-62DD-2AD3-E188-0AFE88E15950}"/>
                </a:ext>
              </a:extLst>
            </p:cNvPr>
            <p:cNvSpPr/>
            <p:nvPr/>
          </p:nvSpPr>
          <p:spPr>
            <a:xfrm rot="16200000" flipH="1">
              <a:off x="5131541" y="3440170"/>
              <a:ext cx="190212" cy="388164"/>
            </a:xfrm>
            <a:prstGeom prst="upArrow">
              <a:avLst>
                <a:gd name="adj1" fmla="val 25947"/>
                <a:gd name="adj2" fmla="val 114267"/>
              </a:avLst>
            </a:prstGeom>
            <a:gradFill>
              <a:gsLst>
                <a:gs pos="100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箭头: 上 27">
              <a:extLst>
                <a:ext uri="{FF2B5EF4-FFF2-40B4-BE49-F238E27FC236}">
                  <a16:creationId xmlns:a16="http://schemas.microsoft.com/office/drawing/2014/main" id="{CF318CC3-0E66-D4AC-B033-1A43B87D3037}"/>
                </a:ext>
              </a:extLst>
            </p:cNvPr>
            <p:cNvSpPr/>
            <p:nvPr/>
          </p:nvSpPr>
          <p:spPr>
            <a:xfrm rot="5400000">
              <a:off x="6877661" y="3435826"/>
              <a:ext cx="190212" cy="388164"/>
            </a:xfrm>
            <a:prstGeom prst="upArrow">
              <a:avLst>
                <a:gd name="adj1" fmla="val 25947"/>
                <a:gd name="adj2" fmla="val 114267"/>
              </a:avLst>
            </a:prstGeom>
            <a:gradFill>
              <a:gsLst>
                <a:gs pos="100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DF370AB4-6227-A823-7881-4C825B1F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建立数字化项目管理平台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13E16F1-596C-84E1-848C-382D93918D57}"/>
              </a:ext>
            </a:extLst>
          </p:cNvPr>
          <p:cNvGrpSpPr/>
          <p:nvPr/>
        </p:nvGrpSpPr>
        <p:grpSpPr>
          <a:xfrm>
            <a:off x="3759200" y="2462211"/>
            <a:ext cx="1538080" cy="451555"/>
            <a:chOff x="3759200" y="2462211"/>
            <a:chExt cx="1538080" cy="451555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F429E171-AB7D-CC6A-74DB-C8F44AC81137}"/>
                </a:ext>
              </a:extLst>
            </p:cNvPr>
            <p:cNvSpPr/>
            <p:nvPr/>
          </p:nvSpPr>
          <p:spPr>
            <a:xfrm>
              <a:off x="3759200" y="2462211"/>
              <a:ext cx="1538080" cy="4515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0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5400000" algn="t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C215162-499F-2E9A-64E9-42E27105F532}"/>
                </a:ext>
              </a:extLst>
            </p:cNvPr>
            <p:cNvSpPr txBox="1"/>
            <p:nvPr/>
          </p:nvSpPr>
          <p:spPr>
            <a:xfrm>
              <a:off x="4030301" y="2474056"/>
              <a:ext cx="1016000" cy="374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知进度 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900BA91-1946-7810-6069-F1205B73619D}"/>
              </a:ext>
            </a:extLst>
          </p:cNvPr>
          <p:cNvGrpSpPr/>
          <p:nvPr/>
        </p:nvGrpSpPr>
        <p:grpSpPr>
          <a:xfrm>
            <a:off x="6894720" y="2462211"/>
            <a:ext cx="1538080" cy="451555"/>
            <a:chOff x="6894720" y="2462211"/>
            <a:chExt cx="1538080" cy="451555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45456F4-33BC-7973-8A01-867BD311ADFC}"/>
                </a:ext>
              </a:extLst>
            </p:cNvPr>
            <p:cNvSpPr/>
            <p:nvPr/>
          </p:nvSpPr>
          <p:spPr>
            <a:xfrm>
              <a:off x="6894720" y="2462211"/>
              <a:ext cx="1538080" cy="4515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0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5400000" algn="t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63FE1E4-A74A-57FB-2BB4-32D83838E50E}"/>
                </a:ext>
              </a:extLst>
            </p:cNvPr>
            <p:cNvSpPr txBox="1"/>
            <p:nvPr/>
          </p:nvSpPr>
          <p:spPr>
            <a:xfrm>
              <a:off x="7189994" y="2474056"/>
              <a:ext cx="1016000" cy="374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防风险  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1106CB4-5399-9297-8EC5-55EA7A8BA41B}"/>
              </a:ext>
            </a:extLst>
          </p:cNvPr>
          <p:cNvGrpSpPr/>
          <p:nvPr/>
        </p:nvGrpSpPr>
        <p:grpSpPr>
          <a:xfrm>
            <a:off x="3759200" y="4568870"/>
            <a:ext cx="1538080" cy="451555"/>
            <a:chOff x="3759200" y="4568870"/>
            <a:chExt cx="1538080" cy="451555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CC7BD186-D689-140C-317D-6104502F7318}"/>
                </a:ext>
              </a:extLst>
            </p:cNvPr>
            <p:cNvSpPr/>
            <p:nvPr/>
          </p:nvSpPr>
          <p:spPr>
            <a:xfrm>
              <a:off x="3759200" y="4568870"/>
              <a:ext cx="1538080" cy="4515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0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5400000" algn="t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A08C2CC-674B-AE8A-C6D3-11E6B415E54D}"/>
                </a:ext>
              </a:extLst>
            </p:cNvPr>
            <p:cNvSpPr txBox="1"/>
            <p:nvPr/>
          </p:nvSpPr>
          <p:spPr>
            <a:xfrm>
              <a:off x="4030301" y="4593074"/>
              <a:ext cx="1016000" cy="374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控成本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6C91CFF-6F71-B576-CF77-6A82C57DF13A}"/>
              </a:ext>
            </a:extLst>
          </p:cNvPr>
          <p:cNvGrpSpPr/>
          <p:nvPr/>
        </p:nvGrpSpPr>
        <p:grpSpPr>
          <a:xfrm>
            <a:off x="6894720" y="4568870"/>
            <a:ext cx="1538080" cy="451555"/>
            <a:chOff x="6894720" y="4568870"/>
            <a:chExt cx="1538080" cy="451555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4DE56DE0-8865-5B4E-3A2B-375446D7FCDB}"/>
                </a:ext>
              </a:extLst>
            </p:cNvPr>
            <p:cNvSpPr/>
            <p:nvPr/>
          </p:nvSpPr>
          <p:spPr>
            <a:xfrm>
              <a:off x="6894720" y="4568870"/>
              <a:ext cx="1538080" cy="4515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0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5400000" algn="t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DD12CC3-FE17-E631-6412-ADC02E0B92BF}"/>
                </a:ext>
              </a:extLst>
            </p:cNvPr>
            <p:cNvSpPr txBox="1"/>
            <p:nvPr/>
          </p:nvSpPr>
          <p:spPr>
            <a:xfrm>
              <a:off x="7189994" y="4593074"/>
              <a:ext cx="1016000" cy="374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提质量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778EBB8-2BFC-A5A8-E8EB-8EA275AC3B9F}"/>
              </a:ext>
            </a:extLst>
          </p:cNvPr>
          <p:cNvGrpSpPr/>
          <p:nvPr/>
        </p:nvGrpSpPr>
        <p:grpSpPr>
          <a:xfrm>
            <a:off x="8590889" y="2547621"/>
            <a:ext cx="469291" cy="297806"/>
            <a:chOff x="8590889" y="2547621"/>
            <a:chExt cx="469291" cy="297806"/>
          </a:xfrm>
          <a:gradFill>
            <a:gsLst>
              <a:gs pos="100000">
                <a:schemeClr val="accent1">
                  <a:lumMod val="60000"/>
                  <a:lumOff val="40000"/>
                  <a:alpha val="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effectLst>
            <a:outerShdw blurRad="50800" dist="50800" dir="10800000" algn="r" rotWithShape="0">
              <a:schemeClr val="accent1">
                <a:lumMod val="75000"/>
                <a:alpha val="40000"/>
              </a:schemeClr>
            </a:outerShdw>
          </a:effectLst>
        </p:grpSpPr>
        <p:sp>
          <p:nvSpPr>
            <p:cNvPr id="29" name="图形 2169">
              <a:extLst>
                <a:ext uri="{FF2B5EF4-FFF2-40B4-BE49-F238E27FC236}">
                  <a16:creationId xmlns:a16="http://schemas.microsoft.com/office/drawing/2014/main" id="{8D9727AE-B835-A579-6FCC-6B29A215C102}"/>
                </a:ext>
              </a:extLst>
            </p:cNvPr>
            <p:cNvSpPr/>
            <p:nvPr/>
          </p:nvSpPr>
          <p:spPr>
            <a:xfrm>
              <a:off x="8748978" y="2573020"/>
              <a:ext cx="195835" cy="247008"/>
            </a:xfrm>
            <a:custGeom>
              <a:avLst/>
              <a:gdLst>
                <a:gd name="connsiteX0" fmla="*/ 90069 w 244034"/>
                <a:gd name="connsiteY0" fmla="*/ 0 h 307394"/>
                <a:gd name="connsiteX1" fmla="*/ 0 w 244034"/>
                <a:gd name="connsiteY1" fmla="*/ 0 h 307394"/>
                <a:gd name="connsiteX2" fmla="*/ 153965 w 244034"/>
                <a:gd name="connsiteY2" fmla="*/ 153679 h 307394"/>
                <a:gd name="connsiteX3" fmla="*/ 0 w 244034"/>
                <a:gd name="connsiteY3" fmla="*/ 307394 h 307394"/>
                <a:gd name="connsiteX4" fmla="*/ 90069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69" y="0"/>
                  </a:moveTo>
                  <a:lnTo>
                    <a:pt x="0" y="0"/>
                  </a:lnTo>
                  <a:lnTo>
                    <a:pt x="153965" y="153679"/>
                  </a:lnTo>
                  <a:lnTo>
                    <a:pt x="0" y="307394"/>
                  </a:lnTo>
                  <a:lnTo>
                    <a:pt x="90069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图形 2169">
              <a:extLst>
                <a:ext uri="{FF2B5EF4-FFF2-40B4-BE49-F238E27FC236}">
                  <a16:creationId xmlns:a16="http://schemas.microsoft.com/office/drawing/2014/main" id="{4D5B9257-4631-2264-BDEA-0B1E34AE629E}"/>
                </a:ext>
              </a:extLst>
            </p:cNvPr>
            <p:cNvSpPr/>
            <p:nvPr/>
          </p:nvSpPr>
          <p:spPr>
            <a:xfrm>
              <a:off x="8590889" y="2547621"/>
              <a:ext cx="195835" cy="297806"/>
            </a:xfrm>
            <a:custGeom>
              <a:avLst/>
              <a:gdLst>
                <a:gd name="connsiteX0" fmla="*/ 90070 w 244034"/>
                <a:gd name="connsiteY0" fmla="*/ 0 h 307394"/>
                <a:gd name="connsiteX1" fmla="*/ 0 w 244034"/>
                <a:gd name="connsiteY1" fmla="*/ 0 h 307394"/>
                <a:gd name="connsiteX2" fmla="*/ 153966 w 244034"/>
                <a:gd name="connsiteY2" fmla="*/ 153679 h 307394"/>
                <a:gd name="connsiteX3" fmla="*/ 0 w 244034"/>
                <a:gd name="connsiteY3" fmla="*/ 307394 h 307394"/>
                <a:gd name="connsiteX4" fmla="*/ 90070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70" y="0"/>
                  </a:moveTo>
                  <a:lnTo>
                    <a:pt x="0" y="0"/>
                  </a:lnTo>
                  <a:lnTo>
                    <a:pt x="153966" y="153679"/>
                  </a:lnTo>
                  <a:lnTo>
                    <a:pt x="0" y="307394"/>
                  </a:lnTo>
                  <a:lnTo>
                    <a:pt x="90070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图形 2169">
              <a:extLst>
                <a:ext uri="{FF2B5EF4-FFF2-40B4-BE49-F238E27FC236}">
                  <a16:creationId xmlns:a16="http://schemas.microsoft.com/office/drawing/2014/main" id="{EBC50C38-9B1C-237F-6B25-643B1207D2F5}"/>
                </a:ext>
              </a:extLst>
            </p:cNvPr>
            <p:cNvSpPr/>
            <p:nvPr/>
          </p:nvSpPr>
          <p:spPr>
            <a:xfrm>
              <a:off x="8907067" y="2594294"/>
              <a:ext cx="153113" cy="204461"/>
            </a:xfrm>
            <a:custGeom>
              <a:avLst/>
              <a:gdLst>
                <a:gd name="connsiteX0" fmla="*/ 90069 w 244034"/>
                <a:gd name="connsiteY0" fmla="*/ 0 h 307394"/>
                <a:gd name="connsiteX1" fmla="*/ 0 w 244034"/>
                <a:gd name="connsiteY1" fmla="*/ 0 h 307394"/>
                <a:gd name="connsiteX2" fmla="*/ 153965 w 244034"/>
                <a:gd name="connsiteY2" fmla="*/ 153679 h 307394"/>
                <a:gd name="connsiteX3" fmla="*/ 0 w 244034"/>
                <a:gd name="connsiteY3" fmla="*/ 307394 h 307394"/>
                <a:gd name="connsiteX4" fmla="*/ 90069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69" y="0"/>
                  </a:moveTo>
                  <a:lnTo>
                    <a:pt x="0" y="0"/>
                  </a:lnTo>
                  <a:lnTo>
                    <a:pt x="153965" y="153679"/>
                  </a:lnTo>
                  <a:lnTo>
                    <a:pt x="0" y="307394"/>
                  </a:lnTo>
                  <a:lnTo>
                    <a:pt x="90069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7F84694-DE69-D6EB-C757-A89803A64982}"/>
              </a:ext>
            </a:extLst>
          </p:cNvPr>
          <p:cNvGrpSpPr/>
          <p:nvPr/>
        </p:nvGrpSpPr>
        <p:grpSpPr>
          <a:xfrm>
            <a:off x="8590889" y="4645744"/>
            <a:ext cx="469291" cy="297806"/>
            <a:chOff x="8590889" y="2547621"/>
            <a:chExt cx="469291" cy="297806"/>
          </a:xfrm>
          <a:gradFill>
            <a:gsLst>
              <a:gs pos="100000">
                <a:schemeClr val="accent1">
                  <a:lumMod val="60000"/>
                  <a:lumOff val="40000"/>
                  <a:alpha val="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effectLst>
            <a:outerShdw blurRad="50800" dist="50800" dir="10800000" algn="r" rotWithShape="0">
              <a:schemeClr val="accent1">
                <a:lumMod val="75000"/>
                <a:alpha val="40000"/>
              </a:schemeClr>
            </a:outerShdw>
          </a:effectLst>
        </p:grpSpPr>
        <p:sp>
          <p:nvSpPr>
            <p:cNvPr id="34" name="图形 2169">
              <a:extLst>
                <a:ext uri="{FF2B5EF4-FFF2-40B4-BE49-F238E27FC236}">
                  <a16:creationId xmlns:a16="http://schemas.microsoft.com/office/drawing/2014/main" id="{DA1E4143-9063-3F19-C6CC-67C699AD4A44}"/>
                </a:ext>
              </a:extLst>
            </p:cNvPr>
            <p:cNvSpPr/>
            <p:nvPr/>
          </p:nvSpPr>
          <p:spPr>
            <a:xfrm>
              <a:off x="8748978" y="2573020"/>
              <a:ext cx="195835" cy="247008"/>
            </a:xfrm>
            <a:custGeom>
              <a:avLst/>
              <a:gdLst>
                <a:gd name="connsiteX0" fmla="*/ 90069 w 244034"/>
                <a:gd name="connsiteY0" fmla="*/ 0 h 307394"/>
                <a:gd name="connsiteX1" fmla="*/ 0 w 244034"/>
                <a:gd name="connsiteY1" fmla="*/ 0 h 307394"/>
                <a:gd name="connsiteX2" fmla="*/ 153965 w 244034"/>
                <a:gd name="connsiteY2" fmla="*/ 153679 h 307394"/>
                <a:gd name="connsiteX3" fmla="*/ 0 w 244034"/>
                <a:gd name="connsiteY3" fmla="*/ 307394 h 307394"/>
                <a:gd name="connsiteX4" fmla="*/ 90069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69" y="0"/>
                  </a:moveTo>
                  <a:lnTo>
                    <a:pt x="0" y="0"/>
                  </a:lnTo>
                  <a:lnTo>
                    <a:pt x="153965" y="153679"/>
                  </a:lnTo>
                  <a:lnTo>
                    <a:pt x="0" y="307394"/>
                  </a:lnTo>
                  <a:lnTo>
                    <a:pt x="90069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图形 2169">
              <a:extLst>
                <a:ext uri="{FF2B5EF4-FFF2-40B4-BE49-F238E27FC236}">
                  <a16:creationId xmlns:a16="http://schemas.microsoft.com/office/drawing/2014/main" id="{DDFDA758-3CBB-64D6-3601-E38AC6F2D0D2}"/>
                </a:ext>
              </a:extLst>
            </p:cNvPr>
            <p:cNvSpPr/>
            <p:nvPr/>
          </p:nvSpPr>
          <p:spPr>
            <a:xfrm>
              <a:off x="8590889" y="2547621"/>
              <a:ext cx="195835" cy="297806"/>
            </a:xfrm>
            <a:custGeom>
              <a:avLst/>
              <a:gdLst>
                <a:gd name="connsiteX0" fmla="*/ 90070 w 244034"/>
                <a:gd name="connsiteY0" fmla="*/ 0 h 307394"/>
                <a:gd name="connsiteX1" fmla="*/ 0 w 244034"/>
                <a:gd name="connsiteY1" fmla="*/ 0 h 307394"/>
                <a:gd name="connsiteX2" fmla="*/ 153966 w 244034"/>
                <a:gd name="connsiteY2" fmla="*/ 153679 h 307394"/>
                <a:gd name="connsiteX3" fmla="*/ 0 w 244034"/>
                <a:gd name="connsiteY3" fmla="*/ 307394 h 307394"/>
                <a:gd name="connsiteX4" fmla="*/ 90070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70" y="0"/>
                  </a:moveTo>
                  <a:lnTo>
                    <a:pt x="0" y="0"/>
                  </a:lnTo>
                  <a:lnTo>
                    <a:pt x="153966" y="153679"/>
                  </a:lnTo>
                  <a:lnTo>
                    <a:pt x="0" y="307394"/>
                  </a:lnTo>
                  <a:lnTo>
                    <a:pt x="90070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图形 2169">
              <a:extLst>
                <a:ext uri="{FF2B5EF4-FFF2-40B4-BE49-F238E27FC236}">
                  <a16:creationId xmlns:a16="http://schemas.microsoft.com/office/drawing/2014/main" id="{588B2374-55BC-46F9-CC47-ECD2E6045E17}"/>
                </a:ext>
              </a:extLst>
            </p:cNvPr>
            <p:cNvSpPr/>
            <p:nvPr/>
          </p:nvSpPr>
          <p:spPr>
            <a:xfrm>
              <a:off x="8907067" y="2594294"/>
              <a:ext cx="153113" cy="204461"/>
            </a:xfrm>
            <a:custGeom>
              <a:avLst/>
              <a:gdLst>
                <a:gd name="connsiteX0" fmla="*/ 90069 w 244034"/>
                <a:gd name="connsiteY0" fmla="*/ 0 h 307394"/>
                <a:gd name="connsiteX1" fmla="*/ 0 w 244034"/>
                <a:gd name="connsiteY1" fmla="*/ 0 h 307394"/>
                <a:gd name="connsiteX2" fmla="*/ 153965 w 244034"/>
                <a:gd name="connsiteY2" fmla="*/ 153679 h 307394"/>
                <a:gd name="connsiteX3" fmla="*/ 0 w 244034"/>
                <a:gd name="connsiteY3" fmla="*/ 307394 h 307394"/>
                <a:gd name="connsiteX4" fmla="*/ 90069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69" y="0"/>
                  </a:moveTo>
                  <a:lnTo>
                    <a:pt x="0" y="0"/>
                  </a:lnTo>
                  <a:lnTo>
                    <a:pt x="153965" y="153679"/>
                  </a:lnTo>
                  <a:lnTo>
                    <a:pt x="0" y="307394"/>
                  </a:lnTo>
                  <a:lnTo>
                    <a:pt x="90069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AF5E719-672E-7599-C01F-FA88A59510B5}"/>
              </a:ext>
            </a:extLst>
          </p:cNvPr>
          <p:cNvGrpSpPr/>
          <p:nvPr/>
        </p:nvGrpSpPr>
        <p:grpSpPr>
          <a:xfrm flipH="1">
            <a:off x="3136001" y="2547621"/>
            <a:ext cx="469291" cy="297806"/>
            <a:chOff x="8590889" y="2547621"/>
            <a:chExt cx="469291" cy="297806"/>
          </a:xfrm>
          <a:gradFill>
            <a:gsLst>
              <a:gs pos="100000">
                <a:schemeClr val="accent1">
                  <a:lumMod val="60000"/>
                  <a:lumOff val="40000"/>
                  <a:alpha val="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effectLst>
            <a:outerShdw blurRad="50800" dist="50800" algn="l" rotWithShape="0">
              <a:schemeClr val="accent1">
                <a:lumMod val="75000"/>
                <a:alpha val="40000"/>
              </a:schemeClr>
            </a:outerShdw>
          </a:effectLst>
        </p:grpSpPr>
        <p:sp>
          <p:nvSpPr>
            <p:cNvPr id="38" name="图形 2169">
              <a:extLst>
                <a:ext uri="{FF2B5EF4-FFF2-40B4-BE49-F238E27FC236}">
                  <a16:creationId xmlns:a16="http://schemas.microsoft.com/office/drawing/2014/main" id="{E1C2653D-48D6-AECF-D1E8-9ED48D5B8EE0}"/>
                </a:ext>
              </a:extLst>
            </p:cNvPr>
            <p:cNvSpPr/>
            <p:nvPr/>
          </p:nvSpPr>
          <p:spPr>
            <a:xfrm>
              <a:off x="8748978" y="2573020"/>
              <a:ext cx="195835" cy="247008"/>
            </a:xfrm>
            <a:custGeom>
              <a:avLst/>
              <a:gdLst>
                <a:gd name="connsiteX0" fmla="*/ 90069 w 244034"/>
                <a:gd name="connsiteY0" fmla="*/ 0 h 307394"/>
                <a:gd name="connsiteX1" fmla="*/ 0 w 244034"/>
                <a:gd name="connsiteY1" fmla="*/ 0 h 307394"/>
                <a:gd name="connsiteX2" fmla="*/ 153965 w 244034"/>
                <a:gd name="connsiteY2" fmla="*/ 153679 h 307394"/>
                <a:gd name="connsiteX3" fmla="*/ 0 w 244034"/>
                <a:gd name="connsiteY3" fmla="*/ 307394 h 307394"/>
                <a:gd name="connsiteX4" fmla="*/ 90069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69" y="0"/>
                  </a:moveTo>
                  <a:lnTo>
                    <a:pt x="0" y="0"/>
                  </a:lnTo>
                  <a:lnTo>
                    <a:pt x="153965" y="153679"/>
                  </a:lnTo>
                  <a:lnTo>
                    <a:pt x="0" y="307394"/>
                  </a:lnTo>
                  <a:lnTo>
                    <a:pt x="90069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图形 2169">
              <a:extLst>
                <a:ext uri="{FF2B5EF4-FFF2-40B4-BE49-F238E27FC236}">
                  <a16:creationId xmlns:a16="http://schemas.microsoft.com/office/drawing/2014/main" id="{35499731-D9DB-88E6-1A9F-0C67ED2D1F27}"/>
                </a:ext>
              </a:extLst>
            </p:cNvPr>
            <p:cNvSpPr/>
            <p:nvPr/>
          </p:nvSpPr>
          <p:spPr>
            <a:xfrm>
              <a:off x="8590889" y="2547621"/>
              <a:ext cx="195835" cy="297806"/>
            </a:xfrm>
            <a:custGeom>
              <a:avLst/>
              <a:gdLst>
                <a:gd name="connsiteX0" fmla="*/ 90070 w 244034"/>
                <a:gd name="connsiteY0" fmla="*/ 0 h 307394"/>
                <a:gd name="connsiteX1" fmla="*/ 0 w 244034"/>
                <a:gd name="connsiteY1" fmla="*/ 0 h 307394"/>
                <a:gd name="connsiteX2" fmla="*/ 153966 w 244034"/>
                <a:gd name="connsiteY2" fmla="*/ 153679 h 307394"/>
                <a:gd name="connsiteX3" fmla="*/ 0 w 244034"/>
                <a:gd name="connsiteY3" fmla="*/ 307394 h 307394"/>
                <a:gd name="connsiteX4" fmla="*/ 90070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70" y="0"/>
                  </a:moveTo>
                  <a:lnTo>
                    <a:pt x="0" y="0"/>
                  </a:lnTo>
                  <a:lnTo>
                    <a:pt x="153966" y="153679"/>
                  </a:lnTo>
                  <a:lnTo>
                    <a:pt x="0" y="307394"/>
                  </a:lnTo>
                  <a:lnTo>
                    <a:pt x="90070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0" name="图形 2169">
              <a:extLst>
                <a:ext uri="{FF2B5EF4-FFF2-40B4-BE49-F238E27FC236}">
                  <a16:creationId xmlns:a16="http://schemas.microsoft.com/office/drawing/2014/main" id="{C0F0436D-9C5F-3BD4-79F1-BDB61BE8C626}"/>
                </a:ext>
              </a:extLst>
            </p:cNvPr>
            <p:cNvSpPr/>
            <p:nvPr/>
          </p:nvSpPr>
          <p:spPr>
            <a:xfrm>
              <a:off x="8907067" y="2594294"/>
              <a:ext cx="153113" cy="204461"/>
            </a:xfrm>
            <a:custGeom>
              <a:avLst/>
              <a:gdLst>
                <a:gd name="connsiteX0" fmla="*/ 90069 w 244034"/>
                <a:gd name="connsiteY0" fmla="*/ 0 h 307394"/>
                <a:gd name="connsiteX1" fmla="*/ 0 w 244034"/>
                <a:gd name="connsiteY1" fmla="*/ 0 h 307394"/>
                <a:gd name="connsiteX2" fmla="*/ 153965 w 244034"/>
                <a:gd name="connsiteY2" fmla="*/ 153679 h 307394"/>
                <a:gd name="connsiteX3" fmla="*/ 0 w 244034"/>
                <a:gd name="connsiteY3" fmla="*/ 307394 h 307394"/>
                <a:gd name="connsiteX4" fmla="*/ 90069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69" y="0"/>
                  </a:moveTo>
                  <a:lnTo>
                    <a:pt x="0" y="0"/>
                  </a:lnTo>
                  <a:lnTo>
                    <a:pt x="153965" y="153679"/>
                  </a:lnTo>
                  <a:lnTo>
                    <a:pt x="0" y="307394"/>
                  </a:lnTo>
                  <a:lnTo>
                    <a:pt x="90069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B26522E-6D90-F7F8-37D2-4D04A7C7E30F}"/>
              </a:ext>
            </a:extLst>
          </p:cNvPr>
          <p:cNvGrpSpPr/>
          <p:nvPr/>
        </p:nvGrpSpPr>
        <p:grpSpPr>
          <a:xfrm flipH="1">
            <a:off x="3136001" y="4645744"/>
            <a:ext cx="469291" cy="297806"/>
            <a:chOff x="8590889" y="2547621"/>
            <a:chExt cx="469291" cy="297806"/>
          </a:xfrm>
          <a:gradFill>
            <a:gsLst>
              <a:gs pos="100000">
                <a:schemeClr val="accent1">
                  <a:lumMod val="60000"/>
                  <a:lumOff val="40000"/>
                  <a:alpha val="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effectLst>
            <a:outerShdw blurRad="50800" dist="50800" algn="l" rotWithShape="0">
              <a:schemeClr val="accent1">
                <a:lumMod val="75000"/>
                <a:alpha val="40000"/>
              </a:schemeClr>
            </a:outerShdw>
          </a:effectLst>
        </p:grpSpPr>
        <p:sp>
          <p:nvSpPr>
            <p:cNvPr id="42" name="图形 2169">
              <a:extLst>
                <a:ext uri="{FF2B5EF4-FFF2-40B4-BE49-F238E27FC236}">
                  <a16:creationId xmlns:a16="http://schemas.microsoft.com/office/drawing/2014/main" id="{57A1BFC6-0978-AA19-C87E-312300037DE3}"/>
                </a:ext>
              </a:extLst>
            </p:cNvPr>
            <p:cNvSpPr/>
            <p:nvPr/>
          </p:nvSpPr>
          <p:spPr>
            <a:xfrm>
              <a:off x="8748978" y="2573020"/>
              <a:ext cx="195835" cy="247008"/>
            </a:xfrm>
            <a:custGeom>
              <a:avLst/>
              <a:gdLst>
                <a:gd name="connsiteX0" fmla="*/ 90069 w 244034"/>
                <a:gd name="connsiteY0" fmla="*/ 0 h 307394"/>
                <a:gd name="connsiteX1" fmla="*/ 0 w 244034"/>
                <a:gd name="connsiteY1" fmla="*/ 0 h 307394"/>
                <a:gd name="connsiteX2" fmla="*/ 153965 w 244034"/>
                <a:gd name="connsiteY2" fmla="*/ 153679 h 307394"/>
                <a:gd name="connsiteX3" fmla="*/ 0 w 244034"/>
                <a:gd name="connsiteY3" fmla="*/ 307394 h 307394"/>
                <a:gd name="connsiteX4" fmla="*/ 90069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69" y="0"/>
                  </a:moveTo>
                  <a:lnTo>
                    <a:pt x="0" y="0"/>
                  </a:lnTo>
                  <a:lnTo>
                    <a:pt x="153965" y="153679"/>
                  </a:lnTo>
                  <a:lnTo>
                    <a:pt x="0" y="307394"/>
                  </a:lnTo>
                  <a:lnTo>
                    <a:pt x="90069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图形 2169">
              <a:extLst>
                <a:ext uri="{FF2B5EF4-FFF2-40B4-BE49-F238E27FC236}">
                  <a16:creationId xmlns:a16="http://schemas.microsoft.com/office/drawing/2014/main" id="{723E3C65-14F2-E33A-0CAE-860266375DA1}"/>
                </a:ext>
              </a:extLst>
            </p:cNvPr>
            <p:cNvSpPr/>
            <p:nvPr/>
          </p:nvSpPr>
          <p:spPr>
            <a:xfrm>
              <a:off x="8590889" y="2547621"/>
              <a:ext cx="195835" cy="297806"/>
            </a:xfrm>
            <a:custGeom>
              <a:avLst/>
              <a:gdLst>
                <a:gd name="connsiteX0" fmla="*/ 90070 w 244034"/>
                <a:gd name="connsiteY0" fmla="*/ 0 h 307394"/>
                <a:gd name="connsiteX1" fmla="*/ 0 w 244034"/>
                <a:gd name="connsiteY1" fmla="*/ 0 h 307394"/>
                <a:gd name="connsiteX2" fmla="*/ 153966 w 244034"/>
                <a:gd name="connsiteY2" fmla="*/ 153679 h 307394"/>
                <a:gd name="connsiteX3" fmla="*/ 0 w 244034"/>
                <a:gd name="connsiteY3" fmla="*/ 307394 h 307394"/>
                <a:gd name="connsiteX4" fmla="*/ 90070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70" y="0"/>
                  </a:moveTo>
                  <a:lnTo>
                    <a:pt x="0" y="0"/>
                  </a:lnTo>
                  <a:lnTo>
                    <a:pt x="153966" y="153679"/>
                  </a:lnTo>
                  <a:lnTo>
                    <a:pt x="0" y="307394"/>
                  </a:lnTo>
                  <a:lnTo>
                    <a:pt x="90070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4" name="图形 2169">
              <a:extLst>
                <a:ext uri="{FF2B5EF4-FFF2-40B4-BE49-F238E27FC236}">
                  <a16:creationId xmlns:a16="http://schemas.microsoft.com/office/drawing/2014/main" id="{03357EF9-9D63-FEF7-517B-AEF9EE168A5A}"/>
                </a:ext>
              </a:extLst>
            </p:cNvPr>
            <p:cNvSpPr/>
            <p:nvPr/>
          </p:nvSpPr>
          <p:spPr>
            <a:xfrm>
              <a:off x="8907067" y="2594294"/>
              <a:ext cx="153113" cy="204461"/>
            </a:xfrm>
            <a:custGeom>
              <a:avLst/>
              <a:gdLst>
                <a:gd name="connsiteX0" fmla="*/ 90069 w 244034"/>
                <a:gd name="connsiteY0" fmla="*/ 0 h 307394"/>
                <a:gd name="connsiteX1" fmla="*/ 0 w 244034"/>
                <a:gd name="connsiteY1" fmla="*/ 0 h 307394"/>
                <a:gd name="connsiteX2" fmla="*/ 153965 w 244034"/>
                <a:gd name="connsiteY2" fmla="*/ 153679 h 307394"/>
                <a:gd name="connsiteX3" fmla="*/ 0 w 244034"/>
                <a:gd name="connsiteY3" fmla="*/ 307394 h 307394"/>
                <a:gd name="connsiteX4" fmla="*/ 90069 w 244034"/>
                <a:gd name="connsiteY4" fmla="*/ 307394 h 307394"/>
                <a:gd name="connsiteX5" fmla="*/ 244035 w 244034"/>
                <a:gd name="connsiteY5" fmla="*/ 153679 h 30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34" h="307394">
                  <a:moveTo>
                    <a:pt x="90069" y="0"/>
                  </a:moveTo>
                  <a:lnTo>
                    <a:pt x="0" y="0"/>
                  </a:lnTo>
                  <a:lnTo>
                    <a:pt x="153965" y="153679"/>
                  </a:lnTo>
                  <a:lnTo>
                    <a:pt x="0" y="307394"/>
                  </a:lnTo>
                  <a:lnTo>
                    <a:pt x="90069" y="307394"/>
                  </a:lnTo>
                  <a:lnTo>
                    <a:pt x="244035" y="15367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BED7DB6-AF2A-943E-C5B4-4C2A33FF2A36}"/>
              </a:ext>
            </a:extLst>
          </p:cNvPr>
          <p:cNvGrpSpPr/>
          <p:nvPr/>
        </p:nvGrpSpPr>
        <p:grpSpPr>
          <a:xfrm>
            <a:off x="522606" y="2069910"/>
            <a:ext cx="2495540" cy="1253228"/>
            <a:chOff x="522606" y="2069910"/>
            <a:chExt cx="2495540" cy="1253228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33158E28-56EE-CF00-1C53-F3BD86D30DE4}"/>
                </a:ext>
              </a:extLst>
            </p:cNvPr>
            <p:cNvSpPr/>
            <p:nvPr/>
          </p:nvSpPr>
          <p:spPr>
            <a:xfrm flipH="1">
              <a:off x="522606" y="2069910"/>
              <a:ext cx="2495540" cy="1253228"/>
            </a:xfrm>
            <a:prstGeom prst="roundRect">
              <a:avLst>
                <a:gd name="adj" fmla="val 11181"/>
              </a:avLst>
            </a:prstGeom>
            <a:solidFill>
              <a:schemeClr val="bg1">
                <a:alpha val="90000"/>
              </a:schemeClr>
            </a:solidFill>
            <a:ln>
              <a:gradFill>
                <a:gsLst>
                  <a:gs pos="30000">
                    <a:schemeClr val="accent1">
                      <a:lumMod val="40000"/>
                      <a:lumOff val="60000"/>
                      <a:alpha val="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schemeClr val="accent2">
                  <a:lumMod val="75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252C5D6-1CA5-C611-8B2E-0FE80AFD7642}"/>
                </a:ext>
              </a:extLst>
            </p:cNvPr>
            <p:cNvSpPr txBox="1"/>
            <p:nvPr/>
          </p:nvSpPr>
          <p:spPr>
            <a:xfrm>
              <a:off x="779551" y="2227478"/>
              <a:ext cx="1981649" cy="337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项目进度跟踪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1B58F91-9FC0-CEB7-8556-B078CEE7035B}"/>
                </a:ext>
              </a:extLst>
            </p:cNvPr>
            <p:cNvSpPr txBox="1"/>
            <p:nvPr/>
          </p:nvSpPr>
          <p:spPr>
            <a:xfrm>
              <a:off x="779551" y="2670739"/>
              <a:ext cx="1981649" cy="46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从立项、执行、监控到验收，全过程进度管理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8B0023-9D3F-E366-D87B-CC8D9C7642B2}"/>
              </a:ext>
            </a:extLst>
          </p:cNvPr>
          <p:cNvGrpSpPr/>
          <p:nvPr/>
        </p:nvGrpSpPr>
        <p:grpSpPr>
          <a:xfrm>
            <a:off x="522606" y="4168033"/>
            <a:ext cx="2495540" cy="1253228"/>
            <a:chOff x="522606" y="4168033"/>
            <a:chExt cx="2495540" cy="1253228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1CD4FF4-70E5-9FD0-01CB-3FD3871E25C8}"/>
                </a:ext>
              </a:extLst>
            </p:cNvPr>
            <p:cNvSpPr/>
            <p:nvPr/>
          </p:nvSpPr>
          <p:spPr>
            <a:xfrm flipH="1">
              <a:off x="522606" y="4168033"/>
              <a:ext cx="2495540" cy="1253228"/>
            </a:xfrm>
            <a:prstGeom prst="roundRect">
              <a:avLst>
                <a:gd name="adj" fmla="val 11181"/>
              </a:avLst>
            </a:prstGeom>
            <a:solidFill>
              <a:schemeClr val="bg1">
                <a:alpha val="90000"/>
              </a:schemeClr>
            </a:solidFill>
            <a:ln>
              <a:gradFill>
                <a:gsLst>
                  <a:gs pos="30000">
                    <a:schemeClr val="accent1">
                      <a:lumMod val="40000"/>
                      <a:lumOff val="60000"/>
                      <a:alpha val="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schemeClr val="accent2">
                  <a:lumMod val="75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7AF464E-D383-CB81-906A-2297BB75B2A3}"/>
                </a:ext>
              </a:extLst>
            </p:cNvPr>
            <p:cNvSpPr txBox="1"/>
            <p:nvPr/>
          </p:nvSpPr>
          <p:spPr>
            <a:xfrm>
              <a:off x="779551" y="4316062"/>
              <a:ext cx="1981649" cy="337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项目预算控制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6B11AAD-5633-5492-8DCE-5747B645AB5E}"/>
                </a:ext>
              </a:extLst>
            </p:cNvPr>
            <p:cNvSpPr txBox="1"/>
            <p:nvPr/>
          </p:nvSpPr>
          <p:spPr>
            <a:xfrm>
              <a:off x="779551" y="4748172"/>
              <a:ext cx="1981649" cy="46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将费控体系与预算管理体系关联，预算与执行一体化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A59453D-1006-D68C-6BF0-59DB2BF3621B}"/>
              </a:ext>
            </a:extLst>
          </p:cNvPr>
          <p:cNvGrpSpPr/>
          <p:nvPr/>
        </p:nvGrpSpPr>
        <p:grpSpPr>
          <a:xfrm>
            <a:off x="9180524" y="2069910"/>
            <a:ext cx="2495540" cy="1253228"/>
            <a:chOff x="9180524" y="2069910"/>
            <a:chExt cx="2495540" cy="1253228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9394BEC-7848-F939-9453-366459B00B7A}"/>
                </a:ext>
              </a:extLst>
            </p:cNvPr>
            <p:cNvSpPr/>
            <p:nvPr/>
          </p:nvSpPr>
          <p:spPr>
            <a:xfrm>
              <a:off x="9180524" y="2069910"/>
              <a:ext cx="2495540" cy="1253228"/>
            </a:xfrm>
            <a:prstGeom prst="roundRect">
              <a:avLst>
                <a:gd name="adj" fmla="val 11181"/>
              </a:avLst>
            </a:prstGeom>
            <a:solidFill>
              <a:schemeClr val="bg1">
                <a:alpha val="90000"/>
              </a:schemeClr>
            </a:solidFill>
            <a:ln>
              <a:gradFill>
                <a:gsLst>
                  <a:gs pos="30000">
                    <a:schemeClr val="accent1">
                      <a:lumMod val="40000"/>
                      <a:lumOff val="60000"/>
                      <a:alpha val="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schemeClr val="accent2">
                  <a:lumMod val="75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9924C824-CD90-C191-4910-113B42CC8F10}"/>
                </a:ext>
              </a:extLst>
            </p:cNvPr>
            <p:cNvSpPr txBox="1"/>
            <p:nvPr/>
          </p:nvSpPr>
          <p:spPr>
            <a:xfrm>
              <a:off x="9430800" y="2227478"/>
              <a:ext cx="1981649" cy="337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项目风险把控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34C1EB8-5796-6F10-BD98-EDE6349CF76A}"/>
                </a:ext>
              </a:extLst>
            </p:cNvPr>
            <p:cNvSpPr txBox="1"/>
            <p:nvPr/>
          </p:nvSpPr>
          <p:spPr>
            <a:xfrm>
              <a:off x="9430800" y="2670739"/>
              <a:ext cx="1981649" cy="46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风险智能识别，主动预警，实时监控，风险预警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16F0D24-1C17-4787-2718-0CF120E23333}"/>
              </a:ext>
            </a:extLst>
          </p:cNvPr>
          <p:cNvGrpSpPr/>
          <p:nvPr/>
        </p:nvGrpSpPr>
        <p:grpSpPr>
          <a:xfrm>
            <a:off x="9180524" y="4168033"/>
            <a:ext cx="2495540" cy="1253228"/>
            <a:chOff x="9180524" y="4168033"/>
            <a:chExt cx="2495540" cy="1253228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17E4204B-53BA-396B-3857-4F35493ECD78}"/>
                </a:ext>
              </a:extLst>
            </p:cNvPr>
            <p:cNvSpPr/>
            <p:nvPr/>
          </p:nvSpPr>
          <p:spPr>
            <a:xfrm>
              <a:off x="9180524" y="4168033"/>
              <a:ext cx="2495540" cy="1253228"/>
            </a:xfrm>
            <a:prstGeom prst="roundRect">
              <a:avLst>
                <a:gd name="adj" fmla="val 11181"/>
              </a:avLst>
            </a:prstGeom>
            <a:solidFill>
              <a:schemeClr val="bg1">
                <a:alpha val="90000"/>
              </a:schemeClr>
            </a:solidFill>
            <a:ln>
              <a:gradFill>
                <a:gsLst>
                  <a:gs pos="30000">
                    <a:schemeClr val="accent1">
                      <a:lumMod val="40000"/>
                      <a:lumOff val="60000"/>
                      <a:alpha val="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schemeClr val="accent2">
                  <a:lumMod val="75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883D06BF-6DD7-8AFC-368F-F95E7F540B27}"/>
                </a:ext>
              </a:extLst>
            </p:cNvPr>
            <p:cNvSpPr txBox="1"/>
            <p:nvPr/>
          </p:nvSpPr>
          <p:spPr>
            <a:xfrm>
              <a:off x="9430800" y="4316062"/>
              <a:ext cx="1981649" cy="337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项目品质提升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103F9DC-C0F1-E465-7119-9D7F54F6F6B0}"/>
                </a:ext>
              </a:extLst>
            </p:cNvPr>
            <p:cNvSpPr txBox="1"/>
            <p:nvPr/>
          </p:nvSpPr>
          <p:spPr>
            <a:xfrm>
              <a:off x="9430800" y="4748172"/>
              <a:ext cx="1981649" cy="46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各环节执行效率直观展示、信息透明，确保项目质量安全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09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B14E1-280E-2431-B6E6-C18E2E8F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优化项目流程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71A6D61-1C2B-136A-D65C-67D4348D8704}"/>
              </a:ext>
            </a:extLst>
          </p:cNvPr>
          <p:cNvSpPr txBox="1"/>
          <p:nvPr/>
        </p:nvSpPr>
        <p:spPr>
          <a:xfrm>
            <a:off x="1144345" y="2932720"/>
            <a:ext cx="1428150" cy="26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+mj-ea"/>
                <a:ea typeface="+mj-ea"/>
              </a:rPr>
              <a:t>STEP 1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1239622-A3E6-AC86-CB94-901360C34AD3}"/>
              </a:ext>
            </a:extLst>
          </p:cNvPr>
          <p:cNvSpPr txBox="1"/>
          <p:nvPr/>
        </p:nvSpPr>
        <p:spPr>
          <a:xfrm>
            <a:off x="3615153" y="2932720"/>
            <a:ext cx="1428150" cy="26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+mj-ea"/>
                <a:ea typeface="+mj-ea"/>
              </a:rPr>
              <a:t>STEP 2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DDBC323-63C8-FB87-856A-903868427064}"/>
              </a:ext>
            </a:extLst>
          </p:cNvPr>
          <p:cNvSpPr txBox="1"/>
          <p:nvPr/>
        </p:nvSpPr>
        <p:spPr>
          <a:xfrm>
            <a:off x="6113227" y="2932720"/>
            <a:ext cx="1428150" cy="26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+mj-ea"/>
                <a:ea typeface="+mj-ea"/>
              </a:rPr>
              <a:t>STEP 3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5E05E24-A9E5-B3F4-C320-A817C54AD3ED}"/>
              </a:ext>
            </a:extLst>
          </p:cNvPr>
          <p:cNvSpPr txBox="1"/>
          <p:nvPr/>
        </p:nvSpPr>
        <p:spPr>
          <a:xfrm>
            <a:off x="8611300" y="2932720"/>
            <a:ext cx="1428150" cy="26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+mj-ea"/>
                <a:ea typeface="+mj-ea"/>
              </a:rPr>
              <a:t>STEP 4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644BECC-18B9-6247-9B75-426B2061F3D1}"/>
              </a:ext>
            </a:extLst>
          </p:cNvPr>
          <p:cNvSpPr txBox="1"/>
          <p:nvPr/>
        </p:nvSpPr>
        <p:spPr>
          <a:xfrm>
            <a:off x="1144345" y="4439034"/>
            <a:ext cx="1428150" cy="26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+mj-ea"/>
                <a:ea typeface="+mj-ea"/>
              </a:rPr>
              <a:t>STEP 8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CD6233D-AEC1-1536-B3DB-6451ACBC9F68}"/>
              </a:ext>
            </a:extLst>
          </p:cNvPr>
          <p:cNvSpPr txBox="1"/>
          <p:nvPr/>
        </p:nvSpPr>
        <p:spPr>
          <a:xfrm>
            <a:off x="3615153" y="4439034"/>
            <a:ext cx="1428150" cy="26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+mj-ea"/>
                <a:ea typeface="+mj-ea"/>
              </a:rPr>
              <a:t>STEP 7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DA4BDD0-5F0F-FFD7-C658-A1FD6A502869}"/>
              </a:ext>
            </a:extLst>
          </p:cNvPr>
          <p:cNvSpPr txBox="1"/>
          <p:nvPr/>
        </p:nvSpPr>
        <p:spPr>
          <a:xfrm>
            <a:off x="6113227" y="4439034"/>
            <a:ext cx="1428150" cy="26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+mj-ea"/>
                <a:ea typeface="+mj-ea"/>
              </a:rPr>
              <a:t>STEP 6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0B4F047-9D78-6072-A941-01ED02E8ED1E}"/>
              </a:ext>
            </a:extLst>
          </p:cNvPr>
          <p:cNvSpPr txBox="1"/>
          <p:nvPr/>
        </p:nvSpPr>
        <p:spPr>
          <a:xfrm>
            <a:off x="8611300" y="4439034"/>
            <a:ext cx="1428150" cy="26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+mj-ea"/>
                <a:ea typeface="+mj-ea"/>
              </a:rPr>
              <a:t>STEP 5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16A3B58-9C4C-2378-9A31-1515EE3BE6C9}"/>
              </a:ext>
            </a:extLst>
          </p:cNvPr>
          <p:cNvSpPr txBox="1"/>
          <p:nvPr/>
        </p:nvSpPr>
        <p:spPr>
          <a:xfrm>
            <a:off x="1144345" y="1867361"/>
            <a:ext cx="1428150" cy="3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项目启动会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EA98644-0233-2B72-4AFA-07ED8C6C6D9E}"/>
              </a:ext>
            </a:extLst>
          </p:cNvPr>
          <p:cNvSpPr txBox="1"/>
          <p:nvPr/>
        </p:nvSpPr>
        <p:spPr>
          <a:xfrm>
            <a:off x="3628785" y="1867361"/>
            <a:ext cx="1428150" cy="3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需求分析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F59E934-071C-6DBB-B284-22119ABA0639}"/>
              </a:ext>
            </a:extLst>
          </p:cNvPr>
          <p:cNvSpPr txBox="1"/>
          <p:nvPr/>
        </p:nvSpPr>
        <p:spPr>
          <a:xfrm>
            <a:off x="6113227" y="1867361"/>
            <a:ext cx="1428150" cy="3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概要设计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06B6B52-3494-EE12-5D5A-EA4B40703547}"/>
              </a:ext>
            </a:extLst>
          </p:cNvPr>
          <p:cNvSpPr txBox="1"/>
          <p:nvPr/>
        </p:nvSpPr>
        <p:spPr>
          <a:xfrm>
            <a:off x="8482748" y="1867361"/>
            <a:ext cx="1685254" cy="3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粗略成本核算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6529F0F-ED42-8A0D-61A8-0CC619F7ECF3}"/>
              </a:ext>
            </a:extLst>
          </p:cNvPr>
          <p:cNvSpPr txBox="1"/>
          <p:nvPr/>
        </p:nvSpPr>
        <p:spPr>
          <a:xfrm>
            <a:off x="8611300" y="5502823"/>
            <a:ext cx="1428150" cy="3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细化设计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88077C7-A39F-2A5A-485D-F555C5B3A373}"/>
              </a:ext>
            </a:extLst>
          </p:cNvPr>
          <p:cNvSpPr txBox="1"/>
          <p:nvPr/>
        </p:nvSpPr>
        <p:spPr>
          <a:xfrm>
            <a:off x="6113227" y="5502823"/>
            <a:ext cx="1428150" cy="3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样机试制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F10BD5F-2827-5572-3B9D-1C16CC732D42}"/>
              </a:ext>
            </a:extLst>
          </p:cNvPr>
          <p:cNvSpPr txBox="1"/>
          <p:nvPr/>
        </p:nvSpPr>
        <p:spPr>
          <a:xfrm>
            <a:off x="3535033" y="5502823"/>
            <a:ext cx="1615655" cy="3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样机交付验收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CAF679B-57BC-CAC4-0C80-26792C2AA35E}"/>
              </a:ext>
            </a:extLst>
          </p:cNvPr>
          <p:cNvSpPr txBox="1"/>
          <p:nvPr/>
        </p:nvSpPr>
        <p:spPr>
          <a:xfrm>
            <a:off x="1144345" y="5502823"/>
            <a:ext cx="1428150" cy="3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正式量产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1586DE2-17A4-EC8E-87A5-7D1BD32EF9AF}"/>
              </a:ext>
            </a:extLst>
          </p:cNvPr>
          <p:cNvGrpSpPr/>
          <p:nvPr/>
        </p:nvGrpSpPr>
        <p:grpSpPr>
          <a:xfrm>
            <a:off x="1646081" y="2377505"/>
            <a:ext cx="370146" cy="370142"/>
            <a:chOff x="1789395" y="2324045"/>
            <a:chExt cx="477072" cy="477068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500C20E-8193-BB32-7FB0-C333909A31DC}"/>
                </a:ext>
              </a:extLst>
            </p:cNvPr>
            <p:cNvSpPr/>
            <p:nvPr/>
          </p:nvSpPr>
          <p:spPr>
            <a:xfrm>
              <a:off x="1789395" y="2324045"/>
              <a:ext cx="477072" cy="477068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  <a:effectLst>
              <a:outerShdw blurRad="1905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727C9E74-9734-5573-EABC-E40D266657A7}"/>
                </a:ext>
              </a:extLst>
            </p:cNvPr>
            <p:cNvSpPr/>
            <p:nvPr/>
          </p:nvSpPr>
          <p:spPr>
            <a:xfrm>
              <a:off x="1843434" y="2387784"/>
              <a:ext cx="368992" cy="3495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7347668-6685-2683-9039-CD0357416E12}"/>
              </a:ext>
            </a:extLst>
          </p:cNvPr>
          <p:cNvGrpSpPr/>
          <p:nvPr/>
        </p:nvGrpSpPr>
        <p:grpSpPr>
          <a:xfrm>
            <a:off x="4138214" y="2377505"/>
            <a:ext cx="370146" cy="370142"/>
            <a:chOff x="1789395" y="2324045"/>
            <a:chExt cx="477072" cy="47706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73442D3-D993-0173-CFCA-24261A0877F9}"/>
                </a:ext>
              </a:extLst>
            </p:cNvPr>
            <p:cNvSpPr/>
            <p:nvPr/>
          </p:nvSpPr>
          <p:spPr>
            <a:xfrm>
              <a:off x="1789395" y="2324045"/>
              <a:ext cx="477072" cy="477068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  <a:effectLst>
              <a:outerShdw blurRad="1905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A8C8095E-F685-F847-3CD8-BBCCAD2591A7}"/>
                </a:ext>
              </a:extLst>
            </p:cNvPr>
            <p:cNvSpPr/>
            <p:nvPr/>
          </p:nvSpPr>
          <p:spPr>
            <a:xfrm>
              <a:off x="1843434" y="2387784"/>
              <a:ext cx="368992" cy="3495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096A53C-E4D8-5EA9-74C9-2F562E5C12D0}"/>
              </a:ext>
            </a:extLst>
          </p:cNvPr>
          <p:cNvGrpSpPr/>
          <p:nvPr/>
        </p:nvGrpSpPr>
        <p:grpSpPr>
          <a:xfrm>
            <a:off x="6642229" y="2377505"/>
            <a:ext cx="370146" cy="370142"/>
            <a:chOff x="1789395" y="2324045"/>
            <a:chExt cx="477072" cy="477068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6833F6C4-C5A4-41EA-2FD2-BF108550F3F8}"/>
                </a:ext>
              </a:extLst>
            </p:cNvPr>
            <p:cNvSpPr/>
            <p:nvPr/>
          </p:nvSpPr>
          <p:spPr>
            <a:xfrm>
              <a:off x="1789395" y="2324045"/>
              <a:ext cx="477072" cy="477068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  <a:effectLst>
              <a:outerShdw blurRad="1905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D9726C39-DB58-004C-6DA4-B7AB48823000}"/>
                </a:ext>
              </a:extLst>
            </p:cNvPr>
            <p:cNvSpPr/>
            <p:nvPr/>
          </p:nvSpPr>
          <p:spPr>
            <a:xfrm>
              <a:off x="1843434" y="2387784"/>
              <a:ext cx="368992" cy="3495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586752D-0FD0-68FF-76F5-B68665CE4DA6}"/>
              </a:ext>
            </a:extLst>
          </p:cNvPr>
          <p:cNvGrpSpPr/>
          <p:nvPr/>
        </p:nvGrpSpPr>
        <p:grpSpPr>
          <a:xfrm>
            <a:off x="9146649" y="2377505"/>
            <a:ext cx="370146" cy="370142"/>
            <a:chOff x="1789395" y="2324045"/>
            <a:chExt cx="477072" cy="477068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8ACFC12-CAD3-43E5-7BB5-2E71C4B696BD}"/>
                </a:ext>
              </a:extLst>
            </p:cNvPr>
            <p:cNvSpPr/>
            <p:nvPr/>
          </p:nvSpPr>
          <p:spPr>
            <a:xfrm>
              <a:off x="1789395" y="2324045"/>
              <a:ext cx="477072" cy="477068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  <a:effectLst>
              <a:outerShdw blurRad="1905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D38CD3D6-755E-4C3F-F9B4-8E8379F546CD}"/>
                </a:ext>
              </a:extLst>
            </p:cNvPr>
            <p:cNvSpPr/>
            <p:nvPr/>
          </p:nvSpPr>
          <p:spPr>
            <a:xfrm>
              <a:off x="1843434" y="2387784"/>
              <a:ext cx="368992" cy="349588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FilmGrain grainSize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990" t="-263396" r="-16204" b="-554006"/>
              </a:stretch>
            </a:blip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36AEF6-D65C-D7EC-EBD0-4357E710699C}"/>
              </a:ext>
            </a:extLst>
          </p:cNvPr>
          <p:cNvGrpSpPr/>
          <p:nvPr/>
        </p:nvGrpSpPr>
        <p:grpSpPr>
          <a:xfrm>
            <a:off x="1646081" y="4962663"/>
            <a:ext cx="370146" cy="370142"/>
            <a:chOff x="1789395" y="2324045"/>
            <a:chExt cx="477072" cy="477068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71AE2CD3-6E00-01BD-F190-042F04FEF964}"/>
                </a:ext>
              </a:extLst>
            </p:cNvPr>
            <p:cNvSpPr/>
            <p:nvPr/>
          </p:nvSpPr>
          <p:spPr>
            <a:xfrm>
              <a:off x="1789395" y="2324045"/>
              <a:ext cx="477072" cy="477068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  <a:effectLst>
              <a:outerShdw blurRad="1905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63F95DBB-30DB-E039-FA30-927253BCE7FC}"/>
                </a:ext>
              </a:extLst>
            </p:cNvPr>
            <p:cNvSpPr/>
            <p:nvPr/>
          </p:nvSpPr>
          <p:spPr>
            <a:xfrm>
              <a:off x="1843434" y="2387784"/>
              <a:ext cx="368992" cy="3495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A96D922-BF73-F09F-80A2-5114282BEC18}"/>
              </a:ext>
            </a:extLst>
          </p:cNvPr>
          <p:cNvGrpSpPr/>
          <p:nvPr/>
        </p:nvGrpSpPr>
        <p:grpSpPr>
          <a:xfrm>
            <a:off x="4138214" y="4962663"/>
            <a:ext cx="370146" cy="370142"/>
            <a:chOff x="1789395" y="2324045"/>
            <a:chExt cx="477072" cy="477068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AB09E24E-0593-36C9-A490-D21CCA79224D}"/>
                </a:ext>
              </a:extLst>
            </p:cNvPr>
            <p:cNvSpPr/>
            <p:nvPr/>
          </p:nvSpPr>
          <p:spPr>
            <a:xfrm>
              <a:off x="1789395" y="2324045"/>
              <a:ext cx="477072" cy="477068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  <a:effectLst>
              <a:outerShdw blurRad="1905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8F66C39C-BAA7-97FE-CF6D-3D313167ADC9}"/>
                </a:ext>
              </a:extLst>
            </p:cNvPr>
            <p:cNvSpPr/>
            <p:nvPr/>
          </p:nvSpPr>
          <p:spPr>
            <a:xfrm>
              <a:off x="1843434" y="2387784"/>
              <a:ext cx="368992" cy="3495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8B8FB7B-BAEC-709A-00B0-2B6BB9988CA6}"/>
              </a:ext>
            </a:extLst>
          </p:cNvPr>
          <p:cNvGrpSpPr/>
          <p:nvPr/>
        </p:nvGrpSpPr>
        <p:grpSpPr>
          <a:xfrm>
            <a:off x="6642229" y="4962663"/>
            <a:ext cx="370146" cy="370142"/>
            <a:chOff x="1789395" y="2324045"/>
            <a:chExt cx="477072" cy="477068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16AD66C5-DD22-4BAE-E486-E40EB74A22D7}"/>
                </a:ext>
              </a:extLst>
            </p:cNvPr>
            <p:cNvSpPr/>
            <p:nvPr/>
          </p:nvSpPr>
          <p:spPr>
            <a:xfrm>
              <a:off x="1789395" y="2324045"/>
              <a:ext cx="477072" cy="477068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  <a:effectLst>
              <a:outerShdw blurRad="1905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7868D503-80DA-C7D3-EF20-D4E7C1513AF9}"/>
                </a:ext>
              </a:extLst>
            </p:cNvPr>
            <p:cNvSpPr/>
            <p:nvPr/>
          </p:nvSpPr>
          <p:spPr>
            <a:xfrm>
              <a:off x="1843434" y="2387784"/>
              <a:ext cx="368992" cy="3495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FF7F797-01BE-2E5F-DF63-A5CDDE5B50B8}"/>
              </a:ext>
            </a:extLst>
          </p:cNvPr>
          <p:cNvGrpSpPr/>
          <p:nvPr/>
        </p:nvGrpSpPr>
        <p:grpSpPr>
          <a:xfrm>
            <a:off x="9146649" y="4962663"/>
            <a:ext cx="370146" cy="370142"/>
            <a:chOff x="1789395" y="2324045"/>
            <a:chExt cx="477072" cy="477068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154DE0F-DF5C-B481-3B0B-265AE7F5023A}"/>
                </a:ext>
              </a:extLst>
            </p:cNvPr>
            <p:cNvSpPr/>
            <p:nvPr/>
          </p:nvSpPr>
          <p:spPr>
            <a:xfrm>
              <a:off x="1789395" y="2324045"/>
              <a:ext cx="477072" cy="477068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  <a:effectLst>
              <a:outerShdw blurRad="1905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CE239D1-9D5A-D18B-0D6D-B588FABF1142}"/>
                </a:ext>
              </a:extLst>
            </p:cNvPr>
            <p:cNvSpPr/>
            <p:nvPr/>
          </p:nvSpPr>
          <p:spPr>
            <a:xfrm>
              <a:off x="1843434" y="2387784"/>
              <a:ext cx="368992" cy="3495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F36F98B-E42E-E9BA-7A00-C49796E50F5E}"/>
              </a:ext>
            </a:extLst>
          </p:cNvPr>
          <p:cNvGrpSpPr/>
          <p:nvPr/>
        </p:nvGrpSpPr>
        <p:grpSpPr>
          <a:xfrm>
            <a:off x="739040" y="2562578"/>
            <a:ext cx="10785970" cy="2585156"/>
            <a:chOff x="739040" y="2562578"/>
            <a:chExt cx="10785970" cy="2585156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C6F542FD-97E2-7351-264A-65227DB3AE02}"/>
                </a:ext>
              </a:extLst>
            </p:cNvPr>
            <p:cNvSpPr/>
            <p:nvPr/>
          </p:nvSpPr>
          <p:spPr>
            <a:xfrm>
              <a:off x="739040" y="2562578"/>
              <a:ext cx="10679290" cy="2585156"/>
            </a:xfrm>
            <a:custGeom>
              <a:avLst/>
              <a:gdLst>
                <a:gd name="connsiteX0" fmla="*/ 0 w 11971867"/>
                <a:gd name="connsiteY0" fmla="*/ 1292578 h 2585155"/>
                <a:gd name="connsiteX1" fmla="*/ 1292578 w 11971867"/>
                <a:gd name="connsiteY1" fmla="*/ 0 h 2585155"/>
                <a:gd name="connsiteX2" fmla="*/ 10679290 w 11971867"/>
                <a:gd name="connsiteY2" fmla="*/ 0 h 2585155"/>
                <a:gd name="connsiteX3" fmla="*/ 11971868 w 11971867"/>
                <a:gd name="connsiteY3" fmla="*/ 1292578 h 2585155"/>
                <a:gd name="connsiteX4" fmla="*/ 11971867 w 11971867"/>
                <a:gd name="connsiteY4" fmla="*/ 1292578 h 2585155"/>
                <a:gd name="connsiteX5" fmla="*/ 10679289 w 11971867"/>
                <a:gd name="connsiteY5" fmla="*/ 2585156 h 2585155"/>
                <a:gd name="connsiteX6" fmla="*/ 1292578 w 11971867"/>
                <a:gd name="connsiteY6" fmla="*/ 2585155 h 2585155"/>
                <a:gd name="connsiteX7" fmla="*/ 0 w 11971867"/>
                <a:gd name="connsiteY7" fmla="*/ 1292577 h 2585155"/>
                <a:gd name="connsiteX8" fmla="*/ 0 w 11971867"/>
                <a:gd name="connsiteY8" fmla="*/ 1292578 h 2585155"/>
                <a:gd name="connsiteX0" fmla="*/ 0 w 11971868"/>
                <a:gd name="connsiteY0" fmla="*/ 1292577 h 2585156"/>
                <a:gd name="connsiteX1" fmla="*/ 1292578 w 11971868"/>
                <a:gd name="connsiteY1" fmla="*/ 0 h 2585156"/>
                <a:gd name="connsiteX2" fmla="*/ 10679290 w 11971868"/>
                <a:gd name="connsiteY2" fmla="*/ 0 h 2585156"/>
                <a:gd name="connsiteX3" fmla="*/ 11971868 w 11971868"/>
                <a:gd name="connsiteY3" fmla="*/ 1292578 h 2585156"/>
                <a:gd name="connsiteX4" fmla="*/ 11971867 w 11971868"/>
                <a:gd name="connsiteY4" fmla="*/ 1292578 h 2585156"/>
                <a:gd name="connsiteX5" fmla="*/ 10679289 w 11971868"/>
                <a:gd name="connsiteY5" fmla="*/ 2585156 h 2585156"/>
                <a:gd name="connsiteX6" fmla="*/ 1292578 w 11971868"/>
                <a:gd name="connsiteY6" fmla="*/ 2585155 h 2585156"/>
                <a:gd name="connsiteX7" fmla="*/ 0 w 11971868"/>
                <a:gd name="connsiteY7" fmla="*/ 1292577 h 2585156"/>
                <a:gd name="connsiteX0" fmla="*/ 1292578 w 11971868"/>
                <a:gd name="connsiteY0" fmla="*/ 0 h 2585156"/>
                <a:gd name="connsiteX1" fmla="*/ 10679290 w 11971868"/>
                <a:gd name="connsiteY1" fmla="*/ 0 h 2585156"/>
                <a:gd name="connsiteX2" fmla="*/ 11971868 w 11971868"/>
                <a:gd name="connsiteY2" fmla="*/ 1292578 h 2585156"/>
                <a:gd name="connsiteX3" fmla="*/ 11971867 w 11971868"/>
                <a:gd name="connsiteY3" fmla="*/ 1292578 h 2585156"/>
                <a:gd name="connsiteX4" fmla="*/ 10679289 w 11971868"/>
                <a:gd name="connsiteY4" fmla="*/ 2585156 h 2585156"/>
                <a:gd name="connsiteX5" fmla="*/ 1292578 w 11971868"/>
                <a:gd name="connsiteY5" fmla="*/ 2585155 h 2585156"/>
                <a:gd name="connsiteX6" fmla="*/ 0 w 11971868"/>
                <a:gd name="connsiteY6" fmla="*/ 1292577 h 2585156"/>
                <a:gd name="connsiteX7" fmla="*/ 1384018 w 11971868"/>
                <a:gd name="connsiteY7" fmla="*/ 91440 h 2585156"/>
                <a:gd name="connsiteX0" fmla="*/ 1292578 w 11971868"/>
                <a:gd name="connsiteY0" fmla="*/ 0 h 2585156"/>
                <a:gd name="connsiteX1" fmla="*/ 10679290 w 11971868"/>
                <a:gd name="connsiteY1" fmla="*/ 0 h 2585156"/>
                <a:gd name="connsiteX2" fmla="*/ 11971868 w 11971868"/>
                <a:gd name="connsiteY2" fmla="*/ 1292578 h 2585156"/>
                <a:gd name="connsiteX3" fmla="*/ 11971867 w 11971868"/>
                <a:gd name="connsiteY3" fmla="*/ 1292578 h 2585156"/>
                <a:gd name="connsiteX4" fmla="*/ 10679289 w 11971868"/>
                <a:gd name="connsiteY4" fmla="*/ 2585156 h 2585156"/>
                <a:gd name="connsiteX5" fmla="*/ 1292578 w 11971868"/>
                <a:gd name="connsiteY5" fmla="*/ 2585155 h 2585156"/>
                <a:gd name="connsiteX6" fmla="*/ 0 w 11971868"/>
                <a:gd name="connsiteY6" fmla="*/ 1292577 h 2585156"/>
                <a:gd name="connsiteX0" fmla="*/ 0 w 10679290"/>
                <a:gd name="connsiteY0" fmla="*/ 0 h 2585156"/>
                <a:gd name="connsiteX1" fmla="*/ 9386712 w 10679290"/>
                <a:gd name="connsiteY1" fmla="*/ 0 h 2585156"/>
                <a:gd name="connsiteX2" fmla="*/ 10679290 w 10679290"/>
                <a:gd name="connsiteY2" fmla="*/ 1292578 h 2585156"/>
                <a:gd name="connsiteX3" fmla="*/ 10679289 w 10679290"/>
                <a:gd name="connsiteY3" fmla="*/ 1292578 h 2585156"/>
                <a:gd name="connsiteX4" fmla="*/ 9386711 w 10679290"/>
                <a:gd name="connsiteY4" fmla="*/ 2585156 h 2585156"/>
                <a:gd name="connsiteX5" fmla="*/ 0 w 10679290"/>
                <a:gd name="connsiteY5" fmla="*/ 2585155 h 258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9290" h="2585156">
                  <a:moveTo>
                    <a:pt x="0" y="0"/>
                  </a:moveTo>
                  <a:lnTo>
                    <a:pt x="9386712" y="0"/>
                  </a:lnTo>
                  <a:cubicBezTo>
                    <a:pt x="10100583" y="0"/>
                    <a:pt x="10679290" y="578707"/>
                    <a:pt x="10679290" y="1292578"/>
                  </a:cubicBezTo>
                  <a:lnTo>
                    <a:pt x="10679289" y="1292578"/>
                  </a:lnTo>
                  <a:cubicBezTo>
                    <a:pt x="10679289" y="2006449"/>
                    <a:pt x="10100582" y="2585156"/>
                    <a:pt x="9386711" y="2585156"/>
                  </a:cubicBezTo>
                  <a:lnTo>
                    <a:pt x="0" y="2585155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箭头: V 形 3">
              <a:extLst>
                <a:ext uri="{FF2B5EF4-FFF2-40B4-BE49-F238E27FC236}">
                  <a16:creationId xmlns:a16="http://schemas.microsoft.com/office/drawing/2014/main" id="{AB763363-346A-8C75-EEF2-42A0528B2517}"/>
                </a:ext>
              </a:extLst>
            </p:cNvPr>
            <p:cNvSpPr/>
            <p:nvPr/>
          </p:nvSpPr>
          <p:spPr>
            <a:xfrm rot="5400000">
              <a:off x="11305458" y="3748476"/>
              <a:ext cx="225743" cy="21336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箭头: V 形 47">
              <a:extLst>
                <a:ext uri="{FF2B5EF4-FFF2-40B4-BE49-F238E27FC236}">
                  <a16:creationId xmlns:a16="http://schemas.microsoft.com/office/drawing/2014/main" id="{81C4D19B-DA3B-8B44-8420-7916FF316983}"/>
                </a:ext>
              </a:extLst>
            </p:cNvPr>
            <p:cNvSpPr/>
            <p:nvPr/>
          </p:nvSpPr>
          <p:spPr>
            <a:xfrm rot="5591326">
              <a:off x="11284105" y="3953883"/>
              <a:ext cx="225743" cy="21336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箭头: V 形 69">
              <a:extLst>
                <a:ext uri="{FF2B5EF4-FFF2-40B4-BE49-F238E27FC236}">
                  <a16:creationId xmlns:a16="http://schemas.microsoft.com/office/drawing/2014/main" id="{F45FEBD3-8FE0-03A2-5730-2B5EB255CE42}"/>
                </a:ext>
              </a:extLst>
            </p:cNvPr>
            <p:cNvSpPr/>
            <p:nvPr/>
          </p:nvSpPr>
          <p:spPr>
            <a:xfrm rot="5042178">
              <a:off x="11295972" y="3525148"/>
              <a:ext cx="225743" cy="21336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9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265B6-978E-A537-09C9-62022BE4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削减固定费用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75B4110-5E45-B7AC-1A19-ABC801549D05}"/>
              </a:ext>
            </a:extLst>
          </p:cNvPr>
          <p:cNvGrpSpPr/>
          <p:nvPr/>
        </p:nvGrpSpPr>
        <p:grpSpPr>
          <a:xfrm>
            <a:off x="891251" y="1828800"/>
            <a:ext cx="5078402" cy="2025570"/>
            <a:chOff x="891251" y="1828800"/>
            <a:chExt cx="5078402" cy="202557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8CDE21F1-96D9-CB0D-A93E-006ED1D56104}"/>
                </a:ext>
              </a:extLst>
            </p:cNvPr>
            <p:cNvSpPr/>
            <p:nvPr/>
          </p:nvSpPr>
          <p:spPr>
            <a:xfrm>
              <a:off x="891251" y="1828800"/>
              <a:ext cx="5078402" cy="2025570"/>
            </a:xfrm>
            <a:prstGeom prst="roundRect">
              <a:avLst>
                <a:gd name="adj" fmla="val 8862"/>
              </a:avLst>
            </a:prstGeom>
            <a:gradFill flip="none" rotWithShape="1">
              <a:gsLst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08C0D4B-8D1A-2F2D-EA51-9C65064252CA}"/>
                </a:ext>
              </a:extLst>
            </p:cNvPr>
            <p:cNvGrpSpPr/>
            <p:nvPr/>
          </p:nvGrpSpPr>
          <p:grpSpPr>
            <a:xfrm>
              <a:off x="1130752" y="2226697"/>
              <a:ext cx="1280930" cy="1280930"/>
              <a:chOff x="1130752" y="2226697"/>
              <a:chExt cx="1280930" cy="1280930"/>
            </a:xfrm>
          </p:grpSpPr>
          <p:sp>
            <p:nvSpPr>
              <p:cNvPr id="33" name="Oval 31+">
                <a:extLst>
                  <a:ext uri="{FF2B5EF4-FFF2-40B4-BE49-F238E27FC236}">
                    <a16:creationId xmlns:a16="http://schemas.microsoft.com/office/drawing/2014/main" id="{39190D71-C048-F294-D7BF-D89EDFA42C14}"/>
                  </a:ext>
                </a:extLst>
              </p:cNvPr>
              <p:cNvSpPr/>
              <p:nvPr/>
            </p:nvSpPr>
            <p:spPr>
              <a:xfrm>
                <a:off x="1281146" y="2377091"/>
                <a:ext cx="980142" cy="980142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1A3AA3C8-04D1-FC50-DC6F-93EFC833C0E7}"/>
                  </a:ext>
                </a:extLst>
              </p:cNvPr>
              <p:cNvGrpSpPr/>
              <p:nvPr/>
            </p:nvGrpSpPr>
            <p:grpSpPr>
              <a:xfrm>
                <a:off x="1130752" y="2226697"/>
                <a:ext cx="1280930" cy="1280930"/>
                <a:chOff x="1130752" y="2226697"/>
                <a:chExt cx="1280930" cy="1280930"/>
              </a:xfrm>
            </p:grpSpPr>
            <p:pic>
              <p:nvPicPr>
                <p:cNvPr id="6" name="图形 5" descr="用户 纯色填充">
                  <a:extLst>
                    <a:ext uri="{FF2B5EF4-FFF2-40B4-BE49-F238E27FC236}">
                      <a16:creationId xmlns:a16="http://schemas.microsoft.com/office/drawing/2014/main" id="{21E9A2EA-BA00-324A-77D2-098FF3C9E3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88" y="2444329"/>
                  <a:ext cx="761858" cy="761858"/>
                </a:xfrm>
                <a:prstGeom prst="rect">
                  <a:avLst/>
                </a:prstGeom>
              </p:spPr>
            </p:pic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10F95ECC-3DEF-B3C5-93C8-65C8DA150314}"/>
                    </a:ext>
                  </a:extLst>
                </p:cNvPr>
                <p:cNvSpPr/>
                <p:nvPr/>
              </p:nvSpPr>
              <p:spPr>
                <a:xfrm>
                  <a:off x="1130752" y="2226697"/>
                  <a:ext cx="1280930" cy="128093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862DE1A-E9AD-5C67-57F3-607B0AF9D728}"/>
                </a:ext>
              </a:extLst>
            </p:cNvPr>
            <p:cNvSpPr txBox="1"/>
            <p:nvPr/>
          </p:nvSpPr>
          <p:spPr>
            <a:xfrm>
              <a:off x="2669667" y="2212443"/>
              <a:ext cx="1971554" cy="449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削减人工成本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CBD0266-2900-4E3A-390D-541957D79AE9}"/>
                </a:ext>
              </a:extLst>
            </p:cNvPr>
            <p:cNvSpPr txBox="1"/>
            <p:nvPr/>
          </p:nvSpPr>
          <p:spPr>
            <a:xfrm>
              <a:off x="2669667" y="2859307"/>
              <a:ext cx="1971554" cy="54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削减间接人员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减员增效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117E46A-FF98-42BC-F42E-F84552E8992A}"/>
              </a:ext>
            </a:extLst>
          </p:cNvPr>
          <p:cNvGrpSpPr/>
          <p:nvPr/>
        </p:nvGrpSpPr>
        <p:grpSpPr>
          <a:xfrm>
            <a:off x="891251" y="4211718"/>
            <a:ext cx="5078402" cy="2025570"/>
            <a:chOff x="891251" y="4211718"/>
            <a:chExt cx="5078402" cy="202557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38F14D15-6895-1F77-6EE4-99EE13C92BC9}"/>
                </a:ext>
              </a:extLst>
            </p:cNvPr>
            <p:cNvSpPr/>
            <p:nvPr/>
          </p:nvSpPr>
          <p:spPr>
            <a:xfrm>
              <a:off x="891251" y="4211718"/>
              <a:ext cx="5078402" cy="2025570"/>
            </a:xfrm>
            <a:prstGeom prst="roundRect">
              <a:avLst>
                <a:gd name="adj" fmla="val 8862"/>
              </a:avLst>
            </a:prstGeom>
            <a:gradFill flip="none" rotWithShape="1">
              <a:gsLst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6AD54D8-E0B1-5F96-63B6-1C2F9D7C6468}"/>
                </a:ext>
              </a:extLst>
            </p:cNvPr>
            <p:cNvGrpSpPr/>
            <p:nvPr/>
          </p:nvGrpSpPr>
          <p:grpSpPr>
            <a:xfrm>
              <a:off x="1137564" y="4574073"/>
              <a:ext cx="1280930" cy="1280930"/>
              <a:chOff x="1137564" y="4574073"/>
              <a:chExt cx="1280930" cy="1280930"/>
            </a:xfrm>
          </p:grpSpPr>
          <p:sp>
            <p:nvSpPr>
              <p:cNvPr id="40" name="Oval 31+">
                <a:extLst>
                  <a:ext uri="{FF2B5EF4-FFF2-40B4-BE49-F238E27FC236}">
                    <a16:creationId xmlns:a16="http://schemas.microsoft.com/office/drawing/2014/main" id="{8CADE0CB-7210-BE50-3179-DA19E027A70D}"/>
                  </a:ext>
                </a:extLst>
              </p:cNvPr>
              <p:cNvSpPr/>
              <p:nvPr/>
            </p:nvSpPr>
            <p:spPr>
              <a:xfrm>
                <a:off x="1281146" y="4734432"/>
                <a:ext cx="980142" cy="980142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6962806F-DC20-47D0-56E1-BD8B3AA63DCE}"/>
                  </a:ext>
                </a:extLst>
              </p:cNvPr>
              <p:cNvSpPr/>
              <p:nvPr/>
            </p:nvSpPr>
            <p:spPr>
              <a:xfrm>
                <a:off x="1137564" y="4574073"/>
                <a:ext cx="1280930" cy="1280930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0" name="图形 9" descr="购物车 纯色填充">
              <a:extLst>
                <a:ext uri="{FF2B5EF4-FFF2-40B4-BE49-F238E27FC236}">
                  <a16:creationId xmlns:a16="http://schemas.microsoft.com/office/drawing/2014/main" id="{798D3B39-7522-EA99-098A-25824D3E7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72950" y="4926236"/>
              <a:ext cx="596534" cy="596534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D0DBDE5-10EB-41FC-49F2-2E9BA516B23A}"/>
                </a:ext>
              </a:extLst>
            </p:cNvPr>
            <p:cNvSpPr txBox="1"/>
            <p:nvPr/>
          </p:nvSpPr>
          <p:spPr>
            <a:xfrm>
              <a:off x="2676995" y="4596395"/>
              <a:ext cx="1971554" cy="449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削减采购成本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3A53D02-3CA9-555D-094D-C8A6942A0012}"/>
                </a:ext>
              </a:extLst>
            </p:cNvPr>
            <p:cNvSpPr txBox="1"/>
            <p:nvPr/>
          </p:nvSpPr>
          <p:spPr>
            <a:xfrm>
              <a:off x="2676995" y="5243259"/>
              <a:ext cx="2200786" cy="54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减少材料种类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材料通用化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519A894-47AB-07DC-D59B-06A67C2EB204}"/>
              </a:ext>
            </a:extLst>
          </p:cNvPr>
          <p:cNvGrpSpPr/>
          <p:nvPr/>
        </p:nvGrpSpPr>
        <p:grpSpPr>
          <a:xfrm>
            <a:off x="6222347" y="4211718"/>
            <a:ext cx="5078402" cy="2025570"/>
            <a:chOff x="6222347" y="4211718"/>
            <a:chExt cx="5078402" cy="202557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6560379-62B9-69C7-EE61-452C5F401DD2}"/>
                </a:ext>
              </a:extLst>
            </p:cNvPr>
            <p:cNvSpPr/>
            <p:nvPr/>
          </p:nvSpPr>
          <p:spPr>
            <a:xfrm>
              <a:off x="6222347" y="4211718"/>
              <a:ext cx="5078402" cy="2025570"/>
            </a:xfrm>
            <a:prstGeom prst="roundRect">
              <a:avLst>
                <a:gd name="adj" fmla="val 8862"/>
              </a:avLst>
            </a:prstGeom>
            <a:gradFill flip="none" rotWithShape="1">
              <a:gsLst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736A4CCB-291B-02CE-313F-12162FBC44A4}"/>
                </a:ext>
              </a:extLst>
            </p:cNvPr>
            <p:cNvGrpSpPr/>
            <p:nvPr/>
          </p:nvGrpSpPr>
          <p:grpSpPr>
            <a:xfrm>
              <a:off x="9777013" y="4574073"/>
              <a:ext cx="1280930" cy="1280930"/>
              <a:chOff x="1137564" y="4574073"/>
              <a:chExt cx="1280930" cy="1280930"/>
            </a:xfrm>
          </p:grpSpPr>
          <p:sp>
            <p:nvSpPr>
              <p:cNvPr id="60" name="Oval 31+">
                <a:extLst>
                  <a:ext uri="{FF2B5EF4-FFF2-40B4-BE49-F238E27FC236}">
                    <a16:creationId xmlns:a16="http://schemas.microsoft.com/office/drawing/2014/main" id="{88B8D1ED-C2C1-6E89-EF1A-530BDD5D647A}"/>
                  </a:ext>
                </a:extLst>
              </p:cNvPr>
              <p:cNvSpPr/>
              <p:nvPr/>
            </p:nvSpPr>
            <p:spPr>
              <a:xfrm>
                <a:off x="1281146" y="4734432"/>
                <a:ext cx="980142" cy="980142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3AAA659D-70E1-AFB5-5C05-724F61AF7BA8}"/>
                  </a:ext>
                </a:extLst>
              </p:cNvPr>
              <p:cNvSpPr/>
              <p:nvPr/>
            </p:nvSpPr>
            <p:spPr>
              <a:xfrm>
                <a:off x="1137564" y="4574073"/>
                <a:ext cx="1280930" cy="1280930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8" name="图形 7" descr="工具 纯色填充">
              <a:extLst>
                <a:ext uri="{FF2B5EF4-FFF2-40B4-BE49-F238E27FC236}">
                  <a16:creationId xmlns:a16="http://schemas.microsoft.com/office/drawing/2014/main" id="{6FC1A093-F5E6-7CD1-E0F4-8365B45E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19211" y="4926236"/>
              <a:ext cx="596534" cy="596534"/>
            </a:xfrm>
            <a:prstGeom prst="rect">
              <a:avLst/>
            </a:prstGeom>
          </p:spPr>
        </p:pic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26140015-C4E0-E0A5-A557-650ACFE1D7F4}"/>
                </a:ext>
              </a:extLst>
            </p:cNvPr>
            <p:cNvSpPr txBox="1"/>
            <p:nvPr/>
          </p:nvSpPr>
          <p:spPr>
            <a:xfrm>
              <a:off x="7601953" y="4596395"/>
              <a:ext cx="1971554" cy="449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削减质量成本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40F4E32-1305-3EF1-5185-6B13F9C1DFCF}"/>
                </a:ext>
              </a:extLst>
            </p:cNvPr>
            <p:cNvSpPr txBox="1"/>
            <p:nvPr/>
          </p:nvSpPr>
          <p:spPr>
            <a:xfrm>
              <a:off x="7160520" y="5243259"/>
              <a:ext cx="2412987" cy="54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减少不良损失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提高制造水平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3D46BD0-C355-68D5-99E7-D2F56ECE3ECB}"/>
              </a:ext>
            </a:extLst>
          </p:cNvPr>
          <p:cNvGrpSpPr/>
          <p:nvPr/>
        </p:nvGrpSpPr>
        <p:grpSpPr>
          <a:xfrm>
            <a:off x="6222347" y="1828800"/>
            <a:ext cx="5078402" cy="2025570"/>
            <a:chOff x="6222347" y="1828800"/>
            <a:chExt cx="5078402" cy="2025570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AEEF73A-F207-FC97-5F31-6EFDEDF4C049}"/>
                </a:ext>
              </a:extLst>
            </p:cNvPr>
            <p:cNvSpPr/>
            <p:nvPr/>
          </p:nvSpPr>
          <p:spPr>
            <a:xfrm>
              <a:off x="6222347" y="1828800"/>
              <a:ext cx="5078402" cy="2025570"/>
            </a:xfrm>
            <a:prstGeom prst="roundRect">
              <a:avLst>
                <a:gd name="adj" fmla="val 8862"/>
              </a:avLst>
            </a:prstGeom>
            <a:gradFill flip="none" rotWithShape="1">
              <a:gsLst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63500" dir="5400000" algn="t" rotWithShape="0">
                <a:schemeClr val="accent2">
                  <a:lumMod val="50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162A394A-479D-628A-70EF-42730D6F8FAA}"/>
                </a:ext>
              </a:extLst>
            </p:cNvPr>
            <p:cNvGrpSpPr/>
            <p:nvPr/>
          </p:nvGrpSpPr>
          <p:grpSpPr>
            <a:xfrm>
              <a:off x="9777013" y="2201419"/>
              <a:ext cx="1280930" cy="1280930"/>
              <a:chOff x="1137564" y="4574073"/>
              <a:chExt cx="1280930" cy="1280930"/>
            </a:xfrm>
          </p:grpSpPr>
          <p:sp>
            <p:nvSpPr>
              <p:cNvPr id="63" name="Oval 31+">
                <a:extLst>
                  <a:ext uri="{FF2B5EF4-FFF2-40B4-BE49-F238E27FC236}">
                    <a16:creationId xmlns:a16="http://schemas.microsoft.com/office/drawing/2014/main" id="{4D3AEE93-34DC-CD6C-23DC-E095C40867F4}"/>
                  </a:ext>
                </a:extLst>
              </p:cNvPr>
              <p:cNvSpPr/>
              <p:nvPr/>
            </p:nvSpPr>
            <p:spPr>
              <a:xfrm>
                <a:off x="1281146" y="4734432"/>
                <a:ext cx="980142" cy="980142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AD46BC6D-8709-D01F-4453-17AF7F9CE675}"/>
                  </a:ext>
                </a:extLst>
              </p:cNvPr>
              <p:cNvSpPr/>
              <p:nvPr/>
            </p:nvSpPr>
            <p:spPr>
              <a:xfrm>
                <a:off x="1137564" y="4574073"/>
                <a:ext cx="1280930" cy="1280930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2" name="图形 11" descr="卡车 纯色填充">
              <a:extLst>
                <a:ext uri="{FF2B5EF4-FFF2-40B4-BE49-F238E27FC236}">
                  <a16:creationId xmlns:a16="http://schemas.microsoft.com/office/drawing/2014/main" id="{587EB92E-259F-8106-4EFF-1AD42212A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6924" y="2499527"/>
              <a:ext cx="651462" cy="651462"/>
            </a:xfrm>
            <a:prstGeom prst="rect">
              <a:avLst/>
            </a:prstGeom>
          </p:spPr>
        </p:pic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ADA100A5-5A0B-FBB9-B2E0-6FC38A1252B9}"/>
                </a:ext>
              </a:extLst>
            </p:cNvPr>
            <p:cNvSpPr txBox="1"/>
            <p:nvPr/>
          </p:nvSpPr>
          <p:spPr>
            <a:xfrm>
              <a:off x="7601953" y="2212443"/>
              <a:ext cx="1971554" cy="449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削减库存成本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16037A9-33B8-A0EE-942A-148F7ED6DE03}"/>
                </a:ext>
              </a:extLst>
            </p:cNvPr>
            <p:cNvSpPr txBox="1"/>
            <p:nvPr/>
          </p:nvSpPr>
          <p:spPr>
            <a:xfrm>
              <a:off x="7372721" y="2859307"/>
              <a:ext cx="2200786" cy="54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减少产品库存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下单生产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05CB2DE-9B75-B181-9FB9-E6CC4D62EBB6}"/>
              </a:ext>
            </a:extLst>
          </p:cNvPr>
          <p:cNvGrpSpPr/>
          <p:nvPr/>
        </p:nvGrpSpPr>
        <p:grpSpPr>
          <a:xfrm>
            <a:off x="4772979" y="2647106"/>
            <a:ext cx="2646042" cy="2646042"/>
            <a:chOff x="4772979" y="2647106"/>
            <a:chExt cx="2646042" cy="2646042"/>
          </a:xfrm>
        </p:grpSpPr>
        <p:sp>
          <p:nvSpPr>
            <p:cNvPr id="35" name="Oval 54+">
              <a:extLst>
                <a:ext uri="{FF2B5EF4-FFF2-40B4-BE49-F238E27FC236}">
                  <a16:creationId xmlns:a16="http://schemas.microsoft.com/office/drawing/2014/main" id="{3C2AEE2F-0A31-BA35-F493-BE738B2BB773}"/>
                </a:ext>
              </a:extLst>
            </p:cNvPr>
            <p:cNvSpPr/>
            <p:nvPr/>
          </p:nvSpPr>
          <p:spPr>
            <a:xfrm>
              <a:off x="4772979" y="2647106"/>
              <a:ext cx="2646042" cy="2646042"/>
            </a:xfrm>
            <a:prstGeom prst="arc">
              <a:avLst>
                <a:gd name="adj1" fmla="val 16486479"/>
                <a:gd name="adj2" fmla="val 21366796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946FB53-82D2-AA91-6C81-05D84F844675}"/>
                </a:ext>
              </a:extLst>
            </p:cNvPr>
            <p:cNvSpPr/>
            <p:nvPr/>
          </p:nvSpPr>
          <p:spPr>
            <a:xfrm>
              <a:off x="4957971" y="2832098"/>
              <a:ext cx="2276058" cy="2276058"/>
            </a:xfrm>
            <a:prstGeom prst="ellipse">
              <a:avLst/>
            </a:prstGeom>
            <a:gradFill flip="none" rotWithShape="1">
              <a:gsLst>
                <a:gs pos="83000">
                  <a:schemeClr val="accent2"/>
                </a:gs>
                <a:gs pos="100000">
                  <a:schemeClr val="bg1">
                    <a:alpha val="1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9" name="Oval 54+">
              <a:extLst>
                <a:ext uri="{FF2B5EF4-FFF2-40B4-BE49-F238E27FC236}">
                  <a16:creationId xmlns:a16="http://schemas.microsoft.com/office/drawing/2014/main" id="{12165839-BFCB-0693-5212-643A6D736C0B}"/>
                </a:ext>
              </a:extLst>
            </p:cNvPr>
            <p:cNvSpPr/>
            <p:nvPr/>
          </p:nvSpPr>
          <p:spPr>
            <a:xfrm>
              <a:off x="5100355" y="2979426"/>
              <a:ext cx="1981402" cy="1981402"/>
            </a:xfrm>
            <a:prstGeom prst="ellipse">
              <a:avLst/>
            </a:prstGeom>
            <a:gradFill>
              <a:gsLst>
                <a:gs pos="0">
                  <a:schemeClr val="bg1">
                    <a:alpha val="6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B7C0D80F-2CF5-D7DE-4D29-F435C5BE658F}"/>
                </a:ext>
              </a:extLst>
            </p:cNvPr>
            <p:cNvSpPr txBox="1"/>
            <p:nvPr/>
          </p:nvSpPr>
          <p:spPr>
            <a:xfrm>
              <a:off x="5462890" y="3632366"/>
              <a:ext cx="129829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最大程度削减费用</a:t>
              </a:r>
            </a:p>
          </p:txBody>
        </p:sp>
        <p:sp>
          <p:nvSpPr>
            <p:cNvPr id="36" name="Oval 54++">
              <a:extLst>
                <a:ext uri="{FF2B5EF4-FFF2-40B4-BE49-F238E27FC236}">
                  <a16:creationId xmlns:a16="http://schemas.microsoft.com/office/drawing/2014/main" id="{5C2CDCE7-CF78-D7CB-5EEC-87E7A126B647}"/>
                </a:ext>
              </a:extLst>
            </p:cNvPr>
            <p:cNvSpPr/>
            <p:nvPr/>
          </p:nvSpPr>
          <p:spPr>
            <a:xfrm>
              <a:off x="4772979" y="2647106"/>
              <a:ext cx="2646042" cy="2646042"/>
            </a:xfrm>
            <a:prstGeom prst="arc">
              <a:avLst>
                <a:gd name="adj1" fmla="val 11139755"/>
                <a:gd name="adj2" fmla="val 1584411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7" name="Oval 54+++">
              <a:extLst>
                <a:ext uri="{FF2B5EF4-FFF2-40B4-BE49-F238E27FC236}">
                  <a16:creationId xmlns:a16="http://schemas.microsoft.com/office/drawing/2014/main" id="{F02FCF29-6956-2702-C53A-539BEF96AB82}"/>
                </a:ext>
              </a:extLst>
            </p:cNvPr>
            <p:cNvSpPr/>
            <p:nvPr/>
          </p:nvSpPr>
          <p:spPr>
            <a:xfrm>
              <a:off x="4772979" y="2647106"/>
              <a:ext cx="2646042" cy="2646042"/>
            </a:xfrm>
            <a:prstGeom prst="arc">
              <a:avLst>
                <a:gd name="adj1" fmla="val 5859128"/>
                <a:gd name="adj2" fmla="val 1019970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9" name="Oval 54++++">
              <a:extLst>
                <a:ext uri="{FF2B5EF4-FFF2-40B4-BE49-F238E27FC236}">
                  <a16:creationId xmlns:a16="http://schemas.microsoft.com/office/drawing/2014/main" id="{2562B97E-E5B8-1AA5-85ED-0E1202D708F8}"/>
                </a:ext>
              </a:extLst>
            </p:cNvPr>
            <p:cNvSpPr/>
            <p:nvPr/>
          </p:nvSpPr>
          <p:spPr>
            <a:xfrm>
              <a:off x="4772979" y="2647106"/>
              <a:ext cx="2646042" cy="2646042"/>
            </a:xfrm>
            <a:prstGeom prst="arc">
              <a:avLst>
                <a:gd name="adj1" fmla="val 673724"/>
                <a:gd name="adj2" fmla="val 5048644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957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文本框 225">
            <a:extLst>
              <a:ext uri="{FF2B5EF4-FFF2-40B4-BE49-F238E27FC236}">
                <a16:creationId xmlns:a16="http://schemas.microsoft.com/office/drawing/2014/main" id="{CEB999F6-5822-7C0C-FD4A-E0B885FF8AEC}"/>
              </a:ext>
            </a:extLst>
          </p:cNvPr>
          <p:cNvSpPr txBox="1"/>
          <p:nvPr/>
        </p:nvSpPr>
        <p:spPr>
          <a:xfrm>
            <a:off x="1890747" y="2482741"/>
            <a:ext cx="2591887" cy="2123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03</a:t>
            </a:r>
            <a:endParaRPr lang="zh-CN" altLang="en-US" sz="138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ea"/>
              <a:ea typeface="+mj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01EE3E-C4E6-F948-40A9-A38F876C7893}"/>
              </a:ext>
            </a:extLst>
          </p:cNvPr>
          <p:cNvGrpSpPr/>
          <p:nvPr/>
        </p:nvGrpSpPr>
        <p:grpSpPr>
          <a:xfrm>
            <a:off x="3253789" y="2050143"/>
            <a:ext cx="8955314" cy="2757714"/>
            <a:chOff x="3253789" y="2050143"/>
            <a:chExt cx="8955314" cy="275771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ECCA668-33AF-30D2-578C-687E7B4886AA}"/>
                </a:ext>
              </a:extLst>
            </p:cNvPr>
            <p:cNvSpPr/>
            <p:nvPr/>
          </p:nvSpPr>
          <p:spPr>
            <a:xfrm>
              <a:off x="3253789" y="2050143"/>
              <a:ext cx="8955314" cy="2757714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47000"/>
                    <a:lumOff val="53000"/>
                  </a:schemeClr>
                </a:gs>
                <a:gs pos="51000">
                  <a:srgbClr val="FFFFFF">
                    <a:alpha val="18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bg1">
                      <a:alpha val="62000"/>
                    </a:schemeClr>
                  </a:gs>
                </a:gsLst>
                <a:lin ang="0" scaled="0"/>
              </a:gradFill>
            </a:ln>
            <a:effectLst>
              <a:outerShdw blurRad="139700" dist="152400" dir="8100000" algn="tr" rotWithShape="0">
                <a:schemeClr val="accent3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78" name="组合 277">
              <a:extLst>
                <a:ext uri="{FF2B5EF4-FFF2-40B4-BE49-F238E27FC236}">
                  <a16:creationId xmlns:a16="http://schemas.microsoft.com/office/drawing/2014/main" id="{C3AC151E-B798-026C-1691-AAE4ADDD8300}"/>
                </a:ext>
              </a:extLst>
            </p:cNvPr>
            <p:cNvGrpSpPr/>
            <p:nvPr/>
          </p:nvGrpSpPr>
          <p:grpSpPr>
            <a:xfrm>
              <a:off x="6577494" y="3479446"/>
              <a:ext cx="5175984" cy="920883"/>
              <a:chOff x="4038842" y="2796708"/>
              <a:chExt cx="5893427" cy="920882"/>
            </a:xfrm>
          </p:grpSpPr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33679E58-77FE-D72A-B0FE-28F7776D74D2}"/>
                  </a:ext>
                </a:extLst>
              </p:cNvPr>
              <p:cNvSpPr txBox="1"/>
              <p:nvPr/>
            </p:nvSpPr>
            <p:spPr>
              <a:xfrm>
                <a:off x="4038842" y="2796708"/>
                <a:ext cx="5893427" cy="67723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dist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48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存在问题</a:t>
                </a:r>
              </a:p>
            </p:txBody>
          </p:sp>
          <p:sp>
            <p:nvSpPr>
              <p:cNvPr id="277" name="文本框 276">
                <a:extLst>
                  <a:ext uri="{FF2B5EF4-FFF2-40B4-BE49-F238E27FC236}">
                    <a16:creationId xmlns:a16="http://schemas.microsoft.com/office/drawing/2014/main" id="{23843DB1-883D-B5AE-E445-CB281E807F99}"/>
                  </a:ext>
                </a:extLst>
              </p:cNvPr>
              <p:cNvSpPr txBox="1"/>
              <p:nvPr/>
            </p:nvSpPr>
            <p:spPr>
              <a:xfrm>
                <a:off x="4038842" y="3471369"/>
                <a:ext cx="5893427" cy="246221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dist"/>
                <a:r>
                  <a:rPr kumimoji="1" lang="en-US" altLang="zh-CN" sz="1600" dirty="0">
                    <a:solidFill>
                      <a:schemeClr val="accent1"/>
                    </a:solidFill>
                  </a:rPr>
                  <a:t>Problems in work in the first half of the year</a:t>
                </a:r>
              </a:p>
            </p:txBody>
          </p:sp>
        </p:grpSp>
        <p:sp>
          <p:nvSpPr>
            <p:cNvPr id="275" name="ïśḻídè">
              <a:extLst>
                <a:ext uri="{FF2B5EF4-FFF2-40B4-BE49-F238E27FC236}">
                  <a16:creationId xmlns:a16="http://schemas.microsoft.com/office/drawing/2014/main" id="{AAB683BD-90E2-E6AE-24AD-A55A9DA440EA}"/>
                </a:ext>
              </a:extLst>
            </p:cNvPr>
            <p:cNvSpPr txBox="1">
              <a:spLocks/>
            </p:cNvSpPr>
            <p:nvPr/>
          </p:nvSpPr>
          <p:spPr>
            <a:xfrm>
              <a:off x="5110943" y="2542322"/>
              <a:ext cx="6648675" cy="677108"/>
            </a:xfrm>
            <a:prstGeom prst="rect">
              <a:avLst/>
            </a:prstGeom>
            <a:ln w="22225">
              <a:noFill/>
            </a:ln>
            <a:effectLst>
              <a:outerShdw blurRad="76200" dist="38100" dir="16200000" rotWithShape="0">
                <a:prstClr val="black">
                  <a:alpha val="10000"/>
                </a:prstClr>
              </a:outerShdw>
            </a:effectLst>
          </p:spPr>
          <p:txBody>
            <a:bodyPr wrap="square" lIns="0" tIns="0" rIns="0" bIns="0">
              <a:noAutofit/>
            </a:bodyPr>
            <a:lstStyle>
              <a:lvl1pPr algn="l" defTabSz="9143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altLang="zh-CN" sz="4400" b="0" dirty="0">
                  <a:ln w="12700">
                    <a:gradFill flip="none" rotWithShape="1">
                      <a:gsLst>
                        <a:gs pos="39000">
                          <a:schemeClr val="accent2"/>
                        </a:gs>
                        <a:gs pos="0">
                          <a:schemeClr val="accent1"/>
                        </a:gs>
                        <a:gs pos="90000">
                          <a:schemeClr val="accent3"/>
                        </a:gs>
                      </a:gsLst>
                      <a:lin ang="18900000" scaled="1"/>
                      <a:tileRect/>
                    </a:gradFill>
                  </a:ln>
                  <a:noFill/>
                  <a:latin typeface="+mj-ea"/>
                </a:rPr>
                <a:t>PART THREE</a:t>
              </a:r>
              <a:endParaRPr lang="zh-CN" altLang="en-US" sz="4400" b="0" dirty="0">
                <a:ln w="12700">
                  <a:gradFill flip="none" rotWithShape="1">
                    <a:gsLst>
                      <a:gs pos="39000">
                        <a:schemeClr val="accent2"/>
                      </a:gs>
                      <a:gs pos="0">
                        <a:schemeClr val="accent1"/>
                      </a:gs>
                      <a:gs pos="90000">
                        <a:schemeClr val="accent3"/>
                      </a:gs>
                    </a:gsLst>
                    <a:lin ang="18900000" scaled="1"/>
                    <a:tileRect/>
                  </a:gradFill>
                </a:ln>
                <a:noFill/>
                <a:latin typeface="+mj-ea"/>
              </a:endParaRPr>
            </a:p>
          </p:txBody>
        </p:sp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92471B79-D49D-6154-0D51-C2C5BD53B21F}"/>
                </a:ext>
              </a:extLst>
            </p:cNvPr>
            <p:cNvGrpSpPr/>
            <p:nvPr/>
          </p:nvGrpSpPr>
          <p:grpSpPr>
            <a:xfrm>
              <a:off x="6585890" y="2646960"/>
              <a:ext cx="1367742" cy="452667"/>
              <a:chOff x="10341036" y="5821133"/>
              <a:chExt cx="1367742" cy="452667"/>
            </a:xfrm>
            <a:gradFill>
              <a:gsLst>
                <a:gs pos="100000">
                  <a:schemeClr val="accent1">
                    <a:alpha val="68000"/>
                  </a:schemeClr>
                </a:gs>
                <a:gs pos="59000">
                  <a:schemeClr val="accent2">
                    <a:alpha val="90000"/>
                  </a:schemeClr>
                </a:gs>
                <a:gs pos="12000">
                  <a:schemeClr val="accent3">
                    <a:alpha val="62000"/>
                  </a:schemeClr>
                </a:gs>
              </a:gsLst>
              <a:lin ang="8100000" scaled="1"/>
            </a:gradFill>
          </p:grpSpPr>
          <p:sp>
            <p:nvSpPr>
              <p:cNvPr id="280" name="平行四边形 279">
                <a:extLst>
                  <a:ext uri="{FF2B5EF4-FFF2-40B4-BE49-F238E27FC236}">
                    <a16:creationId xmlns:a16="http://schemas.microsoft.com/office/drawing/2014/main" id="{31F10B52-98BB-B945-0E6D-971389562592}"/>
                  </a:ext>
                </a:extLst>
              </p:cNvPr>
              <p:cNvSpPr/>
              <p:nvPr/>
            </p:nvSpPr>
            <p:spPr>
              <a:xfrm>
                <a:off x="1140783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平行四边形 280">
                <a:extLst>
                  <a:ext uri="{FF2B5EF4-FFF2-40B4-BE49-F238E27FC236}">
                    <a16:creationId xmlns:a16="http://schemas.microsoft.com/office/drawing/2014/main" id="{E738C0FA-4EBF-2327-7142-3C5665F1D898}"/>
                  </a:ext>
                </a:extLst>
              </p:cNvPr>
              <p:cNvSpPr/>
              <p:nvPr/>
            </p:nvSpPr>
            <p:spPr>
              <a:xfrm>
                <a:off x="1119447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平行四边形 281">
                <a:extLst>
                  <a:ext uri="{FF2B5EF4-FFF2-40B4-BE49-F238E27FC236}">
                    <a16:creationId xmlns:a16="http://schemas.microsoft.com/office/drawing/2014/main" id="{104A738B-E99C-969C-66A5-CE4BFD041472}"/>
                  </a:ext>
                </a:extLst>
              </p:cNvPr>
              <p:cNvSpPr/>
              <p:nvPr/>
            </p:nvSpPr>
            <p:spPr>
              <a:xfrm>
                <a:off x="1098111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平行四边形 282">
                <a:extLst>
                  <a:ext uri="{FF2B5EF4-FFF2-40B4-BE49-F238E27FC236}">
                    <a16:creationId xmlns:a16="http://schemas.microsoft.com/office/drawing/2014/main" id="{AD11826A-318D-DE57-8DCF-AC2CD07CE94E}"/>
                  </a:ext>
                </a:extLst>
              </p:cNvPr>
              <p:cNvSpPr/>
              <p:nvPr/>
            </p:nvSpPr>
            <p:spPr>
              <a:xfrm>
                <a:off x="1076775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4" name="平行四边形 283">
                <a:extLst>
                  <a:ext uri="{FF2B5EF4-FFF2-40B4-BE49-F238E27FC236}">
                    <a16:creationId xmlns:a16="http://schemas.microsoft.com/office/drawing/2014/main" id="{A00AB5A7-FBEA-98B2-455C-0872144ECA51}"/>
                  </a:ext>
                </a:extLst>
              </p:cNvPr>
              <p:cNvSpPr/>
              <p:nvPr/>
            </p:nvSpPr>
            <p:spPr>
              <a:xfrm>
                <a:off x="1055439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5" name="平行四边形 284">
                <a:extLst>
                  <a:ext uri="{FF2B5EF4-FFF2-40B4-BE49-F238E27FC236}">
                    <a16:creationId xmlns:a16="http://schemas.microsoft.com/office/drawing/2014/main" id="{6FCCA64A-CE09-9466-50C5-4AAFEAEEB7CF}"/>
                  </a:ext>
                </a:extLst>
              </p:cNvPr>
              <p:cNvSpPr/>
              <p:nvPr/>
            </p:nvSpPr>
            <p:spPr>
              <a:xfrm>
                <a:off x="1034103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67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E6A54-13D2-15C6-5DEF-65AA7BF3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课题反思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E0FB94F-6EFE-5D00-F3DF-0396433377FC}"/>
              </a:ext>
            </a:extLst>
          </p:cNvPr>
          <p:cNvGrpSpPr/>
          <p:nvPr/>
        </p:nvGrpSpPr>
        <p:grpSpPr>
          <a:xfrm>
            <a:off x="699928" y="1347120"/>
            <a:ext cx="10792143" cy="5111750"/>
            <a:chOff x="699928" y="1347120"/>
            <a:chExt cx="10792143" cy="5111750"/>
          </a:xfrm>
        </p:grpSpPr>
        <p:grpSp>
          <p:nvGrpSpPr>
            <p:cNvPr id="272" name="组合 271">
              <a:extLst>
                <a:ext uri="{FF2B5EF4-FFF2-40B4-BE49-F238E27FC236}">
                  <a16:creationId xmlns:a16="http://schemas.microsoft.com/office/drawing/2014/main" id="{689DD136-1657-C6D8-69D4-501D4567AA09}"/>
                </a:ext>
              </a:extLst>
            </p:cNvPr>
            <p:cNvGrpSpPr/>
            <p:nvPr/>
          </p:nvGrpSpPr>
          <p:grpSpPr>
            <a:xfrm>
              <a:off x="699928" y="1347120"/>
              <a:ext cx="10792143" cy="5111750"/>
              <a:chOff x="699928" y="1266095"/>
              <a:chExt cx="10792143" cy="5111750"/>
            </a:xfrm>
            <a:effectLst>
              <a:outerShdw blurRad="76200" dist="38100" dir="8100000" algn="tr" rotWithShape="0">
                <a:schemeClr val="accent1">
                  <a:lumMod val="50000"/>
                  <a:alpha val="29000"/>
                </a:schemeClr>
              </a:outerShdw>
            </a:effectLst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E5276A04-60CA-32F7-5F85-870FDBF90489}"/>
                  </a:ext>
                </a:extLst>
              </p:cNvPr>
              <p:cNvSpPr/>
              <p:nvPr/>
            </p:nvSpPr>
            <p:spPr>
              <a:xfrm>
                <a:off x="699928" y="1266095"/>
                <a:ext cx="5396072" cy="5111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3" name="图片 2" descr="使用笔记本电脑和记事本的人">
                <a:extLst>
                  <a:ext uri="{FF2B5EF4-FFF2-40B4-BE49-F238E27FC236}">
                    <a16:creationId xmlns:a16="http://schemas.microsoft.com/office/drawing/2014/main" id="{E18C8D22-C639-6ED4-5965-C64FBAF07A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72" r="9139"/>
              <a:stretch/>
            </p:blipFill>
            <p:spPr>
              <a:xfrm>
                <a:off x="6101476" y="1266095"/>
                <a:ext cx="5390595" cy="5111745"/>
              </a:xfrm>
              <a:prstGeom prst="rect">
                <a:avLst/>
              </a:prstGeom>
            </p:spPr>
          </p:pic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9639812B-3D58-EE74-461C-97C02DEFA179}"/>
                  </a:ext>
                </a:extLst>
              </p:cNvPr>
              <p:cNvSpPr/>
              <p:nvPr/>
            </p:nvSpPr>
            <p:spPr>
              <a:xfrm>
                <a:off x="699928" y="2018239"/>
                <a:ext cx="133192" cy="9408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6925479A-7682-B592-9D78-38353E8CF173}"/>
                </a:ext>
              </a:extLst>
            </p:cNvPr>
            <p:cNvGrpSpPr/>
            <p:nvPr/>
          </p:nvGrpSpPr>
          <p:grpSpPr>
            <a:xfrm>
              <a:off x="1240594" y="1705371"/>
              <a:ext cx="4495335" cy="1096365"/>
              <a:chOff x="1787513" y="1668230"/>
              <a:chExt cx="3389455" cy="1096365"/>
            </a:xfrm>
          </p:grpSpPr>
          <p:sp>
            <p:nvSpPr>
              <p:cNvPr id="78" name="文本框 9">
                <a:extLst>
                  <a:ext uri="{FF2B5EF4-FFF2-40B4-BE49-F238E27FC236}">
                    <a16:creationId xmlns:a16="http://schemas.microsoft.com/office/drawing/2014/main" id="{1F3DBA17-29A7-2DD1-BCE7-18CEB4A1B5C0}"/>
                  </a:ext>
                </a:extLst>
              </p:cNvPr>
              <p:cNvSpPr txBox="1"/>
              <p:nvPr/>
            </p:nvSpPr>
            <p:spPr>
              <a:xfrm>
                <a:off x="1787513" y="1668230"/>
                <a:ext cx="3389455" cy="400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01. 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市场需求下降</a:t>
                </a:r>
              </a:p>
            </p:txBody>
          </p:sp>
          <p:sp>
            <p:nvSpPr>
              <p:cNvPr id="79" name="Rectangle 66">
                <a:extLst>
                  <a:ext uri="{FF2B5EF4-FFF2-40B4-BE49-F238E27FC236}">
                    <a16:creationId xmlns:a16="http://schemas.microsoft.com/office/drawing/2014/main" id="{F67FAA93-F38D-8D79-BEDE-065343A4C4BC}"/>
                  </a:ext>
                </a:extLst>
              </p:cNvPr>
              <p:cNvSpPr/>
              <p:nvPr/>
            </p:nvSpPr>
            <p:spPr>
              <a:xfrm>
                <a:off x="1787513" y="2130062"/>
                <a:ext cx="3385326" cy="634533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产销量下降，市场竞争进加剧平均价格下降 ，</a:t>
                </a:r>
                <a:endParaRPr lang="en-US" altLang="zh-CN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效益滑坡</a:t>
                </a: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D3D28C58-A2BC-24FE-B499-3C91C2892794}"/>
                </a:ext>
              </a:extLst>
            </p:cNvPr>
            <p:cNvGrpSpPr/>
            <p:nvPr/>
          </p:nvGrpSpPr>
          <p:grpSpPr>
            <a:xfrm>
              <a:off x="1240594" y="3270062"/>
              <a:ext cx="4495335" cy="1096365"/>
              <a:chOff x="1787513" y="1668230"/>
              <a:chExt cx="3389455" cy="1096365"/>
            </a:xfrm>
          </p:grpSpPr>
          <p:sp>
            <p:nvSpPr>
              <p:cNvPr id="81" name="文本框 9">
                <a:extLst>
                  <a:ext uri="{FF2B5EF4-FFF2-40B4-BE49-F238E27FC236}">
                    <a16:creationId xmlns:a16="http://schemas.microsoft.com/office/drawing/2014/main" id="{1364220D-2F56-0794-BD6E-37E8D3035C5D}"/>
                  </a:ext>
                </a:extLst>
              </p:cNvPr>
              <p:cNvSpPr txBox="1"/>
              <p:nvPr/>
            </p:nvSpPr>
            <p:spPr>
              <a:xfrm>
                <a:off x="1787513" y="1668230"/>
                <a:ext cx="3389455" cy="400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02. 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产品占有率下滑</a:t>
                </a:r>
              </a:p>
            </p:txBody>
          </p:sp>
          <p:sp>
            <p:nvSpPr>
              <p:cNvPr id="82" name="Rectangle 66">
                <a:extLst>
                  <a:ext uri="{FF2B5EF4-FFF2-40B4-BE49-F238E27FC236}">
                    <a16:creationId xmlns:a16="http://schemas.microsoft.com/office/drawing/2014/main" id="{53CCF458-EC9E-BF5F-F13D-FD51653ECF5E}"/>
                  </a:ext>
                </a:extLst>
              </p:cNvPr>
              <p:cNvSpPr/>
              <p:nvPr/>
            </p:nvSpPr>
            <p:spPr>
              <a:xfrm>
                <a:off x="1787513" y="2130062"/>
                <a:ext cx="3385326" cy="634533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市场涌现出一批物美价廉、深受广大消费者</a:t>
                </a:r>
                <a:endParaRPr lang="en-US" altLang="zh-CN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喜欢的大众产品，对本公司产品冲击较大</a:t>
                </a: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47EEBA5F-5532-963C-C4BA-BA13768093CF}"/>
                </a:ext>
              </a:extLst>
            </p:cNvPr>
            <p:cNvGrpSpPr/>
            <p:nvPr/>
          </p:nvGrpSpPr>
          <p:grpSpPr>
            <a:xfrm>
              <a:off x="1240594" y="4834754"/>
              <a:ext cx="4495335" cy="1096365"/>
              <a:chOff x="1787513" y="1668230"/>
              <a:chExt cx="3389455" cy="1096365"/>
            </a:xfrm>
          </p:grpSpPr>
          <p:sp>
            <p:nvSpPr>
              <p:cNvPr id="84" name="文本框 9">
                <a:extLst>
                  <a:ext uri="{FF2B5EF4-FFF2-40B4-BE49-F238E27FC236}">
                    <a16:creationId xmlns:a16="http://schemas.microsoft.com/office/drawing/2014/main" id="{7187A4EA-CEEC-0F18-E71D-C00A469D0A2A}"/>
                  </a:ext>
                </a:extLst>
              </p:cNvPr>
              <p:cNvSpPr txBox="1"/>
              <p:nvPr/>
            </p:nvSpPr>
            <p:spPr>
              <a:xfrm>
                <a:off x="1787513" y="1668230"/>
                <a:ext cx="3389455" cy="400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03. 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行业难题多</a:t>
                </a:r>
              </a:p>
            </p:txBody>
          </p:sp>
          <p:sp>
            <p:nvSpPr>
              <p:cNvPr id="85" name="Rectangle 66">
                <a:extLst>
                  <a:ext uri="{FF2B5EF4-FFF2-40B4-BE49-F238E27FC236}">
                    <a16:creationId xmlns:a16="http://schemas.microsoft.com/office/drawing/2014/main" id="{61A79B63-EE4C-7D7F-39C4-719A0C080A56}"/>
                  </a:ext>
                </a:extLst>
              </p:cNvPr>
              <p:cNvSpPr/>
              <p:nvPr/>
            </p:nvSpPr>
            <p:spPr>
              <a:xfrm>
                <a:off x="1787513" y="2130062"/>
                <a:ext cx="3385326" cy="634533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市场已趋饱和竞争激烈，企业经济效益差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，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管理监督力度不够</a:t>
                </a:r>
              </a:p>
            </p:txBody>
          </p:sp>
        </p:grp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2A57AC5F-9F7B-B620-0151-96457C0028E5}"/>
                </a:ext>
              </a:extLst>
            </p:cNvPr>
            <p:cNvCxnSpPr/>
            <p:nvPr/>
          </p:nvCxnSpPr>
          <p:spPr>
            <a:xfrm>
              <a:off x="1240594" y="3035300"/>
              <a:ext cx="427628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8E1A4E10-E9B1-B062-FEB9-35908FFFF018}"/>
                </a:ext>
              </a:extLst>
            </p:cNvPr>
            <p:cNvCxnSpPr/>
            <p:nvPr/>
          </p:nvCxnSpPr>
          <p:spPr>
            <a:xfrm>
              <a:off x="1240594" y="4635500"/>
              <a:ext cx="427628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621FCEA-406B-871E-F2A3-B06DB28CDB96}"/>
                </a:ext>
              </a:extLst>
            </p:cNvPr>
            <p:cNvGrpSpPr/>
            <p:nvPr/>
          </p:nvGrpSpPr>
          <p:grpSpPr>
            <a:xfrm>
              <a:off x="6090525" y="4635500"/>
              <a:ext cx="5401546" cy="1823367"/>
              <a:chOff x="6090525" y="4635500"/>
              <a:chExt cx="5401546" cy="1823367"/>
            </a:xfrm>
          </p:grpSpPr>
          <p:sp>
            <p:nvSpPr>
              <p:cNvPr id="273" name="矩形: 圆角 272">
                <a:extLst>
                  <a:ext uri="{FF2B5EF4-FFF2-40B4-BE49-F238E27FC236}">
                    <a16:creationId xmlns:a16="http://schemas.microsoft.com/office/drawing/2014/main" id="{54DD06D0-8540-62CA-3885-AF5B96887B0F}"/>
                  </a:ext>
                </a:extLst>
              </p:cNvPr>
              <p:cNvSpPr/>
              <p:nvPr/>
            </p:nvSpPr>
            <p:spPr>
              <a:xfrm>
                <a:off x="6090525" y="4635500"/>
                <a:ext cx="5401546" cy="182336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84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文本框 273">
                <a:extLst>
                  <a:ext uri="{FF2B5EF4-FFF2-40B4-BE49-F238E27FC236}">
                    <a16:creationId xmlns:a16="http://schemas.microsoft.com/office/drawing/2014/main" id="{89E6B7B4-A89E-E82B-CCA9-8C93928098F2}"/>
                  </a:ext>
                </a:extLst>
              </p:cNvPr>
              <p:cNvSpPr txBox="1"/>
              <p:nvPr/>
            </p:nvSpPr>
            <p:spPr>
              <a:xfrm>
                <a:off x="6445120" y="4875188"/>
                <a:ext cx="367093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zh-CN" altLang="en-US" sz="24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研发能力不足</a:t>
                </a:r>
                <a:endParaRPr lang="en-US" altLang="zh-CN" sz="24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  <a:p>
                <a:r>
                  <a:rPr lang="zh-CN" altLang="en-US" sz="24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缺乏核心竞争力</a:t>
                </a:r>
                <a:endParaRPr lang="en-US" altLang="zh-CN" sz="24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5" name="文本框 274">
                <a:extLst>
                  <a:ext uri="{FF2B5EF4-FFF2-40B4-BE49-F238E27FC236}">
                    <a16:creationId xmlns:a16="http://schemas.microsoft.com/office/drawing/2014/main" id="{612731D5-B09E-2D8E-ED1F-9E1C7F5FCAE4}"/>
                  </a:ext>
                </a:extLst>
              </p:cNvPr>
              <p:cNvSpPr txBox="1"/>
              <p:nvPr/>
            </p:nvSpPr>
            <p:spPr>
              <a:xfrm>
                <a:off x="6445120" y="5722478"/>
                <a:ext cx="4719139" cy="299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产品趋于同质化，产品差异化是关键</a:t>
                </a:r>
                <a:endPara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B41CC05C-2B14-2E39-65A6-8F4C38CDF1D4}"/>
                  </a:ext>
                </a:extLst>
              </p:cNvPr>
              <p:cNvGrpSpPr/>
              <p:nvPr/>
            </p:nvGrpSpPr>
            <p:grpSpPr>
              <a:xfrm>
                <a:off x="10651964" y="4932883"/>
                <a:ext cx="474562" cy="249282"/>
                <a:chOff x="10440365" y="4977114"/>
                <a:chExt cx="474562" cy="249282"/>
              </a:xfrm>
            </p:grpSpPr>
            <p:cxnSp>
              <p:nvCxnSpPr>
                <p:cNvPr id="5" name="直接连接符 4">
                  <a:extLst>
                    <a:ext uri="{FF2B5EF4-FFF2-40B4-BE49-F238E27FC236}">
                      <a16:creationId xmlns:a16="http://schemas.microsoft.com/office/drawing/2014/main" id="{AD8B1801-0180-79E4-7EBF-D69A682844B0}"/>
                    </a:ext>
                  </a:extLst>
                </p:cNvPr>
                <p:cNvCxnSpPr/>
                <p:nvPr/>
              </p:nvCxnSpPr>
              <p:spPr>
                <a:xfrm>
                  <a:off x="10440365" y="4977114"/>
                  <a:ext cx="47456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30BA6018-FD4E-A805-4DA6-C76E8FAEDB30}"/>
                    </a:ext>
                  </a:extLst>
                </p:cNvPr>
                <p:cNvCxnSpPr/>
                <p:nvPr/>
              </p:nvCxnSpPr>
              <p:spPr>
                <a:xfrm>
                  <a:off x="10440365" y="5101755"/>
                  <a:ext cx="47456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EF0418E9-BB08-B875-D6AE-295E381EAA91}"/>
                    </a:ext>
                  </a:extLst>
                </p:cNvPr>
                <p:cNvCxnSpPr/>
                <p:nvPr/>
              </p:nvCxnSpPr>
              <p:spPr>
                <a:xfrm>
                  <a:off x="10440365" y="5226396"/>
                  <a:ext cx="47456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866819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3BEC79-6EF0-DBAC-AA05-4535435C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原因分析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7182F3D-AC64-27AE-28CB-9416771923BB}"/>
              </a:ext>
            </a:extLst>
          </p:cNvPr>
          <p:cNvGrpSpPr/>
          <p:nvPr/>
        </p:nvGrpSpPr>
        <p:grpSpPr>
          <a:xfrm>
            <a:off x="855361" y="1340733"/>
            <a:ext cx="4979909" cy="5037112"/>
            <a:chOff x="855361" y="1282858"/>
            <a:chExt cx="4979909" cy="5037112"/>
          </a:xfrm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5E713519-08BB-7460-E159-48879F2DAF53}"/>
                </a:ext>
              </a:extLst>
            </p:cNvPr>
            <p:cNvSpPr/>
            <p:nvPr/>
          </p:nvSpPr>
          <p:spPr>
            <a:xfrm>
              <a:off x="855361" y="1282858"/>
              <a:ext cx="4979909" cy="5037112"/>
            </a:xfrm>
            <a:prstGeom prst="roundRect">
              <a:avLst>
                <a:gd name="adj" fmla="val 2845"/>
              </a:avLst>
            </a:prstGeom>
            <a:gradFill flip="none" rotWithShape="1">
              <a:gsLst>
                <a:gs pos="0">
                  <a:schemeClr val="bg1">
                    <a:lumMod val="47000"/>
                    <a:lumOff val="53000"/>
                  </a:schemeClr>
                </a:gs>
                <a:gs pos="51000">
                  <a:srgbClr val="FFFFFF">
                    <a:alpha val="18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bg1">
                      <a:alpha val="62000"/>
                    </a:schemeClr>
                  </a:gs>
                </a:gsLst>
                <a:lin ang="0" scaled="0"/>
              </a:gradFill>
            </a:ln>
            <a:effectLst>
              <a:outerShdw blurRad="139700" dist="152400" dir="8100000" algn="tr" rotWithShape="0">
                <a:schemeClr val="accent3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799C850B-0DFF-EDC7-9227-200C92E22182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>
              <a:off x="1166817" y="1754995"/>
              <a:ext cx="4409771" cy="2837489"/>
              <a:chOff x="1641614" y="1631361"/>
              <a:chExt cx="4409771" cy="2837489"/>
            </a:xfrm>
          </p:grpSpPr>
          <p:grpSp>
            <p:nvGrpSpPr>
              <p:cNvPr id="3" name="Group 42">
                <a:extLst>
                  <a:ext uri="{FF2B5EF4-FFF2-40B4-BE49-F238E27FC236}">
                    <a16:creationId xmlns:a16="http://schemas.microsoft.com/office/drawing/2014/main" id="{DDFCFB20-1EAC-DA38-04B3-DFAD539F0B24}"/>
                  </a:ext>
                </a:extLst>
              </p:cNvPr>
              <p:cNvGrpSpPr/>
              <p:nvPr/>
            </p:nvGrpSpPr>
            <p:grpSpPr>
              <a:xfrm>
                <a:off x="4920025" y="2652652"/>
                <a:ext cx="1131360" cy="1204984"/>
                <a:chOff x="8201969" y="5375299"/>
                <a:chExt cx="1627894" cy="1733831"/>
              </a:xfrm>
            </p:grpSpPr>
            <p:grpSp>
              <p:nvGrpSpPr>
                <p:cNvPr id="4" name="Group 17">
                  <a:extLst>
                    <a:ext uri="{FF2B5EF4-FFF2-40B4-BE49-F238E27FC236}">
                      <a16:creationId xmlns:a16="http://schemas.microsoft.com/office/drawing/2014/main" id="{C23FD0DC-FF85-CA2E-81C6-461C92C9EEA4}"/>
                    </a:ext>
                  </a:extLst>
                </p:cNvPr>
                <p:cNvGrpSpPr/>
                <p:nvPr/>
              </p:nvGrpSpPr>
              <p:grpSpPr>
                <a:xfrm>
                  <a:off x="8201973" y="5375299"/>
                  <a:ext cx="1627890" cy="357604"/>
                  <a:chOff x="7976019" y="3770727"/>
                  <a:chExt cx="1627890" cy="357604"/>
                </a:xfrm>
              </p:grpSpPr>
              <p:sp>
                <p:nvSpPr>
                  <p:cNvPr id="14" name="Rectangle: Rounded Corners 15">
                    <a:extLst>
                      <a:ext uri="{FF2B5EF4-FFF2-40B4-BE49-F238E27FC236}">
                        <a16:creationId xmlns:a16="http://schemas.microsoft.com/office/drawing/2014/main" id="{8744EEDA-C1DA-7E67-E358-747903B011EF}"/>
                      </a:ext>
                    </a:extLst>
                  </p:cNvPr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>
                    <a:off x="7976019" y="3863355"/>
                    <a:ext cx="194848" cy="194848"/>
                  </a:xfrm>
                  <a:prstGeom prst="roundRect">
                    <a:avLst>
                      <a:gd name="adj" fmla="val 25817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998" dirty="0">
                      <a:latin typeface="+mn-ea"/>
                    </a:endParaRPr>
                  </a:p>
                </p:txBody>
              </p:sp>
              <p:sp>
                <p:nvSpPr>
                  <p:cNvPr id="15" name="TextBox 16">
                    <a:extLst>
                      <a:ext uri="{FF2B5EF4-FFF2-40B4-BE49-F238E27FC236}">
                        <a16:creationId xmlns:a16="http://schemas.microsoft.com/office/drawing/2014/main" id="{A0001643-0C65-2FE4-FE8E-CA66115C72A8}"/>
                      </a:ext>
                    </a:extLst>
                  </p:cNvPr>
                  <p:cNvSpPr txBox="1"/>
                  <p:nvPr>
                    <p:custDataLst>
                      <p:tags r:id="rId36"/>
                    </p:custDataLst>
                  </p:nvPr>
                </p:nvSpPr>
                <p:spPr>
                  <a:xfrm>
                    <a:off x="8269987" y="3770727"/>
                    <a:ext cx="1333922" cy="35760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lIns="86868" tIns="43434" rIns="86868" bIns="43434" rtlCol="0">
                    <a:noAutofit/>
                  </a:bodyPr>
                  <a:lstStyle/>
                  <a:p>
                    <a:r>
                      <a:rPr lang="zh-CN" alt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客户</a:t>
                    </a:r>
                    <a:r>
                      <a:rPr 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 </a:t>
                    </a:r>
                    <a:r>
                      <a:rPr lang="en-US" altLang="zh-CN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A</a:t>
                    </a:r>
                    <a:endParaRPr lang="en-US" sz="1045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  <a:cs typeface="Rubik Light" panose="00000400000000000000" pitchFamily="2" charset="-79"/>
                    </a:endParaRPr>
                  </a:p>
                </p:txBody>
              </p:sp>
            </p:grpSp>
            <p:grpSp>
              <p:nvGrpSpPr>
                <p:cNvPr id="5" name="Group 21">
                  <a:extLst>
                    <a:ext uri="{FF2B5EF4-FFF2-40B4-BE49-F238E27FC236}">
                      <a16:creationId xmlns:a16="http://schemas.microsoft.com/office/drawing/2014/main" id="{F16B77A6-9A97-4046-7E35-617E21E62BEA}"/>
                    </a:ext>
                  </a:extLst>
                </p:cNvPr>
                <p:cNvGrpSpPr/>
                <p:nvPr/>
              </p:nvGrpSpPr>
              <p:grpSpPr>
                <a:xfrm>
                  <a:off x="8201972" y="5834043"/>
                  <a:ext cx="1627884" cy="357604"/>
                  <a:chOff x="7976018" y="3746585"/>
                  <a:chExt cx="1627884" cy="357604"/>
                </a:xfrm>
              </p:grpSpPr>
              <p:sp>
                <p:nvSpPr>
                  <p:cNvPr id="12" name="Rectangle: Rounded Corners 22">
                    <a:extLst>
                      <a:ext uri="{FF2B5EF4-FFF2-40B4-BE49-F238E27FC236}">
                        <a16:creationId xmlns:a16="http://schemas.microsoft.com/office/drawing/2014/main" id="{B7406F80-B7DF-07D4-9170-CE864B323F6F}"/>
                      </a:ext>
                    </a:extLst>
                  </p:cNvPr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7976018" y="3839215"/>
                    <a:ext cx="194848" cy="194848"/>
                  </a:xfrm>
                  <a:prstGeom prst="roundRect">
                    <a:avLst>
                      <a:gd name="adj" fmla="val 25817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998" dirty="0">
                      <a:latin typeface="+mn-ea"/>
                    </a:endParaRPr>
                  </a:p>
                </p:txBody>
              </p:sp>
              <p:sp>
                <p:nvSpPr>
                  <p:cNvPr id="13" name="TextBox 23">
                    <a:extLst>
                      <a:ext uri="{FF2B5EF4-FFF2-40B4-BE49-F238E27FC236}">
                        <a16:creationId xmlns:a16="http://schemas.microsoft.com/office/drawing/2014/main" id="{05DC32E5-F0F2-DC64-939C-EB768E26C785}"/>
                      </a:ext>
                    </a:extLst>
                  </p:cNvPr>
                  <p:cNvSpPr txBox="1"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8269980" y="3746585"/>
                    <a:ext cx="1333922" cy="35760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lIns="86868" tIns="43434" rIns="86868" bIns="43434" rtlCol="0">
                    <a:noAutofit/>
                  </a:bodyPr>
                  <a:lstStyle/>
                  <a:p>
                    <a:r>
                      <a:rPr lang="zh-CN" alt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客户</a:t>
                    </a:r>
                    <a:r>
                      <a:rPr lang="en-US" altLang="zh-CN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 B</a:t>
                    </a:r>
                  </a:p>
                </p:txBody>
              </p:sp>
            </p:grpSp>
            <p:grpSp>
              <p:nvGrpSpPr>
                <p:cNvPr id="6" name="Group 24">
                  <a:extLst>
                    <a:ext uri="{FF2B5EF4-FFF2-40B4-BE49-F238E27FC236}">
                      <a16:creationId xmlns:a16="http://schemas.microsoft.com/office/drawing/2014/main" id="{F83E03F6-C18B-5A60-7DFC-540A8E49E838}"/>
                    </a:ext>
                  </a:extLst>
                </p:cNvPr>
                <p:cNvGrpSpPr/>
                <p:nvPr/>
              </p:nvGrpSpPr>
              <p:grpSpPr>
                <a:xfrm>
                  <a:off x="8201969" y="6292783"/>
                  <a:ext cx="1627890" cy="357604"/>
                  <a:chOff x="7976015" y="3722439"/>
                  <a:chExt cx="1627890" cy="357604"/>
                </a:xfrm>
              </p:grpSpPr>
              <p:sp>
                <p:nvSpPr>
                  <p:cNvPr id="10" name="Rectangle: Rounded Corners 25">
                    <a:extLst>
                      <a:ext uri="{FF2B5EF4-FFF2-40B4-BE49-F238E27FC236}">
                        <a16:creationId xmlns:a16="http://schemas.microsoft.com/office/drawing/2014/main" id="{9D49E895-ABC9-A3FF-84D6-359EBBEE44C5}"/>
                      </a:ext>
                    </a:extLst>
                  </p:cNvPr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7976015" y="3815069"/>
                    <a:ext cx="194848" cy="194848"/>
                  </a:xfrm>
                  <a:prstGeom prst="roundRect">
                    <a:avLst>
                      <a:gd name="adj" fmla="val 25817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998" dirty="0">
                      <a:latin typeface="+mn-ea"/>
                    </a:endParaRPr>
                  </a:p>
                </p:txBody>
              </p:sp>
              <p:sp>
                <p:nvSpPr>
                  <p:cNvPr id="11" name="TextBox 26">
                    <a:extLst>
                      <a:ext uri="{FF2B5EF4-FFF2-40B4-BE49-F238E27FC236}">
                        <a16:creationId xmlns:a16="http://schemas.microsoft.com/office/drawing/2014/main" id="{0EA56FB0-5726-852E-4730-F1B8797CE211}"/>
                      </a:ext>
                    </a:extLst>
                  </p:cNvPr>
                  <p:cNvSpPr txBox="1"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8269983" y="3722439"/>
                    <a:ext cx="1333922" cy="35760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lIns="86868" tIns="43434" rIns="86868" bIns="43434" rtlCol="0">
                    <a:noAutofit/>
                  </a:bodyPr>
                  <a:lstStyle/>
                  <a:p>
                    <a:r>
                      <a:rPr lang="zh-CN" alt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客户</a:t>
                    </a:r>
                    <a:r>
                      <a:rPr lang="en-US" altLang="zh-CN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 C</a:t>
                    </a:r>
                  </a:p>
                </p:txBody>
              </p:sp>
            </p:grpSp>
            <p:grpSp>
              <p:nvGrpSpPr>
                <p:cNvPr id="7" name="Group 27">
                  <a:extLst>
                    <a:ext uri="{FF2B5EF4-FFF2-40B4-BE49-F238E27FC236}">
                      <a16:creationId xmlns:a16="http://schemas.microsoft.com/office/drawing/2014/main" id="{8107CDC8-0EA9-9270-A6D5-54B7C7CC2ADD}"/>
                    </a:ext>
                  </a:extLst>
                </p:cNvPr>
                <p:cNvGrpSpPr/>
                <p:nvPr/>
              </p:nvGrpSpPr>
              <p:grpSpPr>
                <a:xfrm>
                  <a:off x="8201972" y="6751526"/>
                  <a:ext cx="1627887" cy="357604"/>
                  <a:chOff x="7976018" y="3698296"/>
                  <a:chExt cx="1627887" cy="357604"/>
                </a:xfrm>
              </p:grpSpPr>
              <p:sp>
                <p:nvSpPr>
                  <p:cNvPr id="8" name="Rectangle: Rounded Corners 28">
                    <a:extLst>
                      <a:ext uri="{FF2B5EF4-FFF2-40B4-BE49-F238E27FC236}">
                        <a16:creationId xmlns:a16="http://schemas.microsoft.com/office/drawing/2014/main" id="{00F355D6-5969-F47F-3BBB-AE99859E6A11}"/>
                      </a:ext>
                    </a:extLst>
                  </p:cNvPr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7976018" y="3790927"/>
                    <a:ext cx="194848" cy="194848"/>
                  </a:xfrm>
                  <a:prstGeom prst="roundRect">
                    <a:avLst>
                      <a:gd name="adj" fmla="val 25817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998" dirty="0">
                      <a:latin typeface="+mn-ea"/>
                    </a:endParaRPr>
                  </a:p>
                </p:txBody>
              </p:sp>
              <p:sp>
                <p:nvSpPr>
                  <p:cNvPr id="9" name="TextBox 29">
                    <a:extLst>
                      <a:ext uri="{FF2B5EF4-FFF2-40B4-BE49-F238E27FC236}">
                        <a16:creationId xmlns:a16="http://schemas.microsoft.com/office/drawing/2014/main" id="{892E8C0D-7249-758C-A852-75A7F739AE57}"/>
                      </a:ext>
                    </a:extLst>
                  </p:cNvPr>
                  <p:cNvSpPr txBox="1"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8269985" y="3698296"/>
                    <a:ext cx="1333920" cy="35760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lIns="86868" tIns="43434" rIns="86868" bIns="43434" rtlCol="0">
                    <a:noAutofit/>
                  </a:bodyPr>
                  <a:lstStyle/>
                  <a:p>
                    <a:r>
                      <a:rPr lang="zh-CN" alt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客户</a:t>
                    </a:r>
                    <a:r>
                      <a:rPr lang="en-US" altLang="zh-CN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 D</a:t>
                    </a:r>
                  </a:p>
                </p:txBody>
              </p:sp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0F2D8CE5-9B82-E077-95CD-F9847D5213A7}"/>
                  </a:ext>
                </a:extLst>
              </p:cNvPr>
              <p:cNvGrpSpPr/>
              <p:nvPr/>
            </p:nvGrpSpPr>
            <p:grpSpPr>
              <a:xfrm>
                <a:off x="1641614" y="1631361"/>
                <a:ext cx="2837490" cy="2837489"/>
                <a:chOff x="1674365" y="1640911"/>
                <a:chExt cx="3198826" cy="3198824"/>
              </a:xfrm>
            </p:grpSpPr>
            <p:grpSp>
              <p:nvGrpSpPr>
                <p:cNvPr id="17" name="Group 8">
                  <a:extLst>
                    <a:ext uri="{FF2B5EF4-FFF2-40B4-BE49-F238E27FC236}">
                      <a16:creationId xmlns:a16="http://schemas.microsoft.com/office/drawing/2014/main" id="{BD9B6235-CAD6-DDE3-4336-75A7704BE270}"/>
                    </a:ext>
                  </a:extLst>
                </p:cNvPr>
                <p:cNvGrpSpPr/>
                <p:nvPr/>
              </p:nvGrpSpPr>
              <p:grpSpPr>
                <a:xfrm>
                  <a:off x="1674365" y="1640911"/>
                  <a:ext cx="3198826" cy="3198824"/>
                  <a:chOff x="6715733" y="3715556"/>
                  <a:chExt cx="4354939" cy="4354939"/>
                </a:xfrm>
              </p:grpSpPr>
              <p:sp>
                <p:nvSpPr>
                  <p:cNvPr id="22" name="Partial Circle 9">
                    <a:extLst>
                      <a:ext uri="{FF2B5EF4-FFF2-40B4-BE49-F238E27FC236}">
                        <a16:creationId xmlns:a16="http://schemas.microsoft.com/office/drawing/2014/main" id="{1C22D05A-EB77-4BE3-F2C3-7160C98824E8}"/>
                      </a:ext>
                    </a:extLst>
                  </p:cNvPr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>
                    <a:off x="6796273" y="3796095"/>
                    <a:ext cx="4193862" cy="4193862"/>
                  </a:xfrm>
                  <a:prstGeom prst="pie">
                    <a:avLst>
                      <a:gd name="adj1" fmla="val 19292192"/>
                      <a:gd name="adj2" fmla="val 2261894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133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Partial Circle 10">
                    <a:extLst>
                      <a:ext uri="{FF2B5EF4-FFF2-40B4-BE49-F238E27FC236}">
                        <a16:creationId xmlns:a16="http://schemas.microsoft.com/office/drawing/2014/main" id="{54F1F7F6-59B7-92F5-CBE7-DF67CC79346C}"/>
                      </a:ext>
                    </a:extLst>
                  </p:cNvPr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6918781" y="3918600"/>
                    <a:ext cx="3948849" cy="3948850"/>
                  </a:xfrm>
                  <a:prstGeom prst="pie">
                    <a:avLst>
                      <a:gd name="adj1" fmla="val 8575766"/>
                      <a:gd name="adj2" fmla="val 13059484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133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Partial Circle 11">
                    <a:extLst>
                      <a:ext uri="{FF2B5EF4-FFF2-40B4-BE49-F238E27FC236}">
                        <a16:creationId xmlns:a16="http://schemas.microsoft.com/office/drawing/2014/main" id="{0C9B4BB1-D1C0-1CE2-4AAE-65C2443A2778}"/>
                      </a:ext>
                    </a:extLst>
                  </p:cNvPr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6796273" y="3796095"/>
                    <a:ext cx="4193862" cy="4193862"/>
                  </a:xfrm>
                  <a:prstGeom prst="pie">
                    <a:avLst>
                      <a:gd name="adj1" fmla="val 12516430"/>
                      <a:gd name="adj2" fmla="val 16274845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133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Partial Circle 12">
                    <a:extLst>
                      <a:ext uri="{FF2B5EF4-FFF2-40B4-BE49-F238E27FC236}">
                        <a16:creationId xmlns:a16="http://schemas.microsoft.com/office/drawing/2014/main" id="{D85BF2A7-329D-4DCB-2412-0C016B9DFCF0}"/>
                      </a:ext>
                    </a:extLst>
                  </p:cNvPr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6715733" y="3715556"/>
                    <a:ext cx="4354939" cy="4354939"/>
                  </a:xfrm>
                  <a:prstGeom prst="pie">
                    <a:avLst>
                      <a:gd name="adj1" fmla="val 15886506"/>
                      <a:gd name="adj2" fmla="val 19603001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133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Oval 13">
                    <a:extLst>
                      <a:ext uri="{FF2B5EF4-FFF2-40B4-BE49-F238E27FC236}">
                        <a16:creationId xmlns:a16="http://schemas.microsoft.com/office/drawing/2014/main" id="{A0F31594-C71F-A4BA-11CD-D011B614E4C5}"/>
                      </a:ext>
                    </a:extLst>
                  </p:cNvPr>
                  <p:cNvSpPr/>
                  <p:nvPr>
                    <p:custDataLst>
                      <p:tags r:id="rId28"/>
                    </p:custDataLst>
                  </p:nvPr>
                </p:nvSpPr>
                <p:spPr>
                  <a:xfrm>
                    <a:off x="7733560" y="4733386"/>
                    <a:ext cx="2319282" cy="23192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206500" dist="603250" dir="5400000" sx="90000" sy="90000" algn="t" rotWithShape="0">
                      <a:schemeClr val="accent1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86868" tIns="43434" rIns="86868" bIns="4343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/>
                    <a:endParaRPr lang="en-US" sz="1330" dirty="0"/>
                  </a:p>
                </p:txBody>
              </p:sp>
            </p:grpSp>
            <p:sp>
              <p:nvSpPr>
                <p:cNvPr id="18" name="TextBox 30">
                  <a:extLst>
                    <a:ext uri="{FF2B5EF4-FFF2-40B4-BE49-F238E27FC236}">
                      <a16:creationId xmlns:a16="http://schemas.microsoft.com/office/drawing/2014/main" id="{0F7CF68B-5827-447F-BF86-709C51B16648}"/>
                    </a:ext>
                  </a:extLst>
                </p:cNvPr>
                <p:cNvSpPr txBox="1"/>
                <p:nvPr>
                  <p:custDataLst>
                    <p:tags r:id="rId20"/>
                  </p:custDataLst>
                </p:nvPr>
              </p:nvSpPr>
              <p:spPr>
                <a:xfrm rot="14721960">
                  <a:off x="1823613" y="3411623"/>
                  <a:ext cx="699748" cy="362583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86868" tIns="43434" rIns="86868" bIns="43434" rtlCol="0">
                  <a:noAutofit/>
                </a:bodyPr>
                <a:lstStyle/>
                <a:p>
                  <a:pPr algn="ctr"/>
                  <a:r>
                    <a:rPr lang="en-US" sz="1520" dirty="0">
                      <a:solidFill>
                        <a:schemeClr val="bg1"/>
                      </a:solidFill>
                      <a:latin typeface="+mj-lt"/>
                      <a:cs typeface="Rubik Light" panose="00000400000000000000" pitchFamily="2" charset="-79"/>
                    </a:rPr>
                    <a:t>72%</a:t>
                  </a:r>
                </a:p>
              </p:txBody>
            </p:sp>
            <p:sp>
              <p:nvSpPr>
                <p:cNvPr id="19" name="TextBox 31">
                  <a:extLst>
                    <a:ext uri="{FF2B5EF4-FFF2-40B4-BE49-F238E27FC236}">
                      <a16:creationId xmlns:a16="http://schemas.microsoft.com/office/drawing/2014/main" id="{77E3E710-27F0-1D16-6213-07CF3A6288AA}"/>
                    </a:ext>
                  </a:extLst>
                </p:cNvPr>
                <p:cNvSpPr txBox="1"/>
                <p:nvPr>
                  <p:custDataLst>
                    <p:tags r:id="rId21"/>
                  </p:custDataLst>
                </p:nvPr>
              </p:nvSpPr>
              <p:spPr>
                <a:xfrm rot="18900000">
                  <a:off x="2082795" y="2215069"/>
                  <a:ext cx="699748" cy="361543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86868" tIns="43434" rIns="86868" bIns="43434" rtlCol="0">
                  <a:noAutofit/>
                </a:bodyPr>
                <a:lstStyle/>
                <a:p>
                  <a:pPr algn="ctr"/>
                  <a:r>
                    <a:rPr lang="en-US" sz="1520" dirty="0">
                      <a:solidFill>
                        <a:schemeClr val="bg1"/>
                      </a:solidFill>
                      <a:latin typeface="+mj-lt"/>
                      <a:cs typeface="Rubik Light" panose="00000400000000000000" pitchFamily="2" charset="-79"/>
                    </a:rPr>
                    <a:t>36%</a:t>
                  </a:r>
                </a:p>
              </p:txBody>
            </p:sp>
            <p:sp>
              <p:nvSpPr>
                <p:cNvPr id="20" name="TextBox 32">
                  <a:extLst>
                    <a:ext uri="{FF2B5EF4-FFF2-40B4-BE49-F238E27FC236}">
                      <a16:creationId xmlns:a16="http://schemas.microsoft.com/office/drawing/2014/main" id="{2E9EA827-FB06-B475-002C-FAEF6F348561}"/>
                    </a:ext>
                  </a:extLst>
                </p:cNvPr>
                <p:cNvSpPr txBox="1"/>
                <p:nvPr>
                  <p:custDataLst>
                    <p:tags r:id="rId22"/>
                  </p:custDataLst>
                </p:nvPr>
              </p:nvSpPr>
              <p:spPr>
                <a:xfrm rot="900000">
                  <a:off x="3140406" y="1873462"/>
                  <a:ext cx="699748" cy="361543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86868" tIns="43434" rIns="86868" bIns="43434" rtlCol="0">
                  <a:noAutofit/>
                </a:bodyPr>
                <a:lstStyle/>
                <a:p>
                  <a:pPr algn="ctr"/>
                  <a:r>
                    <a:rPr lang="en-US" sz="1520" dirty="0">
                      <a:solidFill>
                        <a:schemeClr val="bg1"/>
                      </a:solidFill>
                      <a:latin typeface="+mj-lt"/>
                      <a:cs typeface="Rubik Light" panose="00000400000000000000" pitchFamily="2" charset="-79"/>
                    </a:rPr>
                    <a:t>54%</a:t>
                  </a:r>
                </a:p>
              </p:txBody>
            </p:sp>
            <p:sp>
              <p:nvSpPr>
                <p:cNvPr id="21" name="TextBox 33">
                  <a:extLst>
                    <a:ext uri="{FF2B5EF4-FFF2-40B4-BE49-F238E27FC236}">
                      <a16:creationId xmlns:a16="http://schemas.microsoft.com/office/drawing/2014/main" id="{70F06D39-3677-A45D-62CE-44B1397008EA}"/>
                    </a:ext>
                  </a:extLst>
                </p:cNvPr>
                <p:cNvSpPr txBox="1"/>
                <p:nvPr>
                  <p:custDataLst>
                    <p:tags r:id="rId23"/>
                  </p:custDataLst>
                </p:nvPr>
              </p:nvSpPr>
              <p:spPr>
                <a:xfrm rot="3600000">
                  <a:off x="4062448" y="2702732"/>
                  <a:ext cx="699748" cy="361544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86868" tIns="43434" rIns="86868" bIns="43434" rtlCol="0">
                  <a:noAutofit/>
                </a:bodyPr>
                <a:lstStyle/>
                <a:p>
                  <a:pPr algn="ctr"/>
                  <a:r>
                    <a:rPr lang="en-US" sz="1520" dirty="0">
                      <a:solidFill>
                        <a:schemeClr val="bg1"/>
                      </a:solidFill>
                      <a:latin typeface="+mj-lt"/>
                      <a:cs typeface="Rubik Light" panose="00000400000000000000" pitchFamily="2" charset="-79"/>
                    </a:rPr>
                    <a:t>89%</a:t>
                  </a:r>
                </a:p>
              </p:txBody>
            </p:sp>
          </p:grpSp>
        </p:grp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B88AEC3B-8E1F-FE62-C41E-AAA7A6CF06FE}"/>
                </a:ext>
              </a:extLst>
            </p:cNvPr>
            <p:cNvCxnSpPr>
              <a:cxnSpLocks/>
            </p:cNvCxnSpPr>
            <p:nvPr/>
          </p:nvCxnSpPr>
          <p:spPr>
            <a:xfrm>
              <a:off x="1059366" y="4527569"/>
              <a:ext cx="425178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526AE509-9869-F086-6CCE-CF56860AEB80}"/>
                </a:ext>
              </a:extLst>
            </p:cNvPr>
            <p:cNvSpPr txBox="1"/>
            <p:nvPr/>
          </p:nvSpPr>
          <p:spPr>
            <a:xfrm>
              <a:off x="1004749" y="4801799"/>
              <a:ext cx="178766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rtlCol="0">
              <a:noAutofit/>
            </a:bodyPr>
            <a:lstStyle/>
            <a:p>
              <a:r>
                <a:rPr lang="zh-CN" altLang="en-US" sz="2400" spc="100" dirty="0">
                  <a:latin typeface="+mj-ea"/>
                  <a:ea typeface="+mj-ea"/>
                </a:rPr>
                <a:t>制造成本高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A7A62C6A-CE0A-043F-0ED4-063679093A08}"/>
                </a:ext>
              </a:extLst>
            </p:cNvPr>
            <p:cNvSpPr txBox="1"/>
            <p:nvPr/>
          </p:nvSpPr>
          <p:spPr>
            <a:xfrm>
              <a:off x="1004749" y="5273326"/>
              <a:ext cx="4251781" cy="6345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原材料价格上涨，材料采购成本过高，直接人工成本过高，效率低下，导致成本偏高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D9E0F0-0F5E-888E-3B7C-5E6A5F0F281C}"/>
              </a:ext>
            </a:extLst>
          </p:cNvPr>
          <p:cNvGrpSpPr/>
          <p:nvPr/>
        </p:nvGrpSpPr>
        <p:grpSpPr>
          <a:xfrm>
            <a:off x="6360628" y="1346567"/>
            <a:ext cx="4978800" cy="5036400"/>
            <a:chOff x="6360628" y="1288692"/>
            <a:chExt cx="4978800" cy="5036400"/>
          </a:xfrm>
        </p:grpSpPr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D2CEEF92-08CD-2985-7738-DAC7A2648194}"/>
                </a:ext>
              </a:extLst>
            </p:cNvPr>
            <p:cNvSpPr/>
            <p:nvPr/>
          </p:nvSpPr>
          <p:spPr>
            <a:xfrm>
              <a:off x="6360628" y="1288692"/>
              <a:ext cx="4978800" cy="5036400"/>
            </a:xfrm>
            <a:prstGeom prst="roundRect">
              <a:avLst>
                <a:gd name="adj" fmla="val 2845"/>
              </a:avLst>
            </a:prstGeom>
            <a:gradFill flip="none" rotWithShape="1">
              <a:gsLst>
                <a:gs pos="0">
                  <a:schemeClr val="bg1">
                    <a:lumMod val="47000"/>
                    <a:lumOff val="53000"/>
                  </a:schemeClr>
                </a:gs>
                <a:gs pos="51000">
                  <a:srgbClr val="FFFFFF">
                    <a:alpha val="18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bg1">
                      <a:alpha val="62000"/>
                    </a:schemeClr>
                  </a:gs>
                </a:gsLst>
                <a:lin ang="0" scaled="0"/>
              </a:gradFill>
            </a:ln>
            <a:effectLst>
              <a:outerShdw blurRad="139700" dist="152400" dir="8100000" algn="tr" rotWithShape="0">
                <a:schemeClr val="accent3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062EDC82-BA5F-6302-31B8-D5C849937561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6779314" y="1767436"/>
              <a:ext cx="4409765" cy="2837489"/>
              <a:chOff x="1359374" y="1630706"/>
              <a:chExt cx="4409765" cy="2837489"/>
            </a:xfrm>
          </p:grpSpPr>
          <p:grpSp>
            <p:nvGrpSpPr>
              <p:cNvPr id="60" name="Group 42">
                <a:extLst>
                  <a:ext uri="{FF2B5EF4-FFF2-40B4-BE49-F238E27FC236}">
                    <a16:creationId xmlns:a16="http://schemas.microsoft.com/office/drawing/2014/main" id="{225CD1B7-106D-3721-69AF-3AACD6ED9C7B}"/>
                  </a:ext>
                </a:extLst>
              </p:cNvPr>
              <p:cNvGrpSpPr/>
              <p:nvPr/>
            </p:nvGrpSpPr>
            <p:grpSpPr>
              <a:xfrm>
                <a:off x="4637783" y="2652000"/>
                <a:ext cx="1131356" cy="1204982"/>
                <a:chOff x="7795865" y="5374362"/>
                <a:chExt cx="1627890" cy="1733828"/>
              </a:xfrm>
            </p:grpSpPr>
            <p:grpSp>
              <p:nvGrpSpPr>
                <p:cNvPr id="72" name="Group 17">
                  <a:extLst>
                    <a:ext uri="{FF2B5EF4-FFF2-40B4-BE49-F238E27FC236}">
                      <a16:creationId xmlns:a16="http://schemas.microsoft.com/office/drawing/2014/main" id="{53F398FE-DC89-2153-B34B-5612F1E06E70}"/>
                    </a:ext>
                  </a:extLst>
                </p:cNvPr>
                <p:cNvGrpSpPr/>
                <p:nvPr/>
              </p:nvGrpSpPr>
              <p:grpSpPr>
                <a:xfrm>
                  <a:off x="7795865" y="5374362"/>
                  <a:ext cx="1627886" cy="357604"/>
                  <a:chOff x="7569911" y="3769790"/>
                  <a:chExt cx="1627886" cy="357604"/>
                </a:xfrm>
              </p:grpSpPr>
              <p:sp>
                <p:nvSpPr>
                  <p:cNvPr id="82" name="Rectangle: Rounded Corners 15">
                    <a:extLst>
                      <a:ext uri="{FF2B5EF4-FFF2-40B4-BE49-F238E27FC236}">
                        <a16:creationId xmlns:a16="http://schemas.microsoft.com/office/drawing/2014/main" id="{B9834F11-8814-2B19-CF0D-B01892A5C43A}"/>
                      </a:ext>
                    </a:extLst>
                  </p:cNvPr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>
                    <a:off x="7569911" y="3862418"/>
                    <a:ext cx="194848" cy="194848"/>
                  </a:xfrm>
                  <a:prstGeom prst="roundRect">
                    <a:avLst>
                      <a:gd name="adj" fmla="val 25817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998" dirty="0">
                      <a:latin typeface="+mn-ea"/>
                    </a:endParaRPr>
                  </a:p>
                </p:txBody>
              </p:sp>
              <p:sp>
                <p:nvSpPr>
                  <p:cNvPr id="83" name="TextBox 16">
                    <a:extLst>
                      <a:ext uri="{FF2B5EF4-FFF2-40B4-BE49-F238E27FC236}">
                        <a16:creationId xmlns:a16="http://schemas.microsoft.com/office/drawing/2014/main" id="{1E0BBF92-5BDE-740F-6CB9-E5F0C18854A3}"/>
                      </a:ext>
                    </a:extLst>
                  </p:cNvPr>
                  <p:cNvSpPr txBox="1"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7863874" y="3769790"/>
                    <a:ext cx="1333923" cy="35760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lIns="86868" tIns="43434" rIns="86868" bIns="43434" rtlCol="0">
                    <a:noAutofit/>
                  </a:bodyPr>
                  <a:lstStyle/>
                  <a:p>
                    <a:r>
                      <a:rPr lang="zh-CN" alt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客户</a:t>
                    </a:r>
                    <a:r>
                      <a:rPr 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 </a:t>
                    </a:r>
                    <a:r>
                      <a:rPr lang="en-US" altLang="zh-CN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A</a:t>
                    </a:r>
                    <a:endParaRPr lang="en-US" sz="1045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  <a:cs typeface="Rubik Light" panose="00000400000000000000" pitchFamily="2" charset="-79"/>
                    </a:endParaRPr>
                  </a:p>
                </p:txBody>
              </p:sp>
            </p:grpSp>
            <p:grpSp>
              <p:nvGrpSpPr>
                <p:cNvPr id="73" name="Group 21">
                  <a:extLst>
                    <a:ext uri="{FF2B5EF4-FFF2-40B4-BE49-F238E27FC236}">
                      <a16:creationId xmlns:a16="http://schemas.microsoft.com/office/drawing/2014/main" id="{CC9D95CE-566E-F165-C815-448B83D38D3C}"/>
                    </a:ext>
                  </a:extLst>
                </p:cNvPr>
                <p:cNvGrpSpPr/>
                <p:nvPr/>
              </p:nvGrpSpPr>
              <p:grpSpPr>
                <a:xfrm>
                  <a:off x="7795868" y="5833101"/>
                  <a:ext cx="1627887" cy="357604"/>
                  <a:chOff x="7569914" y="3745643"/>
                  <a:chExt cx="1627887" cy="357604"/>
                </a:xfrm>
              </p:grpSpPr>
              <p:sp>
                <p:nvSpPr>
                  <p:cNvPr id="80" name="Rectangle: Rounded Corners 22">
                    <a:extLst>
                      <a:ext uri="{FF2B5EF4-FFF2-40B4-BE49-F238E27FC236}">
                        <a16:creationId xmlns:a16="http://schemas.microsoft.com/office/drawing/2014/main" id="{93416E30-3597-8988-C430-F278513AA781}"/>
                      </a:ext>
                    </a:extLst>
                  </p:cNvPr>
                  <p:cNvSpPr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7569914" y="3838274"/>
                    <a:ext cx="194848" cy="194848"/>
                  </a:xfrm>
                  <a:prstGeom prst="roundRect">
                    <a:avLst>
                      <a:gd name="adj" fmla="val 25817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998" dirty="0">
                      <a:latin typeface="+mn-ea"/>
                    </a:endParaRPr>
                  </a:p>
                </p:txBody>
              </p:sp>
              <p:sp>
                <p:nvSpPr>
                  <p:cNvPr id="81" name="TextBox 23">
                    <a:extLst>
                      <a:ext uri="{FF2B5EF4-FFF2-40B4-BE49-F238E27FC236}">
                        <a16:creationId xmlns:a16="http://schemas.microsoft.com/office/drawing/2014/main" id="{891E7A5F-BECC-9265-CB66-8282467271DE}"/>
                      </a:ext>
                    </a:extLst>
                  </p:cNvPr>
                  <p:cNvSpPr txBox="1"/>
                  <p:nvPr>
                    <p:custDataLst>
                      <p:tags r:id="rId16"/>
                    </p:custDataLst>
                  </p:nvPr>
                </p:nvSpPr>
                <p:spPr>
                  <a:xfrm>
                    <a:off x="7863878" y="3745643"/>
                    <a:ext cx="1333923" cy="35760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lIns="86868" tIns="43434" rIns="86868" bIns="43434" rtlCol="0">
                    <a:noAutofit/>
                  </a:bodyPr>
                  <a:lstStyle/>
                  <a:p>
                    <a:r>
                      <a:rPr lang="zh-CN" alt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客户</a:t>
                    </a:r>
                    <a:r>
                      <a:rPr lang="en-US" altLang="zh-CN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 B</a:t>
                    </a:r>
                  </a:p>
                </p:txBody>
              </p:sp>
            </p:grpSp>
            <p:grpSp>
              <p:nvGrpSpPr>
                <p:cNvPr id="74" name="Group 24">
                  <a:extLst>
                    <a:ext uri="{FF2B5EF4-FFF2-40B4-BE49-F238E27FC236}">
                      <a16:creationId xmlns:a16="http://schemas.microsoft.com/office/drawing/2014/main" id="{6360FA9E-D6C1-6803-261C-4B26BADF7167}"/>
                    </a:ext>
                  </a:extLst>
                </p:cNvPr>
                <p:cNvGrpSpPr/>
                <p:nvPr/>
              </p:nvGrpSpPr>
              <p:grpSpPr>
                <a:xfrm>
                  <a:off x="7795866" y="6291843"/>
                  <a:ext cx="1627886" cy="357604"/>
                  <a:chOff x="7569912" y="3721499"/>
                  <a:chExt cx="1627886" cy="357604"/>
                </a:xfrm>
              </p:grpSpPr>
              <p:sp>
                <p:nvSpPr>
                  <p:cNvPr id="78" name="Rectangle: Rounded Corners 25">
                    <a:extLst>
                      <a:ext uri="{FF2B5EF4-FFF2-40B4-BE49-F238E27FC236}">
                        <a16:creationId xmlns:a16="http://schemas.microsoft.com/office/drawing/2014/main" id="{174D04A4-AC87-AACA-752E-A4D093CCE17D}"/>
                      </a:ext>
                    </a:extLst>
                  </p:cNvPr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7569912" y="3814128"/>
                    <a:ext cx="194848" cy="194848"/>
                  </a:xfrm>
                  <a:prstGeom prst="roundRect">
                    <a:avLst>
                      <a:gd name="adj" fmla="val 25817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998" dirty="0">
                      <a:latin typeface="+mn-ea"/>
                    </a:endParaRPr>
                  </a:p>
                </p:txBody>
              </p:sp>
              <p:sp>
                <p:nvSpPr>
                  <p:cNvPr id="79" name="TextBox 26">
                    <a:extLst>
                      <a:ext uri="{FF2B5EF4-FFF2-40B4-BE49-F238E27FC236}">
                        <a16:creationId xmlns:a16="http://schemas.microsoft.com/office/drawing/2014/main" id="{2F955A20-A3BD-A59D-497D-EE7BE0AAAF66}"/>
                      </a:ext>
                    </a:extLst>
                  </p:cNvPr>
                  <p:cNvSpPr txBox="1"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7863875" y="3721499"/>
                    <a:ext cx="1333923" cy="35760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lIns="86868" tIns="43434" rIns="86868" bIns="43434" rtlCol="0">
                    <a:noAutofit/>
                  </a:bodyPr>
                  <a:lstStyle/>
                  <a:p>
                    <a:r>
                      <a:rPr lang="zh-CN" alt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客户</a:t>
                    </a:r>
                    <a:r>
                      <a:rPr lang="en-US" altLang="zh-CN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 C</a:t>
                    </a:r>
                  </a:p>
                </p:txBody>
              </p:sp>
            </p:grpSp>
            <p:grpSp>
              <p:nvGrpSpPr>
                <p:cNvPr id="75" name="Group 27">
                  <a:extLst>
                    <a:ext uri="{FF2B5EF4-FFF2-40B4-BE49-F238E27FC236}">
                      <a16:creationId xmlns:a16="http://schemas.microsoft.com/office/drawing/2014/main" id="{31A10892-2881-6A39-C2BE-8B86BF736D09}"/>
                    </a:ext>
                  </a:extLst>
                </p:cNvPr>
                <p:cNvGrpSpPr/>
                <p:nvPr/>
              </p:nvGrpSpPr>
              <p:grpSpPr>
                <a:xfrm>
                  <a:off x="7795866" y="6750586"/>
                  <a:ext cx="1627887" cy="357604"/>
                  <a:chOff x="7569912" y="3697356"/>
                  <a:chExt cx="1627887" cy="357604"/>
                </a:xfrm>
              </p:grpSpPr>
              <p:sp>
                <p:nvSpPr>
                  <p:cNvPr id="76" name="Rectangle: Rounded Corners 28">
                    <a:extLst>
                      <a:ext uri="{FF2B5EF4-FFF2-40B4-BE49-F238E27FC236}">
                        <a16:creationId xmlns:a16="http://schemas.microsoft.com/office/drawing/2014/main" id="{C53C4ED2-8B91-AF90-F46E-0D953778402C}"/>
                      </a:ext>
                    </a:extLst>
                  </p:cNvPr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7569912" y="3789985"/>
                    <a:ext cx="194848" cy="194848"/>
                  </a:xfrm>
                  <a:prstGeom prst="roundRect">
                    <a:avLst>
                      <a:gd name="adj" fmla="val 25817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998" dirty="0">
                      <a:latin typeface="+mn-ea"/>
                    </a:endParaRPr>
                  </a:p>
                </p:txBody>
              </p:sp>
              <p:sp>
                <p:nvSpPr>
                  <p:cNvPr id="77" name="TextBox 29">
                    <a:extLst>
                      <a:ext uri="{FF2B5EF4-FFF2-40B4-BE49-F238E27FC236}">
                        <a16:creationId xmlns:a16="http://schemas.microsoft.com/office/drawing/2014/main" id="{1928B432-8BED-5A7C-7D5E-8A7477B4196F}"/>
                      </a:ext>
                    </a:extLst>
                  </p:cNvPr>
                  <p:cNvSpPr txBox="1"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7863876" y="3697356"/>
                    <a:ext cx="1333923" cy="35760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lIns="86868" tIns="43434" rIns="86868" bIns="43434" rtlCol="0">
                    <a:noAutofit/>
                  </a:bodyPr>
                  <a:lstStyle/>
                  <a:p>
                    <a:r>
                      <a:rPr lang="zh-CN" altLang="en-US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客户</a:t>
                    </a:r>
                    <a:r>
                      <a:rPr lang="en-US" altLang="zh-CN" sz="10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cs typeface="Rubik Light" panose="00000400000000000000" pitchFamily="2" charset="-79"/>
                      </a:rPr>
                      <a:t> D</a:t>
                    </a:r>
                  </a:p>
                </p:txBody>
              </p:sp>
            </p:grp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E74FE149-DFE6-AE03-5229-CCF7AE754A97}"/>
                  </a:ext>
                </a:extLst>
              </p:cNvPr>
              <p:cNvGrpSpPr/>
              <p:nvPr/>
            </p:nvGrpSpPr>
            <p:grpSpPr>
              <a:xfrm>
                <a:off x="1359374" y="1630706"/>
                <a:ext cx="2837490" cy="2837489"/>
                <a:chOff x="1356180" y="1640173"/>
                <a:chExt cx="3198826" cy="3198824"/>
              </a:xfrm>
            </p:grpSpPr>
            <p:grpSp>
              <p:nvGrpSpPr>
                <p:cNvPr id="62" name="Group 8">
                  <a:extLst>
                    <a:ext uri="{FF2B5EF4-FFF2-40B4-BE49-F238E27FC236}">
                      <a16:creationId xmlns:a16="http://schemas.microsoft.com/office/drawing/2014/main" id="{EE98108E-74E8-63B8-9B0B-6214EC10FB52}"/>
                    </a:ext>
                  </a:extLst>
                </p:cNvPr>
                <p:cNvGrpSpPr/>
                <p:nvPr/>
              </p:nvGrpSpPr>
              <p:grpSpPr>
                <a:xfrm>
                  <a:off x="1356180" y="1640173"/>
                  <a:ext cx="3198826" cy="3198824"/>
                  <a:chOff x="6282554" y="3714551"/>
                  <a:chExt cx="4354939" cy="4354939"/>
                </a:xfrm>
              </p:grpSpPr>
              <p:sp>
                <p:nvSpPr>
                  <p:cNvPr id="67" name="Partial Circle 9">
                    <a:extLst>
                      <a:ext uri="{FF2B5EF4-FFF2-40B4-BE49-F238E27FC236}">
                        <a16:creationId xmlns:a16="http://schemas.microsoft.com/office/drawing/2014/main" id="{287C0378-738E-CFF1-1B72-129E627A5E32}"/>
                      </a:ext>
                    </a:extLst>
                  </p:cNvPr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6363092" y="3795092"/>
                    <a:ext cx="4193862" cy="4193862"/>
                  </a:xfrm>
                  <a:prstGeom prst="pie">
                    <a:avLst>
                      <a:gd name="adj1" fmla="val 19292192"/>
                      <a:gd name="adj2" fmla="val 2261894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133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artial Circle 10">
                    <a:extLst>
                      <a:ext uri="{FF2B5EF4-FFF2-40B4-BE49-F238E27FC236}">
                        <a16:creationId xmlns:a16="http://schemas.microsoft.com/office/drawing/2014/main" id="{4658A381-5640-4BC8-9EF0-C48203BCC71A}"/>
                      </a:ext>
                    </a:extLst>
                  </p:cNvPr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6485599" y="3917596"/>
                    <a:ext cx="3948849" cy="3948850"/>
                  </a:xfrm>
                  <a:prstGeom prst="pie">
                    <a:avLst>
                      <a:gd name="adj1" fmla="val 8575766"/>
                      <a:gd name="adj2" fmla="val 13059484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133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Partial Circle 11">
                    <a:extLst>
                      <a:ext uri="{FF2B5EF4-FFF2-40B4-BE49-F238E27FC236}">
                        <a16:creationId xmlns:a16="http://schemas.microsoft.com/office/drawing/2014/main" id="{CEF76AC2-943A-A381-BC22-5FEE77A63F1D}"/>
                      </a:ext>
                    </a:extLst>
                  </p:cNvPr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6363092" y="3795092"/>
                    <a:ext cx="4193862" cy="4193862"/>
                  </a:xfrm>
                  <a:prstGeom prst="pie">
                    <a:avLst>
                      <a:gd name="adj1" fmla="val 12516430"/>
                      <a:gd name="adj2" fmla="val 16274845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133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Partial Circle 12">
                    <a:extLst>
                      <a:ext uri="{FF2B5EF4-FFF2-40B4-BE49-F238E27FC236}">
                        <a16:creationId xmlns:a16="http://schemas.microsoft.com/office/drawing/2014/main" id="{5B7CD4EC-EB41-3EB4-FCA7-06869580CE75}"/>
                      </a:ext>
                    </a:extLst>
                  </p:cNvPr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6282554" y="3714551"/>
                    <a:ext cx="4354939" cy="4354939"/>
                  </a:xfrm>
                  <a:prstGeom prst="pie">
                    <a:avLst>
                      <a:gd name="adj1" fmla="val 15886506"/>
                      <a:gd name="adj2" fmla="val 19603001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868" tIns="43434" rIns="86868" bIns="43434" rtlCol="0" anchor="ctr">
                    <a:noAutofit/>
                  </a:bodyPr>
                  <a:lstStyle/>
                  <a:p>
                    <a:pPr algn="ctr"/>
                    <a:endParaRPr lang="en-US" sz="133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Oval 13">
                    <a:extLst>
                      <a:ext uri="{FF2B5EF4-FFF2-40B4-BE49-F238E27FC236}">
                        <a16:creationId xmlns:a16="http://schemas.microsoft.com/office/drawing/2014/main" id="{C52D3416-25CB-4FD2-EA06-0B150A0C93E5}"/>
                      </a:ext>
                    </a:extLst>
                  </p:cNvPr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7300378" y="4732383"/>
                    <a:ext cx="2319282" cy="23192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206500" dist="603250" dir="5400000" sx="90000" sy="90000" algn="t" rotWithShape="0">
                      <a:schemeClr val="accent1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86868" tIns="43434" rIns="86868" bIns="4343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/>
                    <a:endParaRPr lang="en-US" sz="1330" dirty="0"/>
                  </a:p>
                </p:txBody>
              </p:sp>
            </p:grpSp>
            <p:sp>
              <p:nvSpPr>
                <p:cNvPr id="63" name="TextBox 30">
                  <a:extLst>
                    <a:ext uri="{FF2B5EF4-FFF2-40B4-BE49-F238E27FC236}">
                      <a16:creationId xmlns:a16="http://schemas.microsoft.com/office/drawing/2014/main" id="{065B412B-AAB5-16B9-746B-19AF84C3C4DB}"/>
                    </a:ext>
                  </a:extLst>
                </p:cNvPr>
                <p:cNvSpPr txBox="1"/>
                <p:nvPr>
                  <p:custDataLst>
                    <p:tags r:id="rId2"/>
                  </p:custDataLst>
                </p:nvPr>
              </p:nvSpPr>
              <p:spPr>
                <a:xfrm rot="14721960">
                  <a:off x="1505426" y="3410885"/>
                  <a:ext cx="699748" cy="362583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86868" tIns="43434" rIns="86868" bIns="43434" rtlCol="0">
                  <a:noAutofit/>
                </a:bodyPr>
                <a:lstStyle/>
                <a:p>
                  <a:pPr algn="ctr"/>
                  <a:r>
                    <a:rPr lang="en-US" sz="1520" dirty="0">
                      <a:solidFill>
                        <a:schemeClr val="bg1"/>
                      </a:solidFill>
                      <a:latin typeface="+mj-lt"/>
                      <a:cs typeface="Rubik Light" panose="00000400000000000000" pitchFamily="2" charset="-79"/>
                    </a:rPr>
                    <a:t>32%</a:t>
                  </a:r>
                </a:p>
              </p:txBody>
            </p:sp>
            <p:sp>
              <p:nvSpPr>
                <p:cNvPr id="64" name="TextBox 31">
                  <a:extLst>
                    <a:ext uri="{FF2B5EF4-FFF2-40B4-BE49-F238E27FC236}">
                      <a16:creationId xmlns:a16="http://schemas.microsoft.com/office/drawing/2014/main" id="{225F8CCB-78DA-8DFE-1B7F-80E0B976101D}"/>
                    </a:ext>
                  </a:extLst>
                </p:cNvPr>
                <p:cNvSpPr txBox="1"/>
                <p:nvPr>
                  <p:custDataLst>
                    <p:tags r:id="rId3"/>
                  </p:custDataLst>
                </p:nvPr>
              </p:nvSpPr>
              <p:spPr>
                <a:xfrm rot="18900000">
                  <a:off x="1778731" y="2207959"/>
                  <a:ext cx="699748" cy="362583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86868" tIns="43434" rIns="86868" bIns="43434" rtlCol="0">
                  <a:noAutofit/>
                </a:bodyPr>
                <a:lstStyle/>
                <a:p>
                  <a:pPr algn="ctr"/>
                  <a:r>
                    <a:rPr lang="en-US" sz="1520" dirty="0">
                      <a:solidFill>
                        <a:schemeClr val="bg1"/>
                      </a:solidFill>
                      <a:latin typeface="+mj-lt"/>
                      <a:cs typeface="Rubik Light" panose="00000400000000000000" pitchFamily="2" charset="-79"/>
                    </a:rPr>
                    <a:t>64%</a:t>
                  </a:r>
                </a:p>
              </p:txBody>
            </p:sp>
            <p:sp>
              <p:nvSpPr>
                <p:cNvPr id="65" name="TextBox 32">
                  <a:extLst>
                    <a:ext uri="{FF2B5EF4-FFF2-40B4-BE49-F238E27FC236}">
                      <a16:creationId xmlns:a16="http://schemas.microsoft.com/office/drawing/2014/main" id="{329FB120-C06D-86F5-AF77-426D4A5655A6}"/>
                    </a:ext>
                  </a:extLst>
                </p:cNvPr>
                <p:cNvSpPr txBox="1"/>
                <p:nvPr>
                  <p:custDataLst>
                    <p:tags r:id="rId4"/>
                  </p:custDataLst>
                </p:nvPr>
              </p:nvSpPr>
              <p:spPr>
                <a:xfrm rot="900000">
                  <a:off x="2817050" y="1871522"/>
                  <a:ext cx="699748" cy="362583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86868" tIns="43434" rIns="86868" bIns="43434" rtlCol="0">
                  <a:noAutofit/>
                </a:bodyPr>
                <a:lstStyle/>
                <a:p>
                  <a:pPr algn="ctr"/>
                  <a:r>
                    <a:rPr lang="en-US" sz="1520" dirty="0">
                      <a:solidFill>
                        <a:schemeClr val="bg1"/>
                      </a:solidFill>
                      <a:latin typeface="+mj-lt"/>
                      <a:cs typeface="Rubik Light" panose="00000400000000000000" pitchFamily="2" charset="-79"/>
                    </a:rPr>
                    <a:t>49%</a:t>
                  </a:r>
                </a:p>
              </p:txBody>
            </p:sp>
            <p:sp>
              <p:nvSpPr>
                <p:cNvPr id="66" name="TextBox 33">
                  <a:extLst>
                    <a:ext uri="{FF2B5EF4-FFF2-40B4-BE49-F238E27FC236}">
                      <a16:creationId xmlns:a16="http://schemas.microsoft.com/office/drawing/2014/main" id="{32119458-394E-14BC-A132-B1F420E4FE92}"/>
                    </a:ext>
                  </a:extLst>
                </p:cNvPr>
                <p:cNvSpPr txBox="1"/>
                <p:nvPr>
                  <p:custDataLst>
                    <p:tags r:id="rId5"/>
                  </p:custDataLst>
                </p:nvPr>
              </p:nvSpPr>
              <p:spPr>
                <a:xfrm rot="3600000">
                  <a:off x="3726967" y="2691485"/>
                  <a:ext cx="699748" cy="362583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86868" tIns="43434" rIns="86868" bIns="43434" rtlCol="0">
                  <a:noAutofit/>
                </a:bodyPr>
                <a:lstStyle/>
                <a:p>
                  <a:pPr algn="ctr"/>
                  <a:r>
                    <a:rPr lang="en-US" sz="1520" dirty="0">
                      <a:solidFill>
                        <a:schemeClr val="bg1"/>
                      </a:solidFill>
                      <a:latin typeface="+mj-lt"/>
                      <a:cs typeface="Rubik Light" panose="00000400000000000000" pitchFamily="2" charset="-79"/>
                    </a:rPr>
                    <a:t>21%</a:t>
                  </a:r>
                </a:p>
              </p:txBody>
            </p:sp>
          </p:grpSp>
        </p:grp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5F08AD62-ACFE-1509-1F22-E53F58851BFF}"/>
                </a:ext>
              </a:extLst>
            </p:cNvPr>
            <p:cNvCxnSpPr>
              <a:cxnSpLocks/>
            </p:cNvCxnSpPr>
            <p:nvPr/>
          </p:nvCxnSpPr>
          <p:spPr>
            <a:xfrm>
              <a:off x="6724137" y="4527569"/>
              <a:ext cx="425178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5A7528AA-F168-6136-FC4C-6DF3138A063B}"/>
                </a:ext>
              </a:extLst>
            </p:cNvPr>
            <p:cNvSpPr txBox="1"/>
            <p:nvPr/>
          </p:nvSpPr>
          <p:spPr>
            <a:xfrm>
              <a:off x="6616848" y="4801799"/>
              <a:ext cx="178766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rtlCol="0">
              <a:noAutofit/>
            </a:bodyPr>
            <a:lstStyle/>
            <a:p>
              <a:r>
                <a:rPr lang="zh-CN" altLang="en-US" sz="2400" spc="100" dirty="0">
                  <a:latin typeface="+mj-ea"/>
                  <a:ea typeface="+mj-ea"/>
                </a:rPr>
                <a:t>开发速度慢</a:t>
              </a: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23FE4F79-045C-B16E-59AF-7F373A3A01E9}"/>
                </a:ext>
              </a:extLst>
            </p:cNvPr>
            <p:cNvSpPr txBox="1"/>
            <p:nvPr/>
          </p:nvSpPr>
          <p:spPr>
            <a:xfrm>
              <a:off x="6616848" y="5273326"/>
              <a:ext cx="4251781" cy="6345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开发流程繁杂，审核规定多且高于行业要求标准，导致品质过剩，审核程序多，花费时间长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30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0384B9E-D7E5-90FC-49AD-35DB2EA41B7F}"/>
              </a:ext>
            </a:extLst>
          </p:cNvPr>
          <p:cNvGrpSpPr/>
          <p:nvPr/>
        </p:nvGrpSpPr>
        <p:grpSpPr>
          <a:xfrm>
            <a:off x="6154139" y="2006138"/>
            <a:ext cx="2578476" cy="3676488"/>
            <a:chOff x="6154139" y="2006138"/>
            <a:chExt cx="2578476" cy="3676488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0D33F5A9-EF21-0658-D2DC-5D1CE5DA9022}"/>
                </a:ext>
              </a:extLst>
            </p:cNvPr>
            <p:cNvGrpSpPr/>
            <p:nvPr/>
          </p:nvGrpSpPr>
          <p:grpSpPr>
            <a:xfrm>
              <a:off x="6784761" y="2006138"/>
              <a:ext cx="1627861" cy="1143396"/>
              <a:chOff x="6876201" y="2006138"/>
              <a:chExt cx="1627861" cy="1143396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53B2247-55D8-A614-410D-B851C6A1EEB1}"/>
                  </a:ext>
                </a:extLst>
              </p:cNvPr>
              <p:cNvSpPr txBox="1"/>
              <p:nvPr/>
            </p:nvSpPr>
            <p:spPr>
              <a:xfrm>
                <a:off x="7177974" y="2006138"/>
                <a:ext cx="1051560" cy="1123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60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03</a:t>
                </a:r>
                <a:endParaRPr lang="zh-CN" altLang="en-US" sz="6000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07194096-1894-A4AD-9E6C-F46625D98508}"/>
                  </a:ext>
                </a:extLst>
              </p:cNvPr>
              <p:cNvGrpSpPr/>
              <p:nvPr/>
            </p:nvGrpSpPr>
            <p:grpSpPr>
              <a:xfrm>
                <a:off x="6876201" y="2578338"/>
                <a:ext cx="1627861" cy="571196"/>
                <a:chOff x="1192435" y="2596034"/>
                <a:chExt cx="1627861" cy="571196"/>
              </a:xfrm>
              <a:solidFill>
                <a:schemeClr val="accent2"/>
              </a:solidFill>
            </p:grpSpPr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B29ADAEA-596B-10A2-DDAB-196005310A71}"/>
                    </a:ext>
                  </a:extLst>
                </p:cNvPr>
                <p:cNvSpPr/>
                <p:nvPr/>
              </p:nvSpPr>
              <p:spPr>
                <a:xfrm>
                  <a:off x="1192435" y="2596034"/>
                  <a:ext cx="1142390" cy="571196"/>
                </a:xfrm>
                <a:custGeom>
                  <a:avLst/>
                  <a:gdLst>
                    <a:gd name="connsiteX0" fmla="*/ 0 w 537276"/>
                    <a:gd name="connsiteY0" fmla="*/ 0 h 268638"/>
                    <a:gd name="connsiteX1" fmla="*/ 537276 w 537276"/>
                    <a:gd name="connsiteY1" fmla="*/ 0 h 268638"/>
                    <a:gd name="connsiteX2" fmla="*/ 268638 w 537276"/>
                    <a:gd name="connsiteY2" fmla="*/ 268638 h 268638"/>
                    <a:gd name="connsiteX3" fmla="*/ 0 w 537276"/>
                    <a:gd name="connsiteY3" fmla="*/ 0 h 26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276" h="268638">
                      <a:moveTo>
                        <a:pt x="0" y="0"/>
                      </a:moveTo>
                      <a:lnTo>
                        <a:pt x="537276" y="0"/>
                      </a:lnTo>
                      <a:cubicBezTo>
                        <a:pt x="537276" y="148365"/>
                        <a:pt x="417003" y="268638"/>
                        <a:pt x="268638" y="268638"/>
                      </a:cubicBezTo>
                      <a:cubicBezTo>
                        <a:pt x="120273" y="268638"/>
                        <a:pt x="0" y="14836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softEdge rad="2032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FA48846A-21E2-4F64-4256-E775B9EEB336}"/>
                    </a:ext>
                  </a:extLst>
                </p:cNvPr>
                <p:cNvSpPr/>
                <p:nvPr/>
              </p:nvSpPr>
              <p:spPr>
                <a:xfrm>
                  <a:off x="1677907" y="2693083"/>
                  <a:ext cx="1142389" cy="420900"/>
                </a:xfrm>
                <a:custGeom>
                  <a:avLst/>
                  <a:gdLst>
                    <a:gd name="connsiteX0" fmla="*/ 0 w 537276"/>
                    <a:gd name="connsiteY0" fmla="*/ 0 h 268638"/>
                    <a:gd name="connsiteX1" fmla="*/ 537276 w 537276"/>
                    <a:gd name="connsiteY1" fmla="*/ 0 h 268638"/>
                    <a:gd name="connsiteX2" fmla="*/ 268638 w 537276"/>
                    <a:gd name="connsiteY2" fmla="*/ 268638 h 268638"/>
                    <a:gd name="connsiteX3" fmla="*/ 0 w 537276"/>
                    <a:gd name="connsiteY3" fmla="*/ 0 h 26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276" h="268638">
                      <a:moveTo>
                        <a:pt x="0" y="0"/>
                      </a:moveTo>
                      <a:lnTo>
                        <a:pt x="537276" y="0"/>
                      </a:lnTo>
                      <a:cubicBezTo>
                        <a:pt x="537276" y="148365"/>
                        <a:pt x="417003" y="268638"/>
                        <a:pt x="268638" y="268638"/>
                      </a:cubicBezTo>
                      <a:cubicBezTo>
                        <a:pt x="120273" y="268638"/>
                        <a:pt x="0" y="14836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softEdge rad="1524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DEA8D3D0-E3D8-F1D3-3F8D-6D5DA19927E5}"/>
                </a:ext>
              </a:extLst>
            </p:cNvPr>
            <p:cNvGrpSpPr/>
            <p:nvPr/>
          </p:nvGrpSpPr>
          <p:grpSpPr>
            <a:xfrm>
              <a:off x="6154139" y="2735128"/>
              <a:ext cx="2578476" cy="2947498"/>
              <a:chOff x="6237038" y="2740429"/>
              <a:chExt cx="2578476" cy="2947498"/>
            </a:xfrm>
          </p:grpSpPr>
          <p:sp>
            <p:nvSpPr>
              <p:cNvPr id="42" name="平行四边形 34">
                <a:extLst>
                  <a:ext uri="{FF2B5EF4-FFF2-40B4-BE49-F238E27FC236}">
                    <a16:creationId xmlns:a16="http://schemas.microsoft.com/office/drawing/2014/main" id="{BABB86CD-877D-1EF7-C764-0203290117E6}"/>
                  </a:ext>
                </a:extLst>
              </p:cNvPr>
              <p:cNvSpPr/>
              <p:nvPr/>
            </p:nvSpPr>
            <p:spPr>
              <a:xfrm>
                <a:off x="6237038" y="2740429"/>
                <a:ext cx="2578476" cy="2947498"/>
              </a:xfrm>
              <a:custGeom>
                <a:avLst/>
                <a:gdLst>
                  <a:gd name="connsiteX0" fmla="*/ 0 w 2941295"/>
                  <a:gd name="connsiteY0" fmla="*/ 3337560 h 3337560"/>
                  <a:gd name="connsiteX1" fmla="*/ 483019 w 2941295"/>
                  <a:gd name="connsiteY1" fmla="*/ 0 h 3337560"/>
                  <a:gd name="connsiteX2" fmla="*/ 2941295 w 2941295"/>
                  <a:gd name="connsiteY2" fmla="*/ 0 h 3337560"/>
                  <a:gd name="connsiteX3" fmla="*/ 2458276 w 2941295"/>
                  <a:gd name="connsiteY3" fmla="*/ 3337560 h 3337560"/>
                  <a:gd name="connsiteX4" fmla="*/ 0 w 2941295"/>
                  <a:gd name="connsiteY4" fmla="*/ 3337560 h 3337560"/>
                  <a:gd name="connsiteX0" fmla="*/ 0 w 2941295"/>
                  <a:gd name="connsiteY0" fmla="*/ 3345180 h 3345180"/>
                  <a:gd name="connsiteX1" fmla="*/ 483019 w 2941295"/>
                  <a:gd name="connsiteY1" fmla="*/ 762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483019 w 2941295"/>
                  <a:gd name="connsiteY2" fmla="*/ 7620 h 3345180"/>
                  <a:gd name="connsiteX3" fmla="*/ 632460 w 2941295"/>
                  <a:gd name="connsiteY3" fmla="*/ 0 h 3345180"/>
                  <a:gd name="connsiteX4" fmla="*/ 2941295 w 2941295"/>
                  <a:gd name="connsiteY4" fmla="*/ 7620 h 3345180"/>
                  <a:gd name="connsiteX5" fmla="*/ 2458276 w 2941295"/>
                  <a:gd name="connsiteY5" fmla="*/ 3345180 h 3345180"/>
                  <a:gd name="connsiteX6" fmla="*/ 0 w 2941295"/>
                  <a:gd name="connsiteY6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8082 h 3348082"/>
                  <a:gd name="connsiteX1" fmla="*/ 457200 w 2941295"/>
                  <a:gd name="connsiteY1" fmla="*/ 117202 h 3348082"/>
                  <a:gd name="connsiteX2" fmla="*/ 632460 w 2941295"/>
                  <a:gd name="connsiteY2" fmla="*/ 2902 h 3348082"/>
                  <a:gd name="connsiteX3" fmla="*/ 2941295 w 2941295"/>
                  <a:gd name="connsiteY3" fmla="*/ 10522 h 3348082"/>
                  <a:gd name="connsiteX4" fmla="*/ 2458276 w 2941295"/>
                  <a:gd name="connsiteY4" fmla="*/ 3348082 h 3348082"/>
                  <a:gd name="connsiteX5" fmla="*/ 0 w 2941295"/>
                  <a:gd name="connsiteY5" fmla="*/ 3348082 h 3348082"/>
                  <a:gd name="connsiteX0" fmla="*/ 0 w 2941295"/>
                  <a:gd name="connsiteY0" fmla="*/ 3346987 h 3346987"/>
                  <a:gd name="connsiteX1" fmla="*/ 457200 w 2941295"/>
                  <a:gd name="connsiteY1" fmla="*/ 116107 h 3346987"/>
                  <a:gd name="connsiteX2" fmla="*/ 632460 w 2941295"/>
                  <a:gd name="connsiteY2" fmla="*/ 1807 h 3346987"/>
                  <a:gd name="connsiteX3" fmla="*/ 2941295 w 2941295"/>
                  <a:gd name="connsiteY3" fmla="*/ 9427 h 3346987"/>
                  <a:gd name="connsiteX4" fmla="*/ 2458276 w 2941295"/>
                  <a:gd name="connsiteY4" fmla="*/ 3346987 h 3346987"/>
                  <a:gd name="connsiteX5" fmla="*/ 0 w 2941295"/>
                  <a:gd name="connsiteY5" fmla="*/ 3346987 h 3346987"/>
                  <a:gd name="connsiteX0" fmla="*/ 0 w 2941295"/>
                  <a:gd name="connsiteY0" fmla="*/ 3346987 h 3346987"/>
                  <a:gd name="connsiteX1" fmla="*/ 457200 w 2941295"/>
                  <a:gd name="connsiteY1" fmla="*/ 116107 h 3346987"/>
                  <a:gd name="connsiteX2" fmla="*/ 632460 w 2941295"/>
                  <a:gd name="connsiteY2" fmla="*/ 1807 h 3346987"/>
                  <a:gd name="connsiteX3" fmla="*/ 2941295 w 2941295"/>
                  <a:gd name="connsiteY3" fmla="*/ 9427 h 3346987"/>
                  <a:gd name="connsiteX4" fmla="*/ 2458276 w 2941295"/>
                  <a:gd name="connsiteY4" fmla="*/ 3346987 h 3346987"/>
                  <a:gd name="connsiteX5" fmla="*/ 0 w 2941295"/>
                  <a:gd name="connsiteY5" fmla="*/ 3346987 h 3346987"/>
                  <a:gd name="connsiteX0" fmla="*/ 0 w 2941295"/>
                  <a:gd name="connsiteY0" fmla="*/ 3347402 h 3347402"/>
                  <a:gd name="connsiteX1" fmla="*/ 457200 w 2941295"/>
                  <a:gd name="connsiteY1" fmla="*/ 116522 h 3347402"/>
                  <a:gd name="connsiteX2" fmla="*/ 632460 w 2941295"/>
                  <a:gd name="connsiteY2" fmla="*/ 2222 h 3347402"/>
                  <a:gd name="connsiteX3" fmla="*/ 2941295 w 2941295"/>
                  <a:gd name="connsiteY3" fmla="*/ 9842 h 3347402"/>
                  <a:gd name="connsiteX4" fmla="*/ 2458276 w 2941295"/>
                  <a:gd name="connsiteY4" fmla="*/ 3347402 h 3347402"/>
                  <a:gd name="connsiteX5" fmla="*/ 0 w 2941295"/>
                  <a:gd name="connsiteY5" fmla="*/ 3347402 h 3347402"/>
                  <a:gd name="connsiteX0" fmla="*/ 0 w 2941295"/>
                  <a:gd name="connsiteY0" fmla="*/ 3347402 h 3347402"/>
                  <a:gd name="connsiteX1" fmla="*/ 6096 w 2941295"/>
                  <a:gd name="connsiteY1" fmla="*/ 3214814 h 3347402"/>
                  <a:gd name="connsiteX2" fmla="*/ 457200 w 2941295"/>
                  <a:gd name="connsiteY2" fmla="*/ 116522 h 3347402"/>
                  <a:gd name="connsiteX3" fmla="*/ 632460 w 2941295"/>
                  <a:gd name="connsiteY3" fmla="*/ 2222 h 3347402"/>
                  <a:gd name="connsiteX4" fmla="*/ 2941295 w 2941295"/>
                  <a:gd name="connsiteY4" fmla="*/ 9842 h 3347402"/>
                  <a:gd name="connsiteX5" fmla="*/ 2458276 w 2941295"/>
                  <a:gd name="connsiteY5" fmla="*/ 3347402 h 3347402"/>
                  <a:gd name="connsiteX6" fmla="*/ 0 w 2941295"/>
                  <a:gd name="connsiteY6" fmla="*/ 3347402 h 3347402"/>
                  <a:gd name="connsiteX0" fmla="*/ 0 w 2941295"/>
                  <a:gd name="connsiteY0" fmla="*/ 3347402 h 3355022"/>
                  <a:gd name="connsiteX1" fmla="*/ 6096 w 2941295"/>
                  <a:gd name="connsiteY1" fmla="*/ 3214814 h 3355022"/>
                  <a:gd name="connsiteX2" fmla="*/ 457200 w 2941295"/>
                  <a:gd name="connsiteY2" fmla="*/ 116522 h 3355022"/>
                  <a:gd name="connsiteX3" fmla="*/ 632460 w 2941295"/>
                  <a:gd name="connsiteY3" fmla="*/ 2222 h 3355022"/>
                  <a:gd name="connsiteX4" fmla="*/ 2941295 w 2941295"/>
                  <a:gd name="connsiteY4" fmla="*/ 9842 h 3355022"/>
                  <a:gd name="connsiteX5" fmla="*/ 2458276 w 2941295"/>
                  <a:gd name="connsiteY5" fmla="*/ 3347402 h 3355022"/>
                  <a:gd name="connsiteX6" fmla="*/ 115824 w 2941295"/>
                  <a:gd name="connsiteY6" fmla="*/ 3355022 h 3355022"/>
                  <a:gd name="connsiteX7" fmla="*/ 0 w 2941295"/>
                  <a:gd name="connsiteY7" fmla="*/ 3347402 h 3355022"/>
                  <a:gd name="connsiteX0" fmla="*/ 109728 w 2935199"/>
                  <a:gd name="connsiteY0" fmla="*/ 3355022 h 3355022"/>
                  <a:gd name="connsiteX1" fmla="*/ 0 w 2935199"/>
                  <a:gd name="connsiteY1" fmla="*/ 3214814 h 3355022"/>
                  <a:gd name="connsiteX2" fmla="*/ 451104 w 2935199"/>
                  <a:gd name="connsiteY2" fmla="*/ 116522 h 3355022"/>
                  <a:gd name="connsiteX3" fmla="*/ 626364 w 2935199"/>
                  <a:gd name="connsiteY3" fmla="*/ 2222 h 3355022"/>
                  <a:gd name="connsiteX4" fmla="*/ 2935199 w 2935199"/>
                  <a:gd name="connsiteY4" fmla="*/ 9842 h 3355022"/>
                  <a:gd name="connsiteX5" fmla="*/ 2452180 w 2935199"/>
                  <a:gd name="connsiteY5" fmla="*/ 3347402 h 3355022"/>
                  <a:gd name="connsiteX6" fmla="*/ 109728 w 2935199"/>
                  <a:gd name="connsiteY6" fmla="*/ 3355022 h 3355022"/>
                  <a:gd name="connsiteX0" fmla="*/ 115707 w 2941178"/>
                  <a:gd name="connsiteY0" fmla="*/ 3355022 h 3355022"/>
                  <a:gd name="connsiteX1" fmla="*/ 5979 w 2941178"/>
                  <a:gd name="connsiteY1" fmla="*/ 3214814 h 3355022"/>
                  <a:gd name="connsiteX2" fmla="*/ 457083 w 2941178"/>
                  <a:gd name="connsiteY2" fmla="*/ 116522 h 3355022"/>
                  <a:gd name="connsiteX3" fmla="*/ 632343 w 2941178"/>
                  <a:gd name="connsiteY3" fmla="*/ 2222 h 3355022"/>
                  <a:gd name="connsiteX4" fmla="*/ 2941178 w 2941178"/>
                  <a:gd name="connsiteY4" fmla="*/ 9842 h 3355022"/>
                  <a:gd name="connsiteX5" fmla="*/ 2458159 w 2941178"/>
                  <a:gd name="connsiteY5" fmla="*/ 3347402 h 3355022"/>
                  <a:gd name="connsiteX6" fmla="*/ 115707 w 2941178"/>
                  <a:gd name="connsiteY6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943390 w 2943390"/>
                  <a:gd name="connsiteY4" fmla="*/ 9842 h 3355022"/>
                  <a:gd name="connsiteX5" fmla="*/ 2460371 w 2943390"/>
                  <a:gd name="connsiteY5" fmla="*/ 3347402 h 3355022"/>
                  <a:gd name="connsiteX6" fmla="*/ 117919 w 2943390"/>
                  <a:gd name="connsiteY6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829115 w 2943390"/>
                  <a:gd name="connsiteY4" fmla="*/ 2222 h 3355022"/>
                  <a:gd name="connsiteX5" fmla="*/ 2943390 w 2943390"/>
                  <a:gd name="connsiteY5" fmla="*/ 9842 h 3355022"/>
                  <a:gd name="connsiteX6" fmla="*/ 2460371 w 2943390"/>
                  <a:gd name="connsiteY6" fmla="*/ 3347402 h 3355022"/>
                  <a:gd name="connsiteX7" fmla="*/ 117919 w 2943390"/>
                  <a:gd name="connsiteY7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829115 w 2943390"/>
                  <a:gd name="connsiteY4" fmla="*/ 2222 h 3355022"/>
                  <a:gd name="connsiteX5" fmla="*/ 2943390 w 2943390"/>
                  <a:gd name="connsiteY5" fmla="*/ 9842 h 3355022"/>
                  <a:gd name="connsiteX6" fmla="*/ 2928175 w 2943390"/>
                  <a:gd name="connsiteY6" fmla="*/ 120332 h 3355022"/>
                  <a:gd name="connsiteX7" fmla="*/ 2460371 w 2943390"/>
                  <a:gd name="connsiteY7" fmla="*/ 3347402 h 3355022"/>
                  <a:gd name="connsiteX8" fmla="*/ 117919 w 2943390"/>
                  <a:gd name="connsiteY8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34233"/>
                  <a:gd name="connsiteY0" fmla="*/ 3355022 h 3355022"/>
                  <a:gd name="connsiteX1" fmla="*/ 8191 w 2934233"/>
                  <a:gd name="connsiteY1" fmla="*/ 3214814 h 3355022"/>
                  <a:gd name="connsiteX2" fmla="*/ 459295 w 2934233"/>
                  <a:gd name="connsiteY2" fmla="*/ 116522 h 3355022"/>
                  <a:gd name="connsiteX3" fmla="*/ 634555 w 2934233"/>
                  <a:gd name="connsiteY3" fmla="*/ 2222 h 3355022"/>
                  <a:gd name="connsiteX4" fmla="*/ 2829115 w 2934233"/>
                  <a:gd name="connsiteY4" fmla="*/ 2222 h 3355022"/>
                  <a:gd name="connsiteX5" fmla="*/ 2928175 w 2934233"/>
                  <a:gd name="connsiteY5" fmla="*/ 120332 h 3355022"/>
                  <a:gd name="connsiteX6" fmla="*/ 2460371 w 2934233"/>
                  <a:gd name="connsiteY6" fmla="*/ 3347402 h 3355022"/>
                  <a:gd name="connsiteX7" fmla="*/ 117919 w 2934233"/>
                  <a:gd name="connsiteY7" fmla="*/ 3355022 h 3355022"/>
                  <a:gd name="connsiteX0" fmla="*/ 117919 w 2931598"/>
                  <a:gd name="connsiteY0" fmla="*/ 3355022 h 3355022"/>
                  <a:gd name="connsiteX1" fmla="*/ 8191 w 2931598"/>
                  <a:gd name="connsiteY1" fmla="*/ 3214814 h 3355022"/>
                  <a:gd name="connsiteX2" fmla="*/ 459295 w 2931598"/>
                  <a:gd name="connsiteY2" fmla="*/ 116522 h 3355022"/>
                  <a:gd name="connsiteX3" fmla="*/ 634555 w 2931598"/>
                  <a:gd name="connsiteY3" fmla="*/ 2222 h 3355022"/>
                  <a:gd name="connsiteX4" fmla="*/ 2829115 w 2931598"/>
                  <a:gd name="connsiteY4" fmla="*/ 2222 h 3355022"/>
                  <a:gd name="connsiteX5" fmla="*/ 2928175 w 2931598"/>
                  <a:gd name="connsiteY5" fmla="*/ 120332 h 3355022"/>
                  <a:gd name="connsiteX6" fmla="*/ 2460371 w 2931598"/>
                  <a:gd name="connsiteY6" fmla="*/ 3347402 h 3355022"/>
                  <a:gd name="connsiteX7" fmla="*/ 117919 w 2931598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60371 w 2934977"/>
                  <a:gd name="connsiteY6" fmla="*/ 3347402 h 3355022"/>
                  <a:gd name="connsiteX7" fmla="*/ 117919 w 2934977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60371 w 2934977"/>
                  <a:gd name="connsiteY6" fmla="*/ 3347402 h 3355022"/>
                  <a:gd name="connsiteX7" fmla="*/ 117919 w 2934977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460371 w 2934977"/>
                  <a:gd name="connsiteY7" fmla="*/ 334740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460371 w 2934977"/>
                  <a:gd name="connsiteY7" fmla="*/ 3347402 h 3355022"/>
                  <a:gd name="connsiteX8" fmla="*/ 2343977 w 2934977"/>
                  <a:gd name="connsiteY8" fmla="*/ 3349942 h 3355022"/>
                  <a:gd name="connsiteX9" fmla="*/ 117919 w 2934977"/>
                  <a:gd name="connsiteY9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4977" h="3355022">
                    <a:moveTo>
                      <a:pt x="117919" y="3355022"/>
                    </a:moveTo>
                    <a:cubicBezTo>
                      <a:pt x="43243" y="3354006"/>
                      <a:pt x="-23813" y="3360610"/>
                      <a:pt x="8191" y="3214814"/>
                    </a:cubicBezTo>
                    <a:lnTo>
                      <a:pt x="459295" y="116522"/>
                    </a:lnTo>
                    <a:cubicBezTo>
                      <a:pt x="479615" y="-25718"/>
                      <a:pt x="545655" y="2222"/>
                      <a:pt x="634555" y="2222"/>
                    </a:cubicBezTo>
                    <a:lnTo>
                      <a:pt x="2829115" y="2222"/>
                    </a:lnTo>
                    <a:cubicBezTo>
                      <a:pt x="2957385" y="3492"/>
                      <a:pt x="2937065" y="55562"/>
                      <a:pt x="2928175" y="120332"/>
                    </a:cubicBezTo>
                    <a:lnTo>
                      <a:pt x="2481137" y="3233102"/>
                    </a:lnTo>
                    <a:cubicBezTo>
                      <a:pt x="2458277" y="3363489"/>
                      <a:pt x="2443037" y="3349095"/>
                      <a:pt x="2343977" y="3349942"/>
                    </a:cubicBezTo>
                    <a:lnTo>
                      <a:pt x="117919" y="33550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47000"/>
                      <a:lumOff val="53000"/>
                      <a:alpha val="49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62000"/>
                      </a:schemeClr>
                    </a:gs>
                  </a:gsLst>
                  <a:lin ang="0" scaled="0"/>
                </a:gradFill>
              </a:ln>
              <a:effectLst>
                <a:outerShdw blurRad="139700" dist="152400" dir="8100000" algn="tr" rotWithShape="0">
                  <a:schemeClr val="accent1">
                    <a:alpha val="2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9216793-D23E-33CC-C06B-B4A8235BDCFF}"/>
                  </a:ext>
                </a:extLst>
              </p:cNvPr>
              <p:cNvSpPr txBox="1"/>
              <p:nvPr/>
            </p:nvSpPr>
            <p:spPr>
              <a:xfrm>
                <a:off x="6781943" y="3584778"/>
                <a:ext cx="1498473" cy="449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2400" dirty="0">
                    <a:ln>
                      <a:solidFill>
                        <a:schemeClr val="accent2"/>
                      </a:solidFill>
                    </a:ln>
                    <a:noFill/>
                    <a:latin typeface="+mj-ea"/>
                    <a:ea typeface="+mj-ea"/>
                  </a:rPr>
                  <a:t>THREE</a:t>
                </a:r>
                <a:endParaRPr lang="zh-CN" altLang="en-US" sz="2400" dirty="0">
                  <a:ln>
                    <a:solidFill>
                      <a:schemeClr val="accent2"/>
                    </a:solidFill>
                  </a:ln>
                  <a:noFill/>
                  <a:latin typeface="+mj-ea"/>
                  <a:ea typeface="+mj-ea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8709D94E-50C3-39E6-66B5-31A100E682A4}"/>
                  </a:ext>
                </a:extLst>
              </p:cNvPr>
              <p:cNvSpPr txBox="1"/>
              <p:nvPr/>
            </p:nvSpPr>
            <p:spPr>
              <a:xfrm>
                <a:off x="6718792" y="4160263"/>
                <a:ext cx="1624775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存在问题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F73002C-5952-4528-25C7-B6CEAD29BAC0}"/>
                  </a:ext>
                </a:extLst>
              </p:cNvPr>
              <p:cNvSpPr txBox="1"/>
              <p:nvPr/>
            </p:nvSpPr>
            <p:spPr>
              <a:xfrm>
                <a:off x="6552715" y="5001039"/>
                <a:ext cx="1727701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QUESTION</a:t>
                </a: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8CA7A1C-86E7-192B-FD39-4A9F9E5F870C}"/>
              </a:ext>
            </a:extLst>
          </p:cNvPr>
          <p:cNvGrpSpPr/>
          <p:nvPr/>
        </p:nvGrpSpPr>
        <p:grpSpPr>
          <a:xfrm>
            <a:off x="626403" y="1974619"/>
            <a:ext cx="2578476" cy="3708007"/>
            <a:chOff x="626403" y="1974619"/>
            <a:chExt cx="2578476" cy="3708007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06479B81-DF21-ADC8-5220-D56DFA1571F9}"/>
                </a:ext>
              </a:extLst>
            </p:cNvPr>
            <p:cNvGrpSpPr/>
            <p:nvPr/>
          </p:nvGrpSpPr>
          <p:grpSpPr>
            <a:xfrm>
              <a:off x="1283875" y="1974619"/>
              <a:ext cx="1367885" cy="1192611"/>
              <a:chOff x="1192435" y="1974619"/>
              <a:chExt cx="1367885" cy="1192611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F43CAA4-C367-27FB-85B6-08E4967D0C3B}"/>
                  </a:ext>
                </a:extLst>
              </p:cNvPr>
              <p:cNvSpPr txBox="1"/>
              <p:nvPr/>
            </p:nvSpPr>
            <p:spPr>
              <a:xfrm>
                <a:off x="1508760" y="1974619"/>
                <a:ext cx="1051560" cy="1123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60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01</a:t>
                </a:r>
                <a:endParaRPr lang="zh-CN" altLang="en-US" sz="6000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663FB136-9E47-B537-A7BF-5F9B732042D3}"/>
                  </a:ext>
                </a:extLst>
              </p:cNvPr>
              <p:cNvGrpSpPr/>
              <p:nvPr/>
            </p:nvGrpSpPr>
            <p:grpSpPr>
              <a:xfrm>
                <a:off x="1192435" y="2596034"/>
                <a:ext cx="1367885" cy="571196"/>
                <a:chOff x="1192435" y="2596034"/>
                <a:chExt cx="1367885" cy="571196"/>
              </a:xfrm>
              <a:solidFill>
                <a:schemeClr val="accent2"/>
              </a:solidFill>
            </p:grpSpPr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0E0AFEC0-2D40-1167-B11F-6B2150A05A66}"/>
                    </a:ext>
                  </a:extLst>
                </p:cNvPr>
                <p:cNvSpPr/>
                <p:nvPr/>
              </p:nvSpPr>
              <p:spPr>
                <a:xfrm>
                  <a:off x="1192435" y="2596034"/>
                  <a:ext cx="1142390" cy="571196"/>
                </a:xfrm>
                <a:custGeom>
                  <a:avLst/>
                  <a:gdLst>
                    <a:gd name="connsiteX0" fmla="*/ 0 w 537276"/>
                    <a:gd name="connsiteY0" fmla="*/ 0 h 268638"/>
                    <a:gd name="connsiteX1" fmla="*/ 537276 w 537276"/>
                    <a:gd name="connsiteY1" fmla="*/ 0 h 268638"/>
                    <a:gd name="connsiteX2" fmla="*/ 268638 w 537276"/>
                    <a:gd name="connsiteY2" fmla="*/ 268638 h 268638"/>
                    <a:gd name="connsiteX3" fmla="*/ 0 w 537276"/>
                    <a:gd name="connsiteY3" fmla="*/ 0 h 26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276" h="268638">
                      <a:moveTo>
                        <a:pt x="0" y="0"/>
                      </a:moveTo>
                      <a:lnTo>
                        <a:pt x="537276" y="0"/>
                      </a:lnTo>
                      <a:cubicBezTo>
                        <a:pt x="537276" y="148365"/>
                        <a:pt x="417003" y="268638"/>
                        <a:pt x="268638" y="268638"/>
                      </a:cubicBezTo>
                      <a:cubicBezTo>
                        <a:pt x="120273" y="268638"/>
                        <a:pt x="0" y="14836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softEdge rad="2032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07F82CD4-B62B-0B53-AA46-759664926E21}"/>
                    </a:ext>
                  </a:extLst>
                </p:cNvPr>
                <p:cNvSpPr/>
                <p:nvPr/>
              </p:nvSpPr>
              <p:spPr>
                <a:xfrm>
                  <a:off x="1931669" y="2596034"/>
                  <a:ext cx="628651" cy="571196"/>
                </a:xfrm>
                <a:custGeom>
                  <a:avLst/>
                  <a:gdLst>
                    <a:gd name="connsiteX0" fmla="*/ 0 w 537276"/>
                    <a:gd name="connsiteY0" fmla="*/ 0 h 268638"/>
                    <a:gd name="connsiteX1" fmla="*/ 537276 w 537276"/>
                    <a:gd name="connsiteY1" fmla="*/ 0 h 268638"/>
                    <a:gd name="connsiteX2" fmla="*/ 268638 w 537276"/>
                    <a:gd name="connsiteY2" fmla="*/ 268638 h 268638"/>
                    <a:gd name="connsiteX3" fmla="*/ 0 w 537276"/>
                    <a:gd name="connsiteY3" fmla="*/ 0 h 26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276" h="268638">
                      <a:moveTo>
                        <a:pt x="0" y="0"/>
                      </a:moveTo>
                      <a:lnTo>
                        <a:pt x="537276" y="0"/>
                      </a:lnTo>
                      <a:cubicBezTo>
                        <a:pt x="537276" y="148365"/>
                        <a:pt x="417003" y="268638"/>
                        <a:pt x="268638" y="268638"/>
                      </a:cubicBezTo>
                      <a:cubicBezTo>
                        <a:pt x="120273" y="268638"/>
                        <a:pt x="0" y="14836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softEdge rad="1524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A1DCBEC1-1920-23C1-8DEB-E3EAE7E44D58}"/>
                </a:ext>
              </a:extLst>
            </p:cNvPr>
            <p:cNvGrpSpPr/>
            <p:nvPr/>
          </p:nvGrpSpPr>
          <p:grpSpPr>
            <a:xfrm>
              <a:off x="626403" y="2735128"/>
              <a:ext cx="2578476" cy="2947498"/>
              <a:chOff x="515937" y="2740429"/>
              <a:chExt cx="2578476" cy="2947498"/>
            </a:xfrm>
          </p:grpSpPr>
          <p:sp>
            <p:nvSpPr>
              <p:cNvPr id="35" name="平行四边形 34">
                <a:extLst>
                  <a:ext uri="{FF2B5EF4-FFF2-40B4-BE49-F238E27FC236}">
                    <a16:creationId xmlns:a16="http://schemas.microsoft.com/office/drawing/2014/main" id="{859EE96A-EA25-41E4-9D9D-1F8941F5C4E7}"/>
                  </a:ext>
                </a:extLst>
              </p:cNvPr>
              <p:cNvSpPr/>
              <p:nvPr/>
            </p:nvSpPr>
            <p:spPr>
              <a:xfrm>
                <a:off x="515937" y="2740429"/>
                <a:ext cx="2578476" cy="2947498"/>
              </a:xfrm>
              <a:custGeom>
                <a:avLst/>
                <a:gdLst>
                  <a:gd name="connsiteX0" fmla="*/ 0 w 2941295"/>
                  <a:gd name="connsiteY0" fmla="*/ 3337560 h 3337560"/>
                  <a:gd name="connsiteX1" fmla="*/ 483019 w 2941295"/>
                  <a:gd name="connsiteY1" fmla="*/ 0 h 3337560"/>
                  <a:gd name="connsiteX2" fmla="*/ 2941295 w 2941295"/>
                  <a:gd name="connsiteY2" fmla="*/ 0 h 3337560"/>
                  <a:gd name="connsiteX3" fmla="*/ 2458276 w 2941295"/>
                  <a:gd name="connsiteY3" fmla="*/ 3337560 h 3337560"/>
                  <a:gd name="connsiteX4" fmla="*/ 0 w 2941295"/>
                  <a:gd name="connsiteY4" fmla="*/ 3337560 h 3337560"/>
                  <a:gd name="connsiteX0" fmla="*/ 0 w 2941295"/>
                  <a:gd name="connsiteY0" fmla="*/ 3345180 h 3345180"/>
                  <a:gd name="connsiteX1" fmla="*/ 483019 w 2941295"/>
                  <a:gd name="connsiteY1" fmla="*/ 762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483019 w 2941295"/>
                  <a:gd name="connsiteY2" fmla="*/ 7620 h 3345180"/>
                  <a:gd name="connsiteX3" fmla="*/ 632460 w 2941295"/>
                  <a:gd name="connsiteY3" fmla="*/ 0 h 3345180"/>
                  <a:gd name="connsiteX4" fmla="*/ 2941295 w 2941295"/>
                  <a:gd name="connsiteY4" fmla="*/ 7620 h 3345180"/>
                  <a:gd name="connsiteX5" fmla="*/ 2458276 w 2941295"/>
                  <a:gd name="connsiteY5" fmla="*/ 3345180 h 3345180"/>
                  <a:gd name="connsiteX6" fmla="*/ 0 w 2941295"/>
                  <a:gd name="connsiteY6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8082 h 3348082"/>
                  <a:gd name="connsiteX1" fmla="*/ 457200 w 2941295"/>
                  <a:gd name="connsiteY1" fmla="*/ 117202 h 3348082"/>
                  <a:gd name="connsiteX2" fmla="*/ 632460 w 2941295"/>
                  <a:gd name="connsiteY2" fmla="*/ 2902 h 3348082"/>
                  <a:gd name="connsiteX3" fmla="*/ 2941295 w 2941295"/>
                  <a:gd name="connsiteY3" fmla="*/ 10522 h 3348082"/>
                  <a:gd name="connsiteX4" fmla="*/ 2458276 w 2941295"/>
                  <a:gd name="connsiteY4" fmla="*/ 3348082 h 3348082"/>
                  <a:gd name="connsiteX5" fmla="*/ 0 w 2941295"/>
                  <a:gd name="connsiteY5" fmla="*/ 3348082 h 3348082"/>
                  <a:gd name="connsiteX0" fmla="*/ 0 w 2941295"/>
                  <a:gd name="connsiteY0" fmla="*/ 3346987 h 3346987"/>
                  <a:gd name="connsiteX1" fmla="*/ 457200 w 2941295"/>
                  <a:gd name="connsiteY1" fmla="*/ 116107 h 3346987"/>
                  <a:gd name="connsiteX2" fmla="*/ 632460 w 2941295"/>
                  <a:gd name="connsiteY2" fmla="*/ 1807 h 3346987"/>
                  <a:gd name="connsiteX3" fmla="*/ 2941295 w 2941295"/>
                  <a:gd name="connsiteY3" fmla="*/ 9427 h 3346987"/>
                  <a:gd name="connsiteX4" fmla="*/ 2458276 w 2941295"/>
                  <a:gd name="connsiteY4" fmla="*/ 3346987 h 3346987"/>
                  <a:gd name="connsiteX5" fmla="*/ 0 w 2941295"/>
                  <a:gd name="connsiteY5" fmla="*/ 3346987 h 3346987"/>
                  <a:gd name="connsiteX0" fmla="*/ 0 w 2941295"/>
                  <a:gd name="connsiteY0" fmla="*/ 3346987 h 3346987"/>
                  <a:gd name="connsiteX1" fmla="*/ 457200 w 2941295"/>
                  <a:gd name="connsiteY1" fmla="*/ 116107 h 3346987"/>
                  <a:gd name="connsiteX2" fmla="*/ 632460 w 2941295"/>
                  <a:gd name="connsiteY2" fmla="*/ 1807 h 3346987"/>
                  <a:gd name="connsiteX3" fmla="*/ 2941295 w 2941295"/>
                  <a:gd name="connsiteY3" fmla="*/ 9427 h 3346987"/>
                  <a:gd name="connsiteX4" fmla="*/ 2458276 w 2941295"/>
                  <a:gd name="connsiteY4" fmla="*/ 3346987 h 3346987"/>
                  <a:gd name="connsiteX5" fmla="*/ 0 w 2941295"/>
                  <a:gd name="connsiteY5" fmla="*/ 3346987 h 3346987"/>
                  <a:gd name="connsiteX0" fmla="*/ 0 w 2941295"/>
                  <a:gd name="connsiteY0" fmla="*/ 3347402 h 3347402"/>
                  <a:gd name="connsiteX1" fmla="*/ 457200 w 2941295"/>
                  <a:gd name="connsiteY1" fmla="*/ 116522 h 3347402"/>
                  <a:gd name="connsiteX2" fmla="*/ 632460 w 2941295"/>
                  <a:gd name="connsiteY2" fmla="*/ 2222 h 3347402"/>
                  <a:gd name="connsiteX3" fmla="*/ 2941295 w 2941295"/>
                  <a:gd name="connsiteY3" fmla="*/ 9842 h 3347402"/>
                  <a:gd name="connsiteX4" fmla="*/ 2458276 w 2941295"/>
                  <a:gd name="connsiteY4" fmla="*/ 3347402 h 3347402"/>
                  <a:gd name="connsiteX5" fmla="*/ 0 w 2941295"/>
                  <a:gd name="connsiteY5" fmla="*/ 3347402 h 3347402"/>
                  <a:gd name="connsiteX0" fmla="*/ 0 w 2941295"/>
                  <a:gd name="connsiteY0" fmla="*/ 3347402 h 3347402"/>
                  <a:gd name="connsiteX1" fmla="*/ 6096 w 2941295"/>
                  <a:gd name="connsiteY1" fmla="*/ 3214814 h 3347402"/>
                  <a:gd name="connsiteX2" fmla="*/ 457200 w 2941295"/>
                  <a:gd name="connsiteY2" fmla="*/ 116522 h 3347402"/>
                  <a:gd name="connsiteX3" fmla="*/ 632460 w 2941295"/>
                  <a:gd name="connsiteY3" fmla="*/ 2222 h 3347402"/>
                  <a:gd name="connsiteX4" fmla="*/ 2941295 w 2941295"/>
                  <a:gd name="connsiteY4" fmla="*/ 9842 h 3347402"/>
                  <a:gd name="connsiteX5" fmla="*/ 2458276 w 2941295"/>
                  <a:gd name="connsiteY5" fmla="*/ 3347402 h 3347402"/>
                  <a:gd name="connsiteX6" fmla="*/ 0 w 2941295"/>
                  <a:gd name="connsiteY6" fmla="*/ 3347402 h 3347402"/>
                  <a:gd name="connsiteX0" fmla="*/ 0 w 2941295"/>
                  <a:gd name="connsiteY0" fmla="*/ 3347402 h 3355022"/>
                  <a:gd name="connsiteX1" fmla="*/ 6096 w 2941295"/>
                  <a:gd name="connsiteY1" fmla="*/ 3214814 h 3355022"/>
                  <a:gd name="connsiteX2" fmla="*/ 457200 w 2941295"/>
                  <a:gd name="connsiteY2" fmla="*/ 116522 h 3355022"/>
                  <a:gd name="connsiteX3" fmla="*/ 632460 w 2941295"/>
                  <a:gd name="connsiteY3" fmla="*/ 2222 h 3355022"/>
                  <a:gd name="connsiteX4" fmla="*/ 2941295 w 2941295"/>
                  <a:gd name="connsiteY4" fmla="*/ 9842 h 3355022"/>
                  <a:gd name="connsiteX5" fmla="*/ 2458276 w 2941295"/>
                  <a:gd name="connsiteY5" fmla="*/ 3347402 h 3355022"/>
                  <a:gd name="connsiteX6" fmla="*/ 115824 w 2941295"/>
                  <a:gd name="connsiteY6" fmla="*/ 3355022 h 3355022"/>
                  <a:gd name="connsiteX7" fmla="*/ 0 w 2941295"/>
                  <a:gd name="connsiteY7" fmla="*/ 3347402 h 3355022"/>
                  <a:gd name="connsiteX0" fmla="*/ 109728 w 2935199"/>
                  <a:gd name="connsiteY0" fmla="*/ 3355022 h 3355022"/>
                  <a:gd name="connsiteX1" fmla="*/ 0 w 2935199"/>
                  <a:gd name="connsiteY1" fmla="*/ 3214814 h 3355022"/>
                  <a:gd name="connsiteX2" fmla="*/ 451104 w 2935199"/>
                  <a:gd name="connsiteY2" fmla="*/ 116522 h 3355022"/>
                  <a:gd name="connsiteX3" fmla="*/ 626364 w 2935199"/>
                  <a:gd name="connsiteY3" fmla="*/ 2222 h 3355022"/>
                  <a:gd name="connsiteX4" fmla="*/ 2935199 w 2935199"/>
                  <a:gd name="connsiteY4" fmla="*/ 9842 h 3355022"/>
                  <a:gd name="connsiteX5" fmla="*/ 2452180 w 2935199"/>
                  <a:gd name="connsiteY5" fmla="*/ 3347402 h 3355022"/>
                  <a:gd name="connsiteX6" fmla="*/ 109728 w 2935199"/>
                  <a:gd name="connsiteY6" fmla="*/ 3355022 h 3355022"/>
                  <a:gd name="connsiteX0" fmla="*/ 115707 w 2941178"/>
                  <a:gd name="connsiteY0" fmla="*/ 3355022 h 3355022"/>
                  <a:gd name="connsiteX1" fmla="*/ 5979 w 2941178"/>
                  <a:gd name="connsiteY1" fmla="*/ 3214814 h 3355022"/>
                  <a:gd name="connsiteX2" fmla="*/ 457083 w 2941178"/>
                  <a:gd name="connsiteY2" fmla="*/ 116522 h 3355022"/>
                  <a:gd name="connsiteX3" fmla="*/ 632343 w 2941178"/>
                  <a:gd name="connsiteY3" fmla="*/ 2222 h 3355022"/>
                  <a:gd name="connsiteX4" fmla="*/ 2941178 w 2941178"/>
                  <a:gd name="connsiteY4" fmla="*/ 9842 h 3355022"/>
                  <a:gd name="connsiteX5" fmla="*/ 2458159 w 2941178"/>
                  <a:gd name="connsiteY5" fmla="*/ 3347402 h 3355022"/>
                  <a:gd name="connsiteX6" fmla="*/ 115707 w 2941178"/>
                  <a:gd name="connsiteY6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943390 w 2943390"/>
                  <a:gd name="connsiteY4" fmla="*/ 9842 h 3355022"/>
                  <a:gd name="connsiteX5" fmla="*/ 2460371 w 2943390"/>
                  <a:gd name="connsiteY5" fmla="*/ 3347402 h 3355022"/>
                  <a:gd name="connsiteX6" fmla="*/ 117919 w 2943390"/>
                  <a:gd name="connsiteY6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829115 w 2943390"/>
                  <a:gd name="connsiteY4" fmla="*/ 2222 h 3355022"/>
                  <a:gd name="connsiteX5" fmla="*/ 2943390 w 2943390"/>
                  <a:gd name="connsiteY5" fmla="*/ 9842 h 3355022"/>
                  <a:gd name="connsiteX6" fmla="*/ 2460371 w 2943390"/>
                  <a:gd name="connsiteY6" fmla="*/ 3347402 h 3355022"/>
                  <a:gd name="connsiteX7" fmla="*/ 117919 w 2943390"/>
                  <a:gd name="connsiteY7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829115 w 2943390"/>
                  <a:gd name="connsiteY4" fmla="*/ 2222 h 3355022"/>
                  <a:gd name="connsiteX5" fmla="*/ 2943390 w 2943390"/>
                  <a:gd name="connsiteY5" fmla="*/ 9842 h 3355022"/>
                  <a:gd name="connsiteX6" fmla="*/ 2928175 w 2943390"/>
                  <a:gd name="connsiteY6" fmla="*/ 120332 h 3355022"/>
                  <a:gd name="connsiteX7" fmla="*/ 2460371 w 2943390"/>
                  <a:gd name="connsiteY7" fmla="*/ 3347402 h 3355022"/>
                  <a:gd name="connsiteX8" fmla="*/ 117919 w 2943390"/>
                  <a:gd name="connsiteY8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34233"/>
                  <a:gd name="connsiteY0" fmla="*/ 3355022 h 3355022"/>
                  <a:gd name="connsiteX1" fmla="*/ 8191 w 2934233"/>
                  <a:gd name="connsiteY1" fmla="*/ 3214814 h 3355022"/>
                  <a:gd name="connsiteX2" fmla="*/ 459295 w 2934233"/>
                  <a:gd name="connsiteY2" fmla="*/ 116522 h 3355022"/>
                  <a:gd name="connsiteX3" fmla="*/ 634555 w 2934233"/>
                  <a:gd name="connsiteY3" fmla="*/ 2222 h 3355022"/>
                  <a:gd name="connsiteX4" fmla="*/ 2829115 w 2934233"/>
                  <a:gd name="connsiteY4" fmla="*/ 2222 h 3355022"/>
                  <a:gd name="connsiteX5" fmla="*/ 2928175 w 2934233"/>
                  <a:gd name="connsiteY5" fmla="*/ 120332 h 3355022"/>
                  <a:gd name="connsiteX6" fmla="*/ 2460371 w 2934233"/>
                  <a:gd name="connsiteY6" fmla="*/ 3347402 h 3355022"/>
                  <a:gd name="connsiteX7" fmla="*/ 117919 w 2934233"/>
                  <a:gd name="connsiteY7" fmla="*/ 3355022 h 3355022"/>
                  <a:gd name="connsiteX0" fmla="*/ 117919 w 2931598"/>
                  <a:gd name="connsiteY0" fmla="*/ 3355022 h 3355022"/>
                  <a:gd name="connsiteX1" fmla="*/ 8191 w 2931598"/>
                  <a:gd name="connsiteY1" fmla="*/ 3214814 h 3355022"/>
                  <a:gd name="connsiteX2" fmla="*/ 459295 w 2931598"/>
                  <a:gd name="connsiteY2" fmla="*/ 116522 h 3355022"/>
                  <a:gd name="connsiteX3" fmla="*/ 634555 w 2931598"/>
                  <a:gd name="connsiteY3" fmla="*/ 2222 h 3355022"/>
                  <a:gd name="connsiteX4" fmla="*/ 2829115 w 2931598"/>
                  <a:gd name="connsiteY4" fmla="*/ 2222 h 3355022"/>
                  <a:gd name="connsiteX5" fmla="*/ 2928175 w 2931598"/>
                  <a:gd name="connsiteY5" fmla="*/ 120332 h 3355022"/>
                  <a:gd name="connsiteX6" fmla="*/ 2460371 w 2931598"/>
                  <a:gd name="connsiteY6" fmla="*/ 3347402 h 3355022"/>
                  <a:gd name="connsiteX7" fmla="*/ 117919 w 2931598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60371 w 2934977"/>
                  <a:gd name="connsiteY6" fmla="*/ 3347402 h 3355022"/>
                  <a:gd name="connsiteX7" fmla="*/ 117919 w 2934977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60371 w 2934977"/>
                  <a:gd name="connsiteY6" fmla="*/ 3347402 h 3355022"/>
                  <a:gd name="connsiteX7" fmla="*/ 117919 w 2934977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460371 w 2934977"/>
                  <a:gd name="connsiteY7" fmla="*/ 334740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460371 w 2934977"/>
                  <a:gd name="connsiteY7" fmla="*/ 3347402 h 3355022"/>
                  <a:gd name="connsiteX8" fmla="*/ 2343977 w 2934977"/>
                  <a:gd name="connsiteY8" fmla="*/ 3349942 h 3355022"/>
                  <a:gd name="connsiteX9" fmla="*/ 117919 w 2934977"/>
                  <a:gd name="connsiteY9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4977" h="3355022">
                    <a:moveTo>
                      <a:pt x="117919" y="3355022"/>
                    </a:moveTo>
                    <a:cubicBezTo>
                      <a:pt x="43243" y="3354006"/>
                      <a:pt x="-23813" y="3360610"/>
                      <a:pt x="8191" y="3214814"/>
                    </a:cubicBezTo>
                    <a:lnTo>
                      <a:pt x="459295" y="116522"/>
                    </a:lnTo>
                    <a:cubicBezTo>
                      <a:pt x="479615" y="-25718"/>
                      <a:pt x="545655" y="2222"/>
                      <a:pt x="634555" y="2222"/>
                    </a:cubicBezTo>
                    <a:lnTo>
                      <a:pt x="2829115" y="2222"/>
                    </a:lnTo>
                    <a:cubicBezTo>
                      <a:pt x="2957385" y="3492"/>
                      <a:pt x="2937065" y="55562"/>
                      <a:pt x="2928175" y="120332"/>
                    </a:cubicBezTo>
                    <a:lnTo>
                      <a:pt x="2481137" y="3233102"/>
                    </a:lnTo>
                    <a:cubicBezTo>
                      <a:pt x="2458277" y="3363489"/>
                      <a:pt x="2443037" y="3349095"/>
                      <a:pt x="2343977" y="3349942"/>
                    </a:cubicBezTo>
                    <a:lnTo>
                      <a:pt x="117919" y="33550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47000"/>
                      <a:lumOff val="53000"/>
                      <a:alpha val="49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62000"/>
                      </a:schemeClr>
                    </a:gs>
                  </a:gsLst>
                  <a:lin ang="0" scaled="0"/>
                </a:gradFill>
              </a:ln>
              <a:effectLst>
                <a:outerShdw blurRad="139700" dist="152400" dir="8100000" algn="tr" rotWithShape="0">
                  <a:schemeClr val="accent1">
                    <a:alpha val="2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0990C00-4E40-E8E9-288A-86A450FB62DE}"/>
                  </a:ext>
                </a:extLst>
              </p:cNvPr>
              <p:cNvSpPr txBox="1"/>
              <p:nvPr/>
            </p:nvSpPr>
            <p:spPr>
              <a:xfrm>
                <a:off x="1159380" y="3584779"/>
                <a:ext cx="1291590" cy="449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2400" dirty="0">
                    <a:ln>
                      <a:solidFill>
                        <a:schemeClr val="accent2"/>
                      </a:solidFill>
                    </a:ln>
                    <a:noFill/>
                    <a:latin typeface="+mj-ea"/>
                    <a:ea typeface="+mj-ea"/>
                  </a:rPr>
                  <a:t>ONE</a:t>
                </a:r>
                <a:endParaRPr lang="zh-CN" altLang="en-US" sz="2400" dirty="0">
                  <a:ln>
                    <a:solidFill>
                      <a:schemeClr val="accent2"/>
                    </a:solidFill>
                  </a:ln>
                  <a:noFill/>
                  <a:latin typeface="+mj-ea"/>
                  <a:ea typeface="+mj-ea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9CF412E-FCCD-893B-E00E-A62176FB3544}"/>
                  </a:ext>
                </a:extLst>
              </p:cNvPr>
              <p:cNvSpPr txBox="1"/>
              <p:nvPr/>
            </p:nvSpPr>
            <p:spPr>
              <a:xfrm>
                <a:off x="992788" y="4160263"/>
                <a:ext cx="1624775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工作总结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162B92F-345C-B13E-D41B-5216E4125D76}"/>
                  </a:ext>
                </a:extLst>
              </p:cNvPr>
              <p:cNvSpPr txBox="1"/>
              <p:nvPr/>
            </p:nvSpPr>
            <p:spPr>
              <a:xfrm>
                <a:off x="822960" y="5001039"/>
                <a:ext cx="1727701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SUMMARY</a:t>
                </a: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8E2F2D8-DE34-6A18-F359-CFA2F0BFDD00}"/>
              </a:ext>
            </a:extLst>
          </p:cNvPr>
          <p:cNvGrpSpPr/>
          <p:nvPr/>
        </p:nvGrpSpPr>
        <p:grpSpPr>
          <a:xfrm>
            <a:off x="3458851" y="1254529"/>
            <a:ext cx="2578476" cy="3647963"/>
            <a:chOff x="3458851" y="1254529"/>
            <a:chExt cx="2578476" cy="3647963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55028182-243D-EEF9-8210-6C491C249BA1}"/>
                </a:ext>
              </a:extLst>
            </p:cNvPr>
            <p:cNvGrpSpPr/>
            <p:nvPr/>
          </p:nvGrpSpPr>
          <p:grpSpPr>
            <a:xfrm>
              <a:off x="4120253" y="1254529"/>
              <a:ext cx="1627861" cy="1194237"/>
              <a:chOff x="4051673" y="1254529"/>
              <a:chExt cx="1627861" cy="1194237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3E11674-328C-D7EF-271A-2C3AB9318AFC}"/>
                  </a:ext>
                </a:extLst>
              </p:cNvPr>
              <p:cNvSpPr txBox="1"/>
              <p:nvPr/>
            </p:nvSpPr>
            <p:spPr>
              <a:xfrm>
                <a:off x="4309110" y="1254529"/>
                <a:ext cx="1051560" cy="1123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60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02</a:t>
                </a:r>
                <a:endParaRPr lang="zh-CN" altLang="en-US" sz="6000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96DA3F11-9EE0-3645-F112-64AFE83ED2F3}"/>
                  </a:ext>
                </a:extLst>
              </p:cNvPr>
              <p:cNvGrpSpPr/>
              <p:nvPr/>
            </p:nvGrpSpPr>
            <p:grpSpPr>
              <a:xfrm>
                <a:off x="4051673" y="1877570"/>
                <a:ext cx="1627861" cy="571196"/>
                <a:chOff x="1192435" y="2596034"/>
                <a:chExt cx="1627861" cy="571196"/>
              </a:xfrm>
              <a:solidFill>
                <a:schemeClr val="accent2"/>
              </a:solidFill>
            </p:grpSpPr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6DF66C47-A6ED-38BA-D3C0-38A2D30CE812}"/>
                    </a:ext>
                  </a:extLst>
                </p:cNvPr>
                <p:cNvSpPr/>
                <p:nvPr/>
              </p:nvSpPr>
              <p:spPr>
                <a:xfrm>
                  <a:off x="1192435" y="2596034"/>
                  <a:ext cx="1142390" cy="571196"/>
                </a:xfrm>
                <a:custGeom>
                  <a:avLst/>
                  <a:gdLst>
                    <a:gd name="connsiteX0" fmla="*/ 0 w 537276"/>
                    <a:gd name="connsiteY0" fmla="*/ 0 h 268638"/>
                    <a:gd name="connsiteX1" fmla="*/ 537276 w 537276"/>
                    <a:gd name="connsiteY1" fmla="*/ 0 h 268638"/>
                    <a:gd name="connsiteX2" fmla="*/ 268638 w 537276"/>
                    <a:gd name="connsiteY2" fmla="*/ 268638 h 268638"/>
                    <a:gd name="connsiteX3" fmla="*/ 0 w 537276"/>
                    <a:gd name="connsiteY3" fmla="*/ 0 h 26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276" h="268638">
                      <a:moveTo>
                        <a:pt x="0" y="0"/>
                      </a:moveTo>
                      <a:lnTo>
                        <a:pt x="537276" y="0"/>
                      </a:lnTo>
                      <a:cubicBezTo>
                        <a:pt x="537276" y="148365"/>
                        <a:pt x="417003" y="268638"/>
                        <a:pt x="268638" y="268638"/>
                      </a:cubicBezTo>
                      <a:cubicBezTo>
                        <a:pt x="120273" y="268638"/>
                        <a:pt x="0" y="14836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softEdge rad="2032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C43F264C-13A0-6335-92ED-562EFC285BD0}"/>
                    </a:ext>
                  </a:extLst>
                </p:cNvPr>
                <p:cNvSpPr/>
                <p:nvPr/>
              </p:nvSpPr>
              <p:spPr>
                <a:xfrm>
                  <a:off x="1677907" y="2693083"/>
                  <a:ext cx="1142389" cy="420900"/>
                </a:xfrm>
                <a:custGeom>
                  <a:avLst/>
                  <a:gdLst>
                    <a:gd name="connsiteX0" fmla="*/ 0 w 537276"/>
                    <a:gd name="connsiteY0" fmla="*/ 0 h 268638"/>
                    <a:gd name="connsiteX1" fmla="*/ 537276 w 537276"/>
                    <a:gd name="connsiteY1" fmla="*/ 0 h 268638"/>
                    <a:gd name="connsiteX2" fmla="*/ 268638 w 537276"/>
                    <a:gd name="connsiteY2" fmla="*/ 268638 h 268638"/>
                    <a:gd name="connsiteX3" fmla="*/ 0 w 537276"/>
                    <a:gd name="connsiteY3" fmla="*/ 0 h 26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276" h="268638">
                      <a:moveTo>
                        <a:pt x="0" y="0"/>
                      </a:moveTo>
                      <a:lnTo>
                        <a:pt x="537276" y="0"/>
                      </a:lnTo>
                      <a:cubicBezTo>
                        <a:pt x="537276" y="148365"/>
                        <a:pt x="417003" y="268638"/>
                        <a:pt x="268638" y="268638"/>
                      </a:cubicBezTo>
                      <a:cubicBezTo>
                        <a:pt x="120273" y="268638"/>
                        <a:pt x="0" y="14836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softEdge rad="1524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9D3E81BF-D5CC-BCD6-F6F6-E78963BAFD7B}"/>
                </a:ext>
              </a:extLst>
            </p:cNvPr>
            <p:cNvGrpSpPr/>
            <p:nvPr/>
          </p:nvGrpSpPr>
          <p:grpSpPr>
            <a:xfrm>
              <a:off x="3458851" y="1954994"/>
              <a:ext cx="2578476" cy="2947498"/>
              <a:chOff x="3376488" y="1974619"/>
              <a:chExt cx="2578476" cy="2947498"/>
            </a:xfrm>
          </p:grpSpPr>
          <p:sp>
            <p:nvSpPr>
              <p:cNvPr id="41" name="平行四边形 34">
                <a:extLst>
                  <a:ext uri="{FF2B5EF4-FFF2-40B4-BE49-F238E27FC236}">
                    <a16:creationId xmlns:a16="http://schemas.microsoft.com/office/drawing/2014/main" id="{FBDECE19-EA2F-B0DB-4779-AE70D6DD6F82}"/>
                  </a:ext>
                </a:extLst>
              </p:cNvPr>
              <p:cNvSpPr/>
              <p:nvPr/>
            </p:nvSpPr>
            <p:spPr>
              <a:xfrm>
                <a:off x="3376488" y="1974619"/>
                <a:ext cx="2578476" cy="2947498"/>
              </a:xfrm>
              <a:custGeom>
                <a:avLst/>
                <a:gdLst>
                  <a:gd name="connsiteX0" fmla="*/ 0 w 2941295"/>
                  <a:gd name="connsiteY0" fmla="*/ 3337560 h 3337560"/>
                  <a:gd name="connsiteX1" fmla="*/ 483019 w 2941295"/>
                  <a:gd name="connsiteY1" fmla="*/ 0 h 3337560"/>
                  <a:gd name="connsiteX2" fmla="*/ 2941295 w 2941295"/>
                  <a:gd name="connsiteY2" fmla="*/ 0 h 3337560"/>
                  <a:gd name="connsiteX3" fmla="*/ 2458276 w 2941295"/>
                  <a:gd name="connsiteY3" fmla="*/ 3337560 h 3337560"/>
                  <a:gd name="connsiteX4" fmla="*/ 0 w 2941295"/>
                  <a:gd name="connsiteY4" fmla="*/ 3337560 h 3337560"/>
                  <a:gd name="connsiteX0" fmla="*/ 0 w 2941295"/>
                  <a:gd name="connsiteY0" fmla="*/ 3345180 h 3345180"/>
                  <a:gd name="connsiteX1" fmla="*/ 483019 w 2941295"/>
                  <a:gd name="connsiteY1" fmla="*/ 762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483019 w 2941295"/>
                  <a:gd name="connsiteY2" fmla="*/ 7620 h 3345180"/>
                  <a:gd name="connsiteX3" fmla="*/ 632460 w 2941295"/>
                  <a:gd name="connsiteY3" fmla="*/ 0 h 3345180"/>
                  <a:gd name="connsiteX4" fmla="*/ 2941295 w 2941295"/>
                  <a:gd name="connsiteY4" fmla="*/ 7620 h 3345180"/>
                  <a:gd name="connsiteX5" fmla="*/ 2458276 w 2941295"/>
                  <a:gd name="connsiteY5" fmla="*/ 3345180 h 3345180"/>
                  <a:gd name="connsiteX6" fmla="*/ 0 w 2941295"/>
                  <a:gd name="connsiteY6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8082 h 3348082"/>
                  <a:gd name="connsiteX1" fmla="*/ 457200 w 2941295"/>
                  <a:gd name="connsiteY1" fmla="*/ 117202 h 3348082"/>
                  <a:gd name="connsiteX2" fmla="*/ 632460 w 2941295"/>
                  <a:gd name="connsiteY2" fmla="*/ 2902 h 3348082"/>
                  <a:gd name="connsiteX3" fmla="*/ 2941295 w 2941295"/>
                  <a:gd name="connsiteY3" fmla="*/ 10522 h 3348082"/>
                  <a:gd name="connsiteX4" fmla="*/ 2458276 w 2941295"/>
                  <a:gd name="connsiteY4" fmla="*/ 3348082 h 3348082"/>
                  <a:gd name="connsiteX5" fmla="*/ 0 w 2941295"/>
                  <a:gd name="connsiteY5" fmla="*/ 3348082 h 3348082"/>
                  <a:gd name="connsiteX0" fmla="*/ 0 w 2941295"/>
                  <a:gd name="connsiteY0" fmla="*/ 3346987 h 3346987"/>
                  <a:gd name="connsiteX1" fmla="*/ 457200 w 2941295"/>
                  <a:gd name="connsiteY1" fmla="*/ 116107 h 3346987"/>
                  <a:gd name="connsiteX2" fmla="*/ 632460 w 2941295"/>
                  <a:gd name="connsiteY2" fmla="*/ 1807 h 3346987"/>
                  <a:gd name="connsiteX3" fmla="*/ 2941295 w 2941295"/>
                  <a:gd name="connsiteY3" fmla="*/ 9427 h 3346987"/>
                  <a:gd name="connsiteX4" fmla="*/ 2458276 w 2941295"/>
                  <a:gd name="connsiteY4" fmla="*/ 3346987 h 3346987"/>
                  <a:gd name="connsiteX5" fmla="*/ 0 w 2941295"/>
                  <a:gd name="connsiteY5" fmla="*/ 3346987 h 3346987"/>
                  <a:gd name="connsiteX0" fmla="*/ 0 w 2941295"/>
                  <a:gd name="connsiteY0" fmla="*/ 3346987 h 3346987"/>
                  <a:gd name="connsiteX1" fmla="*/ 457200 w 2941295"/>
                  <a:gd name="connsiteY1" fmla="*/ 116107 h 3346987"/>
                  <a:gd name="connsiteX2" fmla="*/ 632460 w 2941295"/>
                  <a:gd name="connsiteY2" fmla="*/ 1807 h 3346987"/>
                  <a:gd name="connsiteX3" fmla="*/ 2941295 w 2941295"/>
                  <a:gd name="connsiteY3" fmla="*/ 9427 h 3346987"/>
                  <a:gd name="connsiteX4" fmla="*/ 2458276 w 2941295"/>
                  <a:gd name="connsiteY4" fmla="*/ 3346987 h 3346987"/>
                  <a:gd name="connsiteX5" fmla="*/ 0 w 2941295"/>
                  <a:gd name="connsiteY5" fmla="*/ 3346987 h 3346987"/>
                  <a:gd name="connsiteX0" fmla="*/ 0 w 2941295"/>
                  <a:gd name="connsiteY0" fmla="*/ 3347402 h 3347402"/>
                  <a:gd name="connsiteX1" fmla="*/ 457200 w 2941295"/>
                  <a:gd name="connsiteY1" fmla="*/ 116522 h 3347402"/>
                  <a:gd name="connsiteX2" fmla="*/ 632460 w 2941295"/>
                  <a:gd name="connsiteY2" fmla="*/ 2222 h 3347402"/>
                  <a:gd name="connsiteX3" fmla="*/ 2941295 w 2941295"/>
                  <a:gd name="connsiteY3" fmla="*/ 9842 h 3347402"/>
                  <a:gd name="connsiteX4" fmla="*/ 2458276 w 2941295"/>
                  <a:gd name="connsiteY4" fmla="*/ 3347402 h 3347402"/>
                  <a:gd name="connsiteX5" fmla="*/ 0 w 2941295"/>
                  <a:gd name="connsiteY5" fmla="*/ 3347402 h 3347402"/>
                  <a:gd name="connsiteX0" fmla="*/ 0 w 2941295"/>
                  <a:gd name="connsiteY0" fmla="*/ 3347402 h 3347402"/>
                  <a:gd name="connsiteX1" fmla="*/ 6096 w 2941295"/>
                  <a:gd name="connsiteY1" fmla="*/ 3214814 h 3347402"/>
                  <a:gd name="connsiteX2" fmla="*/ 457200 w 2941295"/>
                  <a:gd name="connsiteY2" fmla="*/ 116522 h 3347402"/>
                  <a:gd name="connsiteX3" fmla="*/ 632460 w 2941295"/>
                  <a:gd name="connsiteY3" fmla="*/ 2222 h 3347402"/>
                  <a:gd name="connsiteX4" fmla="*/ 2941295 w 2941295"/>
                  <a:gd name="connsiteY4" fmla="*/ 9842 h 3347402"/>
                  <a:gd name="connsiteX5" fmla="*/ 2458276 w 2941295"/>
                  <a:gd name="connsiteY5" fmla="*/ 3347402 h 3347402"/>
                  <a:gd name="connsiteX6" fmla="*/ 0 w 2941295"/>
                  <a:gd name="connsiteY6" fmla="*/ 3347402 h 3347402"/>
                  <a:gd name="connsiteX0" fmla="*/ 0 w 2941295"/>
                  <a:gd name="connsiteY0" fmla="*/ 3347402 h 3355022"/>
                  <a:gd name="connsiteX1" fmla="*/ 6096 w 2941295"/>
                  <a:gd name="connsiteY1" fmla="*/ 3214814 h 3355022"/>
                  <a:gd name="connsiteX2" fmla="*/ 457200 w 2941295"/>
                  <a:gd name="connsiteY2" fmla="*/ 116522 h 3355022"/>
                  <a:gd name="connsiteX3" fmla="*/ 632460 w 2941295"/>
                  <a:gd name="connsiteY3" fmla="*/ 2222 h 3355022"/>
                  <a:gd name="connsiteX4" fmla="*/ 2941295 w 2941295"/>
                  <a:gd name="connsiteY4" fmla="*/ 9842 h 3355022"/>
                  <a:gd name="connsiteX5" fmla="*/ 2458276 w 2941295"/>
                  <a:gd name="connsiteY5" fmla="*/ 3347402 h 3355022"/>
                  <a:gd name="connsiteX6" fmla="*/ 115824 w 2941295"/>
                  <a:gd name="connsiteY6" fmla="*/ 3355022 h 3355022"/>
                  <a:gd name="connsiteX7" fmla="*/ 0 w 2941295"/>
                  <a:gd name="connsiteY7" fmla="*/ 3347402 h 3355022"/>
                  <a:gd name="connsiteX0" fmla="*/ 109728 w 2935199"/>
                  <a:gd name="connsiteY0" fmla="*/ 3355022 h 3355022"/>
                  <a:gd name="connsiteX1" fmla="*/ 0 w 2935199"/>
                  <a:gd name="connsiteY1" fmla="*/ 3214814 h 3355022"/>
                  <a:gd name="connsiteX2" fmla="*/ 451104 w 2935199"/>
                  <a:gd name="connsiteY2" fmla="*/ 116522 h 3355022"/>
                  <a:gd name="connsiteX3" fmla="*/ 626364 w 2935199"/>
                  <a:gd name="connsiteY3" fmla="*/ 2222 h 3355022"/>
                  <a:gd name="connsiteX4" fmla="*/ 2935199 w 2935199"/>
                  <a:gd name="connsiteY4" fmla="*/ 9842 h 3355022"/>
                  <a:gd name="connsiteX5" fmla="*/ 2452180 w 2935199"/>
                  <a:gd name="connsiteY5" fmla="*/ 3347402 h 3355022"/>
                  <a:gd name="connsiteX6" fmla="*/ 109728 w 2935199"/>
                  <a:gd name="connsiteY6" fmla="*/ 3355022 h 3355022"/>
                  <a:gd name="connsiteX0" fmla="*/ 115707 w 2941178"/>
                  <a:gd name="connsiteY0" fmla="*/ 3355022 h 3355022"/>
                  <a:gd name="connsiteX1" fmla="*/ 5979 w 2941178"/>
                  <a:gd name="connsiteY1" fmla="*/ 3214814 h 3355022"/>
                  <a:gd name="connsiteX2" fmla="*/ 457083 w 2941178"/>
                  <a:gd name="connsiteY2" fmla="*/ 116522 h 3355022"/>
                  <a:gd name="connsiteX3" fmla="*/ 632343 w 2941178"/>
                  <a:gd name="connsiteY3" fmla="*/ 2222 h 3355022"/>
                  <a:gd name="connsiteX4" fmla="*/ 2941178 w 2941178"/>
                  <a:gd name="connsiteY4" fmla="*/ 9842 h 3355022"/>
                  <a:gd name="connsiteX5" fmla="*/ 2458159 w 2941178"/>
                  <a:gd name="connsiteY5" fmla="*/ 3347402 h 3355022"/>
                  <a:gd name="connsiteX6" fmla="*/ 115707 w 2941178"/>
                  <a:gd name="connsiteY6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943390 w 2943390"/>
                  <a:gd name="connsiteY4" fmla="*/ 9842 h 3355022"/>
                  <a:gd name="connsiteX5" fmla="*/ 2460371 w 2943390"/>
                  <a:gd name="connsiteY5" fmla="*/ 3347402 h 3355022"/>
                  <a:gd name="connsiteX6" fmla="*/ 117919 w 2943390"/>
                  <a:gd name="connsiteY6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829115 w 2943390"/>
                  <a:gd name="connsiteY4" fmla="*/ 2222 h 3355022"/>
                  <a:gd name="connsiteX5" fmla="*/ 2943390 w 2943390"/>
                  <a:gd name="connsiteY5" fmla="*/ 9842 h 3355022"/>
                  <a:gd name="connsiteX6" fmla="*/ 2460371 w 2943390"/>
                  <a:gd name="connsiteY6" fmla="*/ 3347402 h 3355022"/>
                  <a:gd name="connsiteX7" fmla="*/ 117919 w 2943390"/>
                  <a:gd name="connsiteY7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829115 w 2943390"/>
                  <a:gd name="connsiteY4" fmla="*/ 2222 h 3355022"/>
                  <a:gd name="connsiteX5" fmla="*/ 2943390 w 2943390"/>
                  <a:gd name="connsiteY5" fmla="*/ 9842 h 3355022"/>
                  <a:gd name="connsiteX6" fmla="*/ 2928175 w 2943390"/>
                  <a:gd name="connsiteY6" fmla="*/ 120332 h 3355022"/>
                  <a:gd name="connsiteX7" fmla="*/ 2460371 w 2943390"/>
                  <a:gd name="connsiteY7" fmla="*/ 3347402 h 3355022"/>
                  <a:gd name="connsiteX8" fmla="*/ 117919 w 2943390"/>
                  <a:gd name="connsiteY8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34233"/>
                  <a:gd name="connsiteY0" fmla="*/ 3355022 h 3355022"/>
                  <a:gd name="connsiteX1" fmla="*/ 8191 w 2934233"/>
                  <a:gd name="connsiteY1" fmla="*/ 3214814 h 3355022"/>
                  <a:gd name="connsiteX2" fmla="*/ 459295 w 2934233"/>
                  <a:gd name="connsiteY2" fmla="*/ 116522 h 3355022"/>
                  <a:gd name="connsiteX3" fmla="*/ 634555 w 2934233"/>
                  <a:gd name="connsiteY3" fmla="*/ 2222 h 3355022"/>
                  <a:gd name="connsiteX4" fmla="*/ 2829115 w 2934233"/>
                  <a:gd name="connsiteY4" fmla="*/ 2222 h 3355022"/>
                  <a:gd name="connsiteX5" fmla="*/ 2928175 w 2934233"/>
                  <a:gd name="connsiteY5" fmla="*/ 120332 h 3355022"/>
                  <a:gd name="connsiteX6" fmla="*/ 2460371 w 2934233"/>
                  <a:gd name="connsiteY6" fmla="*/ 3347402 h 3355022"/>
                  <a:gd name="connsiteX7" fmla="*/ 117919 w 2934233"/>
                  <a:gd name="connsiteY7" fmla="*/ 3355022 h 3355022"/>
                  <a:gd name="connsiteX0" fmla="*/ 117919 w 2931598"/>
                  <a:gd name="connsiteY0" fmla="*/ 3355022 h 3355022"/>
                  <a:gd name="connsiteX1" fmla="*/ 8191 w 2931598"/>
                  <a:gd name="connsiteY1" fmla="*/ 3214814 h 3355022"/>
                  <a:gd name="connsiteX2" fmla="*/ 459295 w 2931598"/>
                  <a:gd name="connsiteY2" fmla="*/ 116522 h 3355022"/>
                  <a:gd name="connsiteX3" fmla="*/ 634555 w 2931598"/>
                  <a:gd name="connsiteY3" fmla="*/ 2222 h 3355022"/>
                  <a:gd name="connsiteX4" fmla="*/ 2829115 w 2931598"/>
                  <a:gd name="connsiteY4" fmla="*/ 2222 h 3355022"/>
                  <a:gd name="connsiteX5" fmla="*/ 2928175 w 2931598"/>
                  <a:gd name="connsiteY5" fmla="*/ 120332 h 3355022"/>
                  <a:gd name="connsiteX6" fmla="*/ 2460371 w 2931598"/>
                  <a:gd name="connsiteY6" fmla="*/ 3347402 h 3355022"/>
                  <a:gd name="connsiteX7" fmla="*/ 117919 w 2931598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60371 w 2934977"/>
                  <a:gd name="connsiteY6" fmla="*/ 3347402 h 3355022"/>
                  <a:gd name="connsiteX7" fmla="*/ 117919 w 2934977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60371 w 2934977"/>
                  <a:gd name="connsiteY6" fmla="*/ 3347402 h 3355022"/>
                  <a:gd name="connsiteX7" fmla="*/ 117919 w 2934977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460371 w 2934977"/>
                  <a:gd name="connsiteY7" fmla="*/ 334740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460371 w 2934977"/>
                  <a:gd name="connsiteY7" fmla="*/ 3347402 h 3355022"/>
                  <a:gd name="connsiteX8" fmla="*/ 2343977 w 2934977"/>
                  <a:gd name="connsiteY8" fmla="*/ 3349942 h 3355022"/>
                  <a:gd name="connsiteX9" fmla="*/ 117919 w 2934977"/>
                  <a:gd name="connsiteY9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4977" h="3355022">
                    <a:moveTo>
                      <a:pt x="117919" y="3355022"/>
                    </a:moveTo>
                    <a:cubicBezTo>
                      <a:pt x="43243" y="3354006"/>
                      <a:pt x="-23813" y="3360610"/>
                      <a:pt x="8191" y="3214814"/>
                    </a:cubicBezTo>
                    <a:lnTo>
                      <a:pt x="459295" y="116522"/>
                    </a:lnTo>
                    <a:cubicBezTo>
                      <a:pt x="479615" y="-25718"/>
                      <a:pt x="545655" y="2222"/>
                      <a:pt x="634555" y="2222"/>
                    </a:cubicBezTo>
                    <a:lnTo>
                      <a:pt x="2829115" y="2222"/>
                    </a:lnTo>
                    <a:cubicBezTo>
                      <a:pt x="2957385" y="3492"/>
                      <a:pt x="2937065" y="55562"/>
                      <a:pt x="2928175" y="120332"/>
                    </a:cubicBezTo>
                    <a:lnTo>
                      <a:pt x="2481137" y="3233102"/>
                    </a:lnTo>
                    <a:cubicBezTo>
                      <a:pt x="2458277" y="3363489"/>
                      <a:pt x="2443037" y="3349095"/>
                      <a:pt x="2343977" y="3349942"/>
                    </a:cubicBezTo>
                    <a:lnTo>
                      <a:pt x="117919" y="33550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47000"/>
                      <a:lumOff val="53000"/>
                      <a:alpha val="49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62000"/>
                      </a:schemeClr>
                    </a:gs>
                  </a:gsLst>
                  <a:lin ang="0" scaled="0"/>
                </a:gradFill>
              </a:ln>
              <a:effectLst>
                <a:outerShdw blurRad="139700" dist="152400" dir="8100000" algn="tr" rotWithShape="0">
                  <a:schemeClr val="accent1">
                    <a:alpha val="2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C8AD190-9B88-1AAA-D37F-122FBFC38DF2}"/>
                  </a:ext>
                </a:extLst>
              </p:cNvPr>
              <p:cNvSpPr txBox="1"/>
              <p:nvPr/>
            </p:nvSpPr>
            <p:spPr>
              <a:xfrm>
                <a:off x="4019931" y="2838005"/>
                <a:ext cx="1291590" cy="449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2400" dirty="0">
                    <a:ln>
                      <a:solidFill>
                        <a:schemeClr val="accent2"/>
                      </a:solidFill>
                    </a:ln>
                    <a:noFill/>
                    <a:latin typeface="+mj-ea"/>
                    <a:ea typeface="+mj-ea"/>
                  </a:rPr>
                  <a:t>TWO</a:t>
                </a:r>
                <a:endParaRPr lang="zh-CN" altLang="en-US" sz="2400" dirty="0">
                  <a:ln>
                    <a:solidFill>
                      <a:schemeClr val="accent2"/>
                    </a:solidFill>
                  </a:ln>
                  <a:noFill/>
                  <a:latin typeface="+mj-ea"/>
                  <a:ea typeface="+mj-ea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F75EC01-E7BE-E201-25F0-060E804E1AA4}"/>
                  </a:ext>
                </a:extLst>
              </p:cNvPr>
              <p:cNvSpPr txBox="1"/>
              <p:nvPr/>
            </p:nvSpPr>
            <p:spPr>
              <a:xfrm>
                <a:off x="3853339" y="3428743"/>
                <a:ext cx="1624775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工作亮点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07D9783-2503-B952-F58D-2270A5D4E5FA}"/>
                  </a:ext>
                </a:extLst>
              </p:cNvPr>
              <p:cNvSpPr txBox="1"/>
              <p:nvPr/>
            </p:nvSpPr>
            <p:spPr>
              <a:xfrm>
                <a:off x="3706930" y="4208877"/>
                <a:ext cx="1727701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spc="300" dirty="0">
                    <a:solidFill>
                      <a:srgbClr val="FFFFFF">
                        <a:lumMod val="75000"/>
                      </a:srgbClr>
                    </a:solidFill>
                    <a:latin typeface="+mj-ea"/>
                    <a:ea typeface="+mj-ea"/>
                  </a:rPr>
                  <a:t>HIGHLIGHT</a:t>
                </a: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A125A1-FB12-E54F-70CB-58D2675E9705}"/>
              </a:ext>
            </a:extLst>
          </p:cNvPr>
          <p:cNvGrpSpPr/>
          <p:nvPr/>
        </p:nvGrpSpPr>
        <p:grpSpPr>
          <a:xfrm>
            <a:off x="9020878" y="1254529"/>
            <a:ext cx="2578476" cy="3647963"/>
            <a:chOff x="9020878" y="1254529"/>
            <a:chExt cx="2578476" cy="3647963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792E7953-FB3F-C633-8D85-E30F2A4ADED8}"/>
                </a:ext>
              </a:extLst>
            </p:cNvPr>
            <p:cNvGrpSpPr/>
            <p:nvPr/>
          </p:nvGrpSpPr>
          <p:grpSpPr>
            <a:xfrm>
              <a:off x="9618614" y="1254529"/>
              <a:ext cx="1627861" cy="1130692"/>
              <a:chOff x="9698624" y="1254529"/>
              <a:chExt cx="1627861" cy="1130692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964192CC-0BAA-339B-61AA-B1599D7EF72C}"/>
                  </a:ext>
                </a:extLst>
              </p:cNvPr>
              <p:cNvSpPr txBox="1"/>
              <p:nvPr/>
            </p:nvSpPr>
            <p:spPr>
              <a:xfrm>
                <a:off x="9986775" y="1254529"/>
                <a:ext cx="1051560" cy="1123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60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04</a:t>
                </a:r>
                <a:endParaRPr lang="zh-CN" altLang="en-US" sz="6000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3AACBBB6-9949-1C59-334C-252F4B119E2A}"/>
                  </a:ext>
                </a:extLst>
              </p:cNvPr>
              <p:cNvGrpSpPr/>
              <p:nvPr/>
            </p:nvGrpSpPr>
            <p:grpSpPr>
              <a:xfrm>
                <a:off x="9698624" y="1814025"/>
                <a:ext cx="1627861" cy="571196"/>
                <a:chOff x="1192435" y="2596034"/>
                <a:chExt cx="1627861" cy="571196"/>
              </a:xfrm>
              <a:solidFill>
                <a:schemeClr val="accent2"/>
              </a:solidFill>
            </p:grpSpPr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12BBC6AB-A363-A749-387F-9D8C964DDB5F}"/>
                    </a:ext>
                  </a:extLst>
                </p:cNvPr>
                <p:cNvSpPr/>
                <p:nvPr/>
              </p:nvSpPr>
              <p:spPr>
                <a:xfrm>
                  <a:off x="1192435" y="2596034"/>
                  <a:ext cx="1142390" cy="571196"/>
                </a:xfrm>
                <a:custGeom>
                  <a:avLst/>
                  <a:gdLst>
                    <a:gd name="connsiteX0" fmla="*/ 0 w 537276"/>
                    <a:gd name="connsiteY0" fmla="*/ 0 h 268638"/>
                    <a:gd name="connsiteX1" fmla="*/ 537276 w 537276"/>
                    <a:gd name="connsiteY1" fmla="*/ 0 h 268638"/>
                    <a:gd name="connsiteX2" fmla="*/ 268638 w 537276"/>
                    <a:gd name="connsiteY2" fmla="*/ 268638 h 268638"/>
                    <a:gd name="connsiteX3" fmla="*/ 0 w 537276"/>
                    <a:gd name="connsiteY3" fmla="*/ 0 h 26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276" h="268638">
                      <a:moveTo>
                        <a:pt x="0" y="0"/>
                      </a:moveTo>
                      <a:lnTo>
                        <a:pt x="537276" y="0"/>
                      </a:lnTo>
                      <a:cubicBezTo>
                        <a:pt x="537276" y="148365"/>
                        <a:pt x="417003" y="268638"/>
                        <a:pt x="268638" y="268638"/>
                      </a:cubicBezTo>
                      <a:cubicBezTo>
                        <a:pt x="120273" y="268638"/>
                        <a:pt x="0" y="14836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softEdge rad="2032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108E9191-8F7A-6FED-BD27-E1D1D999D3E1}"/>
                    </a:ext>
                  </a:extLst>
                </p:cNvPr>
                <p:cNvSpPr/>
                <p:nvPr/>
              </p:nvSpPr>
              <p:spPr>
                <a:xfrm>
                  <a:off x="1677907" y="2693083"/>
                  <a:ext cx="1142389" cy="420900"/>
                </a:xfrm>
                <a:custGeom>
                  <a:avLst/>
                  <a:gdLst>
                    <a:gd name="connsiteX0" fmla="*/ 0 w 537276"/>
                    <a:gd name="connsiteY0" fmla="*/ 0 h 268638"/>
                    <a:gd name="connsiteX1" fmla="*/ 537276 w 537276"/>
                    <a:gd name="connsiteY1" fmla="*/ 0 h 268638"/>
                    <a:gd name="connsiteX2" fmla="*/ 268638 w 537276"/>
                    <a:gd name="connsiteY2" fmla="*/ 268638 h 268638"/>
                    <a:gd name="connsiteX3" fmla="*/ 0 w 537276"/>
                    <a:gd name="connsiteY3" fmla="*/ 0 h 26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276" h="268638">
                      <a:moveTo>
                        <a:pt x="0" y="0"/>
                      </a:moveTo>
                      <a:lnTo>
                        <a:pt x="537276" y="0"/>
                      </a:lnTo>
                      <a:cubicBezTo>
                        <a:pt x="537276" y="148365"/>
                        <a:pt x="417003" y="268638"/>
                        <a:pt x="268638" y="268638"/>
                      </a:cubicBezTo>
                      <a:cubicBezTo>
                        <a:pt x="120273" y="268638"/>
                        <a:pt x="0" y="14836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softEdge rad="1524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55E4A17-D518-6F31-FE85-2C1497C564E3}"/>
                </a:ext>
              </a:extLst>
            </p:cNvPr>
            <p:cNvGrpSpPr/>
            <p:nvPr/>
          </p:nvGrpSpPr>
          <p:grpSpPr>
            <a:xfrm>
              <a:off x="9020878" y="1954994"/>
              <a:ext cx="2578476" cy="2947498"/>
              <a:chOff x="9097587" y="1974619"/>
              <a:chExt cx="2578476" cy="2947498"/>
            </a:xfrm>
          </p:grpSpPr>
          <p:sp>
            <p:nvSpPr>
              <p:cNvPr id="43" name="平行四边形 34">
                <a:extLst>
                  <a:ext uri="{FF2B5EF4-FFF2-40B4-BE49-F238E27FC236}">
                    <a16:creationId xmlns:a16="http://schemas.microsoft.com/office/drawing/2014/main" id="{84F674AC-791A-C52F-D5D8-C3F4A4B9EB50}"/>
                  </a:ext>
                </a:extLst>
              </p:cNvPr>
              <p:cNvSpPr/>
              <p:nvPr/>
            </p:nvSpPr>
            <p:spPr>
              <a:xfrm>
                <a:off x="9097587" y="1974619"/>
                <a:ext cx="2578476" cy="2947498"/>
              </a:xfrm>
              <a:custGeom>
                <a:avLst/>
                <a:gdLst>
                  <a:gd name="connsiteX0" fmla="*/ 0 w 2941295"/>
                  <a:gd name="connsiteY0" fmla="*/ 3337560 h 3337560"/>
                  <a:gd name="connsiteX1" fmla="*/ 483019 w 2941295"/>
                  <a:gd name="connsiteY1" fmla="*/ 0 h 3337560"/>
                  <a:gd name="connsiteX2" fmla="*/ 2941295 w 2941295"/>
                  <a:gd name="connsiteY2" fmla="*/ 0 h 3337560"/>
                  <a:gd name="connsiteX3" fmla="*/ 2458276 w 2941295"/>
                  <a:gd name="connsiteY3" fmla="*/ 3337560 h 3337560"/>
                  <a:gd name="connsiteX4" fmla="*/ 0 w 2941295"/>
                  <a:gd name="connsiteY4" fmla="*/ 3337560 h 3337560"/>
                  <a:gd name="connsiteX0" fmla="*/ 0 w 2941295"/>
                  <a:gd name="connsiteY0" fmla="*/ 3345180 h 3345180"/>
                  <a:gd name="connsiteX1" fmla="*/ 483019 w 2941295"/>
                  <a:gd name="connsiteY1" fmla="*/ 762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483019 w 2941295"/>
                  <a:gd name="connsiteY2" fmla="*/ 7620 h 3345180"/>
                  <a:gd name="connsiteX3" fmla="*/ 632460 w 2941295"/>
                  <a:gd name="connsiteY3" fmla="*/ 0 h 3345180"/>
                  <a:gd name="connsiteX4" fmla="*/ 2941295 w 2941295"/>
                  <a:gd name="connsiteY4" fmla="*/ 7620 h 3345180"/>
                  <a:gd name="connsiteX5" fmla="*/ 2458276 w 2941295"/>
                  <a:gd name="connsiteY5" fmla="*/ 3345180 h 3345180"/>
                  <a:gd name="connsiteX6" fmla="*/ 0 w 2941295"/>
                  <a:gd name="connsiteY6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5180 h 3345180"/>
                  <a:gd name="connsiteX1" fmla="*/ 457200 w 2941295"/>
                  <a:gd name="connsiteY1" fmla="*/ 114300 h 3345180"/>
                  <a:gd name="connsiteX2" fmla="*/ 632460 w 2941295"/>
                  <a:gd name="connsiteY2" fmla="*/ 0 h 3345180"/>
                  <a:gd name="connsiteX3" fmla="*/ 2941295 w 2941295"/>
                  <a:gd name="connsiteY3" fmla="*/ 7620 h 3345180"/>
                  <a:gd name="connsiteX4" fmla="*/ 2458276 w 2941295"/>
                  <a:gd name="connsiteY4" fmla="*/ 3345180 h 3345180"/>
                  <a:gd name="connsiteX5" fmla="*/ 0 w 2941295"/>
                  <a:gd name="connsiteY5" fmla="*/ 3345180 h 3345180"/>
                  <a:gd name="connsiteX0" fmla="*/ 0 w 2941295"/>
                  <a:gd name="connsiteY0" fmla="*/ 3348082 h 3348082"/>
                  <a:gd name="connsiteX1" fmla="*/ 457200 w 2941295"/>
                  <a:gd name="connsiteY1" fmla="*/ 117202 h 3348082"/>
                  <a:gd name="connsiteX2" fmla="*/ 632460 w 2941295"/>
                  <a:gd name="connsiteY2" fmla="*/ 2902 h 3348082"/>
                  <a:gd name="connsiteX3" fmla="*/ 2941295 w 2941295"/>
                  <a:gd name="connsiteY3" fmla="*/ 10522 h 3348082"/>
                  <a:gd name="connsiteX4" fmla="*/ 2458276 w 2941295"/>
                  <a:gd name="connsiteY4" fmla="*/ 3348082 h 3348082"/>
                  <a:gd name="connsiteX5" fmla="*/ 0 w 2941295"/>
                  <a:gd name="connsiteY5" fmla="*/ 3348082 h 3348082"/>
                  <a:gd name="connsiteX0" fmla="*/ 0 w 2941295"/>
                  <a:gd name="connsiteY0" fmla="*/ 3346987 h 3346987"/>
                  <a:gd name="connsiteX1" fmla="*/ 457200 w 2941295"/>
                  <a:gd name="connsiteY1" fmla="*/ 116107 h 3346987"/>
                  <a:gd name="connsiteX2" fmla="*/ 632460 w 2941295"/>
                  <a:gd name="connsiteY2" fmla="*/ 1807 h 3346987"/>
                  <a:gd name="connsiteX3" fmla="*/ 2941295 w 2941295"/>
                  <a:gd name="connsiteY3" fmla="*/ 9427 h 3346987"/>
                  <a:gd name="connsiteX4" fmla="*/ 2458276 w 2941295"/>
                  <a:gd name="connsiteY4" fmla="*/ 3346987 h 3346987"/>
                  <a:gd name="connsiteX5" fmla="*/ 0 w 2941295"/>
                  <a:gd name="connsiteY5" fmla="*/ 3346987 h 3346987"/>
                  <a:gd name="connsiteX0" fmla="*/ 0 w 2941295"/>
                  <a:gd name="connsiteY0" fmla="*/ 3346987 h 3346987"/>
                  <a:gd name="connsiteX1" fmla="*/ 457200 w 2941295"/>
                  <a:gd name="connsiteY1" fmla="*/ 116107 h 3346987"/>
                  <a:gd name="connsiteX2" fmla="*/ 632460 w 2941295"/>
                  <a:gd name="connsiteY2" fmla="*/ 1807 h 3346987"/>
                  <a:gd name="connsiteX3" fmla="*/ 2941295 w 2941295"/>
                  <a:gd name="connsiteY3" fmla="*/ 9427 h 3346987"/>
                  <a:gd name="connsiteX4" fmla="*/ 2458276 w 2941295"/>
                  <a:gd name="connsiteY4" fmla="*/ 3346987 h 3346987"/>
                  <a:gd name="connsiteX5" fmla="*/ 0 w 2941295"/>
                  <a:gd name="connsiteY5" fmla="*/ 3346987 h 3346987"/>
                  <a:gd name="connsiteX0" fmla="*/ 0 w 2941295"/>
                  <a:gd name="connsiteY0" fmla="*/ 3347402 h 3347402"/>
                  <a:gd name="connsiteX1" fmla="*/ 457200 w 2941295"/>
                  <a:gd name="connsiteY1" fmla="*/ 116522 h 3347402"/>
                  <a:gd name="connsiteX2" fmla="*/ 632460 w 2941295"/>
                  <a:gd name="connsiteY2" fmla="*/ 2222 h 3347402"/>
                  <a:gd name="connsiteX3" fmla="*/ 2941295 w 2941295"/>
                  <a:gd name="connsiteY3" fmla="*/ 9842 h 3347402"/>
                  <a:gd name="connsiteX4" fmla="*/ 2458276 w 2941295"/>
                  <a:gd name="connsiteY4" fmla="*/ 3347402 h 3347402"/>
                  <a:gd name="connsiteX5" fmla="*/ 0 w 2941295"/>
                  <a:gd name="connsiteY5" fmla="*/ 3347402 h 3347402"/>
                  <a:gd name="connsiteX0" fmla="*/ 0 w 2941295"/>
                  <a:gd name="connsiteY0" fmla="*/ 3347402 h 3347402"/>
                  <a:gd name="connsiteX1" fmla="*/ 6096 w 2941295"/>
                  <a:gd name="connsiteY1" fmla="*/ 3214814 h 3347402"/>
                  <a:gd name="connsiteX2" fmla="*/ 457200 w 2941295"/>
                  <a:gd name="connsiteY2" fmla="*/ 116522 h 3347402"/>
                  <a:gd name="connsiteX3" fmla="*/ 632460 w 2941295"/>
                  <a:gd name="connsiteY3" fmla="*/ 2222 h 3347402"/>
                  <a:gd name="connsiteX4" fmla="*/ 2941295 w 2941295"/>
                  <a:gd name="connsiteY4" fmla="*/ 9842 h 3347402"/>
                  <a:gd name="connsiteX5" fmla="*/ 2458276 w 2941295"/>
                  <a:gd name="connsiteY5" fmla="*/ 3347402 h 3347402"/>
                  <a:gd name="connsiteX6" fmla="*/ 0 w 2941295"/>
                  <a:gd name="connsiteY6" fmla="*/ 3347402 h 3347402"/>
                  <a:gd name="connsiteX0" fmla="*/ 0 w 2941295"/>
                  <a:gd name="connsiteY0" fmla="*/ 3347402 h 3355022"/>
                  <a:gd name="connsiteX1" fmla="*/ 6096 w 2941295"/>
                  <a:gd name="connsiteY1" fmla="*/ 3214814 h 3355022"/>
                  <a:gd name="connsiteX2" fmla="*/ 457200 w 2941295"/>
                  <a:gd name="connsiteY2" fmla="*/ 116522 h 3355022"/>
                  <a:gd name="connsiteX3" fmla="*/ 632460 w 2941295"/>
                  <a:gd name="connsiteY3" fmla="*/ 2222 h 3355022"/>
                  <a:gd name="connsiteX4" fmla="*/ 2941295 w 2941295"/>
                  <a:gd name="connsiteY4" fmla="*/ 9842 h 3355022"/>
                  <a:gd name="connsiteX5" fmla="*/ 2458276 w 2941295"/>
                  <a:gd name="connsiteY5" fmla="*/ 3347402 h 3355022"/>
                  <a:gd name="connsiteX6" fmla="*/ 115824 w 2941295"/>
                  <a:gd name="connsiteY6" fmla="*/ 3355022 h 3355022"/>
                  <a:gd name="connsiteX7" fmla="*/ 0 w 2941295"/>
                  <a:gd name="connsiteY7" fmla="*/ 3347402 h 3355022"/>
                  <a:gd name="connsiteX0" fmla="*/ 109728 w 2935199"/>
                  <a:gd name="connsiteY0" fmla="*/ 3355022 h 3355022"/>
                  <a:gd name="connsiteX1" fmla="*/ 0 w 2935199"/>
                  <a:gd name="connsiteY1" fmla="*/ 3214814 h 3355022"/>
                  <a:gd name="connsiteX2" fmla="*/ 451104 w 2935199"/>
                  <a:gd name="connsiteY2" fmla="*/ 116522 h 3355022"/>
                  <a:gd name="connsiteX3" fmla="*/ 626364 w 2935199"/>
                  <a:gd name="connsiteY3" fmla="*/ 2222 h 3355022"/>
                  <a:gd name="connsiteX4" fmla="*/ 2935199 w 2935199"/>
                  <a:gd name="connsiteY4" fmla="*/ 9842 h 3355022"/>
                  <a:gd name="connsiteX5" fmla="*/ 2452180 w 2935199"/>
                  <a:gd name="connsiteY5" fmla="*/ 3347402 h 3355022"/>
                  <a:gd name="connsiteX6" fmla="*/ 109728 w 2935199"/>
                  <a:gd name="connsiteY6" fmla="*/ 3355022 h 3355022"/>
                  <a:gd name="connsiteX0" fmla="*/ 115707 w 2941178"/>
                  <a:gd name="connsiteY0" fmla="*/ 3355022 h 3355022"/>
                  <a:gd name="connsiteX1" fmla="*/ 5979 w 2941178"/>
                  <a:gd name="connsiteY1" fmla="*/ 3214814 h 3355022"/>
                  <a:gd name="connsiteX2" fmla="*/ 457083 w 2941178"/>
                  <a:gd name="connsiteY2" fmla="*/ 116522 h 3355022"/>
                  <a:gd name="connsiteX3" fmla="*/ 632343 w 2941178"/>
                  <a:gd name="connsiteY3" fmla="*/ 2222 h 3355022"/>
                  <a:gd name="connsiteX4" fmla="*/ 2941178 w 2941178"/>
                  <a:gd name="connsiteY4" fmla="*/ 9842 h 3355022"/>
                  <a:gd name="connsiteX5" fmla="*/ 2458159 w 2941178"/>
                  <a:gd name="connsiteY5" fmla="*/ 3347402 h 3355022"/>
                  <a:gd name="connsiteX6" fmla="*/ 115707 w 2941178"/>
                  <a:gd name="connsiteY6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943390 w 2943390"/>
                  <a:gd name="connsiteY4" fmla="*/ 9842 h 3355022"/>
                  <a:gd name="connsiteX5" fmla="*/ 2460371 w 2943390"/>
                  <a:gd name="connsiteY5" fmla="*/ 3347402 h 3355022"/>
                  <a:gd name="connsiteX6" fmla="*/ 117919 w 2943390"/>
                  <a:gd name="connsiteY6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829115 w 2943390"/>
                  <a:gd name="connsiteY4" fmla="*/ 2222 h 3355022"/>
                  <a:gd name="connsiteX5" fmla="*/ 2943390 w 2943390"/>
                  <a:gd name="connsiteY5" fmla="*/ 9842 h 3355022"/>
                  <a:gd name="connsiteX6" fmla="*/ 2460371 w 2943390"/>
                  <a:gd name="connsiteY6" fmla="*/ 3347402 h 3355022"/>
                  <a:gd name="connsiteX7" fmla="*/ 117919 w 2943390"/>
                  <a:gd name="connsiteY7" fmla="*/ 3355022 h 3355022"/>
                  <a:gd name="connsiteX0" fmla="*/ 117919 w 2943390"/>
                  <a:gd name="connsiteY0" fmla="*/ 3355022 h 3355022"/>
                  <a:gd name="connsiteX1" fmla="*/ 8191 w 2943390"/>
                  <a:gd name="connsiteY1" fmla="*/ 3214814 h 3355022"/>
                  <a:gd name="connsiteX2" fmla="*/ 459295 w 2943390"/>
                  <a:gd name="connsiteY2" fmla="*/ 116522 h 3355022"/>
                  <a:gd name="connsiteX3" fmla="*/ 634555 w 2943390"/>
                  <a:gd name="connsiteY3" fmla="*/ 2222 h 3355022"/>
                  <a:gd name="connsiteX4" fmla="*/ 2829115 w 2943390"/>
                  <a:gd name="connsiteY4" fmla="*/ 2222 h 3355022"/>
                  <a:gd name="connsiteX5" fmla="*/ 2943390 w 2943390"/>
                  <a:gd name="connsiteY5" fmla="*/ 9842 h 3355022"/>
                  <a:gd name="connsiteX6" fmla="*/ 2928175 w 2943390"/>
                  <a:gd name="connsiteY6" fmla="*/ 120332 h 3355022"/>
                  <a:gd name="connsiteX7" fmla="*/ 2460371 w 2943390"/>
                  <a:gd name="connsiteY7" fmla="*/ 3347402 h 3355022"/>
                  <a:gd name="connsiteX8" fmla="*/ 117919 w 2943390"/>
                  <a:gd name="connsiteY8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34233"/>
                  <a:gd name="connsiteY0" fmla="*/ 3355022 h 3355022"/>
                  <a:gd name="connsiteX1" fmla="*/ 8191 w 2934233"/>
                  <a:gd name="connsiteY1" fmla="*/ 3214814 h 3355022"/>
                  <a:gd name="connsiteX2" fmla="*/ 459295 w 2934233"/>
                  <a:gd name="connsiteY2" fmla="*/ 116522 h 3355022"/>
                  <a:gd name="connsiteX3" fmla="*/ 634555 w 2934233"/>
                  <a:gd name="connsiteY3" fmla="*/ 2222 h 3355022"/>
                  <a:gd name="connsiteX4" fmla="*/ 2829115 w 2934233"/>
                  <a:gd name="connsiteY4" fmla="*/ 2222 h 3355022"/>
                  <a:gd name="connsiteX5" fmla="*/ 2928175 w 2934233"/>
                  <a:gd name="connsiteY5" fmla="*/ 120332 h 3355022"/>
                  <a:gd name="connsiteX6" fmla="*/ 2460371 w 2934233"/>
                  <a:gd name="connsiteY6" fmla="*/ 3347402 h 3355022"/>
                  <a:gd name="connsiteX7" fmla="*/ 117919 w 2934233"/>
                  <a:gd name="connsiteY7" fmla="*/ 3355022 h 3355022"/>
                  <a:gd name="connsiteX0" fmla="*/ 117919 w 2931598"/>
                  <a:gd name="connsiteY0" fmla="*/ 3355022 h 3355022"/>
                  <a:gd name="connsiteX1" fmla="*/ 8191 w 2931598"/>
                  <a:gd name="connsiteY1" fmla="*/ 3214814 h 3355022"/>
                  <a:gd name="connsiteX2" fmla="*/ 459295 w 2931598"/>
                  <a:gd name="connsiteY2" fmla="*/ 116522 h 3355022"/>
                  <a:gd name="connsiteX3" fmla="*/ 634555 w 2931598"/>
                  <a:gd name="connsiteY3" fmla="*/ 2222 h 3355022"/>
                  <a:gd name="connsiteX4" fmla="*/ 2829115 w 2931598"/>
                  <a:gd name="connsiteY4" fmla="*/ 2222 h 3355022"/>
                  <a:gd name="connsiteX5" fmla="*/ 2928175 w 2931598"/>
                  <a:gd name="connsiteY5" fmla="*/ 120332 h 3355022"/>
                  <a:gd name="connsiteX6" fmla="*/ 2460371 w 2931598"/>
                  <a:gd name="connsiteY6" fmla="*/ 3347402 h 3355022"/>
                  <a:gd name="connsiteX7" fmla="*/ 117919 w 2931598"/>
                  <a:gd name="connsiteY7" fmla="*/ 3355022 h 3355022"/>
                  <a:gd name="connsiteX0" fmla="*/ 117919 w 2928175"/>
                  <a:gd name="connsiteY0" fmla="*/ 3355022 h 3355022"/>
                  <a:gd name="connsiteX1" fmla="*/ 8191 w 2928175"/>
                  <a:gd name="connsiteY1" fmla="*/ 3214814 h 3355022"/>
                  <a:gd name="connsiteX2" fmla="*/ 459295 w 2928175"/>
                  <a:gd name="connsiteY2" fmla="*/ 116522 h 3355022"/>
                  <a:gd name="connsiteX3" fmla="*/ 634555 w 2928175"/>
                  <a:gd name="connsiteY3" fmla="*/ 2222 h 3355022"/>
                  <a:gd name="connsiteX4" fmla="*/ 2829115 w 2928175"/>
                  <a:gd name="connsiteY4" fmla="*/ 2222 h 3355022"/>
                  <a:gd name="connsiteX5" fmla="*/ 2928175 w 2928175"/>
                  <a:gd name="connsiteY5" fmla="*/ 120332 h 3355022"/>
                  <a:gd name="connsiteX6" fmla="*/ 2460371 w 2928175"/>
                  <a:gd name="connsiteY6" fmla="*/ 3347402 h 3355022"/>
                  <a:gd name="connsiteX7" fmla="*/ 117919 w 2928175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60371 w 2934977"/>
                  <a:gd name="connsiteY6" fmla="*/ 3347402 h 3355022"/>
                  <a:gd name="connsiteX7" fmla="*/ 117919 w 2934977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60371 w 2934977"/>
                  <a:gd name="connsiteY6" fmla="*/ 3347402 h 3355022"/>
                  <a:gd name="connsiteX7" fmla="*/ 117919 w 2934977"/>
                  <a:gd name="connsiteY7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460371 w 2934977"/>
                  <a:gd name="connsiteY7" fmla="*/ 334740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460371 w 2934977"/>
                  <a:gd name="connsiteY7" fmla="*/ 3347402 h 3355022"/>
                  <a:gd name="connsiteX8" fmla="*/ 2343977 w 2934977"/>
                  <a:gd name="connsiteY8" fmla="*/ 3349942 h 3355022"/>
                  <a:gd name="connsiteX9" fmla="*/ 117919 w 2934977"/>
                  <a:gd name="connsiteY9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  <a:gd name="connsiteX0" fmla="*/ 117919 w 2934977"/>
                  <a:gd name="connsiteY0" fmla="*/ 3355022 h 3355022"/>
                  <a:gd name="connsiteX1" fmla="*/ 8191 w 2934977"/>
                  <a:gd name="connsiteY1" fmla="*/ 3214814 h 3355022"/>
                  <a:gd name="connsiteX2" fmla="*/ 459295 w 2934977"/>
                  <a:gd name="connsiteY2" fmla="*/ 116522 h 3355022"/>
                  <a:gd name="connsiteX3" fmla="*/ 634555 w 2934977"/>
                  <a:gd name="connsiteY3" fmla="*/ 2222 h 3355022"/>
                  <a:gd name="connsiteX4" fmla="*/ 2829115 w 2934977"/>
                  <a:gd name="connsiteY4" fmla="*/ 2222 h 3355022"/>
                  <a:gd name="connsiteX5" fmla="*/ 2928175 w 2934977"/>
                  <a:gd name="connsiteY5" fmla="*/ 120332 h 3355022"/>
                  <a:gd name="connsiteX6" fmla="*/ 2481137 w 2934977"/>
                  <a:gd name="connsiteY6" fmla="*/ 3233102 h 3355022"/>
                  <a:gd name="connsiteX7" fmla="*/ 2343977 w 2934977"/>
                  <a:gd name="connsiteY7" fmla="*/ 3349942 h 3355022"/>
                  <a:gd name="connsiteX8" fmla="*/ 117919 w 2934977"/>
                  <a:gd name="connsiteY8" fmla="*/ 3355022 h 335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4977" h="3355022">
                    <a:moveTo>
                      <a:pt x="117919" y="3355022"/>
                    </a:moveTo>
                    <a:cubicBezTo>
                      <a:pt x="43243" y="3354006"/>
                      <a:pt x="-23813" y="3360610"/>
                      <a:pt x="8191" y="3214814"/>
                    </a:cubicBezTo>
                    <a:lnTo>
                      <a:pt x="459295" y="116522"/>
                    </a:lnTo>
                    <a:cubicBezTo>
                      <a:pt x="479615" y="-25718"/>
                      <a:pt x="545655" y="2222"/>
                      <a:pt x="634555" y="2222"/>
                    </a:cubicBezTo>
                    <a:lnTo>
                      <a:pt x="2829115" y="2222"/>
                    </a:lnTo>
                    <a:cubicBezTo>
                      <a:pt x="2957385" y="3492"/>
                      <a:pt x="2937065" y="55562"/>
                      <a:pt x="2928175" y="120332"/>
                    </a:cubicBezTo>
                    <a:lnTo>
                      <a:pt x="2481137" y="3233102"/>
                    </a:lnTo>
                    <a:cubicBezTo>
                      <a:pt x="2458277" y="3363489"/>
                      <a:pt x="2443037" y="3349095"/>
                      <a:pt x="2343977" y="3349942"/>
                    </a:cubicBezTo>
                    <a:lnTo>
                      <a:pt x="117919" y="33550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47000"/>
                      <a:lumOff val="53000"/>
                      <a:alpha val="49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62000"/>
                      </a:schemeClr>
                    </a:gs>
                  </a:gsLst>
                  <a:lin ang="0" scaled="0"/>
                </a:gradFill>
              </a:ln>
              <a:effectLst>
                <a:outerShdw blurRad="139700" dist="152400" dir="8100000" algn="tr" rotWithShape="0">
                  <a:schemeClr val="accent1">
                    <a:alpha val="2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E9CDB3C-67C0-6190-E009-228BB0A5B3A1}"/>
                  </a:ext>
                </a:extLst>
              </p:cNvPr>
              <p:cNvSpPr txBox="1"/>
              <p:nvPr/>
            </p:nvSpPr>
            <p:spPr>
              <a:xfrm>
                <a:off x="9741030" y="2838005"/>
                <a:ext cx="1291590" cy="449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2400" dirty="0">
                    <a:ln>
                      <a:solidFill>
                        <a:schemeClr val="accent2"/>
                      </a:solidFill>
                    </a:ln>
                    <a:noFill/>
                    <a:latin typeface="+mj-ea"/>
                    <a:ea typeface="+mj-ea"/>
                  </a:rPr>
                  <a:t>FOUR</a:t>
                </a:r>
                <a:endParaRPr lang="zh-CN" altLang="en-US" sz="2400" dirty="0">
                  <a:ln>
                    <a:solidFill>
                      <a:schemeClr val="accent2"/>
                    </a:solidFill>
                  </a:ln>
                  <a:noFill/>
                  <a:latin typeface="+mj-ea"/>
                  <a:ea typeface="+mj-ea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739B582-4555-56DA-520D-AD8FA98FF637}"/>
                  </a:ext>
                </a:extLst>
              </p:cNvPr>
              <p:cNvSpPr txBox="1"/>
              <p:nvPr/>
            </p:nvSpPr>
            <p:spPr>
              <a:xfrm>
                <a:off x="9574438" y="3428743"/>
                <a:ext cx="1624775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工作计划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A265826-E43D-C81B-2E3B-7D72676A33B7}"/>
                  </a:ext>
                </a:extLst>
              </p:cNvPr>
              <p:cNvSpPr txBox="1"/>
              <p:nvPr/>
            </p:nvSpPr>
            <p:spPr>
              <a:xfrm>
                <a:off x="9460081" y="4208877"/>
                <a:ext cx="1727701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spc="300" dirty="0">
                    <a:solidFill>
                      <a:srgbClr val="FFFFFF">
                        <a:lumMod val="75000"/>
                      </a:srgbClr>
                    </a:solidFill>
                    <a:latin typeface="+mj-ea"/>
                    <a:ea typeface="+mj-ea"/>
                  </a:rPr>
                  <a:t>WORKPLAN</a:t>
                </a: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991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5814D-C200-F1B4-6034-EE4E0C48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原因分析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24F5F3C-F13A-A1AF-916B-F2438BDEA001}"/>
              </a:ext>
            </a:extLst>
          </p:cNvPr>
          <p:cNvGrpSpPr/>
          <p:nvPr/>
        </p:nvGrpSpPr>
        <p:grpSpPr>
          <a:xfrm>
            <a:off x="606535" y="1826621"/>
            <a:ext cx="6045724" cy="4049605"/>
            <a:chOff x="606535" y="1826621"/>
            <a:chExt cx="6045724" cy="4049605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163A0B20-2A1A-DD1E-376A-CEF1A2FDAAF4}"/>
                </a:ext>
              </a:extLst>
            </p:cNvPr>
            <p:cNvGrpSpPr/>
            <p:nvPr/>
          </p:nvGrpSpPr>
          <p:grpSpPr>
            <a:xfrm>
              <a:off x="1331146" y="2122788"/>
              <a:ext cx="1520162" cy="660381"/>
              <a:chOff x="1286542" y="2003766"/>
              <a:chExt cx="1520162" cy="660381"/>
            </a:xfrm>
          </p:grpSpPr>
          <p:sp>
            <p:nvSpPr>
              <p:cNvPr id="74" name="Rectangle: Rounded Corners 1">
                <a:extLst>
                  <a:ext uri="{FF2B5EF4-FFF2-40B4-BE49-F238E27FC236}">
                    <a16:creationId xmlns:a16="http://schemas.microsoft.com/office/drawing/2014/main" id="{E1455ABB-F1BC-DE55-BAA1-7ED254DE7B63}"/>
                  </a:ext>
                </a:extLst>
              </p:cNvPr>
              <p:cNvSpPr/>
              <p:nvPr/>
            </p:nvSpPr>
            <p:spPr>
              <a:xfrm>
                <a:off x="1286542" y="2003766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75" name="TextBox 2">
                <a:extLst>
                  <a:ext uri="{FF2B5EF4-FFF2-40B4-BE49-F238E27FC236}">
                    <a16:creationId xmlns:a16="http://schemas.microsoft.com/office/drawing/2014/main" id="{E6EB5FE2-494A-6D18-7598-729B3BF4D60A}"/>
                  </a:ext>
                </a:extLst>
              </p:cNvPr>
              <p:cNvSpPr txBox="1"/>
              <p:nvPr/>
            </p:nvSpPr>
            <p:spPr>
              <a:xfrm>
                <a:off x="1601944" y="2116369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A</a:t>
                </a:r>
                <a:endParaRPr lang="en-GB" sz="1600" dirty="0">
                  <a:solidFill>
                    <a:schemeClr val="bg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  <p:sp>
          <p:nvSpPr>
            <p:cNvPr id="101" name="Arrow: Up 80">
              <a:extLst>
                <a:ext uri="{FF2B5EF4-FFF2-40B4-BE49-F238E27FC236}">
                  <a16:creationId xmlns:a16="http://schemas.microsoft.com/office/drawing/2014/main" id="{E943A1AB-C6FB-753A-8FC8-CC9B654B2A34}"/>
                </a:ext>
              </a:extLst>
            </p:cNvPr>
            <p:cNvSpPr/>
            <p:nvPr/>
          </p:nvSpPr>
          <p:spPr>
            <a:xfrm rot="5400000">
              <a:off x="3802000" y="2792293"/>
              <a:ext cx="334800" cy="5365719"/>
            </a:xfrm>
            <a:prstGeom prst="upArrow">
              <a:avLst/>
            </a:prstGeom>
            <a:gradFill flip="none" rotWithShape="1">
              <a:gsLst>
                <a:gs pos="0">
                  <a:schemeClr val="accent3"/>
                </a:gs>
                <a:gs pos="85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104" name="Arrow: Up 79">
              <a:extLst>
                <a:ext uri="{FF2B5EF4-FFF2-40B4-BE49-F238E27FC236}">
                  <a16:creationId xmlns:a16="http://schemas.microsoft.com/office/drawing/2014/main" id="{23907DBE-1FFC-D1E3-F87F-B15EEB734FEB}"/>
                </a:ext>
              </a:extLst>
            </p:cNvPr>
            <p:cNvSpPr/>
            <p:nvPr/>
          </p:nvSpPr>
          <p:spPr>
            <a:xfrm>
              <a:off x="828127" y="1826621"/>
              <a:ext cx="333938" cy="3355548"/>
            </a:xfrm>
            <a:prstGeom prst="upArrow">
              <a:avLst/>
            </a:prstGeom>
            <a:gradFill flip="none" rotWithShape="1">
              <a:gsLst>
                <a:gs pos="0">
                  <a:schemeClr val="accent2"/>
                </a:gs>
                <a:gs pos="85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1FE7034A-C245-8EFD-7169-8FDD2285AB58}"/>
                </a:ext>
              </a:extLst>
            </p:cNvPr>
            <p:cNvSpPr txBox="1"/>
            <p:nvPr/>
          </p:nvSpPr>
          <p:spPr>
            <a:xfrm>
              <a:off x="606535" y="2816621"/>
              <a:ext cx="280077" cy="204474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销售增长率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F7F31338-C13C-34E4-08D9-07722862CA9D}"/>
                </a:ext>
              </a:extLst>
            </p:cNvPr>
            <p:cNvSpPr txBox="1"/>
            <p:nvPr/>
          </p:nvSpPr>
          <p:spPr>
            <a:xfrm>
              <a:off x="3279399" y="5614103"/>
              <a:ext cx="1727784" cy="26212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市场占有率</a:t>
              </a:r>
            </a:p>
          </p:txBody>
        </p: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1DA0200C-A283-6CD8-A9DE-9FBF4BBB832D}"/>
                </a:ext>
              </a:extLst>
            </p:cNvPr>
            <p:cNvGrpSpPr/>
            <p:nvPr/>
          </p:nvGrpSpPr>
          <p:grpSpPr>
            <a:xfrm>
              <a:off x="3021253" y="2116834"/>
              <a:ext cx="1520162" cy="660381"/>
              <a:chOff x="3442405" y="2003765"/>
              <a:chExt cx="1520162" cy="660381"/>
            </a:xfrm>
          </p:grpSpPr>
          <p:sp>
            <p:nvSpPr>
              <p:cNvPr id="77" name="Rectangle: Rounded Corners 52">
                <a:extLst>
                  <a:ext uri="{FF2B5EF4-FFF2-40B4-BE49-F238E27FC236}">
                    <a16:creationId xmlns:a16="http://schemas.microsoft.com/office/drawing/2014/main" id="{41AC029B-91B8-45C1-E6E5-B8D7140C7584}"/>
                  </a:ext>
                </a:extLst>
              </p:cNvPr>
              <p:cNvSpPr/>
              <p:nvPr/>
            </p:nvSpPr>
            <p:spPr>
              <a:xfrm>
                <a:off x="3442405" y="2003765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125" name="TextBox 2">
                <a:extLst>
                  <a:ext uri="{FF2B5EF4-FFF2-40B4-BE49-F238E27FC236}">
                    <a16:creationId xmlns:a16="http://schemas.microsoft.com/office/drawing/2014/main" id="{82EFB295-C608-B5BF-ADF9-D5CC4F83632A}"/>
                  </a:ext>
                </a:extLst>
              </p:cNvPr>
              <p:cNvSpPr txBox="1"/>
              <p:nvPr/>
            </p:nvSpPr>
            <p:spPr>
              <a:xfrm>
                <a:off x="3757807" y="2116369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F</a:t>
                </a:r>
                <a:endParaRPr lang="en-GB" sz="1600" dirty="0">
                  <a:solidFill>
                    <a:schemeClr val="bg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1FD1F389-F18A-37B7-04D5-AC6F71C786C1}"/>
                </a:ext>
              </a:extLst>
            </p:cNvPr>
            <p:cNvGrpSpPr/>
            <p:nvPr/>
          </p:nvGrpSpPr>
          <p:grpSpPr>
            <a:xfrm>
              <a:off x="4713105" y="2122787"/>
              <a:ext cx="1520162" cy="660381"/>
              <a:chOff x="5598269" y="2003765"/>
              <a:chExt cx="1520162" cy="660381"/>
            </a:xfrm>
          </p:grpSpPr>
          <p:sp>
            <p:nvSpPr>
              <p:cNvPr id="80" name="Rectangle: Rounded Corners 55">
                <a:extLst>
                  <a:ext uri="{FF2B5EF4-FFF2-40B4-BE49-F238E27FC236}">
                    <a16:creationId xmlns:a16="http://schemas.microsoft.com/office/drawing/2014/main" id="{F6EE3FD2-1194-5405-21DD-2A74215571B1}"/>
                  </a:ext>
                </a:extLst>
              </p:cNvPr>
              <p:cNvSpPr/>
              <p:nvPr/>
            </p:nvSpPr>
            <p:spPr>
              <a:xfrm>
                <a:off x="5598269" y="2003765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126" name="TextBox 2">
                <a:extLst>
                  <a:ext uri="{FF2B5EF4-FFF2-40B4-BE49-F238E27FC236}">
                    <a16:creationId xmlns:a16="http://schemas.microsoft.com/office/drawing/2014/main" id="{681A5917-D263-FB8E-0638-E4ABB17DB857}"/>
                  </a:ext>
                </a:extLst>
              </p:cNvPr>
              <p:cNvSpPr txBox="1"/>
              <p:nvPr/>
            </p:nvSpPr>
            <p:spPr>
              <a:xfrm>
                <a:off x="5910805" y="2115280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accent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accent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C</a:t>
                </a:r>
                <a:endParaRPr lang="en-GB" sz="1600" dirty="0">
                  <a:solidFill>
                    <a:schemeClr val="accent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AA88F8A8-BD17-B4DF-13A3-AC892DE6C255}"/>
                </a:ext>
              </a:extLst>
            </p:cNvPr>
            <p:cNvGrpSpPr/>
            <p:nvPr/>
          </p:nvGrpSpPr>
          <p:grpSpPr>
            <a:xfrm>
              <a:off x="1331146" y="3276547"/>
              <a:ext cx="1520162" cy="660381"/>
              <a:chOff x="1286542" y="3157525"/>
              <a:chExt cx="1520162" cy="660381"/>
            </a:xfrm>
          </p:grpSpPr>
          <p:sp>
            <p:nvSpPr>
              <p:cNvPr id="83" name="Rectangle: Rounded Corners 66">
                <a:extLst>
                  <a:ext uri="{FF2B5EF4-FFF2-40B4-BE49-F238E27FC236}">
                    <a16:creationId xmlns:a16="http://schemas.microsoft.com/office/drawing/2014/main" id="{B76F9053-8ED1-EF3F-512A-63DEF8A2DD56}"/>
                  </a:ext>
                </a:extLst>
              </p:cNvPr>
              <p:cNvSpPr/>
              <p:nvPr/>
            </p:nvSpPr>
            <p:spPr>
              <a:xfrm>
                <a:off x="1286542" y="3157525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127" name="TextBox 2">
                <a:extLst>
                  <a:ext uri="{FF2B5EF4-FFF2-40B4-BE49-F238E27FC236}">
                    <a16:creationId xmlns:a16="http://schemas.microsoft.com/office/drawing/2014/main" id="{70C96A56-3597-B30B-7F2B-42F59C577AFA}"/>
                  </a:ext>
                </a:extLst>
              </p:cNvPr>
              <p:cNvSpPr txBox="1"/>
              <p:nvPr/>
            </p:nvSpPr>
            <p:spPr>
              <a:xfrm>
                <a:off x="1601944" y="3331802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D</a:t>
                </a:r>
                <a:endParaRPr lang="en-GB" sz="1600" dirty="0">
                  <a:solidFill>
                    <a:schemeClr val="bg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5FBE4A6F-BA2A-72C8-D159-0CAFDAB1C2B2}"/>
                </a:ext>
              </a:extLst>
            </p:cNvPr>
            <p:cNvGrpSpPr/>
            <p:nvPr/>
          </p:nvGrpSpPr>
          <p:grpSpPr>
            <a:xfrm>
              <a:off x="3021253" y="3270594"/>
              <a:ext cx="1520162" cy="660381"/>
              <a:chOff x="3442405" y="3157525"/>
              <a:chExt cx="1520162" cy="660381"/>
            </a:xfrm>
          </p:grpSpPr>
          <p:sp>
            <p:nvSpPr>
              <p:cNvPr id="86" name="Rectangle: Rounded Corners 64">
                <a:extLst>
                  <a:ext uri="{FF2B5EF4-FFF2-40B4-BE49-F238E27FC236}">
                    <a16:creationId xmlns:a16="http://schemas.microsoft.com/office/drawing/2014/main" id="{92EE0142-D540-1E07-85B6-617F10710B64}"/>
                  </a:ext>
                </a:extLst>
              </p:cNvPr>
              <p:cNvSpPr/>
              <p:nvPr/>
            </p:nvSpPr>
            <p:spPr>
              <a:xfrm>
                <a:off x="3442405" y="3157525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128" name="TextBox 2">
                <a:extLst>
                  <a:ext uri="{FF2B5EF4-FFF2-40B4-BE49-F238E27FC236}">
                    <a16:creationId xmlns:a16="http://schemas.microsoft.com/office/drawing/2014/main" id="{9A1737E8-36AC-8405-760A-B3C06BCBBAD8}"/>
                  </a:ext>
                </a:extLst>
              </p:cNvPr>
              <p:cNvSpPr txBox="1"/>
              <p:nvPr/>
            </p:nvSpPr>
            <p:spPr>
              <a:xfrm>
                <a:off x="3757807" y="3300965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accent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accent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H</a:t>
                </a:r>
                <a:endParaRPr lang="en-GB" sz="1600" dirty="0">
                  <a:solidFill>
                    <a:schemeClr val="accent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B3D269FE-22F3-BDAB-F9A0-0427A18D7404}"/>
                </a:ext>
              </a:extLst>
            </p:cNvPr>
            <p:cNvGrpSpPr/>
            <p:nvPr/>
          </p:nvGrpSpPr>
          <p:grpSpPr>
            <a:xfrm>
              <a:off x="4713105" y="3276547"/>
              <a:ext cx="1520162" cy="660381"/>
              <a:chOff x="5598269" y="3157525"/>
              <a:chExt cx="1520162" cy="660381"/>
            </a:xfrm>
          </p:grpSpPr>
          <p:sp>
            <p:nvSpPr>
              <p:cNvPr id="89" name="Rectangle: Rounded Corners 62">
                <a:extLst>
                  <a:ext uri="{FF2B5EF4-FFF2-40B4-BE49-F238E27FC236}">
                    <a16:creationId xmlns:a16="http://schemas.microsoft.com/office/drawing/2014/main" id="{77194FBC-0A9A-2EC7-D1F9-5E86BE62F54E}"/>
                  </a:ext>
                </a:extLst>
              </p:cNvPr>
              <p:cNvSpPr/>
              <p:nvPr/>
            </p:nvSpPr>
            <p:spPr>
              <a:xfrm>
                <a:off x="5598269" y="3157525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129" name="TextBox 2">
                <a:extLst>
                  <a:ext uri="{FF2B5EF4-FFF2-40B4-BE49-F238E27FC236}">
                    <a16:creationId xmlns:a16="http://schemas.microsoft.com/office/drawing/2014/main" id="{3297E6C6-8210-65E5-897E-FE7AB4ED62D8}"/>
                  </a:ext>
                </a:extLst>
              </p:cNvPr>
              <p:cNvSpPr txBox="1"/>
              <p:nvPr/>
            </p:nvSpPr>
            <p:spPr>
              <a:xfrm>
                <a:off x="5910805" y="3300965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G</a:t>
                </a:r>
                <a:endParaRPr lang="en-GB" sz="1600" dirty="0">
                  <a:solidFill>
                    <a:schemeClr val="bg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0CA6FEDE-FA11-6A7B-2E2B-9C8771A69748}"/>
                </a:ext>
              </a:extLst>
            </p:cNvPr>
            <p:cNvGrpSpPr/>
            <p:nvPr/>
          </p:nvGrpSpPr>
          <p:grpSpPr>
            <a:xfrm>
              <a:off x="1331146" y="4430307"/>
              <a:ext cx="1520162" cy="660381"/>
              <a:chOff x="1286542" y="4311285"/>
              <a:chExt cx="1520162" cy="660381"/>
            </a:xfrm>
          </p:grpSpPr>
          <p:sp>
            <p:nvSpPr>
              <p:cNvPr id="92" name="Rectangle: Rounded Corners 76">
                <a:extLst>
                  <a:ext uri="{FF2B5EF4-FFF2-40B4-BE49-F238E27FC236}">
                    <a16:creationId xmlns:a16="http://schemas.microsoft.com/office/drawing/2014/main" id="{81A4A87B-D549-F901-42E9-45299D838154}"/>
                  </a:ext>
                </a:extLst>
              </p:cNvPr>
              <p:cNvSpPr/>
              <p:nvPr/>
            </p:nvSpPr>
            <p:spPr>
              <a:xfrm>
                <a:off x="1286542" y="4311285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130" name="TextBox 2">
                <a:extLst>
                  <a:ext uri="{FF2B5EF4-FFF2-40B4-BE49-F238E27FC236}">
                    <a16:creationId xmlns:a16="http://schemas.microsoft.com/office/drawing/2014/main" id="{FAACFB84-79AE-32E8-7F99-CBB59182DA1D}"/>
                  </a:ext>
                </a:extLst>
              </p:cNvPr>
              <p:cNvSpPr txBox="1"/>
              <p:nvPr/>
            </p:nvSpPr>
            <p:spPr>
              <a:xfrm>
                <a:off x="1601944" y="4454725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accent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accent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E</a:t>
                </a:r>
                <a:endParaRPr lang="en-GB" sz="1600" dirty="0">
                  <a:solidFill>
                    <a:schemeClr val="accent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E5C29792-D02E-E244-C5BD-8B3304C144DA}"/>
                </a:ext>
              </a:extLst>
            </p:cNvPr>
            <p:cNvGrpSpPr/>
            <p:nvPr/>
          </p:nvGrpSpPr>
          <p:grpSpPr>
            <a:xfrm>
              <a:off x="3021253" y="4424354"/>
              <a:ext cx="1520162" cy="660381"/>
              <a:chOff x="3442405" y="4311285"/>
              <a:chExt cx="1520162" cy="660381"/>
            </a:xfrm>
          </p:grpSpPr>
          <p:sp>
            <p:nvSpPr>
              <p:cNvPr id="95" name="Rectangle: Rounded Corners 74">
                <a:extLst>
                  <a:ext uri="{FF2B5EF4-FFF2-40B4-BE49-F238E27FC236}">
                    <a16:creationId xmlns:a16="http://schemas.microsoft.com/office/drawing/2014/main" id="{0A544731-ACFD-BDDF-66EE-D49CB439C7F7}"/>
                  </a:ext>
                </a:extLst>
              </p:cNvPr>
              <p:cNvSpPr/>
              <p:nvPr/>
            </p:nvSpPr>
            <p:spPr>
              <a:xfrm>
                <a:off x="3442405" y="4311285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131" name="TextBox 2">
                <a:extLst>
                  <a:ext uri="{FF2B5EF4-FFF2-40B4-BE49-F238E27FC236}">
                    <a16:creationId xmlns:a16="http://schemas.microsoft.com/office/drawing/2014/main" id="{3B70911C-8BAB-2DCA-C367-26C53DA20875}"/>
                  </a:ext>
                </a:extLst>
              </p:cNvPr>
              <p:cNvSpPr txBox="1"/>
              <p:nvPr/>
            </p:nvSpPr>
            <p:spPr>
              <a:xfrm>
                <a:off x="3757807" y="4454725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B</a:t>
                </a:r>
                <a:endParaRPr lang="en-GB" sz="1600" dirty="0">
                  <a:solidFill>
                    <a:schemeClr val="bg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B8400BC2-BC07-38FA-EF6C-121EE99D82E9}"/>
                </a:ext>
              </a:extLst>
            </p:cNvPr>
            <p:cNvGrpSpPr/>
            <p:nvPr/>
          </p:nvGrpSpPr>
          <p:grpSpPr>
            <a:xfrm>
              <a:off x="4713105" y="4430307"/>
              <a:ext cx="1520162" cy="660381"/>
              <a:chOff x="5598269" y="4311285"/>
              <a:chExt cx="1520162" cy="660381"/>
            </a:xfrm>
          </p:grpSpPr>
          <p:sp>
            <p:nvSpPr>
              <p:cNvPr id="98" name="Rectangle: Rounded Corners 72">
                <a:extLst>
                  <a:ext uri="{FF2B5EF4-FFF2-40B4-BE49-F238E27FC236}">
                    <a16:creationId xmlns:a16="http://schemas.microsoft.com/office/drawing/2014/main" id="{B2BA5A45-3292-8BC3-25EC-B830FE01A63E}"/>
                  </a:ext>
                </a:extLst>
              </p:cNvPr>
              <p:cNvSpPr/>
              <p:nvPr/>
            </p:nvSpPr>
            <p:spPr>
              <a:xfrm>
                <a:off x="5598269" y="4311285"/>
                <a:ext cx="1520162" cy="660381"/>
              </a:xfrm>
              <a:prstGeom prst="roundRect">
                <a:avLst>
                  <a:gd name="adj" fmla="val 23939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000" dirty="0"/>
              </a:p>
            </p:txBody>
          </p:sp>
          <p:sp>
            <p:nvSpPr>
              <p:cNvPr id="132" name="TextBox 2">
                <a:extLst>
                  <a:ext uri="{FF2B5EF4-FFF2-40B4-BE49-F238E27FC236}">
                    <a16:creationId xmlns:a16="http://schemas.microsoft.com/office/drawing/2014/main" id="{3C88A5B0-A5A9-E0BE-1F5C-36C5B052E872}"/>
                  </a:ext>
                </a:extLst>
              </p:cNvPr>
              <p:cNvSpPr txBox="1"/>
              <p:nvPr/>
            </p:nvSpPr>
            <p:spPr>
              <a:xfrm>
                <a:off x="5910804" y="4451615"/>
                <a:ext cx="889359" cy="373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商品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j-ea"/>
                    <a:ea typeface="+mj-ea"/>
                    <a:cs typeface="Rubik Light" panose="00000400000000000000" pitchFamily="2" charset="-79"/>
                  </a:rPr>
                  <a:t>I</a:t>
                </a:r>
                <a:endParaRPr lang="en-GB" sz="1600" dirty="0">
                  <a:solidFill>
                    <a:schemeClr val="bg1"/>
                  </a:solidFill>
                  <a:latin typeface="+mj-ea"/>
                  <a:ea typeface="+mj-ea"/>
                  <a:cs typeface="Rubik Light" panose="00000400000000000000" pitchFamily="2" charset="-79"/>
                </a:endParaRPr>
              </a:p>
            </p:txBody>
          </p:sp>
        </p:grpSp>
      </p:grpSp>
      <p:sp>
        <p:nvSpPr>
          <p:cNvPr id="143" name="文本框 142">
            <a:extLst>
              <a:ext uri="{FF2B5EF4-FFF2-40B4-BE49-F238E27FC236}">
                <a16:creationId xmlns:a16="http://schemas.microsoft.com/office/drawing/2014/main" id="{0B6DCAF6-660B-1D6E-45BD-D0CD4CAE3575}"/>
              </a:ext>
            </a:extLst>
          </p:cNvPr>
          <p:cNvSpPr txBox="1"/>
          <p:nvPr/>
        </p:nvSpPr>
        <p:spPr>
          <a:xfrm>
            <a:off x="7150242" y="2352705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明星产品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E19352A0-7793-B522-38D9-67FF639ECBC8}"/>
              </a:ext>
            </a:extLst>
          </p:cNvPr>
          <p:cNvSpPr txBox="1"/>
          <p:nvPr/>
        </p:nvSpPr>
        <p:spPr>
          <a:xfrm>
            <a:off x="7150242" y="2759986"/>
            <a:ext cx="3764685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销售增长率和市场占有率“双高”的产品群，需要加大投资以支持其迅速发展。积极扩大经济规模和市场机会，以长远利益为目标，提高市场占有率，加强竞争地位。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C1486233-68A1-6FCD-7366-E4DBEAC5E8D7}"/>
              </a:ext>
            </a:extLst>
          </p:cNvPr>
          <p:cNvGrpSpPr/>
          <p:nvPr/>
        </p:nvGrpSpPr>
        <p:grpSpPr>
          <a:xfrm flipH="1">
            <a:off x="7150242" y="1956410"/>
            <a:ext cx="3764685" cy="337080"/>
            <a:chOff x="7150242" y="2060294"/>
            <a:chExt cx="3764685" cy="337080"/>
          </a:xfrm>
        </p:grpSpPr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14479737-3D6A-3A5F-C98D-09FF3E32D78F}"/>
                </a:ext>
              </a:extLst>
            </p:cNvPr>
            <p:cNvSpPr txBox="1"/>
            <p:nvPr/>
          </p:nvSpPr>
          <p:spPr>
            <a:xfrm>
              <a:off x="7150242" y="2060294"/>
              <a:ext cx="516915" cy="337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892C5593-7671-F9F1-58F9-87A11519FACB}"/>
                </a:ext>
              </a:extLst>
            </p:cNvPr>
            <p:cNvCxnSpPr>
              <a:cxnSpLocks/>
            </p:cNvCxnSpPr>
            <p:nvPr/>
          </p:nvCxnSpPr>
          <p:spPr>
            <a:xfrm>
              <a:off x="7477246" y="2267755"/>
              <a:ext cx="343768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文本框 180">
            <a:extLst>
              <a:ext uri="{FF2B5EF4-FFF2-40B4-BE49-F238E27FC236}">
                <a16:creationId xmlns:a16="http://schemas.microsoft.com/office/drawing/2014/main" id="{D113AD7A-F843-51B3-EDB3-5A1BD28A7CB4}"/>
              </a:ext>
            </a:extLst>
          </p:cNvPr>
          <p:cNvSpPr txBox="1"/>
          <p:nvPr/>
        </p:nvSpPr>
        <p:spPr>
          <a:xfrm>
            <a:off x="7150242" y="4389677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金牛产品</a:t>
            </a: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28230C85-182F-2387-AF18-11614697A7FB}"/>
              </a:ext>
            </a:extLst>
          </p:cNvPr>
          <p:cNvSpPr txBox="1"/>
          <p:nvPr/>
        </p:nvSpPr>
        <p:spPr>
          <a:xfrm>
            <a:off x="7150242" y="4796958"/>
            <a:ext cx="3764685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销售增长率低、市场占有率高的产品群，特点是销售量大，产品利润率高、可以为企业提供资金，由于增长率低，无需增大投资。是企业回收资金，支持其它产品，尤其明星产品投资的后盾。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FF0DEC88-5FB2-63D1-13C6-C2D9C4D232A1}"/>
              </a:ext>
            </a:extLst>
          </p:cNvPr>
          <p:cNvGrpSpPr/>
          <p:nvPr/>
        </p:nvGrpSpPr>
        <p:grpSpPr>
          <a:xfrm flipH="1">
            <a:off x="7150242" y="3993382"/>
            <a:ext cx="3764685" cy="337080"/>
            <a:chOff x="7150242" y="2060294"/>
            <a:chExt cx="3764685" cy="337080"/>
          </a:xfrm>
        </p:grpSpPr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3513D2B4-5D93-8B0E-ABFE-A572D03A68EC}"/>
                </a:ext>
              </a:extLst>
            </p:cNvPr>
            <p:cNvSpPr txBox="1"/>
            <p:nvPr/>
          </p:nvSpPr>
          <p:spPr>
            <a:xfrm>
              <a:off x="7150242" y="2060294"/>
              <a:ext cx="516915" cy="337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B73372AE-A7EA-8EE2-B365-AAE1BE70C99D}"/>
                </a:ext>
              </a:extLst>
            </p:cNvPr>
            <p:cNvCxnSpPr>
              <a:cxnSpLocks/>
            </p:cNvCxnSpPr>
            <p:nvPr/>
          </p:nvCxnSpPr>
          <p:spPr>
            <a:xfrm>
              <a:off x="7477246" y="2267755"/>
              <a:ext cx="343768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437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>
            <a:extLst>
              <a:ext uri="{FF2B5EF4-FFF2-40B4-BE49-F238E27FC236}">
                <a16:creationId xmlns:a16="http://schemas.microsoft.com/office/drawing/2014/main" id="{A34BF7A3-8548-8E5B-0C04-ED7B7AE06058}"/>
              </a:ext>
            </a:extLst>
          </p:cNvPr>
          <p:cNvGrpSpPr/>
          <p:nvPr/>
        </p:nvGrpSpPr>
        <p:grpSpPr>
          <a:xfrm>
            <a:off x="555884" y="1885145"/>
            <a:ext cx="3576278" cy="5169780"/>
            <a:chOff x="555884" y="1885145"/>
            <a:chExt cx="3576278" cy="5169780"/>
          </a:xfrm>
        </p:grpSpPr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D7E17912-8EED-7E2D-BDBE-4703AD03503B}"/>
                </a:ext>
              </a:extLst>
            </p:cNvPr>
            <p:cNvSpPr/>
            <p:nvPr/>
          </p:nvSpPr>
          <p:spPr>
            <a:xfrm>
              <a:off x="555884" y="3236455"/>
              <a:ext cx="3576278" cy="3818470"/>
            </a:xfrm>
            <a:custGeom>
              <a:avLst/>
              <a:gdLst>
                <a:gd name="connsiteX0" fmla="*/ 0 w 3060610"/>
                <a:gd name="connsiteY0" fmla="*/ 0 h 3267883"/>
                <a:gd name="connsiteX1" fmla="*/ 3060610 w 3060610"/>
                <a:gd name="connsiteY1" fmla="*/ 0 h 3267883"/>
                <a:gd name="connsiteX2" fmla="*/ 3060610 w 3060610"/>
                <a:gd name="connsiteY2" fmla="*/ 3116827 h 3267883"/>
                <a:gd name="connsiteX3" fmla="*/ 2967969 w 3060610"/>
                <a:gd name="connsiteY3" fmla="*/ 3256591 h 3267883"/>
                <a:gd name="connsiteX4" fmla="*/ 2912037 w 3060610"/>
                <a:gd name="connsiteY4" fmla="*/ 3267883 h 3267883"/>
                <a:gd name="connsiteX5" fmla="*/ 148573 w 3060610"/>
                <a:gd name="connsiteY5" fmla="*/ 3267883 h 3267883"/>
                <a:gd name="connsiteX6" fmla="*/ 92642 w 3060610"/>
                <a:gd name="connsiteY6" fmla="*/ 3256591 h 3267883"/>
                <a:gd name="connsiteX7" fmla="*/ 0 w 3060610"/>
                <a:gd name="connsiteY7" fmla="*/ 3116827 h 32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0610" h="3267883">
                  <a:moveTo>
                    <a:pt x="0" y="0"/>
                  </a:moveTo>
                  <a:lnTo>
                    <a:pt x="3060610" y="0"/>
                  </a:lnTo>
                  <a:lnTo>
                    <a:pt x="3060610" y="3116827"/>
                  </a:lnTo>
                  <a:cubicBezTo>
                    <a:pt x="3060610" y="3179657"/>
                    <a:pt x="3022410" y="3233564"/>
                    <a:pt x="2967969" y="3256591"/>
                  </a:cubicBezTo>
                  <a:lnTo>
                    <a:pt x="2912037" y="3267883"/>
                  </a:lnTo>
                  <a:lnTo>
                    <a:pt x="148573" y="3267883"/>
                  </a:lnTo>
                  <a:lnTo>
                    <a:pt x="92642" y="3256591"/>
                  </a:lnTo>
                  <a:cubicBezTo>
                    <a:pt x="38200" y="3233564"/>
                    <a:pt x="0" y="3179657"/>
                    <a:pt x="0" y="31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92D62264-9E13-F31D-A780-998B820C5A68}"/>
                </a:ext>
              </a:extLst>
            </p:cNvPr>
            <p:cNvSpPr/>
            <p:nvPr/>
          </p:nvSpPr>
          <p:spPr>
            <a:xfrm>
              <a:off x="813718" y="1885145"/>
              <a:ext cx="3060610" cy="4972855"/>
            </a:xfrm>
            <a:custGeom>
              <a:avLst/>
              <a:gdLst>
                <a:gd name="connsiteX0" fmla="*/ 148573 w 3060610"/>
                <a:gd name="connsiteY0" fmla="*/ 4972227 h 4972855"/>
                <a:gd name="connsiteX1" fmla="*/ 2912037 w 3060610"/>
                <a:gd name="connsiteY1" fmla="*/ 4972227 h 4972855"/>
                <a:gd name="connsiteX2" fmla="*/ 2908926 w 3060610"/>
                <a:gd name="connsiteY2" fmla="*/ 4972855 h 4972855"/>
                <a:gd name="connsiteX3" fmla="*/ 151684 w 3060610"/>
                <a:gd name="connsiteY3" fmla="*/ 4972855 h 4972855"/>
                <a:gd name="connsiteX4" fmla="*/ 151684 w 3060610"/>
                <a:gd name="connsiteY4" fmla="*/ 0 h 4972855"/>
                <a:gd name="connsiteX5" fmla="*/ 2908926 w 3060610"/>
                <a:gd name="connsiteY5" fmla="*/ 0 h 4972855"/>
                <a:gd name="connsiteX6" fmla="*/ 3060610 w 3060610"/>
                <a:gd name="connsiteY6" fmla="*/ 151684 h 4972855"/>
                <a:gd name="connsiteX7" fmla="*/ 3060610 w 3060610"/>
                <a:gd name="connsiteY7" fmla="*/ 1704344 h 4972855"/>
                <a:gd name="connsiteX8" fmla="*/ 0 w 3060610"/>
                <a:gd name="connsiteY8" fmla="*/ 1704344 h 4972855"/>
                <a:gd name="connsiteX9" fmla="*/ 0 w 3060610"/>
                <a:gd name="connsiteY9" fmla="*/ 151684 h 4972855"/>
                <a:gd name="connsiteX10" fmla="*/ 151684 w 3060610"/>
                <a:gd name="connsiteY10" fmla="*/ 0 h 497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0610" h="4972855">
                  <a:moveTo>
                    <a:pt x="148573" y="4972227"/>
                  </a:moveTo>
                  <a:lnTo>
                    <a:pt x="2912037" y="4972227"/>
                  </a:lnTo>
                  <a:lnTo>
                    <a:pt x="2908926" y="4972855"/>
                  </a:lnTo>
                  <a:lnTo>
                    <a:pt x="151684" y="4972855"/>
                  </a:lnTo>
                  <a:close/>
                  <a:moveTo>
                    <a:pt x="151684" y="0"/>
                  </a:moveTo>
                  <a:lnTo>
                    <a:pt x="2908926" y="0"/>
                  </a:lnTo>
                  <a:cubicBezTo>
                    <a:pt x="2992699" y="0"/>
                    <a:pt x="3060610" y="67911"/>
                    <a:pt x="3060610" y="151684"/>
                  </a:cubicBezTo>
                  <a:lnTo>
                    <a:pt x="3060610" y="1704344"/>
                  </a:lnTo>
                  <a:lnTo>
                    <a:pt x="0" y="1704344"/>
                  </a:lnTo>
                  <a:lnTo>
                    <a:pt x="0" y="151684"/>
                  </a:lnTo>
                  <a:cubicBezTo>
                    <a:pt x="0" y="67911"/>
                    <a:pt x="67911" y="0"/>
                    <a:pt x="15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8418F88B-1026-D7CA-E1F9-CFF595BA15C7}"/>
              </a:ext>
            </a:extLst>
          </p:cNvPr>
          <p:cNvGrpSpPr/>
          <p:nvPr/>
        </p:nvGrpSpPr>
        <p:grpSpPr>
          <a:xfrm>
            <a:off x="4178944" y="1885145"/>
            <a:ext cx="3576278" cy="5169780"/>
            <a:chOff x="555884" y="1885145"/>
            <a:chExt cx="3576278" cy="5169780"/>
          </a:xfrm>
        </p:grpSpPr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DAE472E2-BB0B-88C9-ECFB-5C9E2D1FDC72}"/>
                </a:ext>
              </a:extLst>
            </p:cNvPr>
            <p:cNvSpPr/>
            <p:nvPr/>
          </p:nvSpPr>
          <p:spPr>
            <a:xfrm>
              <a:off x="555884" y="3236455"/>
              <a:ext cx="3576278" cy="3818470"/>
            </a:xfrm>
            <a:custGeom>
              <a:avLst/>
              <a:gdLst>
                <a:gd name="connsiteX0" fmla="*/ 0 w 3060610"/>
                <a:gd name="connsiteY0" fmla="*/ 0 h 3267883"/>
                <a:gd name="connsiteX1" fmla="*/ 3060610 w 3060610"/>
                <a:gd name="connsiteY1" fmla="*/ 0 h 3267883"/>
                <a:gd name="connsiteX2" fmla="*/ 3060610 w 3060610"/>
                <a:gd name="connsiteY2" fmla="*/ 3116827 h 3267883"/>
                <a:gd name="connsiteX3" fmla="*/ 2967969 w 3060610"/>
                <a:gd name="connsiteY3" fmla="*/ 3256591 h 3267883"/>
                <a:gd name="connsiteX4" fmla="*/ 2912037 w 3060610"/>
                <a:gd name="connsiteY4" fmla="*/ 3267883 h 3267883"/>
                <a:gd name="connsiteX5" fmla="*/ 148573 w 3060610"/>
                <a:gd name="connsiteY5" fmla="*/ 3267883 h 3267883"/>
                <a:gd name="connsiteX6" fmla="*/ 92642 w 3060610"/>
                <a:gd name="connsiteY6" fmla="*/ 3256591 h 3267883"/>
                <a:gd name="connsiteX7" fmla="*/ 0 w 3060610"/>
                <a:gd name="connsiteY7" fmla="*/ 3116827 h 32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0610" h="3267883">
                  <a:moveTo>
                    <a:pt x="0" y="0"/>
                  </a:moveTo>
                  <a:lnTo>
                    <a:pt x="3060610" y="0"/>
                  </a:lnTo>
                  <a:lnTo>
                    <a:pt x="3060610" y="3116827"/>
                  </a:lnTo>
                  <a:cubicBezTo>
                    <a:pt x="3060610" y="3179657"/>
                    <a:pt x="3022410" y="3233564"/>
                    <a:pt x="2967969" y="3256591"/>
                  </a:cubicBezTo>
                  <a:lnTo>
                    <a:pt x="2912037" y="3267883"/>
                  </a:lnTo>
                  <a:lnTo>
                    <a:pt x="148573" y="3267883"/>
                  </a:lnTo>
                  <a:lnTo>
                    <a:pt x="92642" y="3256591"/>
                  </a:lnTo>
                  <a:cubicBezTo>
                    <a:pt x="38200" y="3233564"/>
                    <a:pt x="0" y="3179657"/>
                    <a:pt x="0" y="31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BBEC33D4-B1C5-BD9D-3621-C05D2C7D1E25}"/>
                </a:ext>
              </a:extLst>
            </p:cNvPr>
            <p:cNvSpPr/>
            <p:nvPr/>
          </p:nvSpPr>
          <p:spPr>
            <a:xfrm>
              <a:off x="813718" y="1885145"/>
              <a:ext cx="3060610" cy="4972855"/>
            </a:xfrm>
            <a:custGeom>
              <a:avLst/>
              <a:gdLst>
                <a:gd name="connsiteX0" fmla="*/ 148573 w 3060610"/>
                <a:gd name="connsiteY0" fmla="*/ 4972227 h 4972855"/>
                <a:gd name="connsiteX1" fmla="*/ 2912037 w 3060610"/>
                <a:gd name="connsiteY1" fmla="*/ 4972227 h 4972855"/>
                <a:gd name="connsiteX2" fmla="*/ 2908926 w 3060610"/>
                <a:gd name="connsiteY2" fmla="*/ 4972855 h 4972855"/>
                <a:gd name="connsiteX3" fmla="*/ 151684 w 3060610"/>
                <a:gd name="connsiteY3" fmla="*/ 4972855 h 4972855"/>
                <a:gd name="connsiteX4" fmla="*/ 151684 w 3060610"/>
                <a:gd name="connsiteY4" fmla="*/ 0 h 4972855"/>
                <a:gd name="connsiteX5" fmla="*/ 2908926 w 3060610"/>
                <a:gd name="connsiteY5" fmla="*/ 0 h 4972855"/>
                <a:gd name="connsiteX6" fmla="*/ 3060610 w 3060610"/>
                <a:gd name="connsiteY6" fmla="*/ 151684 h 4972855"/>
                <a:gd name="connsiteX7" fmla="*/ 3060610 w 3060610"/>
                <a:gd name="connsiteY7" fmla="*/ 1704344 h 4972855"/>
                <a:gd name="connsiteX8" fmla="*/ 0 w 3060610"/>
                <a:gd name="connsiteY8" fmla="*/ 1704344 h 4972855"/>
                <a:gd name="connsiteX9" fmla="*/ 0 w 3060610"/>
                <a:gd name="connsiteY9" fmla="*/ 151684 h 4972855"/>
                <a:gd name="connsiteX10" fmla="*/ 151684 w 3060610"/>
                <a:gd name="connsiteY10" fmla="*/ 0 h 497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0610" h="4972855">
                  <a:moveTo>
                    <a:pt x="148573" y="4972227"/>
                  </a:moveTo>
                  <a:lnTo>
                    <a:pt x="2912037" y="4972227"/>
                  </a:lnTo>
                  <a:lnTo>
                    <a:pt x="2908926" y="4972855"/>
                  </a:lnTo>
                  <a:lnTo>
                    <a:pt x="151684" y="4972855"/>
                  </a:lnTo>
                  <a:close/>
                  <a:moveTo>
                    <a:pt x="151684" y="0"/>
                  </a:moveTo>
                  <a:lnTo>
                    <a:pt x="2908926" y="0"/>
                  </a:lnTo>
                  <a:cubicBezTo>
                    <a:pt x="2992699" y="0"/>
                    <a:pt x="3060610" y="67911"/>
                    <a:pt x="3060610" y="151684"/>
                  </a:cubicBezTo>
                  <a:lnTo>
                    <a:pt x="3060610" y="1704344"/>
                  </a:lnTo>
                  <a:lnTo>
                    <a:pt x="0" y="1704344"/>
                  </a:lnTo>
                  <a:lnTo>
                    <a:pt x="0" y="151684"/>
                  </a:lnTo>
                  <a:cubicBezTo>
                    <a:pt x="0" y="67911"/>
                    <a:pt x="67911" y="0"/>
                    <a:pt x="15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0ED8721C-38C9-58D0-981C-E7B5004BDA52}"/>
              </a:ext>
            </a:extLst>
          </p:cNvPr>
          <p:cNvGrpSpPr/>
          <p:nvPr/>
        </p:nvGrpSpPr>
        <p:grpSpPr>
          <a:xfrm>
            <a:off x="7802004" y="1885145"/>
            <a:ext cx="3576278" cy="5169780"/>
            <a:chOff x="555884" y="1885145"/>
            <a:chExt cx="3576278" cy="5169780"/>
          </a:xfrm>
        </p:grpSpPr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9AAA0F67-7594-1F01-AC02-5131E2EC01BD}"/>
                </a:ext>
              </a:extLst>
            </p:cNvPr>
            <p:cNvSpPr/>
            <p:nvPr/>
          </p:nvSpPr>
          <p:spPr>
            <a:xfrm>
              <a:off x="555884" y="3236455"/>
              <a:ext cx="3576278" cy="3818470"/>
            </a:xfrm>
            <a:custGeom>
              <a:avLst/>
              <a:gdLst>
                <a:gd name="connsiteX0" fmla="*/ 0 w 3060610"/>
                <a:gd name="connsiteY0" fmla="*/ 0 h 3267883"/>
                <a:gd name="connsiteX1" fmla="*/ 3060610 w 3060610"/>
                <a:gd name="connsiteY1" fmla="*/ 0 h 3267883"/>
                <a:gd name="connsiteX2" fmla="*/ 3060610 w 3060610"/>
                <a:gd name="connsiteY2" fmla="*/ 3116827 h 3267883"/>
                <a:gd name="connsiteX3" fmla="*/ 2967969 w 3060610"/>
                <a:gd name="connsiteY3" fmla="*/ 3256591 h 3267883"/>
                <a:gd name="connsiteX4" fmla="*/ 2912037 w 3060610"/>
                <a:gd name="connsiteY4" fmla="*/ 3267883 h 3267883"/>
                <a:gd name="connsiteX5" fmla="*/ 148573 w 3060610"/>
                <a:gd name="connsiteY5" fmla="*/ 3267883 h 3267883"/>
                <a:gd name="connsiteX6" fmla="*/ 92642 w 3060610"/>
                <a:gd name="connsiteY6" fmla="*/ 3256591 h 3267883"/>
                <a:gd name="connsiteX7" fmla="*/ 0 w 3060610"/>
                <a:gd name="connsiteY7" fmla="*/ 3116827 h 32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0610" h="3267883">
                  <a:moveTo>
                    <a:pt x="0" y="0"/>
                  </a:moveTo>
                  <a:lnTo>
                    <a:pt x="3060610" y="0"/>
                  </a:lnTo>
                  <a:lnTo>
                    <a:pt x="3060610" y="3116827"/>
                  </a:lnTo>
                  <a:cubicBezTo>
                    <a:pt x="3060610" y="3179657"/>
                    <a:pt x="3022410" y="3233564"/>
                    <a:pt x="2967969" y="3256591"/>
                  </a:cubicBezTo>
                  <a:lnTo>
                    <a:pt x="2912037" y="3267883"/>
                  </a:lnTo>
                  <a:lnTo>
                    <a:pt x="148573" y="3267883"/>
                  </a:lnTo>
                  <a:lnTo>
                    <a:pt x="92642" y="3256591"/>
                  </a:lnTo>
                  <a:cubicBezTo>
                    <a:pt x="38200" y="3233564"/>
                    <a:pt x="0" y="3179657"/>
                    <a:pt x="0" y="31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3AE0E0C7-4E7A-0746-7BFC-43DD7A8D43D4}"/>
                </a:ext>
              </a:extLst>
            </p:cNvPr>
            <p:cNvSpPr/>
            <p:nvPr/>
          </p:nvSpPr>
          <p:spPr>
            <a:xfrm>
              <a:off x="813718" y="1885145"/>
              <a:ext cx="3060610" cy="4972855"/>
            </a:xfrm>
            <a:custGeom>
              <a:avLst/>
              <a:gdLst>
                <a:gd name="connsiteX0" fmla="*/ 148573 w 3060610"/>
                <a:gd name="connsiteY0" fmla="*/ 4972227 h 4972855"/>
                <a:gd name="connsiteX1" fmla="*/ 2912037 w 3060610"/>
                <a:gd name="connsiteY1" fmla="*/ 4972227 h 4972855"/>
                <a:gd name="connsiteX2" fmla="*/ 2908926 w 3060610"/>
                <a:gd name="connsiteY2" fmla="*/ 4972855 h 4972855"/>
                <a:gd name="connsiteX3" fmla="*/ 151684 w 3060610"/>
                <a:gd name="connsiteY3" fmla="*/ 4972855 h 4972855"/>
                <a:gd name="connsiteX4" fmla="*/ 151684 w 3060610"/>
                <a:gd name="connsiteY4" fmla="*/ 0 h 4972855"/>
                <a:gd name="connsiteX5" fmla="*/ 2908926 w 3060610"/>
                <a:gd name="connsiteY5" fmla="*/ 0 h 4972855"/>
                <a:gd name="connsiteX6" fmla="*/ 3060610 w 3060610"/>
                <a:gd name="connsiteY6" fmla="*/ 151684 h 4972855"/>
                <a:gd name="connsiteX7" fmla="*/ 3060610 w 3060610"/>
                <a:gd name="connsiteY7" fmla="*/ 1704344 h 4972855"/>
                <a:gd name="connsiteX8" fmla="*/ 0 w 3060610"/>
                <a:gd name="connsiteY8" fmla="*/ 1704344 h 4972855"/>
                <a:gd name="connsiteX9" fmla="*/ 0 w 3060610"/>
                <a:gd name="connsiteY9" fmla="*/ 151684 h 4972855"/>
                <a:gd name="connsiteX10" fmla="*/ 151684 w 3060610"/>
                <a:gd name="connsiteY10" fmla="*/ 0 h 497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0610" h="4972855">
                  <a:moveTo>
                    <a:pt x="148573" y="4972227"/>
                  </a:moveTo>
                  <a:lnTo>
                    <a:pt x="2912037" y="4972227"/>
                  </a:lnTo>
                  <a:lnTo>
                    <a:pt x="2908926" y="4972855"/>
                  </a:lnTo>
                  <a:lnTo>
                    <a:pt x="151684" y="4972855"/>
                  </a:lnTo>
                  <a:close/>
                  <a:moveTo>
                    <a:pt x="151684" y="0"/>
                  </a:moveTo>
                  <a:lnTo>
                    <a:pt x="2908926" y="0"/>
                  </a:lnTo>
                  <a:cubicBezTo>
                    <a:pt x="2992699" y="0"/>
                    <a:pt x="3060610" y="67911"/>
                    <a:pt x="3060610" y="151684"/>
                  </a:cubicBezTo>
                  <a:lnTo>
                    <a:pt x="3060610" y="1704344"/>
                  </a:lnTo>
                  <a:lnTo>
                    <a:pt x="0" y="1704344"/>
                  </a:lnTo>
                  <a:lnTo>
                    <a:pt x="0" y="151684"/>
                  </a:lnTo>
                  <a:cubicBezTo>
                    <a:pt x="0" y="67911"/>
                    <a:pt x="67911" y="0"/>
                    <a:pt x="15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20C1CEC-A2FF-4438-5E02-461DF26C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改善方向</a:t>
            </a: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44B8DDDF-49E4-3280-1E79-8D6EAEE31ED2}"/>
              </a:ext>
            </a:extLst>
          </p:cNvPr>
          <p:cNvGrpSpPr/>
          <p:nvPr/>
        </p:nvGrpSpPr>
        <p:grpSpPr>
          <a:xfrm>
            <a:off x="5394683" y="2207876"/>
            <a:ext cx="1144800" cy="1144800"/>
            <a:chOff x="5324835" y="2362859"/>
            <a:chExt cx="1250814" cy="1250814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DD8A35F9-F3E1-1E88-021A-7A6BCC6A77C8}"/>
                </a:ext>
              </a:extLst>
            </p:cNvPr>
            <p:cNvGrpSpPr/>
            <p:nvPr/>
          </p:nvGrpSpPr>
          <p:grpSpPr>
            <a:xfrm>
              <a:off x="5324835" y="2362859"/>
              <a:ext cx="1250814" cy="1250814"/>
              <a:chOff x="1718616" y="2362859"/>
              <a:chExt cx="1250814" cy="1250814"/>
            </a:xfrm>
          </p:grpSpPr>
          <p:sp>
            <p:nvSpPr>
              <p:cNvPr id="106" name="矩形: 圆角 105">
                <a:extLst>
                  <a:ext uri="{FF2B5EF4-FFF2-40B4-BE49-F238E27FC236}">
                    <a16:creationId xmlns:a16="http://schemas.microsoft.com/office/drawing/2014/main" id="{F13470A4-B4A6-013B-E1EC-DDE84F30384B}"/>
                  </a:ext>
                </a:extLst>
              </p:cNvPr>
              <p:cNvSpPr/>
              <p:nvPr/>
            </p:nvSpPr>
            <p:spPr>
              <a:xfrm rot="2700000">
                <a:off x="1718616" y="2362859"/>
                <a:ext cx="1250814" cy="1250814"/>
              </a:xfrm>
              <a:prstGeom prst="roundRect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7" name="Rounded Rectangle 99+">
                <a:extLst>
                  <a:ext uri="{FF2B5EF4-FFF2-40B4-BE49-F238E27FC236}">
                    <a16:creationId xmlns:a16="http://schemas.microsoft.com/office/drawing/2014/main" id="{5C75EC26-790C-DD82-1AEA-A514F549FABB}"/>
                  </a:ext>
                </a:extLst>
              </p:cNvPr>
              <p:cNvSpPr/>
              <p:nvPr/>
            </p:nvSpPr>
            <p:spPr>
              <a:xfrm rot="2700000">
                <a:off x="1792204" y="2436447"/>
                <a:ext cx="1103638" cy="11036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14" name="图形 113" descr="文件夹 纯色填充">
              <a:extLst>
                <a:ext uri="{FF2B5EF4-FFF2-40B4-BE49-F238E27FC236}">
                  <a16:creationId xmlns:a16="http://schemas.microsoft.com/office/drawing/2014/main" id="{34DA19DA-1B28-BF4E-37F8-7EE1D0BC8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90242" y="2628266"/>
              <a:ext cx="720000" cy="720000"/>
            </a:xfrm>
            <a:prstGeom prst="rect">
              <a:avLst/>
            </a:prstGeom>
          </p:spPr>
        </p:pic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A99A4CEA-7247-4927-3F7F-11BF499FC4AD}"/>
              </a:ext>
            </a:extLst>
          </p:cNvPr>
          <p:cNvGrpSpPr/>
          <p:nvPr/>
        </p:nvGrpSpPr>
        <p:grpSpPr>
          <a:xfrm>
            <a:off x="1772548" y="2207876"/>
            <a:ext cx="1142950" cy="1142950"/>
            <a:chOff x="1718616" y="2362859"/>
            <a:chExt cx="1250814" cy="1250814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7F338255-7BB0-549C-3FBE-CBECAFF80295}"/>
                </a:ext>
              </a:extLst>
            </p:cNvPr>
            <p:cNvGrpSpPr/>
            <p:nvPr/>
          </p:nvGrpSpPr>
          <p:grpSpPr>
            <a:xfrm>
              <a:off x="1718616" y="2362859"/>
              <a:ext cx="1250814" cy="1250814"/>
              <a:chOff x="1718616" y="2362859"/>
              <a:chExt cx="1250814" cy="1250814"/>
            </a:xfrm>
          </p:grpSpPr>
          <p:sp>
            <p:nvSpPr>
              <p:cNvPr id="100" name="矩形: 圆角 99">
                <a:extLst>
                  <a:ext uri="{FF2B5EF4-FFF2-40B4-BE49-F238E27FC236}">
                    <a16:creationId xmlns:a16="http://schemas.microsoft.com/office/drawing/2014/main" id="{0D4857FD-C80C-1094-1995-18417A52BCF3}"/>
                  </a:ext>
                </a:extLst>
              </p:cNvPr>
              <p:cNvSpPr/>
              <p:nvPr/>
            </p:nvSpPr>
            <p:spPr>
              <a:xfrm rot="2700000">
                <a:off x="1718616" y="2362859"/>
                <a:ext cx="1250814" cy="1250814"/>
              </a:xfrm>
              <a:prstGeom prst="roundRect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3" name="Rounded Rectangle 99+">
                <a:extLst>
                  <a:ext uri="{FF2B5EF4-FFF2-40B4-BE49-F238E27FC236}">
                    <a16:creationId xmlns:a16="http://schemas.microsoft.com/office/drawing/2014/main" id="{5C273599-94D3-6095-1A83-47149FC254B6}"/>
                  </a:ext>
                </a:extLst>
              </p:cNvPr>
              <p:cNvSpPr/>
              <p:nvPr/>
            </p:nvSpPr>
            <p:spPr>
              <a:xfrm rot="2700000">
                <a:off x="1792204" y="2436447"/>
                <a:ext cx="1103638" cy="11036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16" name="图形 115" descr="层次结构 纯色填充">
              <a:extLst>
                <a:ext uri="{FF2B5EF4-FFF2-40B4-BE49-F238E27FC236}">
                  <a16:creationId xmlns:a16="http://schemas.microsoft.com/office/drawing/2014/main" id="{96B89CD1-71AA-70A8-15BE-CBB25C083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84023" y="2628266"/>
              <a:ext cx="720000" cy="72000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91814AD-86AB-4535-E59D-40FBB87B4520}"/>
              </a:ext>
            </a:extLst>
          </p:cNvPr>
          <p:cNvGrpSpPr/>
          <p:nvPr/>
        </p:nvGrpSpPr>
        <p:grpSpPr>
          <a:xfrm>
            <a:off x="9017743" y="2207876"/>
            <a:ext cx="1144800" cy="1144800"/>
            <a:chOff x="8964736" y="2362859"/>
            <a:chExt cx="1250814" cy="1250814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4D56A8FE-8A83-4C6F-A9CB-497FC5EA4396}"/>
                </a:ext>
              </a:extLst>
            </p:cNvPr>
            <p:cNvGrpSpPr/>
            <p:nvPr/>
          </p:nvGrpSpPr>
          <p:grpSpPr>
            <a:xfrm>
              <a:off x="8964736" y="2362859"/>
              <a:ext cx="1250814" cy="1250814"/>
              <a:chOff x="1718616" y="2362859"/>
              <a:chExt cx="1250814" cy="1250814"/>
            </a:xfrm>
          </p:grpSpPr>
          <p:sp>
            <p:nvSpPr>
              <p:cNvPr id="109" name="矩形: 圆角 108">
                <a:extLst>
                  <a:ext uri="{FF2B5EF4-FFF2-40B4-BE49-F238E27FC236}">
                    <a16:creationId xmlns:a16="http://schemas.microsoft.com/office/drawing/2014/main" id="{3EC7048C-0725-F7EA-D79C-4DAB475855A3}"/>
                  </a:ext>
                </a:extLst>
              </p:cNvPr>
              <p:cNvSpPr/>
              <p:nvPr/>
            </p:nvSpPr>
            <p:spPr>
              <a:xfrm rot="2700000">
                <a:off x="1718616" y="2362859"/>
                <a:ext cx="1250814" cy="1250814"/>
              </a:xfrm>
              <a:prstGeom prst="roundRect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" name="Rounded Rectangle 99+">
                <a:extLst>
                  <a:ext uri="{FF2B5EF4-FFF2-40B4-BE49-F238E27FC236}">
                    <a16:creationId xmlns:a16="http://schemas.microsoft.com/office/drawing/2014/main" id="{D5252908-9839-BDD1-3093-85AEB6CCE6A7}"/>
                  </a:ext>
                </a:extLst>
              </p:cNvPr>
              <p:cNvSpPr/>
              <p:nvPr/>
            </p:nvSpPr>
            <p:spPr>
              <a:xfrm rot="2700000">
                <a:off x="1792204" y="2436447"/>
                <a:ext cx="1103638" cy="11036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20" name="图形 119" descr="将来 纯色填充">
              <a:extLst>
                <a:ext uri="{FF2B5EF4-FFF2-40B4-BE49-F238E27FC236}">
                  <a16:creationId xmlns:a16="http://schemas.microsoft.com/office/drawing/2014/main" id="{07DE549D-A3D2-DE58-0C3D-B1052A42B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0143" y="2628266"/>
              <a:ext cx="720000" cy="72000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7AE52C2-B0AE-1C61-1716-D822BDFB7A59}"/>
              </a:ext>
            </a:extLst>
          </p:cNvPr>
          <p:cNvGrpSpPr/>
          <p:nvPr/>
        </p:nvGrpSpPr>
        <p:grpSpPr>
          <a:xfrm>
            <a:off x="-20759" y="3387749"/>
            <a:ext cx="12212759" cy="3470251"/>
            <a:chOff x="-20759" y="3387749"/>
            <a:chExt cx="12212759" cy="347025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4FDF898-8579-6368-FC4B-BF88B2638DD7}"/>
                </a:ext>
              </a:extLst>
            </p:cNvPr>
            <p:cNvSpPr/>
            <p:nvPr/>
          </p:nvSpPr>
          <p:spPr>
            <a:xfrm rot="16200000">
              <a:off x="5976293" y="-2609303"/>
              <a:ext cx="197895" cy="1219200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971F6BD-8E7E-B54B-618B-868D52E2A7F7}"/>
                </a:ext>
              </a:extLst>
            </p:cNvPr>
            <p:cNvSpPr/>
            <p:nvPr/>
          </p:nvSpPr>
          <p:spPr>
            <a:xfrm>
              <a:off x="0" y="3590117"/>
              <a:ext cx="12192000" cy="3267883"/>
            </a:xfrm>
            <a:prstGeom prst="rect">
              <a:avLst/>
            </a:prstGeom>
            <a:gradFill>
              <a:gsLst>
                <a:gs pos="0">
                  <a:schemeClr val="bg1">
                    <a:alpha val="6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4E5E1B6-A81C-A714-793A-8C70AD30B29C}"/>
                </a:ext>
              </a:extLst>
            </p:cNvPr>
            <p:cNvGrpSpPr/>
            <p:nvPr/>
          </p:nvGrpSpPr>
          <p:grpSpPr>
            <a:xfrm>
              <a:off x="1242158" y="4173262"/>
              <a:ext cx="2203730" cy="1900866"/>
              <a:chOff x="1320183" y="4173262"/>
              <a:chExt cx="2203730" cy="1900866"/>
            </a:xfrm>
          </p:grpSpPr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18D1F082-04DD-23B2-9A9A-DDF9340B3767}"/>
                  </a:ext>
                </a:extLst>
              </p:cNvPr>
              <p:cNvSpPr txBox="1"/>
              <p:nvPr/>
            </p:nvSpPr>
            <p:spPr>
              <a:xfrm>
                <a:off x="1320183" y="4173262"/>
                <a:ext cx="21065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+mj-ea"/>
                    <a:ea typeface="+mj-ea"/>
                  </a:rPr>
                  <a:t>组织机构调整</a:t>
                </a:r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A52109AF-157C-6B91-28CC-E24125E74D87}"/>
                  </a:ext>
                </a:extLst>
              </p:cNvPr>
              <p:cNvSpPr txBox="1"/>
              <p:nvPr/>
            </p:nvSpPr>
            <p:spPr>
              <a:xfrm>
                <a:off x="1324723" y="4971775"/>
                <a:ext cx="2199190" cy="1102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将问题和相关的组织职责分配给新的人员或新建立的部门，简化机构以降低管理难度，适时的结构重组</a:t>
                </a:r>
                <a:endParaRPr lang="zh-CN" altLang="en-US" sz="1400" b="0" dirty="0">
                  <a:solidFill>
                    <a:schemeClr val="bg1"/>
                  </a:solidFill>
                  <a:effectLst/>
                  <a:latin typeface="+mn-ea"/>
                </a:endParaRPr>
              </a:p>
            </p:txBody>
          </p: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BB75DBB7-FBD4-514B-C78B-FDA463777D28}"/>
                  </a:ext>
                </a:extLst>
              </p:cNvPr>
              <p:cNvGrpSpPr/>
              <p:nvPr/>
            </p:nvGrpSpPr>
            <p:grpSpPr>
              <a:xfrm>
                <a:off x="1320183" y="4765431"/>
                <a:ext cx="1032324" cy="0"/>
                <a:chOff x="1308351" y="3429000"/>
                <a:chExt cx="1032324" cy="0"/>
              </a:xfrm>
            </p:grpSpPr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412C16DB-D1F3-8480-D0F9-A7542F642E4D}"/>
                    </a:ext>
                  </a:extLst>
                </p:cNvPr>
                <p:cNvCxnSpPr/>
                <p:nvPr/>
              </p:nvCxnSpPr>
              <p:spPr>
                <a:xfrm>
                  <a:off x="1308351" y="3429000"/>
                  <a:ext cx="844540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4B8875A4-937A-EBBA-DFAD-5FD233A89A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91818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3013C6E1-E2FD-6307-57ED-1E95C6A409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52493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BEF7B522-2A7B-2DE4-8C26-96512100E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3168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E148066-2B4D-1B3A-00EC-2D636D7EB081}"/>
                </a:ext>
              </a:extLst>
            </p:cNvPr>
            <p:cNvGrpSpPr/>
            <p:nvPr/>
          </p:nvGrpSpPr>
          <p:grpSpPr>
            <a:xfrm>
              <a:off x="4865218" y="4173262"/>
              <a:ext cx="2203730" cy="1900866"/>
              <a:chOff x="4846107" y="4173262"/>
              <a:chExt cx="2203730" cy="1900866"/>
            </a:xfrm>
          </p:grpSpPr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A91BE8EA-83DB-0915-AD71-7E65C87D52BF}"/>
                  </a:ext>
                </a:extLst>
              </p:cNvPr>
              <p:cNvSpPr txBox="1"/>
              <p:nvPr/>
            </p:nvSpPr>
            <p:spPr>
              <a:xfrm>
                <a:off x="4846107" y="4173262"/>
                <a:ext cx="21065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+mj-ea"/>
                    <a:ea typeface="+mj-ea"/>
                  </a:rPr>
                  <a:t>政策制度改革</a:t>
                </a: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B2B9DF98-685E-2A3B-E28B-3CC4F315CCCE}"/>
                  </a:ext>
                </a:extLst>
              </p:cNvPr>
              <p:cNvSpPr txBox="1"/>
              <p:nvPr/>
            </p:nvSpPr>
            <p:spPr>
              <a:xfrm>
                <a:off x="4850647" y="4971775"/>
                <a:ext cx="2199190" cy="1102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回到现行制度形成的原始起点，客观分析其产生的机制和条件， 理清产生问题的原因，从而找到有效的新制度</a:t>
                </a:r>
                <a:endParaRPr lang="zh-CN" altLang="en-US" sz="1400" b="0" dirty="0">
                  <a:solidFill>
                    <a:schemeClr val="bg1"/>
                  </a:solidFill>
                  <a:effectLst/>
                  <a:latin typeface="+mn-ea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934D19E0-260A-2BE4-9AD1-247482251732}"/>
                  </a:ext>
                </a:extLst>
              </p:cNvPr>
              <p:cNvGrpSpPr/>
              <p:nvPr/>
            </p:nvGrpSpPr>
            <p:grpSpPr>
              <a:xfrm>
                <a:off x="4846107" y="4765431"/>
                <a:ext cx="1032324" cy="0"/>
                <a:chOff x="1308351" y="3429000"/>
                <a:chExt cx="1032324" cy="0"/>
              </a:xfrm>
            </p:grpSpPr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F019B7BB-BD97-EDBA-22F6-53C32A904797}"/>
                    </a:ext>
                  </a:extLst>
                </p:cNvPr>
                <p:cNvCxnSpPr/>
                <p:nvPr/>
              </p:nvCxnSpPr>
              <p:spPr>
                <a:xfrm>
                  <a:off x="1308351" y="3429000"/>
                  <a:ext cx="844540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6E3F2F87-2A49-22BF-A259-C25D7BA51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91818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A3F63700-57F9-9F2A-9D65-47B7B808E5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52493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35F0096D-EC4A-23BD-97EA-2F2574E6B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3168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AE10BEE-C7DE-886D-9ED8-C0349055A817}"/>
                </a:ext>
              </a:extLst>
            </p:cNvPr>
            <p:cNvGrpSpPr/>
            <p:nvPr/>
          </p:nvGrpSpPr>
          <p:grpSpPr>
            <a:xfrm>
              <a:off x="8488278" y="4173262"/>
              <a:ext cx="2203730" cy="1900866"/>
              <a:chOff x="8469167" y="4173262"/>
              <a:chExt cx="2203730" cy="1900866"/>
            </a:xfrm>
          </p:grpSpPr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D32CB50-3999-4F9F-5A7C-FC37283ED839}"/>
                  </a:ext>
                </a:extLst>
              </p:cNvPr>
              <p:cNvSpPr txBox="1"/>
              <p:nvPr/>
            </p:nvSpPr>
            <p:spPr>
              <a:xfrm>
                <a:off x="8469167" y="4173262"/>
                <a:ext cx="21065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+mj-ea"/>
                    <a:ea typeface="+mj-ea"/>
                  </a:rPr>
                  <a:t>工作效率提升</a:t>
                </a:r>
              </a:p>
            </p:txBody>
          </p:sp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1B19188B-7B7A-6F0D-0108-2C9A4F46E1F9}"/>
                  </a:ext>
                </a:extLst>
              </p:cNvPr>
              <p:cNvSpPr txBox="1"/>
              <p:nvPr/>
            </p:nvSpPr>
            <p:spPr>
              <a:xfrm>
                <a:off x="8473707" y="4971775"/>
                <a:ext cx="2199190" cy="1102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智能化办公设备的应用，线上线下优势互补，解决疫情影响远程办公的难题，全面展开线上办公模式</a:t>
                </a:r>
                <a:endParaRPr lang="zh-CN" altLang="en-US" sz="1400" b="0" dirty="0">
                  <a:solidFill>
                    <a:schemeClr val="bg1"/>
                  </a:solidFill>
                  <a:effectLst/>
                  <a:latin typeface="+mn-ea"/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91651D20-8E69-9DBB-67C6-F5D4D9CF251B}"/>
                  </a:ext>
                </a:extLst>
              </p:cNvPr>
              <p:cNvGrpSpPr/>
              <p:nvPr/>
            </p:nvGrpSpPr>
            <p:grpSpPr>
              <a:xfrm>
                <a:off x="8469167" y="4765431"/>
                <a:ext cx="1032324" cy="0"/>
                <a:chOff x="1308351" y="3429000"/>
                <a:chExt cx="1032324" cy="0"/>
              </a:xfrm>
            </p:grpSpPr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3E012675-B67A-33C0-52DF-20B3E150C077}"/>
                    </a:ext>
                  </a:extLst>
                </p:cNvPr>
                <p:cNvCxnSpPr/>
                <p:nvPr/>
              </p:nvCxnSpPr>
              <p:spPr>
                <a:xfrm>
                  <a:off x="1308351" y="3429000"/>
                  <a:ext cx="844540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EDD4EADA-FDA2-E832-7310-A4B32961A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91818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483E66A2-D8F0-79FB-85E2-7F2D3B7E2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52493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B7E0403E-E53F-101D-56CD-28178682DF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3168" y="3429000"/>
                  <a:ext cx="27507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" name="半闭框 6">
            <a:extLst>
              <a:ext uri="{FF2B5EF4-FFF2-40B4-BE49-F238E27FC236}">
                <a16:creationId xmlns:a16="http://schemas.microsoft.com/office/drawing/2014/main" id="{26F9CE03-9E69-2E12-D4F6-523808566C63}"/>
              </a:ext>
            </a:extLst>
          </p:cNvPr>
          <p:cNvSpPr/>
          <p:nvPr/>
        </p:nvSpPr>
        <p:spPr>
          <a:xfrm rot="19017211">
            <a:off x="1362698" y="2655395"/>
            <a:ext cx="279892" cy="275662"/>
          </a:xfrm>
          <a:custGeom>
            <a:avLst/>
            <a:gdLst>
              <a:gd name="connsiteX0" fmla="*/ 0 w 275662"/>
              <a:gd name="connsiteY0" fmla="*/ 0 h 275662"/>
              <a:gd name="connsiteX1" fmla="*/ 275662 w 275662"/>
              <a:gd name="connsiteY1" fmla="*/ 0 h 275662"/>
              <a:gd name="connsiteX2" fmla="*/ 209624 w 275662"/>
              <a:gd name="connsiteY2" fmla="*/ 66038 h 275662"/>
              <a:gd name="connsiteX3" fmla="*/ 58597 w 275662"/>
              <a:gd name="connsiteY3" fmla="*/ 66038 h 275662"/>
              <a:gd name="connsiteX4" fmla="*/ 58597 w 275662"/>
              <a:gd name="connsiteY4" fmla="*/ 217065 h 275662"/>
              <a:gd name="connsiteX5" fmla="*/ 0 w 275662"/>
              <a:gd name="connsiteY5" fmla="*/ 275662 h 275662"/>
              <a:gd name="connsiteX6" fmla="*/ 0 w 275662"/>
              <a:gd name="connsiteY6" fmla="*/ 0 h 275662"/>
              <a:gd name="connsiteX0" fmla="*/ 0 w 275662"/>
              <a:gd name="connsiteY0" fmla="*/ 0 h 275662"/>
              <a:gd name="connsiteX1" fmla="*/ 43184 w 275662"/>
              <a:gd name="connsiteY1" fmla="*/ 1196 h 275662"/>
              <a:gd name="connsiteX2" fmla="*/ 275662 w 275662"/>
              <a:gd name="connsiteY2" fmla="*/ 0 h 275662"/>
              <a:gd name="connsiteX3" fmla="*/ 209624 w 275662"/>
              <a:gd name="connsiteY3" fmla="*/ 66038 h 275662"/>
              <a:gd name="connsiteX4" fmla="*/ 58597 w 275662"/>
              <a:gd name="connsiteY4" fmla="*/ 66038 h 275662"/>
              <a:gd name="connsiteX5" fmla="*/ 58597 w 275662"/>
              <a:gd name="connsiteY5" fmla="*/ 217065 h 275662"/>
              <a:gd name="connsiteX6" fmla="*/ 0 w 275662"/>
              <a:gd name="connsiteY6" fmla="*/ 275662 h 275662"/>
              <a:gd name="connsiteX7" fmla="*/ 0 w 275662"/>
              <a:gd name="connsiteY7" fmla="*/ 0 h 275662"/>
              <a:gd name="connsiteX0" fmla="*/ 3720 w 279382"/>
              <a:gd name="connsiteY0" fmla="*/ 0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8" fmla="*/ 3720 w 279382"/>
              <a:gd name="connsiteY8" fmla="*/ 0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3764 w 279382"/>
              <a:gd name="connsiteY6" fmla="*/ 100360 h 275662"/>
              <a:gd name="connsiteX7" fmla="*/ 62317 w 279382"/>
              <a:gd name="connsiteY7" fmla="*/ 217065 h 275662"/>
              <a:gd name="connsiteX8" fmla="*/ 3720 w 279382"/>
              <a:gd name="connsiteY8" fmla="*/ 275662 h 275662"/>
              <a:gd name="connsiteX9" fmla="*/ 0 w 279382"/>
              <a:gd name="connsiteY9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510 w 279892"/>
              <a:gd name="connsiteY0" fmla="*/ 48622 h 275662"/>
              <a:gd name="connsiteX1" fmla="*/ 47414 w 279892"/>
              <a:gd name="connsiteY1" fmla="*/ 1196 h 275662"/>
              <a:gd name="connsiteX2" fmla="*/ 279892 w 279892"/>
              <a:gd name="connsiteY2" fmla="*/ 0 h 275662"/>
              <a:gd name="connsiteX3" fmla="*/ 213854 w 279892"/>
              <a:gd name="connsiteY3" fmla="*/ 66038 h 275662"/>
              <a:gd name="connsiteX4" fmla="*/ 96691 w 279892"/>
              <a:gd name="connsiteY4" fmla="*/ 62863 h 275662"/>
              <a:gd name="connsiteX5" fmla="*/ 64274 w 279892"/>
              <a:gd name="connsiteY5" fmla="*/ 100360 h 275662"/>
              <a:gd name="connsiteX6" fmla="*/ 62827 w 279892"/>
              <a:gd name="connsiteY6" fmla="*/ 217065 h 275662"/>
              <a:gd name="connsiteX7" fmla="*/ 4230 w 279892"/>
              <a:gd name="connsiteY7" fmla="*/ 275662 h 275662"/>
              <a:gd name="connsiteX8" fmla="*/ 510 w 279892"/>
              <a:gd name="connsiteY8" fmla="*/ 48622 h 2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92" h="275662">
                <a:moveTo>
                  <a:pt x="510" y="48622"/>
                </a:moveTo>
                <a:cubicBezTo>
                  <a:pt x="-3346" y="14608"/>
                  <a:pt x="14889" y="-3985"/>
                  <a:pt x="47414" y="1196"/>
                </a:cubicBezTo>
                <a:lnTo>
                  <a:pt x="279892" y="0"/>
                </a:lnTo>
                <a:lnTo>
                  <a:pt x="213854" y="66038"/>
                </a:lnTo>
                <a:lnTo>
                  <a:pt x="96691" y="62863"/>
                </a:lnTo>
                <a:cubicBezTo>
                  <a:pt x="63886" y="62634"/>
                  <a:pt x="67568" y="65205"/>
                  <a:pt x="64274" y="100360"/>
                </a:cubicBezTo>
                <a:cubicBezTo>
                  <a:pt x="63792" y="139262"/>
                  <a:pt x="63309" y="178163"/>
                  <a:pt x="62827" y="217065"/>
                </a:cubicBezTo>
                <a:lnTo>
                  <a:pt x="4230" y="275662"/>
                </a:lnTo>
                <a:lnTo>
                  <a:pt x="510" y="48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半闭框 6">
            <a:extLst>
              <a:ext uri="{FF2B5EF4-FFF2-40B4-BE49-F238E27FC236}">
                <a16:creationId xmlns:a16="http://schemas.microsoft.com/office/drawing/2014/main" id="{DD0E1ED9-CC7E-9F33-34EE-083C3EE1674E}"/>
              </a:ext>
            </a:extLst>
          </p:cNvPr>
          <p:cNvSpPr/>
          <p:nvPr/>
        </p:nvSpPr>
        <p:spPr>
          <a:xfrm rot="2582789" flipH="1">
            <a:off x="3045456" y="2655395"/>
            <a:ext cx="279892" cy="275662"/>
          </a:xfrm>
          <a:custGeom>
            <a:avLst/>
            <a:gdLst>
              <a:gd name="connsiteX0" fmla="*/ 0 w 275662"/>
              <a:gd name="connsiteY0" fmla="*/ 0 h 275662"/>
              <a:gd name="connsiteX1" fmla="*/ 275662 w 275662"/>
              <a:gd name="connsiteY1" fmla="*/ 0 h 275662"/>
              <a:gd name="connsiteX2" fmla="*/ 209624 w 275662"/>
              <a:gd name="connsiteY2" fmla="*/ 66038 h 275662"/>
              <a:gd name="connsiteX3" fmla="*/ 58597 w 275662"/>
              <a:gd name="connsiteY3" fmla="*/ 66038 h 275662"/>
              <a:gd name="connsiteX4" fmla="*/ 58597 w 275662"/>
              <a:gd name="connsiteY4" fmla="*/ 217065 h 275662"/>
              <a:gd name="connsiteX5" fmla="*/ 0 w 275662"/>
              <a:gd name="connsiteY5" fmla="*/ 275662 h 275662"/>
              <a:gd name="connsiteX6" fmla="*/ 0 w 275662"/>
              <a:gd name="connsiteY6" fmla="*/ 0 h 275662"/>
              <a:gd name="connsiteX0" fmla="*/ 0 w 275662"/>
              <a:gd name="connsiteY0" fmla="*/ 0 h 275662"/>
              <a:gd name="connsiteX1" fmla="*/ 43184 w 275662"/>
              <a:gd name="connsiteY1" fmla="*/ 1196 h 275662"/>
              <a:gd name="connsiteX2" fmla="*/ 275662 w 275662"/>
              <a:gd name="connsiteY2" fmla="*/ 0 h 275662"/>
              <a:gd name="connsiteX3" fmla="*/ 209624 w 275662"/>
              <a:gd name="connsiteY3" fmla="*/ 66038 h 275662"/>
              <a:gd name="connsiteX4" fmla="*/ 58597 w 275662"/>
              <a:gd name="connsiteY4" fmla="*/ 66038 h 275662"/>
              <a:gd name="connsiteX5" fmla="*/ 58597 w 275662"/>
              <a:gd name="connsiteY5" fmla="*/ 217065 h 275662"/>
              <a:gd name="connsiteX6" fmla="*/ 0 w 275662"/>
              <a:gd name="connsiteY6" fmla="*/ 275662 h 275662"/>
              <a:gd name="connsiteX7" fmla="*/ 0 w 275662"/>
              <a:gd name="connsiteY7" fmla="*/ 0 h 275662"/>
              <a:gd name="connsiteX0" fmla="*/ 3720 w 279382"/>
              <a:gd name="connsiteY0" fmla="*/ 0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8" fmla="*/ 3720 w 279382"/>
              <a:gd name="connsiteY8" fmla="*/ 0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3764 w 279382"/>
              <a:gd name="connsiteY6" fmla="*/ 100360 h 275662"/>
              <a:gd name="connsiteX7" fmla="*/ 62317 w 279382"/>
              <a:gd name="connsiteY7" fmla="*/ 217065 h 275662"/>
              <a:gd name="connsiteX8" fmla="*/ 3720 w 279382"/>
              <a:gd name="connsiteY8" fmla="*/ 275662 h 275662"/>
              <a:gd name="connsiteX9" fmla="*/ 0 w 279382"/>
              <a:gd name="connsiteY9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510 w 279892"/>
              <a:gd name="connsiteY0" fmla="*/ 48622 h 275662"/>
              <a:gd name="connsiteX1" fmla="*/ 47414 w 279892"/>
              <a:gd name="connsiteY1" fmla="*/ 1196 h 275662"/>
              <a:gd name="connsiteX2" fmla="*/ 279892 w 279892"/>
              <a:gd name="connsiteY2" fmla="*/ 0 h 275662"/>
              <a:gd name="connsiteX3" fmla="*/ 213854 w 279892"/>
              <a:gd name="connsiteY3" fmla="*/ 66038 h 275662"/>
              <a:gd name="connsiteX4" fmla="*/ 96691 w 279892"/>
              <a:gd name="connsiteY4" fmla="*/ 62863 h 275662"/>
              <a:gd name="connsiteX5" fmla="*/ 64274 w 279892"/>
              <a:gd name="connsiteY5" fmla="*/ 100360 h 275662"/>
              <a:gd name="connsiteX6" fmla="*/ 62827 w 279892"/>
              <a:gd name="connsiteY6" fmla="*/ 217065 h 275662"/>
              <a:gd name="connsiteX7" fmla="*/ 4230 w 279892"/>
              <a:gd name="connsiteY7" fmla="*/ 275662 h 275662"/>
              <a:gd name="connsiteX8" fmla="*/ 510 w 279892"/>
              <a:gd name="connsiteY8" fmla="*/ 48622 h 2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92" h="275662">
                <a:moveTo>
                  <a:pt x="510" y="48622"/>
                </a:moveTo>
                <a:cubicBezTo>
                  <a:pt x="-3346" y="14608"/>
                  <a:pt x="14889" y="-3985"/>
                  <a:pt x="47414" y="1196"/>
                </a:cubicBezTo>
                <a:lnTo>
                  <a:pt x="279892" y="0"/>
                </a:lnTo>
                <a:lnTo>
                  <a:pt x="213854" y="66038"/>
                </a:lnTo>
                <a:lnTo>
                  <a:pt x="96691" y="62863"/>
                </a:lnTo>
                <a:cubicBezTo>
                  <a:pt x="63886" y="62634"/>
                  <a:pt x="67568" y="65205"/>
                  <a:pt x="64274" y="100360"/>
                </a:cubicBezTo>
                <a:cubicBezTo>
                  <a:pt x="63792" y="139262"/>
                  <a:pt x="63309" y="178163"/>
                  <a:pt x="62827" y="217065"/>
                </a:cubicBezTo>
                <a:lnTo>
                  <a:pt x="4230" y="275662"/>
                </a:lnTo>
                <a:lnTo>
                  <a:pt x="510" y="48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半闭框 6">
            <a:extLst>
              <a:ext uri="{FF2B5EF4-FFF2-40B4-BE49-F238E27FC236}">
                <a16:creationId xmlns:a16="http://schemas.microsoft.com/office/drawing/2014/main" id="{CF051702-9FAC-6288-F607-DCFC6ACAA57E}"/>
              </a:ext>
            </a:extLst>
          </p:cNvPr>
          <p:cNvSpPr/>
          <p:nvPr/>
        </p:nvSpPr>
        <p:spPr>
          <a:xfrm rot="19017211">
            <a:off x="4985613" y="2655395"/>
            <a:ext cx="279892" cy="275662"/>
          </a:xfrm>
          <a:custGeom>
            <a:avLst/>
            <a:gdLst>
              <a:gd name="connsiteX0" fmla="*/ 0 w 275662"/>
              <a:gd name="connsiteY0" fmla="*/ 0 h 275662"/>
              <a:gd name="connsiteX1" fmla="*/ 275662 w 275662"/>
              <a:gd name="connsiteY1" fmla="*/ 0 h 275662"/>
              <a:gd name="connsiteX2" fmla="*/ 209624 w 275662"/>
              <a:gd name="connsiteY2" fmla="*/ 66038 h 275662"/>
              <a:gd name="connsiteX3" fmla="*/ 58597 w 275662"/>
              <a:gd name="connsiteY3" fmla="*/ 66038 h 275662"/>
              <a:gd name="connsiteX4" fmla="*/ 58597 w 275662"/>
              <a:gd name="connsiteY4" fmla="*/ 217065 h 275662"/>
              <a:gd name="connsiteX5" fmla="*/ 0 w 275662"/>
              <a:gd name="connsiteY5" fmla="*/ 275662 h 275662"/>
              <a:gd name="connsiteX6" fmla="*/ 0 w 275662"/>
              <a:gd name="connsiteY6" fmla="*/ 0 h 275662"/>
              <a:gd name="connsiteX0" fmla="*/ 0 w 275662"/>
              <a:gd name="connsiteY0" fmla="*/ 0 h 275662"/>
              <a:gd name="connsiteX1" fmla="*/ 43184 w 275662"/>
              <a:gd name="connsiteY1" fmla="*/ 1196 h 275662"/>
              <a:gd name="connsiteX2" fmla="*/ 275662 w 275662"/>
              <a:gd name="connsiteY2" fmla="*/ 0 h 275662"/>
              <a:gd name="connsiteX3" fmla="*/ 209624 w 275662"/>
              <a:gd name="connsiteY3" fmla="*/ 66038 h 275662"/>
              <a:gd name="connsiteX4" fmla="*/ 58597 w 275662"/>
              <a:gd name="connsiteY4" fmla="*/ 66038 h 275662"/>
              <a:gd name="connsiteX5" fmla="*/ 58597 w 275662"/>
              <a:gd name="connsiteY5" fmla="*/ 217065 h 275662"/>
              <a:gd name="connsiteX6" fmla="*/ 0 w 275662"/>
              <a:gd name="connsiteY6" fmla="*/ 275662 h 275662"/>
              <a:gd name="connsiteX7" fmla="*/ 0 w 275662"/>
              <a:gd name="connsiteY7" fmla="*/ 0 h 275662"/>
              <a:gd name="connsiteX0" fmla="*/ 3720 w 279382"/>
              <a:gd name="connsiteY0" fmla="*/ 0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8" fmla="*/ 3720 w 279382"/>
              <a:gd name="connsiteY8" fmla="*/ 0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3764 w 279382"/>
              <a:gd name="connsiteY6" fmla="*/ 100360 h 275662"/>
              <a:gd name="connsiteX7" fmla="*/ 62317 w 279382"/>
              <a:gd name="connsiteY7" fmla="*/ 217065 h 275662"/>
              <a:gd name="connsiteX8" fmla="*/ 3720 w 279382"/>
              <a:gd name="connsiteY8" fmla="*/ 275662 h 275662"/>
              <a:gd name="connsiteX9" fmla="*/ 0 w 279382"/>
              <a:gd name="connsiteY9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510 w 279892"/>
              <a:gd name="connsiteY0" fmla="*/ 48622 h 275662"/>
              <a:gd name="connsiteX1" fmla="*/ 47414 w 279892"/>
              <a:gd name="connsiteY1" fmla="*/ 1196 h 275662"/>
              <a:gd name="connsiteX2" fmla="*/ 279892 w 279892"/>
              <a:gd name="connsiteY2" fmla="*/ 0 h 275662"/>
              <a:gd name="connsiteX3" fmla="*/ 213854 w 279892"/>
              <a:gd name="connsiteY3" fmla="*/ 66038 h 275662"/>
              <a:gd name="connsiteX4" fmla="*/ 96691 w 279892"/>
              <a:gd name="connsiteY4" fmla="*/ 62863 h 275662"/>
              <a:gd name="connsiteX5" fmla="*/ 64274 w 279892"/>
              <a:gd name="connsiteY5" fmla="*/ 100360 h 275662"/>
              <a:gd name="connsiteX6" fmla="*/ 62827 w 279892"/>
              <a:gd name="connsiteY6" fmla="*/ 217065 h 275662"/>
              <a:gd name="connsiteX7" fmla="*/ 4230 w 279892"/>
              <a:gd name="connsiteY7" fmla="*/ 275662 h 275662"/>
              <a:gd name="connsiteX8" fmla="*/ 510 w 279892"/>
              <a:gd name="connsiteY8" fmla="*/ 48622 h 2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92" h="275662">
                <a:moveTo>
                  <a:pt x="510" y="48622"/>
                </a:moveTo>
                <a:cubicBezTo>
                  <a:pt x="-3346" y="14608"/>
                  <a:pt x="14889" y="-3985"/>
                  <a:pt x="47414" y="1196"/>
                </a:cubicBezTo>
                <a:lnTo>
                  <a:pt x="279892" y="0"/>
                </a:lnTo>
                <a:lnTo>
                  <a:pt x="213854" y="66038"/>
                </a:lnTo>
                <a:lnTo>
                  <a:pt x="96691" y="62863"/>
                </a:lnTo>
                <a:cubicBezTo>
                  <a:pt x="63886" y="62634"/>
                  <a:pt x="67568" y="65205"/>
                  <a:pt x="64274" y="100360"/>
                </a:cubicBezTo>
                <a:cubicBezTo>
                  <a:pt x="63792" y="139262"/>
                  <a:pt x="63309" y="178163"/>
                  <a:pt x="62827" y="217065"/>
                </a:cubicBezTo>
                <a:lnTo>
                  <a:pt x="4230" y="275662"/>
                </a:lnTo>
                <a:lnTo>
                  <a:pt x="510" y="48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半闭框 6">
            <a:extLst>
              <a:ext uri="{FF2B5EF4-FFF2-40B4-BE49-F238E27FC236}">
                <a16:creationId xmlns:a16="http://schemas.microsoft.com/office/drawing/2014/main" id="{AA633176-1555-04ED-3F5A-A58DC79119EE}"/>
              </a:ext>
            </a:extLst>
          </p:cNvPr>
          <p:cNvSpPr/>
          <p:nvPr/>
        </p:nvSpPr>
        <p:spPr>
          <a:xfrm rot="2582789" flipH="1">
            <a:off x="6668371" y="2655395"/>
            <a:ext cx="279892" cy="275662"/>
          </a:xfrm>
          <a:custGeom>
            <a:avLst/>
            <a:gdLst>
              <a:gd name="connsiteX0" fmla="*/ 0 w 275662"/>
              <a:gd name="connsiteY0" fmla="*/ 0 h 275662"/>
              <a:gd name="connsiteX1" fmla="*/ 275662 w 275662"/>
              <a:gd name="connsiteY1" fmla="*/ 0 h 275662"/>
              <a:gd name="connsiteX2" fmla="*/ 209624 w 275662"/>
              <a:gd name="connsiteY2" fmla="*/ 66038 h 275662"/>
              <a:gd name="connsiteX3" fmla="*/ 58597 w 275662"/>
              <a:gd name="connsiteY3" fmla="*/ 66038 h 275662"/>
              <a:gd name="connsiteX4" fmla="*/ 58597 w 275662"/>
              <a:gd name="connsiteY4" fmla="*/ 217065 h 275662"/>
              <a:gd name="connsiteX5" fmla="*/ 0 w 275662"/>
              <a:gd name="connsiteY5" fmla="*/ 275662 h 275662"/>
              <a:gd name="connsiteX6" fmla="*/ 0 w 275662"/>
              <a:gd name="connsiteY6" fmla="*/ 0 h 275662"/>
              <a:gd name="connsiteX0" fmla="*/ 0 w 275662"/>
              <a:gd name="connsiteY0" fmla="*/ 0 h 275662"/>
              <a:gd name="connsiteX1" fmla="*/ 43184 w 275662"/>
              <a:gd name="connsiteY1" fmla="*/ 1196 h 275662"/>
              <a:gd name="connsiteX2" fmla="*/ 275662 w 275662"/>
              <a:gd name="connsiteY2" fmla="*/ 0 h 275662"/>
              <a:gd name="connsiteX3" fmla="*/ 209624 w 275662"/>
              <a:gd name="connsiteY3" fmla="*/ 66038 h 275662"/>
              <a:gd name="connsiteX4" fmla="*/ 58597 w 275662"/>
              <a:gd name="connsiteY4" fmla="*/ 66038 h 275662"/>
              <a:gd name="connsiteX5" fmla="*/ 58597 w 275662"/>
              <a:gd name="connsiteY5" fmla="*/ 217065 h 275662"/>
              <a:gd name="connsiteX6" fmla="*/ 0 w 275662"/>
              <a:gd name="connsiteY6" fmla="*/ 275662 h 275662"/>
              <a:gd name="connsiteX7" fmla="*/ 0 w 275662"/>
              <a:gd name="connsiteY7" fmla="*/ 0 h 275662"/>
              <a:gd name="connsiteX0" fmla="*/ 3720 w 279382"/>
              <a:gd name="connsiteY0" fmla="*/ 0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8" fmla="*/ 3720 w 279382"/>
              <a:gd name="connsiteY8" fmla="*/ 0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3764 w 279382"/>
              <a:gd name="connsiteY6" fmla="*/ 100360 h 275662"/>
              <a:gd name="connsiteX7" fmla="*/ 62317 w 279382"/>
              <a:gd name="connsiteY7" fmla="*/ 217065 h 275662"/>
              <a:gd name="connsiteX8" fmla="*/ 3720 w 279382"/>
              <a:gd name="connsiteY8" fmla="*/ 275662 h 275662"/>
              <a:gd name="connsiteX9" fmla="*/ 0 w 279382"/>
              <a:gd name="connsiteY9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510 w 279892"/>
              <a:gd name="connsiteY0" fmla="*/ 48622 h 275662"/>
              <a:gd name="connsiteX1" fmla="*/ 47414 w 279892"/>
              <a:gd name="connsiteY1" fmla="*/ 1196 h 275662"/>
              <a:gd name="connsiteX2" fmla="*/ 279892 w 279892"/>
              <a:gd name="connsiteY2" fmla="*/ 0 h 275662"/>
              <a:gd name="connsiteX3" fmla="*/ 213854 w 279892"/>
              <a:gd name="connsiteY3" fmla="*/ 66038 h 275662"/>
              <a:gd name="connsiteX4" fmla="*/ 96691 w 279892"/>
              <a:gd name="connsiteY4" fmla="*/ 62863 h 275662"/>
              <a:gd name="connsiteX5" fmla="*/ 64274 w 279892"/>
              <a:gd name="connsiteY5" fmla="*/ 100360 h 275662"/>
              <a:gd name="connsiteX6" fmla="*/ 62827 w 279892"/>
              <a:gd name="connsiteY6" fmla="*/ 217065 h 275662"/>
              <a:gd name="connsiteX7" fmla="*/ 4230 w 279892"/>
              <a:gd name="connsiteY7" fmla="*/ 275662 h 275662"/>
              <a:gd name="connsiteX8" fmla="*/ 510 w 279892"/>
              <a:gd name="connsiteY8" fmla="*/ 48622 h 2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92" h="275662">
                <a:moveTo>
                  <a:pt x="510" y="48622"/>
                </a:moveTo>
                <a:cubicBezTo>
                  <a:pt x="-3346" y="14608"/>
                  <a:pt x="14889" y="-3985"/>
                  <a:pt x="47414" y="1196"/>
                </a:cubicBezTo>
                <a:lnTo>
                  <a:pt x="279892" y="0"/>
                </a:lnTo>
                <a:lnTo>
                  <a:pt x="213854" y="66038"/>
                </a:lnTo>
                <a:lnTo>
                  <a:pt x="96691" y="62863"/>
                </a:lnTo>
                <a:cubicBezTo>
                  <a:pt x="63886" y="62634"/>
                  <a:pt x="67568" y="65205"/>
                  <a:pt x="64274" y="100360"/>
                </a:cubicBezTo>
                <a:cubicBezTo>
                  <a:pt x="63792" y="139262"/>
                  <a:pt x="63309" y="178163"/>
                  <a:pt x="62827" y="217065"/>
                </a:cubicBezTo>
                <a:lnTo>
                  <a:pt x="4230" y="275662"/>
                </a:lnTo>
                <a:lnTo>
                  <a:pt x="510" y="48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半闭框 6">
            <a:extLst>
              <a:ext uri="{FF2B5EF4-FFF2-40B4-BE49-F238E27FC236}">
                <a16:creationId xmlns:a16="http://schemas.microsoft.com/office/drawing/2014/main" id="{A57722C7-4D85-1DFB-A579-0AB61A4F6F1E}"/>
              </a:ext>
            </a:extLst>
          </p:cNvPr>
          <p:cNvSpPr/>
          <p:nvPr/>
        </p:nvSpPr>
        <p:spPr>
          <a:xfrm rot="19017211">
            <a:off x="8605603" y="2655395"/>
            <a:ext cx="279892" cy="275662"/>
          </a:xfrm>
          <a:custGeom>
            <a:avLst/>
            <a:gdLst>
              <a:gd name="connsiteX0" fmla="*/ 0 w 275662"/>
              <a:gd name="connsiteY0" fmla="*/ 0 h 275662"/>
              <a:gd name="connsiteX1" fmla="*/ 275662 w 275662"/>
              <a:gd name="connsiteY1" fmla="*/ 0 h 275662"/>
              <a:gd name="connsiteX2" fmla="*/ 209624 w 275662"/>
              <a:gd name="connsiteY2" fmla="*/ 66038 h 275662"/>
              <a:gd name="connsiteX3" fmla="*/ 58597 w 275662"/>
              <a:gd name="connsiteY3" fmla="*/ 66038 h 275662"/>
              <a:gd name="connsiteX4" fmla="*/ 58597 w 275662"/>
              <a:gd name="connsiteY4" fmla="*/ 217065 h 275662"/>
              <a:gd name="connsiteX5" fmla="*/ 0 w 275662"/>
              <a:gd name="connsiteY5" fmla="*/ 275662 h 275662"/>
              <a:gd name="connsiteX6" fmla="*/ 0 w 275662"/>
              <a:gd name="connsiteY6" fmla="*/ 0 h 275662"/>
              <a:gd name="connsiteX0" fmla="*/ 0 w 275662"/>
              <a:gd name="connsiteY0" fmla="*/ 0 h 275662"/>
              <a:gd name="connsiteX1" fmla="*/ 43184 w 275662"/>
              <a:gd name="connsiteY1" fmla="*/ 1196 h 275662"/>
              <a:gd name="connsiteX2" fmla="*/ 275662 w 275662"/>
              <a:gd name="connsiteY2" fmla="*/ 0 h 275662"/>
              <a:gd name="connsiteX3" fmla="*/ 209624 w 275662"/>
              <a:gd name="connsiteY3" fmla="*/ 66038 h 275662"/>
              <a:gd name="connsiteX4" fmla="*/ 58597 w 275662"/>
              <a:gd name="connsiteY4" fmla="*/ 66038 h 275662"/>
              <a:gd name="connsiteX5" fmla="*/ 58597 w 275662"/>
              <a:gd name="connsiteY5" fmla="*/ 217065 h 275662"/>
              <a:gd name="connsiteX6" fmla="*/ 0 w 275662"/>
              <a:gd name="connsiteY6" fmla="*/ 275662 h 275662"/>
              <a:gd name="connsiteX7" fmla="*/ 0 w 275662"/>
              <a:gd name="connsiteY7" fmla="*/ 0 h 275662"/>
              <a:gd name="connsiteX0" fmla="*/ 3720 w 279382"/>
              <a:gd name="connsiteY0" fmla="*/ 0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8" fmla="*/ 3720 w 279382"/>
              <a:gd name="connsiteY8" fmla="*/ 0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3764 w 279382"/>
              <a:gd name="connsiteY6" fmla="*/ 100360 h 275662"/>
              <a:gd name="connsiteX7" fmla="*/ 62317 w 279382"/>
              <a:gd name="connsiteY7" fmla="*/ 217065 h 275662"/>
              <a:gd name="connsiteX8" fmla="*/ 3720 w 279382"/>
              <a:gd name="connsiteY8" fmla="*/ 275662 h 275662"/>
              <a:gd name="connsiteX9" fmla="*/ 0 w 279382"/>
              <a:gd name="connsiteY9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510 w 279892"/>
              <a:gd name="connsiteY0" fmla="*/ 48622 h 275662"/>
              <a:gd name="connsiteX1" fmla="*/ 47414 w 279892"/>
              <a:gd name="connsiteY1" fmla="*/ 1196 h 275662"/>
              <a:gd name="connsiteX2" fmla="*/ 279892 w 279892"/>
              <a:gd name="connsiteY2" fmla="*/ 0 h 275662"/>
              <a:gd name="connsiteX3" fmla="*/ 213854 w 279892"/>
              <a:gd name="connsiteY3" fmla="*/ 66038 h 275662"/>
              <a:gd name="connsiteX4" fmla="*/ 96691 w 279892"/>
              <a:gd name="connsiteY4" fmla="*/ 62863 h 275662"/>
              <a:gd name="connsiteX5" fmla="*/ 64274 w 279892"/>
              <a:gd name="connsiteY5" fmla="*/ 100360 h 275662"/>
              <a:gd name="connsiteX6" fmla="*/ 62827 w 279892"/>
              <a:gd name="connsiteY6" fmla="*/ 217065 h 275662"/>
              <a:gd name="connsiteX7" fmla="*/ 4230 w 279892"/>
              <a:gd name="connsiteY7" fmla="*/ 275662 h 275662"/>
              <a:gd name="connsiteX8" fmla="*/ 510 w 279892"/>
              <a:gd name="connsiteY8" fmla="*/ 48622 h 2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92" h="275662">
                <a:moveTo>
                  <a:pt x="510" y="48622"/>
                </a:moveTo>
                <a:cubicBezTo>
                  <a:pt x="-3346" y="14608"/>
                  <a:pt x="14889" y="-3985"/>
                  <a:pt x="47414" y="1196"/>
                </a:cubicBezTo>
                <a:lnTo>
                  <a:pt x="279892" y="0"/>
                </a:lnTo>
                <a:lnTo>
                  <a:pt x="213854" y="66038"/>
                </a:lnTo>
                <a:lnTo>
                  <a:pt x="96691" y="62863"/>
                </a:lnTo>
                <a:cubicBezTo>
                  <a:pt x="63886" y="62634"/>
                  <a:pt x="67568" y="65205"/>
                  <a:pt x="64274" y="100360"/>
                </a:cubicBezTo>
                <a:cubicBezTo>
                  <a:pt x="63792" y="139262"/>
                  <a:pt x="63309" y="178163"/>
                  <a:pt x="62827" y="217065"/>
                </a:cubicBezTo>
                <a:lnTo>
                  <a:pt x="4230" y="275662"/>
                </a:lnTo>
                <a:lnTo>
                  <a:pt x="510" y="48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半闭框 6">
            <a:extLst>
              <a:ext uri="{FF2B5EF4-FFF2-40B4-BE49-F238E27FC236}">
                <a16:creationId xmlns:a16="http://schemas.microsoft.com/office/drawing/2014/main" id="{91EC5ECC-F915-0E6B-1FCC-4276CCBFCFA8}"/>
              </a:ext>
            </a:extLst>
          </p:cNvPr>
          <p:cNvSpPr/>
          <p:nvPr/>
        </p:nvSpPr>
        <p:spPr>
          <a:xfrm rot="2582789" flipH="1">
            <a:off x="10288361" y="2655395"/>
            <a:ext cx="279892" cy="275662"/>
          </a:xfrm>
          <a:custGeom>
            <a:avLst/>
            <a:gdLst>
              <a:gd name="connsiteX0" fmla="*/ 0 w 275662"/>
              <a:gd name="connsiteY0" fmla="*/ 0 h 275662"/>
              <a:gd name="connsiteX1" fmla="*/ 275662 w 275662"/>
              <a:gd name="connsiteY1" fmla="*/ 0 h 275662"/>
              <a:gd name="connsiteX2" fmla="*/ 209624 w 275662"/>
              <a:gd name="connsiteY2" fmla="*/ 66038 h 275662"/>
              <a:gd name="connsiteX3" fmla="*/ 58597 w 275662"/>
              <a:gd name="connsiteY3" fmla="*/ 66038 h 275662"/>
              <a:gd name="connsiteX4" fmla="*/ 58597 w 275662"/>
              <a:gd name="connsiteY4" fmla="*/ 217065 h 275662"/>
              <a:gd name="connsiteX5" fmla="*/ 0 w 275662"/>
              <a:gd name="connsiteY5" fmla="*/ 275662 h 275662"/>
              <a:gd name="connsiteX6" fmla="*/ 0 w 275662"/>
              <a:gd name="connsiteY6" fmla="*/ 0 h 275662"/>
              <a:gd name="connsiteX0" fmla="*/ 0 w 275662"/>
              <a:gd name="connsiteY0" fmla="*/ 0 h 275662"/>
              <a:gd name="connsiteX1" fmla="*/ 43184 w 275662"/>
              <a:gd name="connsiteY1" fmla="*/ 1196 h 275662"/>
              <a:gd name="connsiteX2" fmla="*/ 275662 w 275662"/>
              <a:gd name="connsiteY2" fmla="*/ 0 h 275662"/>
              <a:gd name="connsiteX3" fmla="*/ 209624 w 275662"/>
              <a:gd name="connsiteY3" fmla="*/ 66038 h 275662"/>
              <a:gd name="connsiteX4" fmla="*/ 58597 w 275662"/>
              <a:gd name="connsiteY4" fmla="*/ 66038 h 275662"/>
              <a:gd name="connsiteX5" fmla="*/ 58597 w 275662"/>
              <a:gd name="connsiteY5" fmla="*/ 217065 h 275662"/>
              <a:gd name="connsiteX6" fmla="*/ 0 w 275662"/>
              <a:gd name="connsiteY6" fmla="*/ 275662 h 275662"/>
              <a:gd name="connsiteX7" fmla="*/ 0 w 275662"/>
              <a:gd name="connsiteY7" fmla="*/ 0 h 275662"/>
              <a:gd name="connsiteX0" fmla="*/ 3720 w 279382"/>
              <a:gd name="connsiteY0" fmla="*/ 0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8" fmla="*/ 3720 w 279382"/>
              <a:gd name="connsiteY8" fmla="*/ 0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62317 w 279382"/>
              <a:gd name="connsiteY4" fmla="*/ 66038 h 275662"/>
              <a:gd name="connsiteX5" fmla="*/ 62317 w 279382"/>
              <a:gd name="connsiteY5" fmla="*/ 217065 h 275662"/>
              <a:gd name="connsiteX6" fmla="*/ 3720 w 279382"/>
              <a:gd name="connsiteY6" fmla="*/ 275662 h 275662"/>
              <a:gd name="connsiteX7" fmla="*/ 0 w 279382"/>
              <a:gd name="connsiteY7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2317 w 279382"/>
              <a:gd name="connsiteY5" fmla="*/ 66038 h 275662"/>
              <a:gd name="connsiteX6" fmla="*/ 63764 w 279382"/>
              <a:gd name="connsiteY6" fmla="*/ 100360 h 275662"/>
              <a:gd name="connsiteX7" fmla="*/ 62317 w 279382"/>
              <a:gd name="connsiteY7" fmla="*/ 217065 h 275662"/>
              <a:gd name="connsiteX8" fmla="*/ 3720 w 279382"/>
              <a:gd name="connsiteY8" fmla="*/ 275662 h 275662"/>
              <a:gd name="connsiteX9" fmla="*/ 0 w 279382"/>
              <a:gd name="connsiteY9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0 w 279382"/>
              <a:gd name="connsiteY0" fmla="*/ 48622 h 275662"/>
              <a:gd name="connsiteX1" fmla="*/ 46904 w 279382"/>
              <a:gd name="connsiteY1" fmla="*/ 1196 h 275662"/>
              <a:gd name="connsiteX2" fmla="*/ 279382 w 279382"/>
              <a:gd name="connsiteY2" fmla="*/ 0 h 275662"/>
              <a:gd name="connsiteX3" fmla="*/ 213344 w 279382"/>
              <a:gd name="connsiteY3" fmla="*/ 66038 h 275662"/>
              <a:gd name="connsiteX4" fmla="*/ 96181 w 279382"/>
              <a:gd name="connsiteY4" fmla="*/ 62863 h 275662"/>
              <a:gd name="connsiteX5" fmla="*/ 63764 w 279382"/>
              <a:gd name="connsiteY5" fmla="*/ 100360 h 275662"/>
              <a:gd name="connsiteX6" fmla="*/ 62317 w 279382"/>
              <a:gd name="connsiteY6" fmla="*/ 217065 h 275662"/>
              <a:gd name="connsiteX7" fmla="*/ 3720 w 279382"/>
              <a:gd name="connsiteY7" fmla="*/ 275662 h 275662"/>
              <a:gd name="connsiteX8" fmla="*/ 0 w 279382"/>
              <a:gd name="connsiteY8" fmla="*/ 48622 h 275662"/>
              <a:gd name="connsiteX0" fmla="*/ 510 w 279892"/>
              <a:gd name="connsiteY0" fmla="*/ 48622 h 275662"/>
              <a:gd name="connsiteX1" fmla="*/ 47414 w 279892"/>
              <a:gd name="connsiteY1" fmla="*/ 1196 h 275662"/>
              <a:gd name="connsiteX2" fmla="*/ 279892 w 279892"/>
              <a:gd name="connsiteY2" fmla="*/ 0 h 275662"/>
              <a:gd name="connsiteX3" fmla="*/ 213854 w 279892"/>
              <a:gd name="connsiteY3" fmla="*/ 66038 h 275662"/>
              <a:gd name="connsiteX4" fmla="*/ 96691 w 279892"/>
              <a:gd name="connsiteY4" fmla="*/ 62863 h 275662"/>
              <a:gd name="connsiteX5" fmla="*/ 64274 w 279892"/>
              <a:gd name="connsiteY5" fmla="*/ 100360 h 275662"/>
              <a:gd name="connsiteX6" fmla="*/ 62827 w 279892"/>
              <a:gd name="connsiteY6" fmla="*/ 217065 h 275662"/>
              <a:gd name="connsiteX7" fmla="*/ 4230 w 279892"/>
              <a:gd name="connsiteY7" fmla="*/ 275662 h 275662"/>
              <a:gd name="connsiteX8" fmla="*/ 510 w 279892"/>
              <a:gd name="connsiteY8" fmla="*/ 48622 h 2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92" h="275662">
                <a:moveTo>
                  <a:pt x="510" y="48622"/>
                </a:moveTo>
                <a:cubicBezTo>
                  <a:pt x="-3346" y="14608"/>
                  <a:pt x="14889" y="-3985"/>
                  <a:pt x="47414" y="1196"/>
                </a:cubicBezTo>
                <a:lnTo>
                  <a:pt x="279892" y="0"/>
                </a:lnTo>
                <a:lnTo>
                  <a:pt x="213854" y="66038"/>
                </a:lnTo>
                <a:lnTo>
                  <a:pt x="96691" y="62863"/>
                </a:lnTo>
                <a:cubicBezTo>
                  <a:pt x="63886" y="62634"/>
                  <a:pt x="67568" y="65205"/>
                  <a:pt x="64274" y="100360"/>
                </a:cubicBezTo>
                <a:cubicBezTo>
                  <a:pt x="63792" y="139262"/>
                  <a:pt x="63309" y="178163"/>
                  <a:pt x="62827" y="217065"/>
                </a:cubicBezTo>
                <a:lnTo>
                  <a:pt x="4230" y="275662"/>
                </a:lnTo>
                <a:lnTo>
                  <a:pt x="510" y="48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25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5280A-591F-2BF9-BAA7-EB17AF03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改进办法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4736B4A-B58B-E262-ADE6-E713778461BF}"/>
              </a:ext>
            </a:extLst>
          </p:cNvPr>
          <p:cNvGrpSpPr/>
          <p:nvPr/>
        </p:nvGrpSpPr>
        <p:grpSpPr>
          <a:xfrm>
            <a:off x="3917263" y="4072543"/>
            <a:ext cx="1672616" cy="1722737"/>
            <a:chOff x="7426796" y="353037"/>
            <a:chExt cx="1672616" cy="1722737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653C161C-0278-90B3-F9C7-2087CE1DC197}"/>
                </a:ext>
              </a:extLst>
            </p:cNvPr>
            <p:cNvSpPr/>
            <p:nvPr/>
          </p:nvSpPr>
          <p:spPr>
            <a:xfrm>
              <a:off x="7506936" y="519252"/>
              <a:ext cx="1476637" cy="1438462"/>
            </a:xfrm>
            <a:custGeom>
              <a:avLst/>
              <a:gdLst>
                <a:gd name="connsiteX0" fmla="*/ 592514 w 1328090"/>
                <a:gd name="connsiteY0" fmla="*/ 0 h 1293756"/>
                <a:gd name="connsiteX1" fmla="*/ 1328090 w 1328090"/>
                <a:gd name="connsiteY1" fmla="*/ 735575 h 1293756"/>
                <a:gd name="connsiteX2" fmla="*/ 1313146 w 1328090"/>
                <a:gd name="connsiteY2" fmla="*/ 883819 h 1293756"/>
                <a:gd name="connsiteX3" fmla="*/ 1280048 w 1328090"/>
                <a:gd name="connsiteY3" fmla="*/ 990444 h 1293756"/>
                <a:gd name="connsiteX4" fmla="*/ 1199610 w 1328090"/>
                <a:gd name="connsiteY4" fmla="*/ 1087936 h 1293756"/>
                <a:gd name="connsiteX5" fmla="*/ 702715 w 1328090"/>
                <a:gd name="connsiteY5" fmla="*/ 1293756 h 1293756"/>
                <a:gd name="connsiteX6" fmla="*/ 0 w 1328090"/>
                <a:gd name="connsiteY6" fmla="*/ 591041 h 1293756"/>
                <a:gd name="connsiteX7" fmla="*/ 120013 w 1328090"/>
                <a:gd name="connsiteY7" fmla="*/ 198146 h 1293756"/>
                <a:gd name="connsiteX8" fmla="*/ 176864 w 1328090"/>
                <a:gd name="connsiteY8" fmla="*/ 129241 h 1293756"/>
                <a:gd name="connsiteX9" fmla="*/ 181247 w 1328090"/>
                <a:gd name="connsiteY9" fmla="*/ 125625 h 1293756"/>
                <a:gd name="connsiteX10" fmla="*/ 592514 w 1328090"/>
                <a:gd name="connsiteY10" fmla="*/ 0 h 129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090" h="1293756">
                  <a:moveTo>
                    <a:pt x="592514" y="0"/>
                  </a:moveTo>
                  <a:cubicBezTo>
                    <a:pt x="998761" y="0"/>
                    <a:pt x="1328090" y="329328"/>
                    <a:pt x="1328090" y="735575"/>
                  </a:cubicBezTo>
                  <a:cubicBezTo>
                    <a:pt x="1328090" y="786356"/>
                    <a:pt x="1322944" y="835935"/>
                    <a:pt x="1313146" y="883819"/>
                  </a:cubicBezTo>
                  <a:lnTo>
                    <a:pt x="1280048" y="990444"/>
                  </a:lnTo>
                  <a:lnTo>
                    <a:pt x="1199610" y="1087936"/>
                  </a:lnTo>
                  <a:cubicBezTo>
                    <a:pt x="1072443" y="1215102"/>
                    <a:pt x="896764" y="1293756"/>
                    <a:pt x="702715" y="1293756"/>
                  </a:cubicBezTo>
                  <a:cubicBezTo>
                    <a:pt x="314616" y="1293756"/>
                    <a:pt x="0" y="979140"/>
                    <a:pt x="0" y="591041"/>
                  </a:cubicBezTo>
                  <a:cubicBezTo>
                    <a:pt x="0" y="445504"/>
                    <a:pt x="44243" y="310300"/>
                    <a:pt x="120013" y="198146"/>
                  </a:cubicBezTo>
                  <a:lnTo>
                    <a:pt x="176864" y="129241"/>
                  </a:lnTo>
                  <a:lnTo>
                    <a:pt x="181247" y="125625"/>
                  </a:lnTo>
                  <a:cubicBezTo>
                    <a:pt x="298646" y="46312"/>
                    <a:pt x="440172" y="0"/>
                    <a:pt x="59251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51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139700" dir="5400000" algn="t" rotWithShape="0">
                <a:schemeClr val="accent2">
                  <a:alpha val="40000"/>
                </a:scheme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36D01D8-A240-A411-B08E-6F946CBF3265}"/>
                </a:ext>
              </a:extLst>
            </p:cNvPr>
            <p:cNvSpPr/>
            <p:nvPr/>
          </p:nvSpPr>
          <p:spPr>
            <a:xfrm>
              <a:off x="7743728" y="480156"/>
              <a:ext cx="1228566" cy="1102118"/>
            </a:xfrm>
            <a:custGeom>
              <a:avLst/>
              <a:gdLst>
                <a:gd name="connsiteX0" fmla="*/ 525851 w 1228566"/>
                <a:gd name="connsiteY0" fmla="*/ 0 h 1102118"/>
                <a:gd name="connsiteX1" fmla="*/ 1228566 w 1228566"/>
                <a:gd name="connsiteY1" fmla="*/ 702715 h 1102118"/>
                <a:gd name="connsiteX2" fmla="*/ 1108553 w 1228566"/>
                <a:gd name="connsiteY2" fmla="*/ 1095610 h 1102118"/>
                <a:gd name="connsiteX3" fmla="*/ 1103184 w 1228566"/>
                <a:gd name="connsiteY3" fmla="*/ 1102118 h 1102118"/>
                <a:gd name="connsiteX4" fmla="*/ 1136282 w 1228566"/>
                <a:gd name="connsiteY4" fmla="*/ 995493 h 1102118"/>
                <a:gd name="connsiteX5" fmla="*/ 1151226 w 1228566"/>
                <a:gd name="connsiteY5" fmla="*/ 847249 h 1102118"/>
                <a:gd name="connsiteX6" fmla="*/ 415650 w 1228566"/>
                <a:gd name="connsiteY6" fmla="*/ 111674 h 1102118"/>
                <a:gd name="connsiteX7" fmla="*/ 4383 w 1228566"/>
                <a:gd name="connsiteY7" fmla="*/ 237299 h 1102118"/>
                <a:gd name="connsiteX8" fmla="*/ 0 w 1228566"/>
                <a:gd name="connsiteY8" fmla="*/ 240915 h 1102118"/>
                <a:gd name="connsiteX9" fmla="*/ 28956 w 1228566"/>
                <a:gd name="connsiteY9" fmla="*/ 205820 h 1102118"/>
                <a:gd name="connsiteX10" fmla="*/ 525851 w 1228566"/>
                <a:gd name="connsiteY10" fmla="*/ 0 h 110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566" h="1102118">
                  <a:moveTo>
                    <a:pt x="525851" y="0"/>
                  </a:moveTo>
                  <a:cubicBezTo>
                    <a:pt x="913950" y="0"/>
                    <a:pt x="1228566" y="314616"/>
                    <a:pt x="1228566" y="702715"/>
                  </a:cubicBezTo>
                  <a:cubicBezTo>
                    <a:pt x="1228566" y="848252"/>
                    <a:pt x="1184323" y="983456"/>
                    <a:pt x="1108553" y="1095610"/>
                  </a:cubicBezTo>
                  <a:lnTo>
                    <a:pt x="1103184" y="1102118"/>
                  </a:lnTo>
                  <a:lnTo>
                    <a:pt x="1136282" y="995493"/>
                  </a:lnTo>
                  <a:cubicBezTo>
                    <a:pt x="1146080" y="947609"/>
                    <a:pt x="1151226" y="898030"/>
                    <a:pt x="1151226" y="847249"/>
                  </a:cubicBezTo>
                  <a:cubicBezTo>
                    <a:pt x="1151226" y="441002"/>
                    <a:pt x="821897" y="111674"/>
                    <a:pt x="415650" y="111674"/>
                  </a:cubicBezTo>
                  <a:cubicBezTo>
                    <a:pt x="263308" y="111674"/>
                    <a:pt x="121782" y="157986"/>
                    <a:pt x="4383" y="237299"/>
                  </a:cubicBezTo>
                  <a:lnTo>
                    <a:pt x="0" y="240915"/>
                  </a:lnTo>
                  <a:lnTo>
                    <a:pt x="28956" y="205820"/>
                  </a:lnTo>
                  <a:cubicBezTo>
                    <a:pt x="156123" y="78654"/>
                    <a:pt x="331802" y="0"/>
                    <a:pt x="525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Oval 35+">
              <a:extLst>
                <a:ext uri="{FF2B5EF4-FFF2-40B4-BE49-F238E27FC236}">
                  <a16:creationId xmlns:a16="http://schemas.microsoft.com/office/drawing/2014/main" id="{072BFCF2-9F4F-DD54-6F53-AC9E830B0CA9}"/>
                </a:ext>
              </a:extLst>
            </p:cNvPr>
            <p:cNvSpPr/>
            <p:nvPr/>
          </p:nvSpPr>
          <p:spPr>
            <a:xfrm>
              <a:off x="7439744" y="353037"/>
              <a:ext cx="1659668" cy="1659666"/>
            </a:xfrm>
            <a:prstGeom prst="arc">
              <a:avLst>
                <a:gd name="adj1" fmla="val 11264864"/>
                <a:gd name="adj2" fmla="val 4377033"/>
              </a:avLst>
            </a:prstGeom>
            <a:noFill/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Oval 35++">
              <a:extLst>
                <a:ext uri="{FF2B5EF4-FFF2-40B4-BE49-F238E27FC236}">
                  <a16:creationId xmlns:a16="http://schemas.microsoft.com/office/drawing/2014/main" id="{3CB0F5BE-482E-3172-44AE-7BF060227102}"/>
                </a:ext>
              </a:extLst>
            </p:cNvPr>
            <p:cNvSpPr/>
            <p:nvPr/>
          </p:nvSpPr>
          <p:spPr>
            <a:xfrm>
              <a:off x="7426796" y="604624"/>
              <a:ext cx="1471152" cy="1471150"/>
            </a:xfrm>
            <a:prstGeom prst="ellipse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4200000" scaled="0"/>
            </a:gradFill>
            <a:ln>
              <a:solidFill>
                <a:schemeClr val="bg1"/>
              </a:solidFill>
            </a:ln>
            <a:effectLst>
              <a:glow rad="139700">
                <a:schemeClr val="tx1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4D919BC-6BB3-0B09-63DC-ACD254123E13}"/>
              </a:ext>
            </a:extLst>
          </p:cNvPr>
          <p:cNvGrpSpPr/>
          <p:nvPr/>
        </p:nvGrpSpPr>
        <p:grpSpPr>
          <a:xfrm>
            <a:off x="6534170" y="1772712"/>
            <a:ext cx="1672616" cy="1722737"/>
            <a:chOff x="7426796" y="353037"/>
            <a:chExt cx="1672616" cy="1722737"/>
          </a:xfrm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3C9062DE-52D8-92A5-7159-EFF3F997B207}"/>
                </a:ext>
              </a:extLst>
            </p:cNvPr>
            <p:cNvSpPr/>
            <p:nvPr/>
          </p:nvSpPr>
          <p:spPr>
            <a:xfrm>
              <a:off x="7506936" y="519252"/>
              <a:ext cx="1476637" cy="1438462"/>
            </a:xfrm>
            <a:custGeom>
              <a:avLst/>
              <a:gdLst>
                <a:gd name="connsiteX0" fmla="*/ 592514 w 1328090"/>
                <a:gd name="connsiteY0" fmla="*/ 0 h 1293756"/>
                <a:gd name="connsiteX1" fmla="*/ 1328090 w 1328090"/>
                <a:gd name="connsiteY1" fmla="*/ 735575 h 1293756"/>
                <a:gd name="connsiteX2" fmla="*/ 1313146 w 1328090"/>
                <a:gd name="connsiteY2" fmla="*/ 883819 h 1293756"/>
                <a:gd name="connsiteX3" fmla="*/ 1280048 w 1328090"/>
                <a:gd name="connsiteY3" fmla="*/ 990444 h 1293756"/>
                <a:gd name="connsiteX4" fmla="*/ 1199610 w 1328090"/>
                <a:gd name="connsiteY4" fmla="*/ 1087936 h 1293756"/>
                <a:gd name="connsiteX5" fmla="*/ 702715 w 1328090"/>
                <a:gd name="connsiteY5" fmla="*/ 1293756 h 1293756"/>
                <a:gd name="connsiteX6" fmla="*/ 0 w 1328090"/>
                <a:gd name="connsiteY6" fmla="*/ 591041 h 1293756"/>
                <a:gd name="connsiteX7" fmla="*/ 120013 w 1328090"/>
                <a:gd name="connsiteY7" fmla="*/ 198146 h 1293756"/>
                <a:gd name="connsiteX8" fmla="*/ 176864 w 1328090"/>
                <a:gd name="connsiteY8" fmla="*/ 129241 h 1293756"/>
                <a:gd name="connsiteX9" fmla="*/ 181247 w 1328090"/>
                <a:gd name="connsiteY9" fmla="*/ 125625 h 1293756"/>
                <a:gd name="connsiteX10" fmla="*/ 592514 w 1328090"/>
                <a:gd name="connsiteY10" fmla="*/ 0 h 129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090" h="1293756">
                  <a:moveTo>
                    <a:pt x="592514" y="0"/>
                  </a:moveTo>
                  <a:cubicBezTo>
                    <a:pt x="998761" y="0"/>
                    <a:pt x="1328090" y="329328"/>
                    <a:pt x="1328090" y="735575"/>
                  </a:cubicBezTo>
                  <a:cubicBezTo>
                    <a:pt x="1328090" y="786356"/>
                    <a:pt x="1322944" y="835935"/>
                    <a:pt x="1313146" y="883819"/>
                  </a:cubicBezTo>
                  <a:lnTo>
                    <a:pt x="1280048" y="990444"/>
                  </a:lnTo>
                  <a:lnTo>
                    <a:pt x="1199610" y="1087936"/>
                  </a:lnTo>
                  <a:cubicBezTo>
                    <a:pt x="1072443" y="1215102"/>
                    <a:pt x="896764" y="1293756"/>
                    <a:pt x="702715" y="1293756"/>
                  </a:cubicBezTo>
                  <a:cubicBezTo>
                    <a:pt x="314616" y="1293756"/>
                    <a:pt x="0" y="979140"/>
                    <a:pt x="0" y="591041"/>
                  </a:cubicBezTo>
                  <a:cubicBezTo>
                    <a:pt x="0" y="445504"/>
                    <a:pt x="44243" y="310300"/>
                    <a:pt x="120013" y="198146"/>
                  </a:cubicBezTo>
                  <a:lnTo>
                    <a:pt x="176864" y="129241"/>
                  </a:lnTo>
                  <a:lnTo>
                    <a:pt x="181247" y="125625"/>
                  </a:lnTo>
                  <a:cubicBezTo>
                    <a:pt x="298646" y="46312"/>
                    <a:pt x="440172" y="0"/>
                    <a:pt x="59251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51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139700" dir="5400000" algn="t" rotWithShape="0">
                <a:schemeClr val="accent2">
                  <a:alpha val="40000"/>
                </a:scheme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BFEFFCF-60C6-1EE6-9ECA-7AB2B36BB003}"/>
                </a:ext>
              </a:extLst>
            </p:cNvPr>
            <p:cNvSpPr/>
            <p:nvPr/>
          </p:nvSpPr>
          <p:spPr>
            <a:xfrm>
              <a:off x="7743728" y="480156"/>
              <a:ext cx="1228566" cy="1102118"/>
            </a:xfrm>
            <a:custGeom>
              <a:avLst/>
              <a:gdLst>
                <a:gd name="connsiteX0" fmla="*/ 525851 w 1228566"/>
                <a:gd name="connsiteY0" fmla="*/ 0 h 1102118"/>
                <a:gd name="connsiteX1" fmla="*/ 1228566 w 1228566"/>
                <a:gd name="connsiteY1" fmla="*/ 702715 h 1102118"/>
                <a:gd name="connsiteX2" fmla="*/ 1108553 w 1228566"/>
                <a:gd name="connsiteY2" fmla="*/ 1095610 h 1102118"/>
                <a:gd name="connsiteX3" fmla="*/ 1103184 w 1228566"/>
                <a:gd name="connsiteY3" fmla="*/ 1102118 h 1102118"/>
                <a:gd name="connsiteX4" fmla="*/ 1136282 w 1228566"/>
                <a:gd name="connsiteY4" fmla="*/ 995493 h 1102118"/>
                <a:gd name="connsiteX5" fmla="*/ 1151226 w 1228566"/>
                <a:gd name="connsiteY5" fmla="*/ 847249 h 1102118"/>
                <a:gd name="connsiteX6" fmla="*/ 415650 w 1228566"/>
                <a:gd name="connsiteY6" fmla="*/ 111674 h 1102118"/>
                <a:gd name="connsiteX7" fmla="*/ 4383 w 1228566"/>
                <a:gd name="connsiteY7" fmla="*/ 237299 h 1102118"/>
                <a:gd name="connsiteX8" fmla="*/ 0 w 1228566"/>
                <a:gd name="connsiteY8" fmla="*/ 240915 h 1102118"/>
                <a:gd name="connsiteX9" fmla="*/ 28956 w 1228566"/>
                <a:gd name="connsiteY9" fmla="*/ 205820 h 1102118"/>
                <a:gd name="connsiteX10" fmla="*/ 525851 w 1228566"/>
                <a:gd name="connsiteY10" fmla="*/ 0 h 110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566" h="1102118">
                  <a:moveTo>
                    <a:pt x="525851" y="0"/>
                  </a:moveTo>
                  <a:cubicBezTo>
                    <a:pt x="913950" y="0"/>
                    <a:pt x="1228566" y="314616"/>
                    <a:pt x="1228566" y="702715"/>
                  </a:cubicBezTo>
                  <a:cubicBezTo>
                    <a:pt x="1228566" y="848252"/>
                    <a:pt x="1184323" y="983456"/>
                    <a:pt x="1108553" y="1095610"/>
                  </a:cubicBezTo>
                  <a:lnTo>
                    <a:pt x="1103184" y="1102118"/>
                  </a:lnTo>
                  <a:lnTo>
                    <a:pt x="1136282" y="995493"/>
                  </a:lnTo>
                  <a:cubicBezTo>
                    <a:pt x="1146080" y="947609"/>
                    <a:pt x="1151226" y="898030"/>
                    <a:pt x="1151226" y="847249"/>
                  </a:cubicBezTo>
                  <a:cubicBezTo>
                    <a:pt x="1151226" y="441002"/>
                    <a:pt x="821897" y="111674"/>
                    <a:pt x="415650" y="111674"/>
                  </a:cubicBezTo>
                  <a:cubicBezTo>
                    <a:pt x="263308" y="111674"/>
                    <a:pt x="121782" y="157986"/>
                    <a:pt x="4383" y="237299"/>
                  </a:cubicBezTo>
                  <a:lnTo>
                    <a:pt x="0" y="240915"/>
                  </a:lnTo>
                  <a:lnTo>
                    <a:pt x="28956" y="205820"/>
                  </a:lnTo>
                  <a:cubicBezTo>
                    <a:pt x="156123" y="78654"/>
                    <a:pt x="331802" y="0"/>
                    <a:pt x="525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Oval 35+">
              <a:extLst>
                <a:ext uri="{FF2B5EF4-FFF2-40B4-BE49-F238E27FC236}">
                  <a16:creationId xmlns:a16="http://schemas.microsoft.com/office/drawing/2014/main" id="{85D22023-1371-03EA-B2BC-FF6F299F2AC9}"/>
                </a:ext>
              </a:extLst>
            </p:cNvPr>
            <p:cNvSpPr/>
            <p:nvPr/>
          </p:nvSpPr>
          <p:spPr>
            <a:xfrm>
              <a:off x="7439744" y="353037"/>
              <a:ext cx="1659668" cy="1659666"/>
            </a:xfrm>
            <a:prstGeom prst="arc">
              <a:avLst>
                <a:gd name="adj1" fmla="val 11264864"/>
                <a:gd name="adj2" fmla="val 4377033"/>
              </a:avLst>
            </a:prstGeom>
            <a:noFill/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Oval 35++">
              <a:extLst>
                <a:ext uri="{FF2B5EF4-FFF2-40B4-BE49-F238E27FC236}">
                  <a16:creationId xmlns:a16="http://schemas.microsoft.com/office/drawing/2014/main" id="{0E6A7E31-A4D1-CE0D-9A5E-A1F45558CBCC}"/>
                </a:ext>
              </a:extLst>
            </p:cNvPr>
            <p:cNvSpPr/>
            <p:nvPr/>
          </p:nvSpPr>
          <p:spPr>
            <a:xfrm>
              <a:off x="7426796" y="604624"/>
              <a:ext cx="1471152" cy="1471150"/>
            </a:xfrm>
            <a:prstGeom prst="ellipse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4200000" scaled="0"/>
            </a:gradFill>
            <a:ln>
              <a:solidFill>
                <a:schemeClr val="bg1"/>
              </a:solidFill>
            </a:ln>
            <a:effectLst>
              <a:glow rad="139700">
                <a:schemeClr val="tx1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CCCBB3F-3F71-7029-CC22-E49BA218D24B}"/>
              </a:ext>
            </a:extLst>
          </p:cNvPr>
          <p:cNvGrpSpPr/>
          <p:nvPr/>
        </p:nvGrpSpPr>
        <p:grpSpPr>
          <a:xfrm>
            <a:off x="9136473" y="4096620"/>
            <a:ext cx="1672616" cy="1722737"/>
            <a:chOff x="7426796" y="353037"/>
            <a:chExt cx="1672616" cy="1722737"/>
          </a:xfrm>
        </p:grpSpPr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ADE8A11-6F9D-A8B9-92BC-F5F3E001FAD2}"/>
                </a:ext>
              </a:extLst>
            </p:cNvPr>
            <p:cNvSpPr/>
            <p:nvPr/>
          </p:nvSpPr>
          <p:spPr>
            <a:xfrm>
              <a:off x="7506936" y="519252"/>
              <a:ext cx="1476637" cy="1438462"/>
            </a:xfrm>
            <a:custGeom>
              <a:avLst/>
              <a:gdLst>
                <a:gd name="connsiteX0" fmla="*/ 592514 w 1328090"/>
                <a:gd name="connsiteY0" fmla="*/ 0 h 1293756"/>
                <a:gd name="connsiteX1" fmla="*/ 1328090 w 1328090"/>
                <a:gd name="connsiteY1" fmla="*/ 735575 h 1293756"/>
                <a:gd name="connsiteX2" fmla="*/ 1313146 w 1328090"/>
                <a:gd name="connsiteY2" fmla="*/ 883819 h 1293756"/>
                <a:gd name="connsiteX3" fmla="*/ 1280048 w 1328090"/>
                <a:gd name="connsiteY3" fmla="*/ 990444 h 1293756"/>
                <a:gd name="connsiteX4" fmla="*/ 1199610 w 1328090"/>
                <a:gd name="connsiteY4" fmla="*/ 1087936 h 1293756"/>
                <a:gd name="connsiteX5" fmla="*/ 702715 w 1328090"/>
                <a:gd name="connsiteY5" fmla="*/ 1293756 h 1293756"/>
                <a:gd name="connsiteX6" fmla="*/ 0 w 1328090"/>
                <a:gd name="connsiteY6" fmla="*/ 591041 h 1293756"/>
                <a:gd name="connsiteX7" fmla="*/ 120013 w 1328090"/>
                <a:gd name="connsiteY7" fmla="*/ 198146 h 1293756"/>
                <a:gd name="connsiteX8" fmla="*/ 176864 w 1328090"/>
                <a:gd name="connsiteY8" fmla="*/ 129241 h 1293756"/>
                <a:gd name="connsiteX9" fmla="*/ 181247 w 1328090"/>
                <a:gd name="connsiteY9" fmla="*/ 125625 h 1293756"/>
                <a:gd name="connsiteX10" fmla="*/ 592514 w 1328090"/>
                <a:gd name="connsiteY10" fmla="*/ 0 h 129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090" h="1293756">
                  <a:moveTo>
                    <a:pt x="592514" y="0"/>
                  </a:moveTo>
                  <a:cubicBezTo>
                    <a:pt x="998761" y="0"/>
                    <a:pt x="1328090" y="329328"/>
                    <a:pt x="1328090" y="735575"/>
                  </a:cubicBezTo>
                  <a:cubicBezTo>
                    <a:pt x="1328090" y="786356"/>
                    <a:pt x="1322944" y="835935"/>
                    <a:pt x="1313146" y="883819"/>
                  </a:cubicBezTo>
                  <a:lnTo>
                    <a:pt x="1280048" y="990444"/>
                  </a:lnTo>
                  <a:lnTo>
                    <a:pt x="1199610" y="1087936"/>
                  </a:lnTo>
                  <a:cubicBezTo>
                    <a:pt x="1072443" y="1215102"/>
                    <a:pt x="896764" y="1293756"/>
                    <a:pt x="702715" y="1293756"/>
                  </a:cubicBezTo>
                  <a:cubicBezTo>
                    <a:pt x="314616" y="1293756"/>
                    <a:pt x="0" y="979140"/>
                    <a:pt x="0" y="591041"/>
                  </a:cubicBezTo>
                  <a:cubicBezTo>
                    <a:pt x="0" y="445504"/>
                    <a:pt x="44243" y="310300"/>
                    <a:pt x="120013" y="198146"/>
                  </a:cubicBezTo>
                  <a:lnTo>
                    <a:pt x="176864" y="129241"/>
                  </a:lnTo>
                  <a:lnTo>
                    <a:pt x="181247" y="125625"/>
                  </a:lnTo>
                  <a:cubicBezTo>
                    <a:pt x="298646" y="46312"/>
                    <a:pt x="440172" y="0"/>
                    <a:pt x="59251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51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139700" dir="5400000" algn="t" rotWithShape="0">
                <a:schemeClr val="accent2">
                  <a:alpha val="40000"/>
                </a:scheme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1EBAB14E-5170-B695-25DD-F01A2039B4A4}"/>
                </a:ext>
              </a:extLst>
            </p:cNvPr>
            <p:cNvSpPr/>
            <p:nvPr/>
          </p:nvSpPr>
          <p:spPr>
            <a:xfrm>
              <a:off x="7743728" y="480156"/>
              <a:ext cx="1228566" cy="1102118"/>
            </a:xfrm>
            <a:custGeom>
              <a:avLst/>
              <a:gdLst>
                <a:gd name="connsiteX0" fmla="*/ 525851 w 1228566"/>
                <a:gd name="connsiteY0" fmla="*/ 0 h 1102118"/>
                <a:gd name="connsiteX1" fmla="*/ 1228566 w 1228566"/>
                <a:gd name="connsiteY1" fmla="*/ 702715 h 1102118"/>
                <a:gd name="connsiteX2" fmla="*/ 1108553 w 1228566"/>
                <a:gd name="connsiteY2" fmla="*/ 1095610 h 1102118"/>
                <a:gd name="connsiteX3" fmla="*/ 1103184 w 1228566"/>
                <a:gd name="connsiteY3" fmla="*/ 1102118 h 1102118"/>
                <a:gd name="connsiteX4" fmla="*/ 1136282 w 1228566"/>
                <a:gd name="connsiteY4" fmla="*/ 995493 h 1102118"/>
                <a:gd name="connsiteX5" fmla="*/ 1151226 w 1228566"/>
                <a:gd name="connsiteY5" fmla="*/ 847249 h 1102118"/>
                <a:gd name="connsiteX6" fmla="*/ 415650 w 1228566"/>
                <a:gd name="connsiteY6" fmla="*/ 111674 h 1102118"/>
                <a:gd name="connsiteX7" fmla="*/ 4383 w 1228566"/>
                <a:gd name="connsiteY7" fmla="*/ 237299 h 1102118"/>
                <a:gd name="connsiteX8" fmla="*/ 0 w 1228566"/>
                <a:gd name="connsiteY8" fmla="*/ 240915 h 1102118"/>
                <a:gd name="connsiteX9" fmla="*/ 28956 w 1228566"/>
                <a:gd name="connsiteY9" fmla="*/ 205820 h 1102118"/>
                <a:gd name="connsiteX10" fmla="*/ 525851 w 1228566"/>
                <a:gd name="connsiteY10" fmla="*/ 0 h 110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566" h="1102118">
                  <a:moveTo>
                    <a:pt x="525851" y="0"/>
                  </a:moveTo>
                  <a:cubicBezTo>
                    <a:pt x="913950" y="0"/>
                    <a:pt x="1228566" y="314616"/>
                    <a:pt x="1228566" y="702715"/>
                  </a:cubicBezTo>
                  <a:cubicBezTo>
                    <a:pt x="1228566" y="848252"/>
                    <a:pt x="1184323" y="983456"/>
                    <a:pt x="1108553" y="1095610"/>
                  </a:cubicBezTo>
                  <a:lnTo>
                    <a:pt x="1103184" y="1102118"/>
                  </a:lnTo>
                  <a:lnTo>
                    <a:pt x="1136282" y="995493"/>
                  </a:lnTo>
                  <a:cubicBezTo>
                    <a:pt x="1146080" y="947609"/>
                    <a:pt x="1151226" y="898030"/>
                    <a:pt x="1151226" y="847249"/>
                  </a:cubicBezTo>
                  <a:cubicBezTo>
                    <a:pt x="1151226" y="441002"/>
                    <a:pt x="821897" y="111674"/>
                    <a:pt x="415650" y="111674"/>
                  </a:cubicBezTo>
                  <a:cubicBezTo>
                    <a:pt x="263308" y="111674"/>
                    <a:pt x="121782" y="157986"/>
                    <a:pt x="4383" y="237299"/>
                  </a:cubicBezTo>
                  <a:lnTo>
                    <a:pt x="0" y="240915"/>
                  </a:lnTo>
                  <a:lnTo>
                    <a:pt x="28956" y="205820"/>
                  </a:lnTo>
                  <a:cubicBezTo>
                    <a:pt x="156123" y="78654"/>
                    <a:pt x="331802" y="0"/>
                    <a:pt x="525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Oval 35+">
              <a:extLst>
                <a:ext uri="{FF2B5EF4-FFF2-40B4-BE49-F238E27FC236}">
                  <a16:creationId xmlns:a16="http://schemas.microsoft.com/office/drawing/2014/main" id="{DC5BA917-6557-748C-B087-1E9F2CA72911}"/>
                </a:ext>
              </a:extLst>
            </p:cNvPr>
            <p:cNvSpPr/>
            <p:nvPr/>
          </p:nvSpPr>
          <p:spPr>
            <a:xfrm>
              <a:off x="7439744" y="353037"/>
              <a:ext cx="1659668" cy="1659666"/>
            </a:xfrm>
            <a:prstGeom prst="arc">
              <a:avLst>
                <a:gd name="adj1" fmla="val 11264864"/>
                <a:gd name="adj2" fmla="val 4377033"/>
              </a:avLst>
            </a:prstGeom>
            <a:noFill/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Oval 35++">
              <a:extLst>
                <a:ext uri="{FF2B5EF4-FFF2-40B4-BE49-F238E27FC236}">
                  <a16:creationId xmlns:a16="http://schemas.microsoft.com/office/drawing/2014/main" id="{9266AAFF-8E15-A78F-CD5A-7DD6F02C87EF}"/>
                </a:ext>
              </a:extLst>
            </p:cNvPr>
            <p:cNvSpPr/>
            <p:nvPr/>
          </p:nvSpPr>
          <p:spPr>
            <a:xfrm>
              <a:off x="7426796" y="604624"/>
              <a:ext cx="1471152" cy="1471150"/>
            </a:xfrm>
            <a:prstGeom prst="ellipse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4200000" scaled="0"/>
            </a:gradFill>
            <a:ln>
              <a:solidFill>
                <a:schemeClr val="bg1"/>
              </a:solidFill>
            </a:ln>
            <a:effectLst>
              <a:glow rad="139700">
                <a:schemeClr val="tx1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1442FA5-DA55-65D4-8851-59590E5673D3}"/>
              </a:ext>
            </a:extLst>
          </p:cNvPr>
          <p:cNvGrpSpPr/>
          <p:nvPr/>
        </p:nvGrpSpPr>
        <p:grpSpPr>
          <a:xfrm>
            <a:off x="1329564" y="1772712"/>
            <a:ext cx="1672616" cy="1722737"/>
            <a:chOff x="7426796" y="353037"/>
            <a:chExt cx="1672616" cy="1722737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3E38809D-E8DB-FBCA-BFFF-D6B23BC4127E}"/>
                </a:ext>
              </a:extLst>
            </p:cNvPr>
            <p:cNvSpPr/>
            <p:nvPr/>
          </p:nvSpPr>
          <p:spPr>
            <a:xfrm>
              <a:off x="7506936" y="519252"/>
              <a:ext cx="1476637" cy="1438462"/>
            </a:xfrm>
            <a:custGeom>
              <a:avLst/>
              <a:gdLst>
                <a:gd name="connsiteX0" fmla="*/ 592514 w 1328090"/>
                <a:gd name="connsiteY0" fmla="*/ 0 h 1293756"/>
                <a:gd name="connsiteX1" fmla="*/ 1328090 w 1328090"/>
                <a:gd name="connsiteY1" fmla="*/ 735575 h 1293756"/>
                <a:gd name="connsiteX2" fmla="*/ 1313146 w 1328090"/>
                <a:gd name="connsiteY2" fmla="*/ 883819 h 1293756"/>
                <a:gd name="connsiteX3" fmla="*/ 1280048 w 1328090"/>
                <a:gd name="connsiteY3" fmla="*/ 990444 h 1293756"/>
                <a:gd name="connsiteX4" fmla="*/ 1199610 w 1328090"/>
                <a:gd name="connsiteY4" fmla="*/ 1087936 h 1293756"/>
                <a:gd name="connsiteX5" fmla="*/ 702715 w 1328090"/>
                <a:gd name="connsiteY5" fmla="*/ 1293756 h 1293756"/>
                <a:gd name="connsiteX6" fmla="*/ 0 w 1328090"/>
                <a:gd name="connsiteY6" fmla="*/ 591041 h 1293756"/>
                <a:gd name="connsiteX7" fmla="*/ 120013 w 1328090"/>
                <a:gd name="connsiteY7" fmla="*/ 198146 h 1293756"/>
                <a:gd name="connsiteX8" fmla="*/ 176864 w 1328090"/>
                <a:gd name="connsiteY8" fmla="*/ 129241 h 1293756"/>
                <a:gd name="connsiteX9" fmla="*/ 181247 w 1328090"/>
                <a:gd name="connsiteY9" fmla="*/ 125625 h 1293756"/>
                <a:gd name="connsiteX10" fmla="*/ 592514 w 1328090"/>
                <a:gd name="connsiteY10" fmla="*/ 0 h 129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090" h="1293756">
                  <a:moveTo>
                    <a:pt x="592514" y="0"/>
                  </a:moveTo>
                  <a:cubicBezTo>
                    <a:pt x="998761" y="0"/>
                    <a:pt x="1328090" y="329328"/>
                    <a:pt x="1328090" y="735575"/>
                  </a:cubicBezTo>
                  <a:cubicBezTo>
                    <a:pt x="1328090" y="786356"/>
                    <a:pt x="1322944" y="835935"/>
                    <a:pt x="1313146" y="883819"/>
                  </a:cubicBezTo>
                  <a:lnTo>
                    <a:pt x="1280048" y="990444"/>
                  </a:lnTo>
                  <a:lnTo>
                    <a:pt x="1199610" y="1087936"/>
                  </a:lnTo>
                  <a:cubicBezTo>
                    <a:pt x="1072443" y="1215102"/>
                    <a:pt x="896764" y="1293756"/>
                    <a:pt x="702715" y="1293756"/>
                  </a:cubicBezTo>
                  <a:cubicBezTo>
                    <a:pt x="314616" y="1293756"/>
                    <a:pt x="0" y="979140"/>
                    <a:pt x="0" y="591041"/>
                  </a:cubicBezTo>
                  <a:cubicBezTo>
                    <a:pt x="0" y="445504"/>
                    <a:pt x="44243" y="310300"/>
                    <a:pt x="120013" y="198146"/>
                  </a:cubicBezTo>
                  <a:lnTo>
                    <a:pt x="176864" y="129241"/>
                  </a:lnTo>
                  <a:lnTo>
                    <a:pt x="181247" y="125625"/>
                  </a:lnTo>
                  <a:cubicBezTo>
                    <a:pt x="298646" y="46312"/>
                    <a:pt x="440172" y="0"/>
                    <a:pt x="59251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51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139700" dir="5400000" algn="t" rotWithShape="0">
                <a:schemeClr val="accent2">
                  <a:alpha val="40000"/>
                </a:scheme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7651A883-84C0-18BD-257B-12AE71AC2AF3}"/>
                </a:ext>
              </a:extLst>
            </p:cNvPr>
            <p:cNvSpPr/>
            <p:nvPr/>
          </p:nvSpPr>
          <p:spPr>
            <a:xfrm>
              <a:off x="7743728" y="480156"/>
              <a:ext cx="1228566" cy="1102118"/>
            </a:xfrm>
            <a:custGeom>
              <a:avLst/>
              <a:gdLst>
                <a:gd name="connsiteX0" fmla="*/ 525851 w 1228566"/>
                <a:gd name="connsiteY0" fmla="*/ 0 h 1102118"/>
                <a:gd name="connsiteX1" fmla="*/ 1228566 w 1228566"/>
                <a:gd name="connsiteY1" fmla="*/ 702715 h 1102118"/>
                <a:gd name="connsiteX2" fmla="*/ 1108553 w 1228566"/>
                <a:gd name="connsiteY2" fmla="*/ 1095610 h 1102118"/>
                <a:gd name="connsiteX3" fmla="*/ 1103184 w 1228566"/>
                <a:gd name="connsiteY3" fmla="*/ 1102118 h 1102118"/>
                <a:gd name="connsiteX4" fmla="*/ 1136282 w 1228566"/>
                <a:gd name="connsiteY4" fmla="*/ 995493 h 1102118"/>
                <a:gd name="connsiteX5" fmla="*/ 1151226 w 1228566"/>
                <a:gd name="connsiteY5" fmla="*/ 847249 h 1102118"/>
                <a:gd name="connsiteX6" fmla="*/ 415650 w 1228566"/>
                <a:gd name="connsiteY6" fmla="*/ 111674 h 1102118"/>
                <a:gd name="connsiteX7" fmla="*/ 4383 w 1228566"/>
                <a:gd name="connsiteY7" fmla="*/ 237299 h 1102118"/>
                <a:gd name="connsiteX8" fmla="*/ 0 w 1228566"/>
                <a:gd name="connsiteY8" fmla="*/ 240915 h 1102118"/>
                <a:gd name="connsiteX9" fmla="*/ 28956 w 1228566"/>
                <a:gd name="connsiteY9" fmla="*/ 205820 h 1102118"/>
                <a:gd name="connsiteX10" fmla="*/ 525851 w 1228566"/>
                <a:gd name="connsiteY10" fmla="*/ 0 h 110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566" h="1102118">
                  <a:moveTo>
                    <a:pt x="525851" y="0"/>
                  </a:moveTo>
                  <a:cubicBezTo>
                    <a:pt x="913950" y="0"/>
                    <a:pt x="1228566" y="314616"/>
                    <a:pt x="1228566" y="702715"/>
                  </a:cubicBezTo>
                  <a:cubicBezTo>
                    <a:pt x="1228566" y="848252"/>
                    <a:pt x="1184323" y="983456"/>
                    <a:pt x="1108553" y="1095610"/>
                  </a:cubicBezTo>
                  <a:lnTo>
                    <a:pt x="1103184" y="1102118"/>
                  </a:lnTo>
                  <a:lnTo>
                    <a:pt x="1136282" y="995493"/>
                  </a:lnTo>
                  <a:cubicBezTo>
                    <a:pt x="1146080" y="947609"/>
                    <a:pt x="1151226" y="898030"/>
                    <a:pt x="1151226" y="847249"/>
                  </a:cubicBezTo>
                  <a:cubicBezTo>
                    <a:pt x="1151226" y="441002"/>
                    <a:pt x="821897" y="111674"/>
                    <a:pt x="415650" y="111674"/>
                  </a:cubicBezTo>
                  <a:cubicBezTo>
                    <a:pt x="263308" y="111674"/>
                    <a:pt x="121782" y="157986"/>
                    <a:pt x="4383" y="237299"/>
                  </a:cubicBezTo>
                  <a:lnTo>
                    <a:pt x="0" y="240915"/>
                  </a:lnTo>
                  <a:lnTo>
                    <a:pt x="28956" y="205820"/>
                  </a:lnTo>
                  <a:cubicBezTo>
                    <a:pt x="156123" y="78654"/>
                    <a:pt x="331802" y="0"/>
                    <a:pt x="525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Oval 35+">
              <a:extLst>
                <a:ext uri="{FF2B5EF4-FFF2-40B4-BE49-F238E27FC236}">
                  <a16:creationId xmlns:a16="http://schemas.microsoft.com/office/drawing/2014/main" id="{930DCA53-9A4F-18C4-1257-7F0DF13CE275}"/>
                </a:ext>
              </a:extLst>
            </p:cNvPr>
            <p:cNvSpPr/>
            <p:nvPr/>
          </p:nvSpPr>
          <p:spPr>
            <a:xfrm>
              <a:off x="7439744" y="353037"/>
              <a:ext cx="1659668" cy="1659666"/>
            </a:xfrm>
            <a:prstGeom prst="arc">
              <a:avLst>
                <a:gd name="adj1" fmla="val 11264864"/>
                <a:gd name="adj2" fmla="val 4377033"/>
              </a:avLst>
            </a:prstGeom>
            <a:noFill/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Oval 35++">
              <a:extLst>
                <a:ext uri="{FF2B5EF4-FFF2-40B4-BE49-F238E27FC236}">
                  <a16:creationId xmlns:a16="http://schemas.microsoft.com/office/drawing/2014/main" id="{15B8A13E-6198-031A-31CB-E2DF48C06937}"/>
                </a:ext>
              </a:extLst>
            </p:cNvPr>
            <p:cNvSpPr/>
            <p:nvPr/>
          </p:nvSpPr>
          <p:spPr>
            <a:xfrm>
              <a:off x="7426796" y="604624"/>
              <a:ext cx="1471152" cy="1471150"/>
            </a:xfrm>
            <a:prstGeom prst="ellipse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4200000" scaled="0"/>
            </a:gradFill>
            <a:ln>
              <a:solidFill>
                <a:schemeClr val="bg1"/>
              </a:solidFill>
            </a:ln>
            <a:effectLst>
              <a:glow rad="139700">
                <a:schemeClr val="tx1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56B75FF1-EBAD-30BC-2D98-1A9729A7E2DF}"/>
              </a:ext>
            </a:extLst>
          </p:cNvPr>
          <p:cNvSpPr/>
          <p:nvPr/>
        </p:nvSpPr>
        <p:spPr>
          <a:xfrm>
            <a:off x="1053296" y="3768126"/>
            <a:ext cx="2199190" cy="146537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2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21120EA-F369-2A23-28F2-BCB60543751F}"/>
              </a:ext>
            </a:extLst>
          </p:cNvPr>
          <p:cNvSpPr/>
          <p:nvPr/>
        </p:nvSpPr>
        <p:spPr>
          <a:xfrm>
            <a:off x="3653976" y="3768126"/>
            <a:ext cx="2199190" cy="1465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2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1F7275B8-C394-EBD9-8E85-3C235ACE9254}"/>
              </a:ext>
            </a:extLst>
          </p:cNvPr>
          <p:cNvSpPr/>
          <p:nvPr/>
        </p:nvSpPr>
        <p:spPr>
          <a:xfrm>
            <a:off x="6254656" y="3768126"/>
            <a:ext cx="2199190" cy="1465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2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2BE8728-C28C-D7A7-4D1E-0D95465C0708}"/>
              </a:ext>
            </a:extLst>
          </p:cNvPr>
          <p:cNvSpPr/>
          <p:nvPr/>
        </p:nvSpPr>
        <p:spPr>
          <a:xfrm>
            <a:off x="8855336" y="3768126"/>
            <a:ext cx="2199190" cy="1465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2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2" name="图形 81" descr="从云中下载 轮廓">
            <a:extLst>
              <a:ext uri="{FF2B5EF4-FFF2-40B4-BE49-F238E27FC236}">
                <a16:creationId xmlns:a16="http://schemas.microsoft.com/office/drawing/2014/main" id="{397628B9-9888-C73E-0D4F-15E5ECD02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9427" y="4667007"/>
            <a:ext cx="701418" cy="701418"/>
          </a:xfrm>
          <a:prstGeom prst="rect">
            <a:avLst/>
          </a:prstGeom>
        </p:spPr>
      </p:pic>
      <p:pic>
        <p:nvPicPr>
          <p:cNvPr id="84" name="图形 83" descr="光圈 轮廓">
            <a:extLst>
              <a:ext uri="{FF2B5EF4-FFF2-40B4-BE49-F238E27FC236}">
                <a16:creationId xmlns:a16="http://schemas.microsoft.com/office/drawing/2014/main" id="{63200F78-5C5C-34C8-B4F6-AE407510F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6401" y="4603716"/>
            <a:ext cx="828000" cy="828000"/>
          </a:xfrm>
          <a:prstGeom prst="rect">
            <a:avLst/>
          </a:prstGeom>
        </p:spPr>
      </p:pic>
      <p:pic>
        <p:nvPicPr>
          <p:cNvPr id="86" name="图形 85" descr="显示器 轮廓">
            <a:extLst>
              <a:ext uri="{FF2B5EF4-FFF2-40B4-BE49-F238E27FC236}">
                <a16:creationId xmlns:a16="http://schemas.microsoft.com/office/drawing/2014/main" id="{53EC6AE9-47A7-2D8B-A6BD-7DDC8BD0E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5746" y="2334270"/>
            <a:ext cx="828000" cy="828000"/>
          </a:xfrm>
          <a:prstGeom prst="rect">
            <a:avLst/>
          </a:prstGeom>
        </p:spPr>
      </p:pic>
      <p:pic>
        <p:nvPicPr>
          <p:cNvPr id="88" name="图形 87" descr="徽章勾号 轮廓">
            <a:extLst>
              <a:ext uri="{FF2B5EF4-FFF2-40B4-BE49-F238E27FC236}">
                <a16:creationId xmlns:a16="http://schemas.microsoft.com/office/drawing/2014/main" id="{724C456F-A071-EC60-C8AA-0D1093253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6496" y="2334270"/>
            <a:ext cx="828000" cy="828000"/>
          </a:xfrm>
          <a:prstGeom prst="rect">
            <a:avLst/>
          </a:prstGeom>
        </p:spPr>
      </p:pic>
      <p:sp>
        <p:nvSpPr>
          <p:cNvPr id="89" name="文本框 88">
            <a:extLst>
              <a:ext uri="{FF2B5EF4-FFF2-40B4-BE49-F238E27FC236}">
                <a16:creationId xmlns:a16="http://schemas.microsoft.com/office/drawing/2014/main" id="{AC6A3D6B-23F7-53F7-5B29-81E2B7E8383D}"/>
              </a:ext>
            </a:extLst>
          </p:cNvPr>
          <p:cNvSpPr txBox="1"/>
          <p:nvPr/>
        </p:nvSpPr>
        <p:spPr>
          <a:xfrm>
            <a:off x="1053296" y="4041782"/>
            <a:ext cx="210659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全员提案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D230117-F96F-841B-C625-F752119BF166}"/>
              </a:ext>
            </a:extLst>
          </p:cNvPr>
          <p:cNvSpPr txBox="1"/>
          <p:nvPr/>
        </p:nvSpPr>
        <p:spPr>
          <a:xfrm>
            <a:off x="1053297" y="4449063"/>
            <a:ext cx="2199190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促使全体员工活用头脑思考，发挥潜力，谋求生产、技术、管理、流程的改善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F7BB27C-E798-6D17-9CA6-C36173F54809}"/>
              </a:ext>
            </a:extLst>
          </p:cNvPr>
          <p:cNvSpPr txBox="1"/>
          <p:nvPr/>
        </p:nvSpPr>
        <p:spPr>
          <a:xfrm>
            <a:off x="6263579" y="4041782"/>
            <a:ext cx="210659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构建数字平台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E1098631-74D6-93A5-525A-5EEFD1E6B609}"/>
              </a:ext>
            </a:extLst>
          </p:cNvPr>
          <p:cNvSpPr txBox="1"/>
          <p:nvPr/>
        </p:nvSpPr>
        <p:spPr>
          <a:xfrm>
            <a:off x="6263580" y="4449063"/>
            <a:ext cx="2199190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通过数字服务横向链接产业链上下游，纵向链接企业各部门，为其提供快速、灵活的数字化能力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80E833D-94ED-FDD4-8C01-C1E55EFB9C6C}"/>
              </a:ext>
            </a:extLst>
          </p:cNvPr>
          <p:cNvSpPr txBox="1"/>
          <p:nvPr/>
        </p:nvSpPr>
        <p:spPr>
          <a:xfrm>
            <a:off x="8855336" y="2081441"/>
            <a:ext cx="210659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开发智能服务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7A19A25F-8564-31BB-1766-9E8422F48030}"/>
              </a:ext>
            </a:extLst>
          </p:cNvPr>
          <p:cNvSpPr txBox="1"/>
          <p:nvPr/>
        </p:nvSpPr>
        <p:spPr>
          <a:xfrm>
            <a:off x="8855337" y="2488722"/>
            <a:ext cx="2199190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通过捕捉用户原始信息，后台积累的数据，进行数据挖掘和商业智能分析，主动给用户提供精准、高效的服务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86C7B429-2B4B-796F-3F5B-92EA74B9CA0A}"/>
              </a:ext>
            </a:extLst>
          </p:cNvPr>
          <p:cNvSpPr txBox="1"/>
          <p:nvPr/>
        </p:nvSpPr>
        <p:spPr>
          <a:xfrm>
            <a:off x="3642592" y="2081441"/>
            <a:ext cx="210659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设备革新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55BA663D-C9B9-5BF3-77D7-0C2A547B480F}"/>
              </a:ext>
            </a:extLst>
          </p:cNvPr>
          <p:cNvSpPr txBox="1"/>
          <p:nvPr/>
        </p:nvSpPr>
        <p:spPr>
          <a:xfrm>
            <a:off x="3642593" y="2488722"/>
            <a:ext cx="2199190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为改善现有设备的性能，提高生产效率，对设备进行技术革新和结构改进，导入智能化生产设备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224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917DB-3202-FE9B-2DCF-04DB5AEE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对策要点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209C58E-CBE3-3568-220D-C48C778FA70C}"/>
              </a:ext>
            </a:extLst>
          </p:cNvPr>
          <p:cNvGrpSpPr/>
          <p:nvPr/>
        </p:nvGrpSpPr>
        <p:grpSpPr>
          <a:xfrm>
            <a:off x="4478962" y="1602430"/>
            <a:ext cx="3101944" cy="1984492"/>
            <a:chOff x="4478962" y="1602430"/>
            <a:chExt cx="3101944" cy="1984492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8C4676C5-02CF-77F5-6516-77D4DE3FC19C}"/>
                </a:ext>
              </a:extLst>
            </p:cNvPr>
            <p:cNvSpPr/>
            <p:nvPr/>
          </p:nvSpPr>
          <p:spPr>
            <a:xfrm>
              <a:off x="4478962" y="1602430"/>
              <a:ext cx="3101944" cy="1984492"/>
            </a:xfrm>
            <a:prstGeom prst="roundRect">
              <a:avLst>
                <a:gd name="adj" fmla="val 13202"/>
              </a:avLst>
            </a:prstGeom>
            <a:gradFill flip="none" rotWithShape="1">
              <a:gsLst>
                <a:gs pos="95000">
                  <a:schemeClr val="accent1">
                    <a:lumMod val="60000"/>
                    <a:lumOff val="40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11684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044F045-1893-125D-6F7B-3A5339D8F1A9}"/>
                </a:ext>
              </a:extLst>
            </p:cNvPr>
            <p:cNvSpPr txBox="1"/>
            <p:nvPr/>
          </p:nvSpPr>
          <p:spPr>
            <a:xfrm>
              <a:off x="4922028" y="2901956"/>
              <a:ext cx="2349614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0" dirty="0">
                  <a:solidFill>
                    <a:schemeClr val="bg1"/>
                  </a:solidFill>
                  <a:effectLst/>
                  <a:latin typeface="+mn-ea"/>
                </a:rPr>
                <a:t>导入新系统，优化费用估算，帮助资源调度，增加风险分析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189A6A5-ABF5-828E-C1A4-4B3542A124A9}"/>
                </a:ext>
              </a:extLst>
            </p:cNvPr>
            <p:cNvSpPr txBox="1"/>
            <p:nvPr/>
          </p:nvSpPr>
          <p:spPr>
            <a:xfrm>
              <a:off x="4922028" y="2550717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项目系统化</a:t>
              </a:r>
            </a:p>
          </p:txBody>
        </p:sp>
        <p:pic>
          <p:nvPicPr>
            <p:cNvPr id="28" name="图形 27" descr="日程表 纯色填充">
              <a:extLst>
                <a:ext uri="{FF2B5EF4-FFF2-40B4-BE49-F238E27FC236}">
                  <a16:creationId xmlns:a16="http://schemas.microsoft.com/office/drawing/2014/main" id="{490E14F4-CDC1-28CD-1D08-B35FE5A88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33722" y="1788777"/>
              <a:ext cx="720000" cy="720000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97C5A9A-4B3D-3226-7067-A4F318993838}"/>
              </a:ext>
            </a:extLst>
          </p:cNvPr>
          <p:cNvGrpSpPr/>
          <p:nvPr/>
        </p:nvGrpSpPr>
        <p:grpSpPr>
          <a:xfrm>
            <a:off x="780758" y="4138744"/>
            <a:ext cx="3101944" cy="1984492"/>
            <a:chOff x="780758" y="4138744"/>
            <a:chExt cx="3101944" cy="198449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37A5B3C1-E006-5BA6-B515-14249FF2EEC0}"/>
                </a:ext>
              </a:extLst>
            </p:cNvPr>
            <p:cNvSpPr/>
            <p:nvPr/>
          </p:nvSpPr>
          <p:spPr>
            <a:xfrm>
              <a:off x="780758" y="4138744"/>
              <a:ext cx="3101944" cy="1984492"/>
            </a:xfrm>
            <a:prstGeom prst="roundRect">
              <a:avLst>
                <a:gd name="adj" fmla="val 1320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684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8C0B3C5-117F-D1BD-0FA4-43CB830D0BFA}"/>
                </a:ext>
              </a:extLst>
            </p:cNvPr>
            <p:cNvSpPr txBox="1"/>
            <p:nvPr/>
          </p:nvSpPr>
          <p:spPr>
            <a:xfrm>
              <a:off x="1211220" y="5455854"/>
              <a:ext cx="2349614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各团队组织季度工作总结，复盘优秀案例，反思失败案例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D7B323D-A433-151E-3844-CEC5DD875D1E}"/>
                </a:ext>
              </a:extLst>
            </p:cNvPr>
            <p:cNvSpPr txBox="1"/>
            <p:nvPr/>
          </p:nvSpPr>
          <p:spPr>
            <a:xfrm>
              <a:off x="1211220" y="5104614"/>
              <a:ext cx="10259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季度汇报</a:t>
              </a:r>
            </a:p>
          </p:txBody>
        </p:sp>
        <p:pic>
          <p:nvPicPr>
            <p:cNvPr id="30" name="图形 29" descr="便携式计算机 纯色填充">
              <a:extLst>
                <a:ext uri="{FF2B5EF4-FFF2-40B4-BE49-F238E27FC236}">
                  <a16:creationId xmlns:a16="http://schemas.microsoft.com/office/drawing/2014/main" id="{9F6027A0-F974-C6C9-AA3A-C72CB5707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1220" y="4266784"/>
              <a:ext cx="720000" cy="72000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5AF167C-3E55-73B0-621A-1AC24B3B6001}"/>
              </a:ext>
            </a:extLst>
          </p:cNvPr>
          <p:cNvGrpSpPr/>
          <p:nvPr/>
        </p:nvGrpSpPr>
        <p:grpSpPr>
          <a:xfrm>
            <a:off x="768154" y="1602430"/>
            <a:ext cx="3101944" cy="1984492"/>
            <a:chOff x="768154" y="1602430"/>
            <a:chExt cx="3101944" cy="1984492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F3A19E84-0FF3-936A-8487-0F20BD696E98}"/>
                </a:ext>
              </a:extLst>
            </p:cNvPr>
            <p:cNvSpPr/>
            <p:nvPr/>
          </p:nvSpPr>
          <p:spPr>
            <a:xfrm>
              <a:off x="768154" y="1602430"/>
              <a:ext cx="3101944" cy="1984492"/>
            </a:xfrm>
            <a:prstGeom prst="roundRect">
              <a:avLst>
                <a:gd name="adj" fmla="val 1320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684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311E4B5-20B2-2373-1335-EDFD5C05673B}"/>
                </a:ext>
              </a:extLst>
            </p:cNvPr>
            <p:cNvSpPr txBox="1"/>
            <p:nvPr/>
          </p:nvSpPr>
          <p:spPr>
            <a:xfrm>
              <a:off x="1211220" y="2901956"/>
              <a:ext cx="2349614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按照地域、客户以及产品类型，分别考察市场占有率的变动情况</a:t>
              </a:r>
              <a:endPara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2D1F12B-4FA4-99E3-8140-AB2EA742F878}"/>
                </a:ext>
              </a:extLst>
            </p:cNvPr>
            <p:cNvSpPr txBox="1"/>
            <p:nvPr/>
          </p:nvSpPr>
          <p:spPr>
            <a:xfrm>
              <a:off x="1211220" y="2550717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市场占有率</a:t>
              </a:r>
            </a:p>
          </p:txBody>
        </p:sp>
        <p:pic>
          <p:nvPicPr>
            <p:cNvPr id="34" name="图形 33" descr="饼图 纯色填充">
              <a:extLst>
                <a:ext uri="{FF2B5EF4-FFF2-40B4-BE49-F238E27FC236}">
                  <a16:creationId xmlns:a16="http://schemas.microsoft.com/office/drawing/2014/main" id="{DE0D85D8-162C-04C7-39CB-01ADB461B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2421" y="1788777"/>
              <a:ext cx="720000" cy="720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28E46E4-2553-DBBA-43EF-ADFA0DBB1CAA}"/>
              </a:ext>
            </a:extLst>
          </p:cNvPr>
          <p:cNvGrpSpPr/>
          <p:nvPr/>
        </p:nvGrpSpPr>
        <p:grpSpPr>
          <a:xfrm>
            <a:off x="4478962" y="4138744"/>
            <a:ext cx="3101944" cy="1984492"/>
            <a:chOff x="4478962" y="4138744"/>
            <a:chExt cx="3101944" cy="198449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39CF4BF-3DC7-D275-2DDC-59D37B3B4342}"/>
                </a:ext>
              </a:extLst>
            </p:cNvPr>
            <p:cNvSpPr/>
            <p:nvPr/>
          </p:nvSpPr>
          <p:spPr>
            <a:xfrm>
              <a:off x="4478962" y="4138744"/>
              <a:ext cx="3101944" cy="1984492"/>
            </a:xfrm>
            <a:prstGeom prst="roundRect">
              <a:avLst>
                <a:gd name="adj" fmla="val 1320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684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7C7AF1A-C2D5-EBC0-76A7-83BF3F5CF4E2}"/>
                </a:ext>
              </a:extLst>
            </p:cNvPr>
            <p:cNvSpPr txBox="1"/>
            <p:nvPr/>
          </p:nvSpPr>
          <p:spPr>
            <a:xfrm>
              <a:off x="4922028" y="5455854"/>
              <a:ext cx="2349614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加强团队间的跨界合作，优势资源互补，实现交叉价值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51E0408-9E86-69F4-2307-48B9459101BF}"/>
                </a:ext>
              </a:extLst>
            </p:cNvPr>
            <p:cNvSpPr txBox="1"/>
            <p:nvPr/>
          </p:nvSpPr>
          <p:spPr>
            <a:xfrm>
              <a:off x="4922028" y="5104614"/>
              <a:ext cx="10259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团队合作</a:t>
              </a:r>
            </a:p>
          </p:txBody>
        </p:sp>
        <p:pic>
          <p:nvPicPr>
            <p:cNvPr id="36" name="图形 35" descr="拼图 纯色填充">
              <a:extLst>
                <a:ext uri="{FF2B5EF4-FFF2-40B4-BE49-F238E27FC236}">
                  <a16:creationId xmlns:a16="http://schemas.microsoft.com/office/drawing/2014/main" id="{E60D615E-54F0-B1CE-7D7F-ABA20128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33722" y="4266784"/>
              <a:ext cx="720000" cy="720000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C4CAFE0-F6A6-27A8-ACAD-B7FED96C137D}"/>
              </a:ext>
            </a:extLst>
          </p:cNvPr>
          <p:cNvGrpSpPr/>
          <p:nvPr/>
        </p:nvGrpSpPr>
        <p:grpSpPr>
          <a:xfrm>
            <a:off x="8265098" y="4138744"/>
            <a:ext cx="3101944" cy="1984492"/>
            <a:chOff x="8265098" y="4138744"/>
            <a:chExt cx="3101944" cy="1984492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B5B0C8F-8309-2FF7-F93D-2E133A1B36E4}"/>
                </a:ext>
              </a:extLst>
            </p:cNvPr>
            <p:cNvSpPr/>
            <p:nvPr/>
          </p:nvSpPr>
          <p:spPr>
            <a:xfrm>
              <a:off x="8265098" y="4138744"/>
              <a:ext cx="3101944" cy="1984492"/>
            </a:xfrm>
            <a:prstGeom prst="roundRect">
              <a:avLst>
                <a:gd name="adj" fmla="val 1320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684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9EBA20B-7B95-F8C1-B66F-BB156DB0E867}"/>
                </a:ext>
              </a:extLst>
            </p:cNvPr>
            <p:cNvSpPr txBox="1"/>
            <p:nvPr/>
          </p:nvSpPr>
          <p:spPr>
            <a:xfrm>
              <a:off x="8708164" y="5455854"/>
              <a:ext cx="2349614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加强日常基础数据维护，分析月度数据走势，为经营决策提供洞见</a:t>
              </a:r>
              <a:endPara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E2ECB49-1437-1E1C-CD7C-77F518688CCB}"/>
                </a:ext>
              </a:extLst>
            </p:cNvPr>
            <p:cNvSpPr txBox="1"/>
            <p:nvPr/>
          </p:nvSpPr>
          <p:spPr>
            <a:xfrm>
              <a:off x="8708164" y="5104614"/>
              <a:ext cx="10259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数据分析</a:t>
              </a:r>
            </a:p>
          </p:txBody>
        </p:sp>
        <p:pic>
          <p:nvPicPr>
            <p:cNvPr id="38" name="图形 37" descr="研究 纯色填充">
              <a:extLst>
                <a:ext uri="{FF2B5EF4-FFF2-40B4-BE49-F238E27FC236}">
                  <a16:creationId xmlns:a16="http://schemas.microsoft.com/office/drawing/2014/main" id="{1E96FDB4-4BD3-39CF-2A19-EBB9FDA8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08164" y="4284368"/>
              <a:ext cx="720000" cy="72000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6800CEF-A728-3297-E328-F200D4DD5863}"/>
              </a:ext>
            </a:extLst>
          </p:cNvPr>
          <p:cNvGrpSpPr/>
          <p:nvPr/>
        </p:nvGrpSpPr>
        <p:grpSpPr>
          <a:xfrm>
            <a:off x="8265098" y="1602430"/>
            <a:ext cx="3101944" cy="1984492"/>
            <a:chOff x="8265098" y="1602430"/>
            <a:chExt cx="3101944" cy="19844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C7E0594-525A-E12F-65C0-CEF3FB0759A0}"/>
                </a:ext>
              </a:extLst>
            </p:cNvPr>
            <p:cNvSpPr/>
            <p:nvPr/>
          </p:nvSpPr>
          <p:spPr>
            <a:xfrm>
              <a:off x="8265098" y="1602430"/>
              <a:ext cx="3101944" cy="1984492"/>
            </a:xfrm>
            <a:prstGeom prst="roundRect">
              <a:avLst>
                <a:gd name="adj" fmla="val 1320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684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90F7406-CCCC-ABDD-D60F-B8BEF8A37061}"/>
                </a:ext>
              </a:extLst>
            </p:cNvPr>
            <p:cNvSpPr txBox="1"/>
            <p:nvPr/>
          </p:nvSpPr>
          <p:spPr>
            <a:xfrm>
              <a:off x="8708164" y="2901956"/>
              <a:ext cx="2349614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安排销售精英带徒弟，分享销售经验和技巧，提升团队整体销售能力</a:t>
              </a:r>
              <a:endPara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0B9B016-EE61-4526-197C-1B4D3CF5C943}"/>
                </a:ext>
              </a:extLst>
            </p:cNvPr>
            <p:cNvSpPr txBox="1"/>
            <p:nvPr/>
          </p:nvSpPr>
          <p:spPr>
            <a:xfrm>
              <a:off x="8708164" y="2550717"/>
              <a:ext cx="10259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经验分享</a:t>
              </a:r>
            </a:p>
          </p:txBody>
        </p:sp>
        <p:pic>
          <p:nvPicPr>
            <p:cNvPr id="42" name="图形 41" descr="教师 纯色填充">
              <a:extLst>
                <a:ext uri="{FF2B5EF4-FFF2-40B4-BE49-F238E27FC236}">
                  <a16:creationId xmlns:a16="http://schemas.microsoft.com/office/drawing/2014/main" id="{A6E0A230-BC14-A15A-96A5-2FCAC6A3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08164" y="1788777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301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文本框 225">
            <a:extLst>
              <a:ext uri="{FF2B5EF4-FFF2-40B4-BE49-F238E27FC236}">
                <a16:creationId xmlns:a16="http://schemas.microsoft.com/office/drawing/2014/main" id="{136A8F1E-03E6-9055-1748-158143E16253}"/>
              </a:ext>
            </a:extLst>
          </p:cNvPr>
          <p:cNvSpPr txBox="1"/>
          <p:nvPr/>
        </p:nvSpPr>
        <p:spPr>
          <a:xfrm>
            <a:off x="1890747" y="2482741"/>
            <a:ext cx="2591887" cy="2123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04</a:t>
            </a:r>
            <a:endParaRPr lang="zh-CN" altLang="en-US" sz="138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ea"/>
              <a:ea typeface="+mj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2942A52-2B4B-2F1D-57FC-F0EA62EFEE45}"/>
              </a:ext>
            </a:extLst>
          </p:cNvPr>
          <p:cNvGrpSpPr/>
          <p:nvPr/>
        </p:nvGrpSpPr>
        <p:grpSpPr>
          <a:xfrm>
            <a:off x="3231711" y="2050143"/>
            <a:ext cx="8955314" cy="2757714"/>
            <a:chOff x="3231711" y="2050143"/>
            <a:chExt cx="8955314" cy="275771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5C2D35D-AC87-F6A9-E9B9-752589C63166}"/>
                </a:ext>
              </a:extLst>
            </p:cNvPr>
            <p:cNvSpPr/>
            <p:nvPr/>
          </p:nvSpPr>
          <p:spPr>
            <a:xfrm>
              <a:off x="3231711" y="2050143"/>
              <a:ext cx="8955314" cy="2757714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47000"/>
                    <a:lumOff val="53000"/>
                  </a:schemeClr>
                </a:gs>
                <a:gs pos="51000">
                  <a:srgbClr val="FFFFFF">
                    <a:alpha val="18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bg1">
                      <a:alpha val="62000"/>
                    </a:schemeClr>
                  </a:gs>
                </a:gsLst>
                <a:lin ang="0" scaled="0"/>
              </a:gradFill>
            </a:ln>
            <a:effectLst>
              <a:outerShdw blurRad="139700" dist="152400" dir="8100000" algn="tr" rotWithShape="0">
                <a:schemeClr val="accent3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78" name="组合 277">
              <a:extLst>
                <a:ext uri="{FF2B5EF4-FFF2-40B4-BE49-F238E27FC236}">
                  <a16:creationId xmlns:a16="http://schemas.microsoft.com/office/drawing/2014/main" id="{C3AC151E-B798-026C-1691-AAE4ADDD8300}"/>
                </a:ext>
              </a:extLst>
            </p:cNvPr>
            <p:cNvGrpSpPr/>
            <p:nvPr/>
          </p:nvGrpSpPr>
          <p:grpSpPr>
            <a:xfrm>
              <a:off x="6847688" y="3472879"/>
              <a:ext cx="4884760" cy="920883"/>
              <a:chOff x="4038842" y="2796708"/>
              <a:chExt cx="5893427" cy="920882"/>
            </a:xfrm>
          </p:grpSpPr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33679E58-77FE-D72A-B0FE-28F7776D74D2}"/>
                  </a:ext>
                </a:extLst>
              </p:cNvPr>
              <p:cNvSpPr txBox="1"/>
              <p:nvPr/>
            </p:nvSpPr>
            <p:spPr>
              <a:xfrm>
                <a:off x="4038842" y="2796708"/>
                <a:ext cx="5893427" cy="67723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dist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48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工作计划</a:t>
                </a:r>
              </a:p>
            </p:txBody>
          </p:sp>
          <p:sp>
            <p:nvSpPr>
              <p:cNvPr id="277" name="文本框 276">
                <a:extLst>
                  <a:ext uri="{FF2B5EF4-FFF2-40B4-BE49-F238E27FC236}">
                    <a16:creationId xmlns:a16="http://schemas.microsoft.com/office/drawing/2014/main" id="{23843DB1-883D-B5AE-E445-CB281E807F99}"/>
                  </a:ext>
                </a:extLst>
              </p:cNvPr>
              <p:cNvSpPr txBox="1"/>
              <p:nvPr/>
            </p:nvSpPr>
            <p:spPr>
              <a:xfrm>
                <a:off x="4038842" y="3472371"/>
                <a:ext cx="5869450" cy="24521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dist"/>
                <a:r>
                  <a:rPr kumimoji="1" lang="en-US" altLang="zh-CN" sz="1600" dirty="0">
                    <a:solidFill>
                      <a:schemeClr val="accent1"/>
                    </a:solidFill>
                  </a:rPr>
                  <a:t>Work plan for the second half of the year</a:t>
                </a:r>
              </a:p>
            </p:txBody>
          </p:sp>
        </p:grpSp>
        <p:sp>
          <p:nvSpPr>
            <p:cNvPr id="275" name="ïśḻídè">
              <a:extLst>
                <a:ext uri="{FF2B5EF4-FFF2-40B4-BE49-F238E27FC236}">
                  <a16:creationId xmlns:a16="http://schemas.microsoft.com/office/drawing/2014/main" id="{AAB683BD-90E2-E6AE-24AD-A55A9DA440EA}"/>
                </a:ext>
              </a:extLst>
            </p:cNvPr>
            <p:cNvSpPr txBox="1">
              <a:spLocks/>
            </p:cNvSpPr>
            <p:nvPr/>
          </p:nvSpPr>
          <p:spPr>
            <a:xfrm>
              <a:off x="5110943" y="2530340"/>
              <a:ext cx="6648675" cy="677108"/>
            </a:xfrm>
            <a:prstGeom prst="rect">
              <a:avLst/>
            </a:prstGeom>
            <a:ln w="22225">
              <a:noFill/>
            </a:ln>
            <a:effectLst>
              <a:outerShdw blurRad="76200" dist="38100" dir="16200000" rotWithShape="0">
                <a:prstClr val="black">
                  <a:alpha val="10000"/>
                </a:prstClr>
              </a:outerShdw>
            </a:effectLst>
          </p:spPr>
          <p:txBody>
            <a:bodyPr wrap="square" lIns="0" tIns="0" rIns="0" bIns="0">
              <a:noAutofit/>
            </a:bodyPr>
            <a:lstStyle>
              <a:lvl1pPr algn="l" defTabSz="9143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altLang="zh-CN" sz="4400" b="0" dirty="0">
                  <a:ln w="12700">
                    <a:gradFill flip="none" rotWithShape="1">
                      <a:gsLst>
                        <a:gs pos="39000">
                          <a:schemeClr val="accent2"/>
                        </a:gs>
                        <a:gs pos="0">
                          <a:schemeClr val="accent1"/>
                        </a:gs>
                        <a:gs pos="90000">
                          <a:schemeClr val="accent3"/>
                        </a:gs>
                      </a:gsLst>
                      <a:lin ang="18900000" scaled="1"/>
                      <a:tileRect/>
                    </a:gradFill>
                  </a:ln>
                  <a:noFill/>
                  <a:latin typeface="+mj-ea"/>
                </a:rPr>
                <a:t>PART FORE</a:t>
              </a:r>
              <a:endParaRPr lang="zh-CN" altLang="en-US" sz="4400" b="0" dirty="0">
                <a:ln w="12700">
                  <a:gradFill flip="none" rotWithShape="1">
                    <a:gsLst>
                      <a:gs pos="39000">
                        <a:schemeClr val="accent2"/>
                      </a:gs>
                      <a:gs pos="0">
                        <a:schemeClr val="accent1"/>
                      </a:gs>
                      <a:gs pos="90000">
                        <a:schemeClr val="accent3"/>
                      </a:gs>
                    </a:gsLst>
                    <a:lin ang="18900000" scaled="1"/>
                    <a:tileRect/>
                  </a:gradFill>
                </a:ln>
                <a:noFill/>
                <a:latin typeface="+mj-ea"/>
              </a:endParaRPr>
            </a:p>
          </p:txBody>
        </p:sp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92471B79-D49D-6154-0D51-C2C5BD53B21F}"/>
                </a:ext>
              </a:extLst>
            </p:cNvPr>
            <p:cNvGrpSpPr/>
            <p:nvPr/>
          </p:nvGrpSpPr>
          <p:grpSpPr>
            <a:xfrm>
              <a:off x="6892513" y="2634978"/>
              <a:ext cx="1367742" cy="452667"/>
              <a:chOff x="10341036" y="5821133"/>
              <a:chExt cx="1367742" cy="452667"/>
            </a:xfrm>
            <a:gradFill>
              <a:gsLst>
                <a:gs pos="100000">
                  <a:schemeClr val="accent1">
                    <a:alpha val="68000"/>
                  </a:schemeClr>
                </a:gs>
                <a:gs pos="59000">
                  <a:schemeClr val="accent2">
                    <a:alpha val="90000"/>
                  </a:schemeClr>
                </a:gs>
                <a:gs pos="12000">
                  <a:schemeClr val="accent3">
                    <a:alpha val="62000"/>
                  </a:schemeClr>
                </a:gs>
              </a:gsLst>
              <a:lin ang="8100000" scaled="1"/>
            </a:gradFill>
          </p:grpSpPr>
          <p:sp>
            <p:nvSpPr>
              <p:cNvPr id="280" name="平行四边形 279">
                <a:extLst>
                  <a:ext uri="{FF2B5EF4-FFF2-40B4-BE49-F238E27FC236}">
                    <a16:creationId xmlns:a16="http://schemas.microsoft.com/office/drawing/2014/main" id="{31F10B52-98BB-B945-0E6D-971389562592}"/>
                  </a:ext>
                </a:extLst>
              </p:cNvPr>
              <p:cNvSpPr/>
              <p:nvPr/>
            </p:nvSpPr>
            <p:spPr>
              <a:xfrm>
                <a:off x="1140783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平行四边形 280">
                <a:extLst>
                  <a:ext uri="{FF2B5EF4-FFF2-40B4-BE49-F238E27FC236}">
                    <a16:creationId xmlns:a16="http://schemas.microsoft.com/office/drawing/2014/main" id="{E738C0FA-4EBF-2327-7142-3C5665F1D898}"/>
                  </a:ext>
                </a:extLst>
              </p:cNvPr>
              <p:cNvSpPr/>
              <p:nvPr/>
            </p:nvSpPr>
            <p:spPr>
              <a:xfrm>
                <a:off x="1119447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平行四边形 281">
                <a:extLst>
                  <a:ext uri="{FF2B5EF4-FFF2-40B4-BE49-F238E27FC236}">
                    <a16:creationId xmlns:a16="http://schemas.microsoft.com/office/drawing/2014/main" id="{104A738B-E99C-969C-66A5-CE4BFD041472}"/>
                  </a:ext>
                </a:extLst>
              </p:cNvPr>
              <p:cNvSpPr/>
              <p:nvPr/>
            </p:nvSpPr>
            <p:spPr>
              <a:xfrm>
                <a:off x="1098111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平行四边形 282">
                <a:extLst>
                  <a:ext uri="{FF2B5EF4-FFF2-40B4-BE49-F238E27FC236}">
                    <a16:creationId xmlns:a16="http://schemas.microsoft.com/office/drawing/2014/main" id="{AD11826A-318D-DE57-8DCF-AC2CD07CE94E}"/>
                  </a:ext>
                </a:extLst>
              </p:cNvPr>
              <p:cNvSpPr/>
              <p:nvPr/>
            </p:nvSpPr>
            <p:spPr>
              <a:xfrm>
                <a:off x="1076775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4" name="平行四边形 283">
                <a:extLst>
                  <a:ext uri="{FF2B5EF4-FFF2-40B4-BE49-F238E27FC236}">
                    <a16:creationId xmlns:a16="http://schemas.microsoft.com/office/drawing/2014/main" id="{A00AB5A7-FBEA-98B2-455C-0872144ECA51}"/>
                  </a:ext>
                </a:extLst>
              </p:cNvPr>
              <p:cNvSpPr/>
              <p:nvPr/>
            </p:nvSpPr>
            <p:spPr>
              <a:xfrm>
                <a:off x="1055439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5" name="平行四边形 284">
                <a:extLst>
                  <a:ext uri="{FF2B5EF4-FFF2-40B4-BE49-F238E27FC236}">
                    <a16:creationId xmlns:a16="http://schemas.microsoft.com/office/drawing/2014/main" id="{6FCCA64A-CE09-9466-50C5-4AAFEAEEB7CF}"/>
                  </a:ext>
                </a:extLst>
              </p:cNvPr>
              <p:cNvSpPr/>
              <p:nvPr/>
            </p:nvSpPr>
            <p:spPr>
              <a:xfrm>
                <a:off x="1034103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449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81585-3536-78F6-BDBD-00417F0A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风险预测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D5294C-A49C-1F0B-0F18-7BBC6936EADC}"/>
              </a:ext>
            </a:extLst>
          </p:cNvPr>
          <p:cNvSpPr/>
          <p:nvPr/>
        </p:nvSpPr>
        <p:spPr>
          <a:xfrm>
            <a:off x="-1" y="1637969"/>
            <a:ext cx="12192001" cy="2893670"/>
          </a:xfrm>
          <a:prstGeom prst="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bg1"/>
            </a:solidFill>
          </a:ln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40C5C0-C755-E12A-A8D0-5AFE9F8A3DC3}"/>
              </a:ext>
            </a:extLst>
          </p:cNvPr>
          <p:cNvSpPr txBox="1"/>
          <p:nvPr/>
        </p:nvSpPr>
        <p:spPr>
          <a:xfrm>
            <a:off x="695325" y="4909615"/>
            <a:ext cx="239511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/>
              <a:t>政治、社会环境的重大变化从 而导致 的变化仍有可能对本公司产生影响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00ECA8-5732-ECEB-82F4-3BC923C356EA}"/>
              </a:ext>
            </a:extLst>
          </p:cNvPr>
          <p:cNvSpPr txBox="1"/>
          <p:nvPr/>
        </p:nvSpPr>
        <p:spPr>
          <a:xfrm>
            <a:off x="3497403" y="4909615"/>
            <a:ext cx="239511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/>
              <a:t>伴随国外工艺引进的产品可能对本公司及本行业形成竞争，预测具有一定风险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E1A3EB-D13D-A786-8D9B-25DB8DAA5580}"/>
              </a:ext>
            </a:extLst>
          </p:cNvPr>
          <p:cNvSpPr txBox="1"/>
          <p:nvPr/>
        </p:nvSpPr>
        <p:spPr>
          <a:xfrm>
            <a:off x="6299481" y="4909615"/>
            <a:ext cx="239511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/>
              <a:t>包括汇率变动、主要原材料的供应和价格、交通运输能力等主要因素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8F1909-2F2E-0745-F4DD-F438492D7265}"/>
              </a:ext>
            </a:extLst>
          </p:cNvPr>
          <p:cNvSpPr txBox="1"/>
          <p:nvPr/>
        </p:nvSpPr>
        <p:spPr>
          <a:xfrm>
            <a:off x="9101559" y="4909615"/>
            <a:ext cx="239511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/>
              <a:t>随着生产规模的扩大，使之市场上 迅速产生高效益存在着一定的风险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9B81A7-5FFF-CB27-68AF-F1A88E8BDF8B}"/>
              </a:ext>
            </a:extLst>
          </p:cNvPr>
          <p:cNvSpPr txBox="1"/>
          <p:nvPr/>
        </p:nvSpPr>
        <p:spPr>
          <a:xfrm>
            <a:off x="1277330" y="3968080"/>
            <a:ext cx="1231106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政策风险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646290-D364-5A11-FB98-543452F40453}"/>
              </a:ext>
            </a:extLst>
          </p:cNvPr>
          <p:cNvSpPr txBox="1"/>
          <p:nvPr/>
        </p:nvSpPr>
        <p:spPr>
          <a:xfrm>
            <a:off x="4079407" y="3968080"/>
            <a:ext cx="1231106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行业风险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86C307-6AD6-C6EF-259C-F1C6540F7542}"/>
              </a:ext>
            </a:extLst>
          </p:cNvPr>
          <p:cNvSpPr txBox="1"/>
          <p:nvPr/>
        </p:nvSpPr>
        <p:spPr>
          <a:xfrm>
            <a:off x="6881486" y="3968080"/>
            <a:ext cx="1231106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经济风险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2905D5-6E12-D503-EE93-A29D61268567}"/>
              </a:ext>
            </a:extLst>
          </p:cNvPr>
          <p:cNvSpPr txBox="1"/>
          <p:nvPr/>
        </p:nvSpPr>
        <p:spPr>
          <a:xfrm>
            <a:off x="9683564" y="3968080"/>
            <a:ext cx="1231106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市场风险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03292D1-A385-4149-7922-8B10519EB956}"/>
              </a:ext>
            </a:extLst>
          </p:cNvPr>
          <p:cNvCxnSpPr>
            <a:cxnSpLocks/>
          </p:cNvCxnSpPr>
          <p:nvPr/>
        </p:nvCxnSpPr>
        <p:spPr>
          <a:xfrm>
            <a:off x="3301172" y="4832310"/>
            <a:ext cx="0" cy="1184007"/>
          </a:xfrm>
          <a:prstGeom prst="line">
            <a:avLst/>
          </a:prstGeom>
          <a:ln>
            <a:gradFill>
              <a:gsLst>
                <a:gs pos="544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26CE5BE-4B0F-E99E-8893-6B7BC8E43E30}"/>
              </a:ext>
            </a:extLst>
          </p:cNvPr>
          <p:cNvCxnSpPr>
            <a:cxnSpLocks/>
          </p:cNvCxnSpPr>
          <p:nvPr/>
        </p:nvCxnSpPr>
        <p:spPr>
          <a:xfrm>
            <a:off x="6098387" y="4832113"/>
            <a:ext cx="0" cy="1184400"/>
          </a:xfrm>
          <a:prstGeom prst="line">
            <a:avLst/>
          </a:prstGeom>
          <a:ln>
            <a:gradFill>
              <a:gsLst>
                <a:gs pos="544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D7F944D-A62F-912C-245D-4F90C3D29062}"/>
              </a:ext>
            </a:extLst>
          </p:cNvPr>
          <p:cNvCxnSpPr>
            <a:cxnSpLocks/>
          </p:cNvCxnSpPr>
          <p:nvPr/>
        </p:nvCxnSpPr>
        <p:spPr>
          <a:xfrm>
            <a:off x="8895602" y="4832113"/>
            <a:ext cx="0" cy="1184400"/>
          </a:xfrm>
          <a:prstGeom prst="line">
            <a:avLst/>
          </a:prstGeom>
          <a:ln>
            <a:gradFill>
              <a:gsLst>
                <a:gs pos="544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 descr="在会议室交流想法">
            <a:extLst>
              <a:ext uri="{FF2B5EF4-FFF2-40B4-BE49-F238E27FC236}">
                <a16:creationId xmlns:a16="http://schemas.microsoft.com/office/drawing/2014/main" id="{5C759680-80E9-4F83-AB3F-5EE570E2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2" y="1939672"/>
            <a:ext cx="2558238" cy="1707574"/>
          </a:xfrm>
          <a:prstGeom prst="rect">
            <a:avLst/>
          </a:prstGeom>
        </p:spPr>
      </p:pic>
      <p:pic>
        <p:nvPicPr>
          <p:cNvPr id="44" name="图片 43" descr="两位业务人员在交流">
            <a:extLst>
              <a:ext uri="{FF2B5EF4-FFF2-40B4-BE49-F238E27FC236}">
                <a16:creationId xmlns:a16="http://schemas.microsoft.com/office/drawing/2014/main" id="{B9095E68-951F-8313-2448-C83CA8BD1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82" y="1939672"/>
            <a:ext cx="2558237" cy="1705074"/>
          </a:xfrm>
          <a:prstGeom prst="rect">
            <a:avLst/>
          </a:prstGeom>
        </p:spPr>
      </p:pic>
      <p:pic>
        <p:nvPicPr>
          <p:cNvPr id="47" name="图片 46" descr="指着纸的人">
            <a:extLst>
              <a:ext uri="{FF2B5EF4-FFF2-40B4-BE49-F238E27FC236}">
                <a16:creationId xmlns:a16="http://schemas.microsoft.com/office/drawing/2014/main" id="{51623210-3EF3-0F08-C1CF-E689022B2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91" y="1939672"/>
            <a:ext cx="2558236" cy="1702374"/>
          </a:xfrm>
          <a:prstGeom prst="rect">
            <a:avLst/>
          </a:prstGeom>
        </p:spPr>
      </p:pic>
      <p:pic>
        <p:nvPicPr>
          <p:cNvPr id="46" name="图片 45" descr="处理图形的小组">
            <a:extLst>
              <a:ext uri="{FF2B5EF4-FFF2-40B4-BE49-F238E27FC236}">
                <a16:creationId xmlns:a16="http://schemas.microsoft.com/office/drawing/2014/main" id="{967150E5-E259-18D4-450D-EB9FEBBCA9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382" b="516"/>
          <a:stretch/>
        </p:blipFill>
        <p:spPr>
          <a:xfrm>
            <a:off x="9019998" y="1939672"/>
            <a:ext cx="2558235" cy="17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1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177DB-35B5-EFE9-66D6-FA7C8FDB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下半年销售计划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95EC415E-FB5D-C602-2069-9726725E445D}"/>
              </a:ext>
            </a:extLst>
          </p:cNvPr>
          <p:cNvSpPr/>
          <p:nvPr/>
        </p:nvSpPr>
        <p:spPr>
          <a:xfrm>
            <a:off x="863852" y="1764715"/>
            <a:ext cx="7246617" cy="3693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制定下半年销售目标，明确负责人及重点销售项目。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E88F14EE-C39F-F794-791E-91FD5DAC3CC0}"/>
              </a:ext>
            </a:extLst>
          </p:cNvPr>
          <p:cNvGrpSpPr/>
          <p:nvPr/>
        </p:nvGrpSpPr>
        <p:grpSpPr>
          <a:xfrm>
            <a:off x="854700" y="1763130"/>
            <a:ext cx="10662110" cy="4474158"/>
            <a:chOff x="854700" y="1763130"/>
            <a:chExt cx="10662110" cy="4474158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2F6E6B4B-3B1A-288A-6254-4371FD02A08A}"/>
                </a:ext>
              </a:extLst>
            </p:cNvPr>
            <p:cNvGrpSpPr/>
            <p:nvPr/>
          </p:nvGrpSpPr>
          <p:grpSpPr>
            <a:xfrm>
              <a:off x="854700" y="2299720"/>
              <a:ext cx="7711128" cy="3400978"/>
              <a:chOff x="854700" y="2299720"/>
              <a:chExt cx="7711128" cy="3400978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9AC1BBD-ADF6-B84F-AC6B-FABA2531A098}"/>
                  </a:ext>
                </a:extLst>
              </p:cNvPr>
              <p:cNvSpPr/>
              <p:nvPr/>
            </p:nvSpPr>
            <p:spPr>
              <a:xfrm>
                <a:off x="854700" y="2299720"/>
                <a:ext cx="7711128" cy="34009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15900" dist="88900" dir="8100000" algn="tr" rotWithShape="0">
                  <a:schemeClr val="accent1">
                    <a:lumMod val="75000"/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C47FD3-7BD2-B273-BB2C-7FD36DBC80EB}"/>
                  </a:ext>
                </a:extLst>
              </p:cNvPr>
              <p:cNvSpPr txBox="1"/>
              <p:nvPr/>
            </p:nvSpPr>
            <p:spPr>
              <a:xfrm>
                <a:off x="1323765" y="2474923"/>
                <a:ext cx="1643261" cy="374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事业领域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DC204A9-383D-EED1-5B34-19CFDF48389F}"/>
                  </a:ext>
                </a:extLst>
              </p:cNvPr>
              <p:cNvSpPr txBox="1"/>
              <p:nvPr/>
            </p:nvSpPr>
            <p:spPr>
              <a:xfrm>
                <a:off x="3839897" y="2474923"/>
                <a:ext cx="1643261" cy="374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销售计划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6C850E-FA8F-2699-3F61-FD7FAC791F2C}"/>
                  </a:ext>
                </a:extLst>
              </p:cNvPr>
              <p:cNvSpPr txBox="1"/>
              <p:nvPr/>
            </p:nvSpPr>
            <p:spPr>
              <a:xfrm>
                <a:off x="6356028" y="2474923"/>
                <a:ext cx="1643261" cy="374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负责人</a:t>
                </a: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C33D89FC-BF5B-9849-9619-64A0470AA4EA}"/>
                  </a:ext>
                </a:extLst>
              </p:cNvPr>
              <p:cNvGrpSpPr/>
              <p:nvPr/>
            </p:nvGrpSpPr>
            <p:grpSpPr>
              <a:xfrm>
                <a:off x="1053446" y="3058451"/>
                <a:ext cx="2180481" cy="2365714"/>
                <a:chOff x="768154" y="3449832"/>
                <a:chExt cx="2325566" cy="2494086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3C68131B-1FAC-AFB7-50D8-5D2211337067}"/>
                    </a:ext>
                  </a:extLst>
                </p:cNvPr>
                <p:cNvSpPr/>
                <p:nvPr/>
              </p:nvSpPr>
              <p:spPr>
                <a:xfrm>
                  <a:off x="768154" y="3449832"/>
                  <a:ext cx="2325566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8A7AB47E-981C-FF57-DBA8-9A8474CBDA46}"/>
                    </a:ext>
                  </a:extLst>
                </p:cNvPr>
                <p:cNvSpPr/>
                <p:nvPr/>
              </p:nvSpPr>
              <p:spPr>
                <a:xfrm>
                  <a:off x="768154" y="4107498"/>
                  <a:ext cx="2325566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" name="矩形: 圆角 11">
                  <a:extLst>
                    <a:ext uri="{FF2B5EF4-FFF2-40B4-BE49-F238E27FC236}">
                      <a16:creationId xmlns:a16="http://schemas.microsoft.com/office/drawing/2014/main" id="{E84E0625-4BDC-55CA-948B-D78ADDC3FC49}"/>
                    </a:ext>
                  </a:extLst>
                </p:cNvPr>
                <p:cNvSpPr/>
                <p:nvPr/>
              </p:nvSpPr>
              <p:spPr>
                <a:xfrm>
                  <a:off x="768154" y="4765164"/>
                  <a:ext cx="2325566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ECCC74F8-B3EA-59D2-0706-36D501803491}"/>
                    </a:ext>
                  </a:extLst>
                </p:cNvPr>
                <p:cNvSpPr/>
                <p:nvPr/>
              </p:nvSpPr>
              <p:spPr>
                <a:xfrm>
                  <a:off x="768154" y="5452746"/>
                  <a:ext cx="2325566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FC410A8-C93A-437F-2658-3E4BD84A440A}"/>
                  </a:ext>
                </a:extLst>
              </p:cNvPr>
              <p:cNvGrpSpPr/>
              <p:nvPr/>
            </p:nvGrpSpPr>
            <p:grpSpPr>
              <a:xfrm>
                <a:off x="3479448" y="3058451"/>
                <a:ext cx="2364157" cy="2365714"/>
                <a:chOff x="3345936" y="3449832"/>
                <a:chExt cx="2521464" cy="2494086"/>
              </a:xfrm>
            </p:grpSpPr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11F69142-F234-CD05-8EFC-E48BC1BA1BEF}"/>
                    </a:ext>
                  </a:extLst>
                </p:cNvPr>
                <p:cNvSpPr/>
                <p:nvPr/>
              </p:nvSpPr>
              <p:spPr>
                <a:xfrm>
                  <a:off x="3345936" y="3449832"/>
                  <a:ext cx="2521464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id="{8996F196-4C34-4C6F-E338-E5FC46FADF34}"/>
                    </a:ext>
                  </a:extLst>
                </p:cNvPr>
                <p:cNvSpPr/>
                <p:nvPr/>
              </p:nvSpPr>
              <p:spPr>
                <a:xfrm>
                  <a:off x="3345936" y="4107498"/>
                  <a:ext cx="2521464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1E4CC336-4D04-9C60-9C50-B9D0AFF41E57}"/>
                    </a:ext>
                  </a:extLst>
                </p:cNvPr>
                <p:cNvSpPr/>
                <p:nvPr/>
              </p:nvSpPr>
              <p:spPr>
                <a:xfrm>
                  <a:off x="3345936" y="4765164"/>
                  <a:ext cx="2521464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582C47F8-342D-C1AE-F516-F57EB9E3CEDC}"/>
                    </a:ext>
                  </a:extLst>
                </p:cNvPr>
                <p:cNvSpPr/>
                <p:nvPr/>
              </p:nvSpPr>
              <p:spPr>
                <a:xfrm>
                  <a:off x="3345936" y="5452746"/>
                  <a:ext cx="2521464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8FA0E7BF-0723-1A0B-D24B-5F45C0699539}"/>
                  </a:ext>
                </a:extLst>
              </p:cNvPr>
              <p:cNvGrpSpPr/>
              <p:nvPr/>
            </p:nvGrpSpPr>
            <p:grpSpPr>
              <a:xfrm>
                <a:off x="6042352" y="3058451"/>
                <a:ext cx="2180481" cy="2365714"/>
                <a:chOff x="6096000" y="3449832"/>
                <a:chExt cx="2325566" cy="2494086"/>
              </a:xfrm>
            </p:grpSpPr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B3D76CE6-A9E6-B360-B8E5-701D6F906CBC}"/>
                    </a:ext>
                  </a:extLst>
                </p:cNvPr>
                <p:cNvSpPr/>
                <p:nvPr/>
              </p:nvSpPr>
              <p:spPr>
                <a:xfrm>
                  <a:off x="6096000" y="3449832"/>
                  <a:ext cx="2325566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0D84849D-6B0C-964C-013D-7422BF9D038F}"/>
                    </a:ext>
                  </a:extLst>
                </p:cNvPr>
                <p:cNvSpPr/>
                <p:nvPr/>
              </p:nvSpPr>
              <p:spPr>
                <a:xfrm>
                  <a:off x="6096000" y="4107498"/>
                  <a:ext cx="2325566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BEEAD7E7-28C9-5326-31B3-07280FD70F48}"/>
                    </a:ext>
                  </a:extLst>
                </p:cNvPr>
                <p:cNvSpPr/>
                <p:nvPr/>
              </p:nvSpPr>
              <p:spPr>
                <a:xfrm>
                  <a:off x="6096000" y="4765164"/>
                  <a:ext cx="2325566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7A3072C1-4E9F-6A38-33B6-EAF823BAAA36}"/>
                    </a:ext>
                  </a:extLst>
                </p:cNvPr>
                <p:cNvSpPr/>
                <p:nvPr/>
              </p:nvSpPr>
              <p:spPr>
                <a:xfrm>
                  <a:off x="6096000" y="5452746"/>
                  <a:ext cx="2325566" cy="491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1CB1F6A-32AA-1D89-DC4B-F796F0DB7047}"/>
                  </a:ext>
                </a:extLst>
              </p:cNvPr>
              <p:cNvSpPr txBox="1"/>
              <p:nvPr/>
            </p:nvSpPr>
            <p:spPr>
              <a:xfrm>
                <a:off x="1053446" y="3143390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事业领域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A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5B14875-199A-1104-BA5A-C91EC21F96C0}"/>
                  </a:ext>
                </a:extLst>
              </p:cNvPr>
              <p:cNvSpPr txBox="1"/>
              <p:nvPr/>
            </p:nvSpPr>
            <p:spPr>
              <a:xfrm>
                <a:off x="1053446" y="3794465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事业领域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B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78150D3-8029-D208-4C2D-8D5614CBB5E0}"/>
                  </a:ext>
                </a:extLst>
              </p:cNvPr>
              <p:cNvSpPr txBox="1"/>
              <p:nvPr/>
            </p:nvSpPr>
            <p:spPr>
              <a:xfrm>
                <a:off x="1053446" y="4418281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事业领域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C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4BCE1DD-253F-1F66-F79E-C62833E948D1}"/>
                  </a:ext>
                </a:extLst>
              </p:cNvPr>
              <p:cNvSpPr txBox="1"/>
              <p:nvPr/>
            </p:nvSpPr>
            <p:spPr>
              <a:xfrm>
                <a:off x="1053446" y="5064107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事业领域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D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A7A6B43-FC60-5524-0D73-146826F1F95E}"/>
                  </a:ext>
                </a:extLst>
              </p:cNvPr>
              <p:cNvSpPr txBox="1"/>
              <p:nvPr/>
            </p:nvSpPr>
            <p:spPr>
              <a:xfrm>
                <a:off x="6042352" y="3142378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Andy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6904C6F-2085-DBC6-B419-C1BB8C9485E2}"/>
                  </a:ext>
                </a:extLst>
              </p:cNvPr>
              <p:cNvSpPr txBox="1"/>
              <p:nvPr/>
            </p:nvSpPr>
            <p:spPr>
              <a:xfrm>
                <a:off x="6042352" y="3793453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Marry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EBFB921-B319-D09E-4D12-F0BA84916B57}"/>
                  </a:ext>
                </a:extLst>
              </p:cNvPr>
              <p:cNvSpPr txBox="1"/>
              <p:nvPr/>
            </p:nvSpPr>
            <p:spPr>
              <a:xfrm>
                <a:off x="6042352" y="4417269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Candy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A1CFC3C-4F75-935E-F5DB-6A19A0776CF2}"/>
                  </a:ext>
                </a:extLst>
              </p:cNvPr>
              <p:cNvSpPr txBox="1"/>
              <p:nvPr/>
            </p:nvSpPr>
            <p:spPr>
              <a:xfrm>
                <a:off x="6042352" y="5063095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Dan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A523524-3734-E66A-8804-62199209FDD1}"/>
                  </a:ext>
                </a:extLst>
              </p:cNvPr>
              <p:cNvSpPr txBox="1"/>
              <p:nvPr/>
            </p:nvSpPr>
            <p:spPr>
              <a:xfrm>
                <a:off x="3545780" y="3150038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accent1"/>
                    </a:solidFill>
                    <a:latin typeface="+mn-ea"/>
                  </a:rPr>
                  <a:t>3,500,000</a:t>
                </a:r>
                <a:endParaRPr lang="zh-CN" altLang="en-US" sz="1400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1E17FBD-7095-8AC0-4A3E-7BB048B209D2}"/>
                  </a:ext>
                </a:extLst>
              </p:cNvPr>
              <p:cNvSpPr txBox="1"/>
              <p:nvPr/>
            </p:nvSpPr>
            <p:spPr>
              <a:xfrm>
                <a:off x="3545780" y="3793453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accent1"/>
                    </a:solidFill>
                    <a:latin typeface="+mn-ea"/>
                  </a:rPr>
                  <a:t>3,200,000</a:t>
                </a:r>
                <a:endParaRPr lang="zh-CN" altLang="en-US" sz="1400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F82FC78-2118-65CF-9D32-5C5E2DB1DABE}"/>
                  </a:ext>
                </a:extLst>
              </p:cNvPr>
              <p:cNvSpPr txBox="1"/>
              <p:nvPr/>
            </p:nvSpPr>
            <p:spPr>
              <a:xfrm>
                <a:off x="3545780" y="4417269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accent1"/>
                    </a:solidFill>
                    <a:latin typeface="+mn-ea"/>
                  </a:rPr>
                  <a:t>3,800,000</a:t>
                </a:r>
                <a:endParaRPr lang="zh-CN" altLang="en-US" sz="1400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8C36630-D77C-C3A4-0901-0F842CEA73B2}"/>
                  </a:ext>
                </a:extLst>
              </p:cNvPr>
              <p:cNvSpPr txBox="1"/>
              <p:nvPr/>
            </p:nvSpPr>
            <p:spPr>
              <a:xfrm>
                <a:off x="3545780" y="5063095"/>
                <a:ext cx="2180481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accent1"/>
                    </a:solidFill>
                    <a:latin typeface="+mn-ea"/>
                  </a:rPr>
                  <a:t>3,600,000</a:t>
                </a:r>
                <a:endParaRPr lang="zh-CN" altLang="en-US" sz="1400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A7EE4174-324A-3F13-290F-2CFFF5ABCDB7}"/>
                </a:ext>
              </a:extLst>
            </p:cNvPr>
            <p:cNvGrpSpPr/>
            <p:nvPr/>
          </p:nvGrpSpPr>
          <p:grpSpPr>
            <a:xfrm>
              <a:off x="8145193" y="1763130"/>
              <a:ext cx="3371617" cy="4474158"/>
              <a:chOff x="8145193" y="1763130"/>
              <a:chExt cx="3371617" cy="4474158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8DAF2D2D-E6C1-C367-EF78-CD9A5F0B79BB}"/>
                  </a:ext>
                </a:extLst>
              </p:cNvPr>
              <p:cNvSpPr/>
              <p:nvPr/>
            </p:nvSpPr>
            <p:spPr>
              <a:xfrm>
                <a:off x="8145193" y="2004299"/>
                <a:ext cx="3371617" cy="399529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3452F0"/>
                </a:solidFill>
              </a:ln>
              <a:effectLst>
                <a:outerShdw dist="50800" dir="5400000" algn="ctr" rotWithShape="0">
                  <a:srgbClr val="000000">
                    <a:alpha val="43137"/>
                  </a:srgbClr>
                </a:outerShdw>
                <a:softEdge rad="228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4896C91B-A6FC-C5FC-278E-BB150B79DD75}"/>
                  </a:ext>
                </a:extLst>
              </p:cNvPr>
              <p:cNvSpPr/>
              <p:nvPr/>
            </p:nvSpPr>
            <p:spPr>
              <a:xfrm>
                <a:off x="8289935" y="1763130"/>
                <a:ext cx="3192150" cy="4474158"/>
              </a:xfrm>
              <a:prstGeom prst="roundRect">
                <a:avLst>
                  <a:gd name="adj" fmla="val 4957"/>
                </a:avLst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B83FD0-177A-DE0F-DC5C-02C233C2E150}"/>
                  </a:ext>
                </a:extLst>
              </p:cNvPr>
              <p:cNvSpPr txBox="1"/>
              <p:nvPr/>
            </p:nvSpPr>
            <p:spPr>
              <a:xfrm>
                <a:off x="9064380" y="2404551"/>
                <a:ext cx="1643261" cy="449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400" dirty="0">
                    <a:solidFill>
                      <a:schemeClr val="accent1"/>
                    </a:solidFill>
                    <a:effectLst>
                      <a:outerShdw blurRad="50800" dist="38100" dir="10800000" algn="r" rotWithShape="0">
                        <a:schemeClr val="bg1">
                          <a:alpha val="40000"/>
                        </a:schemeClr>
                      </a:outerShdw>
                    </a:effectLst>
                    <a:latin typeface="+mn-ea"/>
                  </a:rPr>
                  <a:t>重点项目</a:t>
                </a: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19B1A4E4-122B-E0D7-2121-78D1A22F8E86}"/>
                  </a:ext>
                </a:extLst>
              </p:cNvPr>
              <p:cNvGrpSpPr/>
              <p:nvPr/>
            </p:nvGrpSpPr>
            <p:grpSpPr>
              <a:xfrm>
                <a:off x="8703932" y="3066912"/>
                <a:ext cx="2364157" cy="2365714"/>
                <a:chOff x="8650166" y="3449832"/>
                <a:chExt cx="2521464" cy="2494086"/>
              </a:xfrm>
            </p:grpSpPr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E34996F4-5692-85D2-AE6A-2B96CC7CB4B9}"/>
                    </a:ext>
                  </a:extLst>
                </p:cNvPr>
                <p:cNvSpPr/>
                <p:nvPr/>
              </p:nvSpPr>
              <p:spPr>
                <a:xfrm>
                  <a:off x="8650166" y="3449832"/>
                  <a:ext cx="2521464" cy="49117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00000">
                      <a:schemeClr val="accent1">
                        <a:lumMod val="20000"/>
                        <a:lumOff val="80000"/>
                      </a:schemeClr>
                    </a:gs>
                    <a:gs pos="34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114300" dist="114300" dir="8100000" algn="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CC2965E6-1A44-5E01-BCD9-221D8C9CFB28}"/>
                    </a:ext>
                  </a:extLst>
                </p:cNvPr>
                <p:cNvSpPr/>
                <p:nvPr/>
              </p:nvSpPr>
              <p:spPr>
                <a:xfrm>
                  <a:off x="8650166" y="4107498"/>
                  <a:ext cx="2521464" cy="49117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00000">
                      <a:schemeClr val="accent1">
                        <a:lumMod val="20000"/>
                        <a:lumOff val="80000"/>
                      </a:schemeClr>
                    </a:gs>
                    <a:gs pos="34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114300" dist="114300" dir="8100000" algn="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11D18C5A-D943-0D53-DCCF-31EB3DDDFB2D}"/>
                    </a:ext>
                  </a:extLst>
                </p:cNvPr>
                <p:cNvSpPr/>
                <p:nvPr/>
              </p:nvSpPr>
              <p:spPr>
                <a:xfrm>
                  <a:off x="8650166" y="4765164"/>
                  <a:ext cx="2521464" cy="49117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00000">
                      <a:schemeClr val="accent1">
                        <a:lumMod val="20000"/>
                        <a:lumOff val="80000"/>
                      </a:schemeClr>
                    </a:gs>
                    <a:gs pos="34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114300" dist="114300" dir="8100000" algn="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5" name="矩形: 圆角 24">
                  <a:extLst>
                    <a:ext uri="{FF2B5EF4-FFF2-40B4-BE49-F238E27FC236}">
                      <a16:creationId xmlns:a16="http://schemas.microsoft.com/office/drawing/2014/main" id="{DC67FC20-BEE5-259C-5A19-CBFA48ECBE61}"/>
                    </a:ext>
                  </a:extLst>
                </p:cNvPr>
                <p:cNvSpPr/>
                <p:nvPr/>
              </p:nvSpPr>
              <p:spPr>
                <a:xfrm>
                  <a:off x="8650166" y="5452746"/>
                  <a:ext cx="2521464" cy="49117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00000">
                      <a:schemeClr val="accent1">
                        <a:lumMod val="20000"/>
                        <a:lumOff val="80000"/>
                      </a:schemeClr>
                    </a:gs>
                    <a:gs pos="34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114300" dist="114300" dir="8100000" algn="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8102178-B85B-49C6-5D0F-63B0298449C1}"/>
                  </a:ext>
                </a:extLst>
              </p:cNvPr>
              <p:cNvSpPr txBox="1"/>
              <p:nvPr/>
            </p:nvSpPr>
            <p:spPr>
              <a:xfrm>
                <a:off x="8795770" y="3132591"/>
                <a:ext cx="2180481" cy="299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accent1"/>
                    </a:solidFill>
                    <a:latin typeface="+mn-ea"/>
                  </a:rPr>
                  <a:t>J</a:t>
                </a:r>
                <a:r>
                  <a:rPr lang="zh-CN" altLang="en-US" sz="1600" dirty="0">
                    <a:solidFill>
                      <a:schemeClr val="accent1"/>
                    </a:solidFill>
                    <a:latin typeface="+mn-ea"/>
                  </a:rPr>
                  <a:t>项目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76A95ED-7C56-6612-D7DD-B5B7B0CDBF48}"/>
                  </a:ext>
                </a:extLst>
              </p:cNvPr>
              <p:cNvSpPr txBox="1"/>
              <p:nvPr/>
            </p:nvSpPr>
            <p:spPr>
              <a:xfrm>
                <a:off x="8795770" y="3773357"/>
                <a:ext cx="2180481" cy="299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accent1"/>
                    </a:solidFill>
                    <a:latin typeface="+mn-ea"/>
                  </a:rPr>
                  <a:t>K</a:t>
                </a:r>
                <a:r>
                  <a:rPr lang="zh-CN" altLang="en-US" sz="1600" dirty="0">
                    <a:solidFill>
                      <a:schemeClr val="accent1"/>
                    </a:solidFill>
                    <a:latin typeface="+mn-ea"/>
                  </a:rPr>
                  <a:t>项目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A112C67-EDB1-A35A-A3A9-55679EA19827}"/>
                  </a:ext>
                </a:extLst>
              </p:cNvPr>
              <p:cNvSpPr txBox="1"/>
              <p:nvPr/>
            </p:nvSpPr>
            <p:spPr>
              <a:xfrm>
                <a:off x="8795770" y="4402391"/>
                <a:ext cx="2180481" cy="299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accent1"/>
                    </a:solidFill>
                    <a:latin typeface="+mn-ea"/>
                  </a:rPr>
                  <a:t>P</a:t>
                </a:r>
                <a:r>
                  <a:rPr lang="zh-CN" altLang="en-US" sz="1600" dirty="0">
                    <a:solidFill>
                      <a:schemeClr val="accent1"/>
                    </a:solidFill>
                    <a:latin typeface="+mn-ea"/>
                  </a:rPr>
                  <a:t>项目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EA244AF-C4BF-32D6-EFDB-90DC2FEC80DF}"/>
                  </a:ext>
                </a:extLst>
              </p:cNvPr>
              <p:cNvSpPr txBox="1"/>
              <p:nvPr/>
            </p:nvSpPr>
            <p:spPr>
              <a:xfrm>
                <a:off x="8795770" y="5042999"/>
                <a:ext cx="2180481" cy="299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accent1"/>
                    </a:solidFill>
                    <a:latin typeface="+mn-ea"/>
                  </a:rPr>
                  <a:t>T</a:t>
                </a:r>
                <a:r>
                  <a:rPr lang="zh-CN" altLang="en-US" sz="1600" dirty="0">
                    <a:solidFill>
                      <a:schemeClr val="accent1"/>
                    </a:solidFill>
                    <a:latin typeface="+mn-ea"/>
                  </a:rPr>
                  <a:t>项目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5071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ADF1CF8-74B8-CCFF-230F-EA2EECB70078}"/>
              </a:ext>
            </a:extLst>
          </p:cNvPr>
          <p:cNvGrpSpPr/>
          <p:nvPr/>
        </p:nvGrpSpPr>
        <p:grpSpPr>
          <a:xfrm>
            <a:off x="862686" y="2437201"/>
            <a:ext cx="10504927" cy="2734996"/>
            <a:chOff x="862686" y="2437201"/>
            <a:chExt cx="10504927" cy="2734996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D615F9D-B262-FD91-7E4D-E55E76292944}"/>
                </a:ext>
              </a:extLst>
            </p:cNvPr>
            <p:cNvSpPr/>
            <p:nvPr/>
          </p:nvSpPr>
          <p:spPr>
            <a:xfrm flipH="1">
              <a:off x="6853899" y="2437201"/>
              <a:ext cx="4513714" cy="2734996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60000"/>
                  </a:schemeClr>
                </a:gs>
              </a:gsLst>
              <a:lin ang="2700000" scaled="1"/>
            </a:gradFill>
            <a:ln>
              <a:gradFill>
                <a:gsLst>
                  <a:gs pos="0">
                    <a:schemeClr val="accent2"/>
                  </a:gs>
                  <a:gs pos="79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7C0594C-9772-6728-9F7C-6C5A1F4825A4}"/>
                </a:ext>
              </a:extLst>
            </p:cNvPr>
            <p:cNvSpPr/>
            <p:nvPr/>
          </p:nvSpPr>
          <p:spPr>
            <a:xfrm>
              <a:off x="862686" y="2437201"/>
              <a:ext cx="4513714" cy="2734996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60000"/>
                  </a:schemeClr>
                </a:gs>
              </a:gsLst>
              <a:lin ang="2700000" scaled="1"/>
            </a:gradFill>
            <a:ln>
              <a:gradFill>
                <a:gsLst>
                  <a:gs pos="0">
                    <a:schemeClr val="accent2"/>
                  </a:gs>
                  <a:gs pos="79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82FD7F3-DFD6-FDCF-E5FD-64DC57F5485F}"/>
                </a:ext>
              </a:extLst>
            </p:cNvPr>
            <p:cNvSpPr txBox="1"/>
            <p:nvPr/>
          </p:nvSpPr>
          <p:spPr>
            <a:xfrm>
              <a:off x="1308351" y="2842149"/>
              <a:ext cx="210659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机会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0DDD3F7-56E1-04B3-370A-118C30489E37}"/>
                </a:ext>
              </a:extLst>
            </p:cNvPr>
            <p:cNvSpPr txBox="1"/>
            <p:nvPr/>
          </p:nvSpPr>
          <p:spPr>
            <a:xfrm>
              <a:off x="1312891" y="3640662"/>
              <a:ext cx="2199190" cy="13824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在市场经济条件下，经济活动过程中形成和产生的一种有利于企业经营成功的偶然性，被经营者认识和利用的各种有利因素的总和。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1274B2C-9A63-0D23-406D-8701FE331822}"/>
                </a:ext>
              </a:extLst>
            </p:cNvPr>
            <p:cNvSpPr txBox="1"/>
            <p:nvPr/>
          </p:nvSpPr>
          <p:spPr>
            <a:xfrm>
              <a:off x="8710243" y="2842149"/>
              <a:ext cx="210659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风险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5299115-C194-FC14-7C77-E7D6A533D652}"/>
                </a:ext>
              </a:extLst>
            </p:cNvPr>
            <p:cNvSpPr txBox="1"/>
            <p:nvPr/>
          </p:nvSpPr>
          <p:spPr>
            <a:xfrm>
              <a:off x="8714783" y="3640662"/>
              <a:ext cx="2199190" cy="13824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在生产经营活动的各个环节可能遭受到的损失与威胁。企业对于资源状况的配置能力是决定风险产生与否的重要因素。</a:t>
              </a: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4145E92C-3581-E0FB-CD73-3EF3E57BE918}"/>
                </a:ext>
              </a:extLst>
            </p:cNvPr>
            <p:cNvGrpSpPr/>
            <p:nvPr/>
          </p:nvGrpSpPr>
          <p:grpSpPr>
            <a:xfrm>
              <a:off x="1308351" y="3429000"/>
              <a:ext cx="1032324" cy="0"/>
              <a:chOff x="1308351" y="3429000"/>
              <a:chExt cx="1032324" cy="0"/>
            </a:xfrm>
          </p:grpSpPr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6FD0F204-025F-9120-BC2B-7101C443070B}"/>
                  </a:ext>
                </a:extLst>
              </p:cNvPr>
              <p:cNvCxnSpPr/>
              <p:nvPr/>
            </p:nvCxnSpPr>
            <p:spPr>
              <a:xfrm>
                <a:off x="1308351" y="3429000"/>
                <a:ext cx="844540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CCCF4C5D-E781-F170-9E3B-7FBD2E474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1818" y="3429000"/>
                <a:ext cx="27507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CADD01F0-1421-3A4A-D0E1-24894EA196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493" y="3429000"/>
                <a:ext cx="27507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D1ECEB7B-8ACD-2CA8-294B-56FA99D71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3168" y="3429000"/>
                <a:ext cx="27507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74E68DA1-C50B-0CE3-05DC-2875C500CA17}"/>
                </a:ext>
              </a:extLst>
            </p:cNvPr>
            <p:cNvGrpSpPr/>
            <p:nvPr/>
          </p:nvGrpSpPr>
          <p:grpSpPr>
            <a:xfrm>
              <a:off x="8710243" y="3429000"/>
              <a:ext cx="1032324" cy="0"/>
              <a:chOff x="1308351" y="3429000"/>
              <a:chExt cx="1032324" cy="0"/>
            </a:xfrm>
          </p:grpSpPr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E8647022-2A09-38E0-91E2-B69E2DD09FAF}"/>
                  </a:ext>
                </a:extLst>
              </p:cNvPr>
              <p:cNvCxnSpPr/>
              <p:nvPr/>
            </p:nvCxnSpPr>
            <p:spPr>
              <a:xfrm>
                <a:off x="1308351" y="3429000"/>
                <a:ext cx="844540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4C87B30C-DCC1-0A22-5D36-F51DD5135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1818" y="3429000"/>
                <a:ext cx="27507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7A79BB7A-E4DA-4FA4-B448-7D014CCA03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493" y="3429000"/>
                <a:ext cx="27507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CFFC6FAF-B36F-E7E8-E94E-4E14241855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3168" y="3429000"/>
                <a:ext cx="27507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A983203-0589-F1D4-8E83-2913A8B7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投资分析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1BDF1AA-5BED-85AA-91BD-D1DB029E83CF}"/>
              </a:ext>
            </a:extLst>
          </p:cNvPr>
          <p:cNvSpPr txBox="1"/>
          <p:nvPr/>
        </p:nvSpPr>
        <p:spPr>
          <a:xfrm>
            <a:off x="2256920" y="2831278"/>
            <a:ext cx="1579925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Chance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B4AD0E0-F39A-A7EC-2BCF-F52FA0474542}"/>
              </a:ext>
            </a:extLst>
          </p:cNvPr>
          <p:cNvSpPr txBox="1"/>
          <p:nvPr/>
        </p:nvSpPr>
        <p:spPr>
          <a:xfrm>
            <a:off x="9763539" y="2831278"/>
            <a:ext cx="1579925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Risk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E35C5EC2-9E39-9D16-94D4-3DDF974756FE}"/>
              </a:ext>
            </a:extLst>
          </p:cNvPr>
          <p:cNvCxnSpPr>
            <a:cxnSpLocks/>
          </p:cNvCxnSpPr>
          <p:nvPr/>
        </p:nvCxnSpPr>
        <p:spPr>
          <a:xfrm flipH="1">
            <a:off x="2018744" y="2956831"/>
            <a:ext cx="73594" cy="156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81784D42-1C05-461C-09F1-C0D43B80A1A3}"/>
              </a:ext>
            </a:extLst>
          </p:cNvPr>
          <p:cNvCxnSpPr>
            <a:cxnSpLocks/>
          </p:cNvCxnSpPr>
          <p:nvPr/>
        </p:nvCxnSpPr>
        <p:spPr>
          <a:xfrm flipH="1">
            <a:off x="9520116" y="2933239"/>
            <a:ext cx="73594" cy="156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15A287-F33A-00D3-A9ED-10B317EB5A0F}"/>
              </a:ext>
            </a:extLst>
          </p:cNvPr>
          <p:cNvGrpSpPr/>
          <p:nvPr/>
        </p:nvGrpSpPr>
        <p:grpSpPr>
          <a:xfrm>
            <a:off x="4105239" y="1682983"/>
            <a:ext cx="3981522" cy="4416267"/>
            <a:chOff x="4105239" y="1682983"/>
            <a:chExt cx="3981522" cy="4416267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8D74466-B925-4854-FF19-8B799C3EC9B1}"/>
                </a:ext>
              </a:extLst>
            </p:cNvPr>
            <p:cNvGrpSpPr/>
            <p:nvPr/>
          </p:nvGrpSpPr>
          <p:grpSpPr>
            <a:xfrm>
              <a:off x="4105239" y="1682983"/>
              <a:ext cx="3981522" cy="4416267"/>
              <a:chOff x="4105239" y="1682983"/>
              <a:chExt cx="3981522" cy="4416267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417B3F36-40DD-1958-BBDD-1DE40520132B}"/>
                  </a:ext>
                </a:extLst>
              </p:cNvPr>
              <p:cNvGrpSpPr/>
              <p:nvPr/>
            </p:nvGrpSpPr>
            <p:grpSpPr>
              <a:xfrm>
                <a:off x="4105239" y="1682983"/>
                <a:ext cx="3981522" cy="4416267"/>
                <a:chOff x="4146256" y="1682983"/>
                <a:chExt cx="3981522" cy="4416267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33C33C9D-BC3F-3F2C-12E3-7BBD668ACF05}"/>
                    </a:ext>
                  </a:extLst>
                </p:cNvPr>
                <p:cNvSpPr/>
                <p:nvPr/>
              </p:nvSpPr>
              <p:spPr>
                <a:xfrm>
                  <a:off x="4146256" y="1959271"/>
                  <a:ext cx="3860872" cy="3860872"/>
                </a:xfrm>
                <a:prstGeom prst="ellipse">
                  <a:avLst/>
                </a:prstGeom>
                <a:noFill/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6DFA5E21-F021-A42F-2D74-AA6C080661AE}"/>
                    </a:ext>
                  </a:extLst>
                </p:cNvPr>
                <p:cNvSpPr/>
                <p:nvPr/>
              </p:nvSpPr>
              <p:spPr>
                <a:xfrm>
                  <a:off x="4338734" y="2135260"/>
                  <a:ext cx="3514532" cy="3514532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1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2FA49E8A-CC1F-E936-3192-EABC9BC251DF}"/>
                    </a:ext>
                  </a:extLst>
                </p:cNvPr>
                <p:cNvSpPr/>
                <p:nvPr/>
              </p:nvSpPr>
              <p:spPr>
                <a:xfrm>
                  <a:off x="4971606" y="1685803"/>
                  <a:ext cx="2248788" cy="4413447"/>
                </a:xfrm>
                <a:prstGeom prst="roundRect">
                  <a:avLst>
                    <a:gd name="adj" fmla="val 12140"/>
                  </a:avLst>
                </a:prstGeom>
                <a:gradFill flip="none" rotWithShape="1">
                  <a:gsLst>
                    <a:gs pos="100000">
                      <a:schemeClr val="bg1"/>
                    </a:gs>
                    <a:gs pos="65000">
                      <a:schemeClr val="accent1">
                        <a:lumMod val="60000"/>
                        <a:lumOff val="40000"/>
                      </a:schemeClr>
                    </a:gs>
                    <a:gs pos="21000">
                      <a:schemeClr val="accent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0"/>
                </a:effectLst>
                <a:scene3d>
                  <a:camera prst="isometricLeftDown">
                    <a:rot lat="653046" lon="20713002" rev="20683533"/>
                  </a:camera>
                  <a:lightRig rig="contrasting" dir="t"/>
                </a:scene3d>
                <a:sp3d extrusionH="190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  <p:sp useBgFill="1">
              <p:nvSpPr>
                <p:cNvPr id="4" name="矩形: 圆角 3">
                  <a:extLst>
                    <a:ext uri="{FF2B5EF4-FFF2-40B4-BE49-F238E27FC236}">
                      <a16:creationId xmlns:a16="http://schemas.microsoft.com/office/drawing/2014/main" id="{1C64F514-2919-A5B7-9B9E-8E7A22EA521A}"/>
                    </a:ext>
                  </a:extLst>
                </p:cNvPr>
                <p:cNvSpPr/>
                <p:nvPr/>
              </p:nvSpPr>
              <p:spPr>
                <a:xfrm>
                  <a:off x="4978628" y="1682983"/>
                  <a:ext cx="2248788" cy="4413447"/>
                </a:xfrm>
                <a:prstGeom prst="roundRect">
                  <a:avLst>
                    <a:gd name="adj" fmla="val 12140"/>
                  </a:avLst>
                </a:prstGeom>
                <a:ln>
                  <a:solidFill>
                    <a:schemeClr val="bg1"/>
                  </a:solidFill>
                </a:ln>
                <a:effectLst>
                  <a:softEdge rad="0"/>
                </a:effectLst>
                <a:scene3d>
                  <a:camera prst="isometricLeftDown">
                    <a:rot lat="653046" lon="20713002" rev="20683533"/>
                  </a:camera>
                  <a:lightRig rig="contrasting" dir="t"/>
                </a:scene3d>
                <a:sp3d extrusionH="190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8F29B6EF-7FC2-5183-0EA2-3688EA7745D1}"/>
                    </a:ext>
                  </a:extLst>
                </p:cNvPr>
                <p:cNvSpPr/>
                <p:nvPr/>
              </p:nvSpPr>
              <p:spPr>
                <a:xfrm>
                  <a:off x="7668834" y="4953857"/>
                  <a:ext cx="458944" cy="458944"/>
                </a:xfrm>
                <a:prstGeom prst="ellipse">
                  <a:avLst/>
                </a:prstGeom>
                <a:gradFill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</a:gsLst>
                  <a:lin ang="12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BE66606D-1987-63F7-F7D8-472367F6D453}"/>
                    </a:ext>
                  </a:extLst>
                </p:cNvPr>
                <p:cNvSpPr/>
                <p:nvPr/>
              </p:nvSpPr>
              <p:spPr>
                <a:xfrm>
                  <a:off x="4746610" y="1962420"/>
                  <a:ext cx="295460" cy="295460"/>
                </a:xfrm>
                <a:prstGeom prst="ellipse">
                  <a:avLst/>
                </a:prstGeom>
                <a:gradFill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</a:gsLst>
                  <a:lin ang="12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8874C32D-5DCB-EF15-D4A0-48EA110415AC}"/>
                    </a:ext>
                  </a:extLst>
                </p:cNvPr>
                <p:cNvSpPr/>
                <p:nvPr/>
              </p:nvSpPr>
              <p:spPr>
                <a:xfrm>
                  <a:off x="4238039" y="5060886"/>
                  <a:ext cx="870568" cy="870568"/>
                </a:xfrm>
                <a:prstGeom prst="ellipse">
                  <a:avLst/>
                </a:prstGeom>
                <a:gradFill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</a:gsLst>
                  <a:lin ang="12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C4DFD8DE-C5E4-99F5-03BB-5191A0946D6F}"/>
                  </a:ext>
                </a:extLst>
              </p:cNvPr>
              <p:cNvGrpSpPr/>
              <p:nvPr/>
            </p:nvGrpSpPr>
            <p:grpSpPr>
              <a:xfrm>
                <a:off x="5902960" y="2257880"/>
                <a:ext cx="262679" cy="187777"/>
                <a:chOff x="5902960" y="2257880"/>
                <a:chExt cx="262679" cy="187777"/>
              </a:xfrm>
              <a:scene3d>
                <a:camera prst="orthographicFront">
                  <a:rot lat="2100000" lon="0" rev="20699999"/>
                </a:camera>
                <a:lightRig rig="threePt" dir="t"/>
              </a:scene3d>
            </p:grpSpPr>
            <p:cxnSp>
              <p:nvCxnSpPr>
                <p:cNvPr id="8" name="直接连接符 7">
                  <a:extLst>
                    <a:ext uri="{FF2B5EF4-FFF2-40B4-BE49-F238E27FC236}">
                      <a16:creationId xmlns:a16="http://schemas.microsoft.com/office/drawing/2014/main" id="{29C3093C-01E1-1699-ADDC-F519826F16E6}"/>
                    </a:ext>
                  </a:extLst>
                </p:cNvPr>
                <p:cNvCxnSpPr/>
                <p:nvPr/>
              </p:nvCxnSpPr>
              <p:spPr>
                <a:xfrm>
                  <a:off x="5902960" y="2257880"/>
                  <a:ext cx="262679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8AA4E7AB-18F4-2E86-151B-7ACD80100C86}"/>
                    </a:ext>
                  </a:extLst>
                </p:cNvPr>
                <p:cNvCxnSpPr/>
                <p:nvPr/>
              </p:nvCxnSpPr>
              <p:spPr>
                <a:xfrm>
                  <a:off x="5902960" y="2355416"/>
                  <a:ext cx="262679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A9C412AD-F399-061F-9F94-D8057E1F445B}"/>
                    </a:ext>
                  </a:extLst>
                </p:cNvPr>
                <p:cNvCxnSpPr/>
                <p:nvPr/>
              </p:nvCxnSpPr>
              <p:spPr>
                <a:xfrm>
                  <a:off x="5902960" y="2445657"/>
                  <a:ext cx="262679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图形 10" descr="有想法的人 纯色填充">
                <a:extLst>
                  <a:ext uri="{FF2B5EF4-FFF2-40B4-BE49-F238E27FC236}">
                    <a16:creationId xmlns:a16="http://schemas.microsoft.com/office/drawing/2014/main" id="{B7673A96-E64C-4B5B-9ABD-105A31897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26824" y="4577290"/>
                <a:ext cx="914400" cy="914400"/>
              </a:xfrm>
              <a:prstGeom prst="rect">
                <a:avLst/>
              </a:prstGeom>
              <a:scene3d>
                <a:camera prst="orthographicFront">
                  <a:rot lat="0" lon="0" rev="20699999"/>
                </a:camera>
                <a:lightRig rig="threePt" dir="t"/>
              </a:scene3d>
            </p:spPr>
          </p:pic>
          <p:pic>
            <p:nvPicPr>
              <p:cNvPr id="20" name="图形 19" descr="饼图演示文稿 纯色填充">
                <a:extLst>
                  <a:ext uri="{FF2B5EF4-FFF2-40B4-BE49-F238E27FC236}">
                    <a16:creationId xmlns:a16="http://schemas.microsoft.com/office/drawing/2014/main" id="{43D4880D-F794-418C-1CFA-3AC5001D0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75524" y="4389548"/>
                <a:ext cx="644942" cy="644942"/>
              </a:xfrm>
              <a:prstGeom prst="rect">
                <a:avLst/>
              </a:prstGeom>
              <a:scene3d>
                <a:camera prst="orthographicFront">
                  <a:rot lat="0" lon="0" rev="20699999"/>
                </a:camera>
                <a:lightRig rig="threePt" dir="t"/>
              </a:scene3d>
            </p:spPr>
          </p:pic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3A9A6EF-3494-6FA6-763C-08C40395619E}"/>
                </a:ext>
              </a:extLst>
            </p:cNvPr>
            <p:cNvSpPr txBox="1"/>
            <p:nvPr/>
          </p:nvSpPr>
          <p:spPr>
            <a:xfrm>
              <a:off x="4940308" y="2919429"/>
              <a:ext cx="2450663" cy="923330"/>
            </a:xfrm>
            <a:prstGeom prst="rect">
              <a:avLst/>
            </a:prstGeom>
            <a:noFill/>
            <a:scene3d>
              <a:camera prst="isometricOffAxis2Left">
                <a:rot lat="21586516" lon="20803572" rev="20833255"/>
              </a:camera>
              <a:lightRig rig="threePt" dir="t"/>
            </a:scene3d>
          </p:spPr>
          <p:txBody>
            <a:bodyPr wrap="square" rtlCol="0">
              <a:noAutofit/>
              <a:scene3d>
                <a:camera prst="orthographicFront">
                  <a:rot lat="0" lon="299990" rev="0"/>
                </a:camera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分析</a:t>
              </a:r>
              <a:endPara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9E5042AC-FFEF-2225-1E7E-C326F7B55DBC}"/>
                </a:ext>
              </a:extLst>
            </p:cNvPr>
            <p:cNvSpPr txBox="1"/>
            <p:nvPr/>
          </p:nvSpPr>
          <p:spPr>
            <a:xfrm>
              <a:off x="4750976" y="3823659"/>
              <a:ext cx="2450663" cy="523220"/>
            </a:xfrm>
            <a:prstGeom prst="rect">
              <a:avLst/>
            </a:prstGeom>
            <a:noFill/>
            <a:scene3d>
              <a:camera prst="isometricOffAxis2Left">
                <a:rot lat="21520286" lon="20510942" rev="20837222"/>
              </a:camera>
              <a:lightRig rig="threePt" dir="t"/>
            </a:scene3d>
          </p:spPr>
          <p:txBody>
            <a:bodyPr wrap="square" rtlCol="0">
              <a:noAutofit/>
              <a:scene3d>
                <a:camera prst="orthographicFront">
                  <a:rot lat="0" lon="299990" rev="0"/>
                </a:camera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+mj-ea"/>
                  <a:ea typeface="+mj-ea"/>
                </a:rPr>
                <a:t>A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nalyse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51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090E8F-4829-1E7F-4B8C-548F5D08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SWOT</a:t>
            </a:r>
            <a:r>
              <a:rPr lang="zh-CN" altLang="en-US" dirty="0"/>
              <a:t>分析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E4397D-55A9-7444-3CD2-67C27309C222}"/>
              </a:ext>
            </a:extLst>
          </p:cNvPr>
          <p:cNvGrpSpPr/>
          <p:nvPr/>
        </p:nvGrpSpPr>
        <p:grpSpPr>
          <a:xfrm>
            <a:off x="815121" y="1521488"/>
            <a:ext cx="10561757" cy="4607850"/>
            <a:chOff x="815121" y="1521488"/>
            <a:chExt cx="10561757" cy="4607850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4501CD95-AFFC-AB2C-56BE-42C2447F0352}"/>
                </a:ext>
              </a:extLst>
            </p:cNvPr>
            <p:cNvGrpSpPr/>
            <p:nvPr/>
          </p:nvGrpSpPr>
          <p:grpSpPr>
            <a:xfrm>
              <a:off x="815121" y="1521488"/>
              <a:ext cx="10561757" cy="4607850"/>
              <a:chOff x="815121" y="1371600"/>
              <a:chExt cx="10561757" cy="4607850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A7C52DB6-3261-B3DB-2ACC-E8F0F01AEB65}"/>
                  </a:ext>
                </a:extLst>
              </p:cNvPr>
              <p:cNvGrpSpPr/>
              <p:nvPr/>
            </p:nvGrpSpPr>
            <p:grpSpPr>
              <a:xfrm>
                <a:off x="815121" y="1371600"/>
                <a:ext cx="10561757" cy="4607850"/>
                <a:chOff x="815121" y="1705610"/>
                <a:chExt cx="10561757" cy="4273840"/>
              </a:xfrm>
            </p:grpSpPr>
            <p:grpSp>
              <p:nvGrpSpPr>
                <p:cNvPr id="49" name="组合 48">
                  <a:extLst>
                    <a:ext uri="{FF2B5EF4-FFF2-40B4-BE49-F238E27FC236}">
                      <a16:creationId xmlns:a16="http://schemas.microsoft.com/office/drawing/2014/main" id="{558ECA26-699F-72C3-EE8D-242D294F579C}"/>
                    </a:ext>
                  </a:extLst>
                </p:cNvPr>
                <p:cNvGrpSpPr/>
                <p:nvPr/>
              </p:nvGrpSpPr>
              <p:grpSpPr>
                <a:xfrm>
                  <a:off x="815121" y="1705610"/>
                  <a:ext cx="5281066" cy="2069720"/>
                  <a:chOff x="878838" y="5893230"/>
                  <a:chExt cx="5281066" cy="2069720"/>
                </a:xfrm>
              </p:grpSpPr>
              <p:sp>
                <p:nvSpPr>
                  <p:cNvPr id="42" name="任意多边形: 形状 41">
                    <a:extLst>
                      <a:ext uri="{FF2B5EF4-FFF2-40B4-BE49-F238E27FC236}">
                        <a16:creationId xmlns:a16="http://schemas.microsoft.com/office/drawing/2014/main" id="{BEC00F3B-5344-4513-8B2E-24FED7A8EFB1}"/>
                      </a:ext>
                    </a:extLst>
                  </p:cNvPr>
                  <p:cNvSpPr/>
                  <p:nvPr/>
                </p:nvSpPr>
                <p:spPr>
                  <a:xfrm>
                    <a:off x="878838" y="5893230"/>
                    <a:ext cx="5281066" cy="2069720"/>
                  </a:xfrm>
                  <a:custGeom>
                    <a:avLst/>
                    <a:gdLst>
                      <a:gd name="connsiteX0" fmla="*/ 1955516 w 4933933"/>
                      <a:gd name="connsiteY0" fmla="*/ 0 h 1776508"/>
                      <a:gd name="connsiteX1" fmla="*/ 4933933 w 4933933"/>
                      <a:gd name="connsiteY1" fmla="*/ 0 h 1776508"/>
                      <a:gd name="connsiteX2" fmla="*/ 4933933 w 4933933"/>
                      <a:gd name="connsiteY2" fmla="*/ 1776508 h 1776508"/>
                      <a:gd name="connsiteX3" fmla="*/ 0 w 4933933"/>
                      <a:gd name="connsiteY3" fmla="*/ 1776508 h 1776508"/>
                      <a:gd name="connsiteX4" fmla="*/ 625 w 4933933"/>
                      <a:gd name="connsiteY4" fmla="*/ 1764123 h 1776508"/>
                      <a:gd name="connsiteX5" fmla="*/ 1955516 w 4933933"/>
                      <a:gd name="connsiteY5" fmla="*/ 0 h 177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3933" h="1776508">
                        <a:moveTo>
                          <a:pt x="1955516" y="0"/>
                        </a:moveTo>
                        <a:lnTo>
                          <a:pt x="4933933" y="0"/>
                        </a:lnTo>
                        <a:lnTo>
                          <a:pt x="4933933" y="1776508"/>
                        </a:lnTo>
                        <a:lnTo>
                          <a:pt x="0" y="1776508"/>
                        </a:lnTo>
                        <a:lnTo>
                          <a:pt x="625" y="1764123"/>
                        </a:lnTo>
                        <a:cubicBezTo>
                          <a:pt x="101255" y="773242"/>
                          <a:pt x="938086" y="0"/>
                          <a:pt x="1955516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softEdge rad="2413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" name="任意多边形: 形状 44">
                    <a:extLst>
                      <a:ext uri="{FF2B5EF4-FFF2-40B4-BE49-F238E27FC236}">
                        <a16:creationId xmlns:a16="http://schemas.microsoft.com/office/drawing/2014/main" id="{4B2EE158-AA56-D1BA-261B-45D1BA9740B1}"/>
                      </a:ext>
                    </a:extLst>
                  </p:cNvPr>
                  <p:cNvSpPr/>
                  <p:nvPr/>
                </p:nvSpPr>
                <p:spPr>
                  <a:xfrm>
                    <a:off x="1052217" y="6086222"/>
                    <a:ext cx="4933933" cy="1776508"/>
                  </a:xfrm>
                  <a:custGeom>
                    <a:avLst/>
                    <a:gdLst>
                      <a:gd name="connsiteX0" fmla="*/ 1955516 w 4933933"/>
                      <a:gd name="connsiteY0" fmla="*/ 0 h 1776508"/>
                      <a:gd name="connsiteX1" fmla="*/ 4933933 w 4933933"/>
                      <a:gd name="connsiteY1" fmla="*/ 0 h 1776508"/>
                      <a:gd name="connsiteX2" fmla="*/ 4933933 w 4933933"/>
                      <a:gd name="connsiteY2" fmla="*/ 1776508 h 1776508"/>
                      <a:gd name="connsiteX3" fmla="*/ 0 w 4933933"/>
                      <a:gd name="connsiteY3" fmla="*/ 1776508 h 1776508"/>
                      <a:gd name="connsiteX4" fmla="*/ 625 w 4933933"/>
                      <a:gd name="connsiteY4" fmla="*/ 1764123 h 1776508"/>
                      <a:gd name="connsiteX5" fmla="*/ 1955516 w 4933933"/>
                      <a:gd name="connsiteY5" fmla="*/ 0 h 177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3933" h="1776508">
                        <a:moveTo>
                          <a:pt x="1955516" y="0"/>
                        </a:moveTo>
                        <a:lnTo>
                          <a:pt x="4933933" y="0"/>
                        </a:lnTo>
                        <a:lnTo>
                          <a:pt x="4933933" y="1776508"/>
                        </a:lnTo>
                        <a:lnTo>
                          <a:pt x="0" y="1776508"/>
                        </a:lnTo>
                        <a:lnTo>
                          <a:pt x="625" y="1764123"/>
                        </a:lnTo>
                        <a:cubicBezTo>
                          <a:pt x="101255" y="773242"/>
                          <a:pt x="938086" y="0"/>
                          <a:pt x="1955516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58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chemeClr val="bg1"/>
                    </a:solidFill>
                  </a:ln>
                  <a:effectLst>
                    <a:glow rad="139700">
                      <a:schemeClr val="tx1">
                        <a:alpha val="7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p:grpSp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606D40E0-477E-9D07-3745-4EF351122234}"/>
                    </a:ext>
                  </a:extLst>
                </p:cNvPr>
                <p:cNvGrpSpPr/>
                <p:nvPr/>
              </p:nvGrpSpPr>
              <p:grpSpPr>
                <a:xfrm flipH="1">
                  <a:off x="6095812" y="1705610"/>
                  <a:ext cx="5281066" cy="2069720"/>
                  <a:chOff x="878838" y="5893230"/>
                  <a:chExt cx="5281066" cy="2069720"/>
                </a:xfrm>
              </p:grpSpPr>
              <p:sp>
                <p:nvSpPr>
                  <p:cNvPr id="51" name="任意多边形: 形状 50">
                    <a:extLst>
                      <a:ext uri="{FF2B5EF4-FFF2-40B4-BE49-F238E27FC236}">
                        <a16:creationId xmlns:a16="http://schemas.microsoft.com/office/drawing/2014/main" id="{AEF21CBA-F6CE-FD74-4CB0-61C95FCE9AA0}"/>
                      </a:ext>
                    </a:extLst>
                  </p:cNvPr>
                  <p:cNvSpPr/>
                  <p:nvPr/>
                </p:nvSpPr>
                <p:spPr>
                  <a:xfrm>
                    <a:off x="878838" y="5893230"/>
                    <a:ext cx="5281066" cy="2069720"/>
                  </a:xfrm>
                  <a:custGeom>
                    <a:avLst/>
                    <a:gdLst>
                      <a:gd name="connsiteX0" fmla="*/ 1955516 w 4933933"/>
                      <a:gd name="connsiteY0" fmla="*/ 0 h 1776508"/>
                      <a:gd name="connsiteX1" fmla="*/ 4933933 w 4933933"/>
                      <a:gd name="connsiteY1" fmla="*/ 0 h 1776508"/>
                      <a:gd name="connsiteX2" fmla="*/ 4933933 w 4933933"/>
                      <a:gd name="connsiteY2" fmla="*/ 1776508 h 1776508"/>
                      <a:gd name="connsiteX3" fmla="*/ 0 w 4933933"/>
                      <a:gd name="connsiteY3" fmla="*/ 1776508 h 1776508"/>
                      <a:gd name="connsiteX4" fmla="*/ 625 w 4933933"/>
                      <a:gd name="connsiteY4" fmla="*/ 1764123 h 1776508"/>
                      <a:gd name="connsiteX5" fmla="*/ 1955516 w 4933933"/>
                      <a:gd name="connsiteY5" fmla="*/ 0 h 177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3933" h="1776508">
                        <a:moveTo>
                          <a:pt x="1955516" y="0"/>
                        </a:moveTo>
                        <a:lnTo>
                          <a:pt x="4933933" y="0"/>
                        </a:lnTo>
                        <a:lnTo>
                          <a:pt x="4933933" y="1776508"/>
                        </a:lnTo>
                        <a:lnTo>
                          <a:pt x="0" y="1776508"/>
                        </a:lnTo>
                        <a:lnTo>
                          <a:pt x="625" y="1764123"/>
                        </a:lnTo>
                        <a:cubicBezTo>
                          <a:pt x="101255" y="773242"/>
                          <a:pt x="938086" y="0"/>
                          <a:pt x="1955516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softEdge rad="2413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任意多边形: 形状 51">
                    <a:extLst>
                      <a:ext uri="{FF2B5EF4-FFF2-40B4-BE49-F238E27FC236}">
                        <a16:creationId xmlns:a16="http://schemas.microsoft.com/office/drawing/2014/main" id="{C7FA6517-CD40-33E1-C832-0B97F074BD7A}"/>
                      </a:ext>
                    </a:extLst>
                  </p:cNvPr>
                  <p:cNvSpPr/>
                  <p:nvPr/>
                </p:nvSpPr>
                <p:spPr>
                  <a:xfrm>
                    <a:off x="1052217" y="6086222"/>
                    <a:ext cx="4933933" cy="1776508"/>
                  </a:xfrm>
                  <a:custGeom>
                    <a:avLst/>
                    <a:gdLst>
                      <a:gd name="connsiteX0" fmla="*/ 1955516 w 4933933"/>
                      <a:gd name="connsiteY0" fmla="*/ 0 h 1776508"/>
                      <a:gd name="connsiteX1" fmla="*/ 4933933 w 4933933"/>
                      <a:gd name="connsiteY1" fmla="*/ 0 h 1776508"/>
                      <a:gd name="connsiteX2" fmla="*/ 4933933 w 4933933"/>
                      <a:gd name="connsiteY2" fmla="*/ 1776508 h 1776508"/>
                      <a:gd name="connsiteX3" fmla="*/ 0 w 4933933"/>
                      <a:gd name="connsiteY3" fmla="*/ 1776508 h 1776508"/>
                      <a:gd name="connsiteX4" fmla="*/ 625 w 4933933"/>
                      <a:gd name="connsiteY4" fmla="*/ 1764123 h 1776508"/>
                      <a:gd name="connsiteX5" fmla="*/ 1955516 w 4933933"/>
                      <a:gd name="connsiteY5" fmla="*/ 0 h 177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3933" h="1776508">
                        <a:moveTo>
                          <a:pt x="1955516" y="0"/>
                        </a:moveTo>
                        <a:lnTo>
                          <a:pt x="4933933" y="0"/>
                        </a:lnTo>
                        <a:lnTo>
                          <a:pt x="4933933" y="1776508"/>
                        </a:lnTo>
                        <a:lnTo>
                          <a:pt x="0" y="1776508"/>
                        </a:lnTo>
                        <a:lnTo>
                          <a:pt x="625" y="1764123"/>
                        </a:lnTo>
                        <a:cubicBezTo>
                          <a:pt x="101255" y="773242"/>
                          <a:pt x="938086" y="0"/>
                          <a:pt x="1955516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58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chemeClr val="bg1"/>
                    </a:solidFill>
                  </a:ln>
                  <a:effectLst>
                    <a:glow rad="139700">
                      <a:schemeClr val="tx1">
                        <a:alpha val="7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p:grpSp>
            <p:grpSp>
              <p:nvGrpSpPr>
                <p:cNvPr id="53" name="组合 52">
                  <a:extLst>
                    <a:ext uri="{FF2B5EF4-FFF2-40B4-BE49-F238E27FC236}">
                      <a16:creationId xmlns:a16="http://schemas.microsoft.com/office/drawing/2014/main" id="{49F44BA4-9922-DD9F-FF0D-F4145A93FA5B}"/>
                    </a:ext>
                  </a:extLst>
                </p:cNvPr>
                <p:cNvGrpSpPr/>
                <p:nvPr/>
              </p:nvGrpSpPr>
              <p:grpSpPr>
                <a:xfrm flipV="1">
                  <a:off x="815121" y="3909730"/>
                  <a:ext cx="5281066" cy="2069720"/>
                  <a:chOff x="878838" y="5893230"/>
                  <a:chExt cx="5281066" cy="2069720"/>
                </a:xfrm>
              </p:grpSpPr>
              <p:sp>
                <p:nvSpPr>
                  <p:cNvPr id="54" name="任意多边形: 形状 53">
                    <a:extLst>
                      <a:ext uri="{FF2B5EF4-FFF2-40B4-BE49-F238E27FC236}">
                        <a16:creationId xmlns:a16="http://schemas.microsoft.com/office/drawing/2014/main" id="{39F41A20-042A-A585-484E-ABF42126537C}"/>
                      </a:ext>
                    </a:extLst>
                  </p:cNvPr>
                  <p:cNvSpPr/>
                  <p:nvPr/>
                </p:nvSpPr>
                <p:spPr>
                  <a:xfrm>
                    <a:off x="878838" y="5893230"/>
                    <a:ext cx="5281066" cy="2069720"/>
                  </a:xfrm>
                  <a:custGeom>
                    <a:avLst/>
                    <a:gdLst>
                      <a:gd name="connsiteX0" fmla="*/ 1955516 w 4933933"/>
                      <a:gd name="connsiteY0" fmla="*/ 0 h 1776508"/>
                      <a:gd name="connsiteX1" fmla="*/ 4933933 w 4933933"/>
                      <a:gd name="connsiteY1" fmla="*/ 0 h 1776508"/>
                      <a:gd name="connsiteX2" fmla="*/ 4933933 w 4933933"/>
                      <a:gd name="connsiteY2" fmla="*/ 1776508 h 1776508"/>
                      <a:gd name="connsiteX3" fmla="*/ 0 w 4933933"/>
                      <a:gd name="connsiteY3" fmla="*/ 1776508 h 1776508"/>
                      <a:gd name="connsiteX4" fmla="*/ 625 w 4933933"/>
                      <a:gd name="connsiteY4" fmla="*/ 1764123 h 1776508"/>
                      <a:gd name="connsiteX5" fmla="*/ 1955516 w 4933933"/>
                      <a:gd name="connsiteY5" fmla="*/ 0 h 177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3933" h="1776508">
                        <a:moveTo>
                          <a:pt x="1955516" y="0"/>
                        </a:moveTo>
                        <a:lnTo>
                          <a:pt x="4933933" y="0"/>
                        </a:lnTo>
                        <a:lnTo>
                          <a:pt x="4933933" y="1776508"/>
                        </a:lnTo>
                        <a:lnTo>
                          <a:pt x="0" y="1776508"/>
                        </a:lnTo>
                        <a:lnTo>
                          <a:pt x="625" y="1764123"/>
                        </a:lnTo>
                        <a:cubicBezTo>
                          <a:pt x="101255" y="773242"/>
                          <a:pt x="938086" y="0"/>
                          <a:pt x="1955516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softEdge rad="2413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任意多边形: 形状 54">
                    <a:extLst>
                      <a:ext uri="{FF2B5EF4-FFF2-40B4-BE49-F238E27FC236}">
                        <a16:creationId xmlns:a16="http://schemas.microsoft.com/office/drawing/2014/main" id="{E6443026-3E44-0B55-71D4-F4BFF5755970}"/>
                      </a:ext>
                    </a:extLst>
                  </p:cNvPr>
                  <p:cNvSpPr/>
                  <p:nvPr/>
                </p:nvSpPr>
                <p:spPr>
                  <a:xfrm>
                    <a:off x="1052217" y="6086222"/>
                    <a:ext cx="4933933" cy="1776508"/>
                  </a:xfrm>
                  <a:custGeom>
                    <a:avLst/>
                    <a:gdLst>
                      <a:gd name="connsiteX0" fmla="*/ 1955516 w 4933933"/>
                      <a:gd name="connsiteY0" fmla="*/ 0 h 1776508"/>
                      <a:gd name="connsiteX1" fmla="*/ 4933933 w 4933933"/>
                      <a:gd name="connsiteY1" fmla="*/ 0 h 1776508"/>
                      <a:gd name="connsiteX2" fmla="*/ 4933933 w 4933933"/>
                      <a:gd name="connsiteY2" fmla="*/ 1776508 h 1776508"/>
                      <a:gd name="connsiteX3" fmla="*/ 0 w 4933933"/>
                      <a:gd name="connsiteY3" fmla="*/ 1776508 h 1776508"/>
                      <a:gd name="connsiteX4" fmla="*/ 625 w 4933933"/>
                      <a:gd name="connsiteY4" fmla="*/ 1764123 h 1776508"/>
                      <a:gd name="connsiteX5" fmla="*/ 1955516 w 4933933"/>
                      <a:gd name="connsiteY5" fmla="*/ 0 h 177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3933" h="1776508">
                        <a:moveTo>
                          <a:pt x="1955516" y="0"/>
                        </a:moveTo>
                        <a:lnTo>
                          <a:pt x="4933933" y="0"/>
                        </a:lnTo>
                        <a:lnTo>
                          <a:pt x="4933933" y="1776508"/>
                        </a:lnTo>
                        <a:lnTo>
                          <a:pt x="0" y="1776508"/>
                        </a:lnTo>
                        <a:lnTo>
                          <a:pt x="625" y="1764123"/>
                        </a:lnTo>
                        <a:cubicBezTo>
                          <a:pt x="101255" y="773242"/>
                          <a:pt x="938086" y="0"/>
                          <a:pt x="1955516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58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chemeClr val="bg1"/>
                    </a:solidFill>
                  </a:ln>
                  <a:effectLst>
                    <a:glow rad="139700">
                      <a:schemeClr val="tx1">
                        <a:alpha val="7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p:grpSp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558CDAB9-99A3-E46E-423F-FB98966A833A}"/>
                    </a:ext>
                  </a:extLst>
                </p:cNvPr>
                <p:cNvGrpSpPr/>
                <p:nvPr/>
              </p:nvGrpSpPr>
              <p:grpSpPr>
                <a:xfrm flipH="1" flipV="1">
                  <a:off x="6095812" y="3909730"/>
                  <a:ext cx="5281066" cy="2069720"/>
                  <a:chOff x="878838" y="5893230"/>
                  <a:chExt cx="5281066" cy="2069720"/>
                </a:xfrm>
              </p:grpSpPr>
              <p:sp>
                <p:nvSpPr>
                  <p:cNvPr id="57" name="任意多边形: 形状 56">
                    <a:extLst>
                      <a:ext uri="{FF2B5EF4-FFF2-40B4-BE49-F238E27FC236}">
                        <a16:creationId xmlns:a16="http://schemas.microsoft.com/office/drawing/2014/main" id="{F6771B9C-C195-8E66-DAF3-8002E24BD815}"/>
                      </a:ext>
                    </a:extLst>
                  </p:cNvPr>
                  <p:cNvSpPr/>
                  <p:nvPr/>
                </p:nvSpPr>
                <p:spPr>
                  <a:xfrm>
                    <a:off x="878838" y="5893230"/>
                    <a:ext cx="5281066" cy="2069720"/>
                  </a:xfrm>
                  <a:custGeom>
                    <a:avLst/>
                    <a:gdLst>
                      <a:gd name="connsiteX0" fmla="*/ 1955516 w 4933933"/>
                      <a:gd name="connsiteY0" fmla="*/ 0 h 1776508"/>
                      <a:gd name="connsiteX1" fmla="*/ 4933933 w 4933933"/>
                      <a:gd name="connsiteY1" fmla="*/ 0 h 1776508"/>
                      <a:gd name="connsiteX2" fmla="*/ 4933933 w 4933933"/>
                      <a:gd name="connsiteY2" fmla="*/ 1776508 h 1776508"/>
                      <a:gd name="connsiteX3" fmla="*/ 0 w 4933933"/>
                      <a:gd name="connsiteY3" fmla="*/ 1776508 h 1776508"/>
                      <a:gd name="connsiteX4" fmla="*/ 625 w 4933933"/>
                      <a:gd name="connsiteY4" fmla="*/ 1764123 h 1776508"/>
                      <a:gd name="connsiteX5" fmla="*/ 1955516 w 4933933"/>
                      <a:gd name="connsiteY5" fmla="*/ 0 h 177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3933" h="1776508">
                        <a:moveTo>
                          <a:pt x="1955516" y="0"/>
                        </a:moveTo>
                        <a:lnTo>
                          <a:pt x="4933933" y="0"/>
                        </a:lnTo>
                        <a:lnTo>
                          <a:pt x="4933933" y="1776508"/>
                        </a:lnTo>
                        <a:lnTo>
                          <a:pt x="0" y="1776508"/>
                        </a:lnTo>
                        <a:lnTo>
                          <a:pt x="625" y="1764123"/>
                        </a:lnTo>
                        <a:cubicBezTo>
                          <a:pt x="101255" y="773242"/>
                          <a:pt x="938086" y="0"/>
                          <a:pt x="1955516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softEdge rad="2413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任意多边形: 形状 57">
                    <a:extLst>
                      <a:ext uri="{FF2B5EF4-FFF2-40B4-BE49-F238E27FC236}">
                        <a16:creationId xmlns:a16="http://schemas.microsoft.com/office/drawing/2014/main" id="{C196E43F-4ACE-A898-CA03-1FA8C97FE083}"/>
                      </a:ext>
                    </a:extLst>
                  </p:cNvPr>
                  <p:cNvSpPr/>
                  <p:nvPr/>
                </p:nvSpPr>
                <p:spPr>
                  <a:xfrm>
                    <a:off x="1052217" y="6086222"/>
                    <a:ext cx="4933933" cy="1776508"/>
                  </a:xfrm>
                  <a:custGeom>
                    <a:avLst/>
                    <a:gdLst>
                      <a:gd name="connsiteX0" fmla="*/ 1955516 w 4933933"/>
                      <a:gd name="connsiteY0" fmla="*/ 0 h 1776508"/>
                      <a:gd name="connsiteX1" fmla="*/ 4933933 w 4933933"/>
                      <a:gd name="connsiteY1" fmla="*/ 0 h 1776508"/>
                      <a:gd name="connsiteX2" fmla="*/ 4933933 w 4933933"/>
                      <a:gd name="connsiteY2" fmla="*/ 1776508 h 1776508"/>
                      <a:gd name="connsiteX3" fmla="*/ 0 w 4933933"/>
                      <a:gd name="connsiteY3" fmla="*/ 1776508 h 1776508"/>
                      <a:gd name="connsiteX4" fmla="*/ 625 w 4933933"/>
                      <a:gd name="connsiteY4" fmla="*/ 1764123 h 1776508"/>
                      <a:gd name="connsiteX5" fmla="*/ 1955516 w 4933933"/>
                      <a:gd name="connsiteY5" fmla="*/ 0 h 177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3933" h="1776508">
                        <a:moveTo>
                          <a:pt x="1955516" y="0"/>
                        </a:moveTo>
                        <a:lnTo>
                          <a:pt x="4933933" y="0"/>
                        </a:lnTo>
                        <a:lnTo>
                          <a:pt x="4933933" y="1776508"/>
                        </a:lnTo>
                        <a:lnTo>
                          <a:pt x="0" y="1776508"/>
                        </a:lnTo>
                        <a:lnTo>
                          <a:pt x="625" y="1764123"/>
                        </a:lnTo>
                        <a:cubicBezTo>
                          <a:pt x="101255" y="773242"/>
                          <a:pt x="938086" y="0"/>
                          <a:pt x="1955516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58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chemeClr val="bg1"/>
                    </a:solidFill>
                  </a:ln>
                  <a:effectLst>
                    <a:glow rad="139700">
                      <a:schemeClr val="tx1">
                        <a:alpha val="7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B162020F-D006-7F94-1E74-AC19064D7EF6}"/>
                  </a:ext>
                </a:extLst>
              </p:cNvPr>
              <p:cNvGrpSpPr/>
              <p:nvPr/>
            </p:nvGrpSpPr>
            <p:grpSpPr>
              <a:xfrm>
                <a:off x="4806953" y="2451528"/>
                <a:ext cx="2527080" cy="2527080"/>
                <a:chOff x="10445556" y="-2645554"/>
                <a:chExt cx="2527080" cy="2527080"/>
              </a:xfrm>
            </p:grpSpPr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E07DD329-C523-9AEC-40FB-B5972890E182}"/>
                    </a:ext>
                  </a:extLst>
                </p:cNvPr>
                <p:cNvSpPr/>
                <p:nvPr/>
              </p:nvSpPr>
              <p:spPr>
                <a:xfrm>
                  <a:off x="10567062" y="-2524048"/>
                  <a:ext cx="2284068" cy="22840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2"/>
                    </a:gs>
                  </a:gsLst>
                  <a:lin ang="12000000" scaled="0"/>
                </a:gra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01187A18-2D1E-09FF-ADBB-92A8A0BFE647}"/>
                    </a:ext>
                  </a:extLst>
                </p:cNvPr>
                <p:cNvSpPr/>
                <p:nvPr/>
              </p:nvSpPr>
              <p:spPr>
                <a:xfrm>
                  <a:off x="10445556" y="-2645554"/>
                  <a:ext cx="2527080" cy="2527080"/>
                </a:xfrm>
                <a:prstGeom prst="ellipse">
                  <a:avLst/>
                </a:prstGeom>
                <a:noFill/>
                <a:ln w="34925">
                  <a:gradFill>
                    <a:gsLst>
                      <a:gs pos="0">
                        <a:schemeClr val="accent2">
                          <a:lumMod val="40000"/>
                          <a:lumOff val="60000"/>
                          <a:alpha val="0"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48339554-0F0D-8C8D-8CA1-3AC26A2956F4}"/>
                </a:ext>
              </a:extLst>
            </p:cNvPr>
            <p:cNvSpPr/>
            <p:nvPr/>
          </p:nvSpPr>
          <p:spPr>
            <a:xfrm>
              <a:off x="1161626" y="3179440"/>
              <a:ext cx="938598" cy="3463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latin typeface="+mj-ea"/>
                  <a:ea typeface="+mj-ea"/>
                </a:rPr>
                <a:t>01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F01AF291-EDE7-996E-7535-4EF2C05BBEF0}"/>
                </a:ext>
              </a:extLst>
            </p:cNvPr>
            <p:cNvSpPr/>
            <p:nvPr/>
          </p:nvSpPr>
          <p:spPr>
            <a:xfrm>
              <a:off x="1167295" y="4193584"/>
              <a:ext cx="938598" cy="3463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latin typeface="+mj-ea"/>
                  <a:ea typeface="+mj-ea"/>
                </a:rPr>
                <a:t>03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13726CD9-C12C-C7DC-ECD4-6FF265CD98B8}"/>
                </a:ext>
              </a:extLst>
            </p:cNvPr>
            <p:cNvSpPr/>
            <p:nvPr/>
          </p:nvSpPr>
          <p:spPr>
            <a:xfrm>
              <a:off x="10096448" y="3179440"/>
              <a:ext cx="938598" cy="3463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latin typeface="+mj-ea"/>
                  <a:ea typeface="+mj-ea"/>
                </a:rPr>
                <a:t>02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C28E1789-55D4-2B03-9F4D-199FF4B9503D}"/>
                </a:ext>
              </a:extLst>
            </p:cNvPr>
            <p:cNvSpPr/>
            <p:nvPr/>
          </p:nvSpPr>
          <p:spPr>
            <a:xfrm>
              <a:off x="10088019" y="4193584"/>
              <a:ext cx="938598" cy="3463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latin typeface="+mj-ea"/>
                  <a:ea typeface="+mj-ea"/>
                </a:rPr>
                <a:t>04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39BDE5EC-7FEA-5620-2CB8-75BE76D45541}"/>
                </a:ext>
              </a:extLst>
            </p:cNvPr>
            <p:cNvGrpSpPr/>
            <p:nvPr/>
          </p:nvGrpSpPr>
          <p:grpSpPr>
            <a:xfrm>
              <a:off x="5496699" y="2780412"/>
              <a:ext cx="1170447" cy="1945098"/>
              <a:chOff x="5422123" y="2793866"/>
              <a:chExt cx="1170447" cy="1945098"/>
            </a:xfrm>
          </p:grpSpPr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96DD98C5-F8F4-0C32-29CD-8050AFCA48CC}"/>
                  </a:ext>
                </a:extLst>
              </p:cNvPr>
              <p:cNvSpPr txBox="1"/>
              <p:nvPr/>
            </p:nvSpPr>
            <p:spPr>
              <a:xfrm>
                <a:off x="5422123" y="2793866"/>
                <a:ext cx="463438" cy="1054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6000" dirty="0">
                    <a:solidFill>
                      <a:schemeClr val="bg1"/>
                    </a:solidFill>
                    <a:latin typeface="字体圈欣意冠黑体" panose="00000500000000000000" pitchFamily="2" charset="-122"/>
                    <a:ea typeface="字体圈欣意冠黑体" panose="00000500000000000000" pitchFamily="2" charset="-122"/>
                  </a:rPr>
                  <a:t>S</a:t>
                </a:r>
                <a:endParaRPr lang="zh-CN" altLang="en-US" sz="6000" dirty="0">
                  <a:solidFill>
                    <a:schemeClr val="bg1"/>
                  </a:solidFill>
                  <a:latin typeface="字体圈欣意冠黑体" panose="00000500000000000000" pitchFamily="2" charset="-122"/>
                  <a:ea typeface="字体圈欣意冠黑体" panose="00000500000000000000" pitchFamily="2" charset="-122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D08B6996-B6CE-C6B0-A55C-69776670B712}"/>
                  </a:ext>
                </a:extLst>
              </p:cNvPr>
              <p:cNvSpPr txBox="1"/>
              <p:nvPr/>
            </p:nvSpPr>
            <p:spPr>
              <a:xfrm>
                <a:off x="5422123" y="3684829"/>
                <a:ext cx="463438" cy="1054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6000" dirty="0">
                    <a:solidFill>
                      <a:schemeClr val="bg1"/>
                    </a:solidFill>
                    <a:latin typeface="字体圈欣意冠黑体" panose="00000500000000000000" pitchFamily="2" charset="-122"/>
                    <a:ea typeface="字体圈欣意冠黑体" panose="00000500000000000000" pitchFamily="2" charset="-122"/>
                  </a:rPr>
                  <a:t>0</a:t>
                </a:r>
                <a:endParaRPr lang="zh-CN" altLang="en-US" sz="6000" dirty="0">
                  <a:solidFill>
                    <a:schemeClr val="bg1"/>
                  </a:solidFill>
                  <a:latin typeface="字体圈欣意冠黑体" panose="00000500000000000000" pitchFamily="2" charset="-122"/>
                  <a:ea typeface="字体圈欣意冠黑体" panose="00000500000000000000" pitchFamily="2" charset="-122"/>
                </a:endParaRPr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B16A3262-8301-F963-146E-D8E59E9F823F}"/>
                  </a:ext>
                </a:extLst>
              </p:cNvPr>
              <p:cNvSpPr txBox="1"/>
              <p:nvPr/>
            </p:nvSpPr>
            <p:spPr>
              <a:xfrm>
                <a:off x="6128170" y="2793866"/>
                <a:ext cx="464400" cy="1054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6000" dirty="0">
                    <a:solidFill>
                      <a:schemeClr val="bg1"/>
                    </a:solidFill>
                    <a:latin typeface="字体圈欣意冠黑体" panose="00000500000000000000" pitchFamily="2" charset="-122"/>
                    <a:ea typeface="字体圈欣意冠黑体" panose="00000500000000000000" pitchFamily="2" charset="-122"/>
                  </a:rPr>
                  <a:t>W</a:t>
                </a:r>
                <a:endParaRPr lang="zh-CN" altLang="en-US" sz="6000" dirty="0">
                  <a:solidFill>
                    <a:schemeClr val="bg1"/>
                  </a:solidFill>
                  <a:latin typeface="字体圈欣意冠黑体" panose="00000500000000000000" pitchFamily="2" charset="-122"/>
                  <a:ea typeface="字体圈欣意冠黑体" panose="00000500000000000000" pitchFamily="2" charset="-122"/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A5AB716A-21F1-8BCF-D2E9-FED4FC1CCCB1}"/>
                  </a:ext>
                </a:extLst>
              </p:cNvPr>
              <p:cNvSpPr txBox="1"/>
              <p:nvPr/>
            </p:nvSpPr>
            <p:spPr>
              <a:xfrm>
                <a:off x="6093880" y="3684829"/>
                <a:ext cx="463438" cy="1054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6000" dirty="0">
                    <a:solidFill>
                      <a:schemeClr val="bg1"/>
                    </a:solidFill>
                    <a:latin typeface="字体圈欣意冠黑体" panose="00000500000000000000" pitchFamily="2" charset="-122"/>
                    <a:ea typeface="字体圈欣意冠黑体" panose="00000500000000000000" pitchFamily="2" charset="-122"/>
                  </a:rPr>
                  <a:t>T</a:t>
                </a:r>
              </a:p>
            </p:txBody>
          </p:sp>
        </p:grp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9F6B6AA7-EB3F-A99A-3DC8-F5F63AF45985}"/>
                </a:ext>
              </a:extLst>
            </p:cNvPr>
            <p:cNvSpPr txBox="1"/>
            <p:nvPr/>
          </p:nvSpPr>
          <p:spPr>
            <a:xfrm>
              <a:off x="2570059" y="2033029"/>
              <a:ext cx="210659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优势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D6572DC-1CD7-F347-FC8A-5B60564D6C26}"/>
                </a:ext>
              </a:extLst>
            </p:cNvPr>
            <p:cNvSpPr txBox="1"/>
            <p:nvPr/>
          </p:nvSpPr>
          <p:spPr>
            <a:xfrm>
              <a:off x="2570059" y="2483947"/>
              <a:ext cx="2199190" cy="8222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是组织机构的内部因素，包括有利的竞争态势，充足的财政来源，良好的企业形象</a:t>
              </a:r>
              <a:endParaRPr lang="zh-CN" altLang="en-US" sz="1400" b="0" dirty="0"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10EE462-6C2E-1F7A-0947-0EA76E884CEE}"/>
                </a:ext>
              </a:extLst>
            </p:cNvPr>
            <p:cNvSpPr txBox="1"/>
            <p:nvPr/>
          </p:nvSpPr>
          <p:spPr>
            <a:xfrm>
              <a:off x="2570059" y="4316945"/>
              <a:ext cx="210659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机会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67CF64E4-1089-071B-5DF7-A5A37A22D4E5}"/>
                </a:ext>
              </a:extLst>
            </p:cNvPr>
            <p:cNvSpPr txBox="1"/>
            <p:nvPr/>
          </p:nvSpPr>
          <p:spPr>
            <a:xfrm>
              <a:off x="2570059" y="4767863"/>
              <a:ext cx="2199190" cy="8222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是组织机构的外部因素，包括新产品，新市场，新需求；国外市场壁垒解除等</a:t>
              </a:r>
              <a:endParaRPr lang="zh-CN" altLang="en-US" sz="1400" b="0" dirty="0"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5AA70A0B-877C-DF0A-817C-2472563EF461}"/>
                </a:ext>
              </a:extLst>
            </p:cNvPr>
            <p:cNvSpPr txBox="1"/>
            <p:nvPr/>
          </p:nvSpPr>
          <p:spPr>
            <a:xfrm>
              <a:off x="7534405" y="2033029"/>
              <a:ext cx="210659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劣势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FA3C98E-43DF-4B32-A36F-13D4692FDF37}"/>
                </a:ext>
              </a:extLst>
            </p:cNvPr>
            <p:cNvSpPr txBox="1"/>
            <p:nvPr/>
          </p:nvSpPr>
          <p:spPr>
            <a:xfrm>
              <a:off x="7534405" y="2483947"/>
              <a:ext cx="2199190" cy="8222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是组织机构的内部因素，包括设备老化，管理混乱，缺少关键技术，资金短缺等</a:t>
              </a:r>
              <a:endParaRPr lang="zh-CN" altLang="en-US" sz="1400" b="0" dirty="0"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1569D0BD-11C8-1796-F39F-849CB771F658}"/>
                </a:ext>
              </a:extLst>
            </p:cNvPr>
            <p:cNvSpPr txBox="1"/>
            <p:nvPr/>
          </p:nvSpPr>
          <p:spPr>
            <a:xfrm>
              <a:off x="7534405" y="4316945"/>
              <a:ext cx="210659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威胁</a:t>
              </a: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8213F436-DDD7-29CB-3E0F-B8632ADF93BE}"/>
                </a:ext>
              </a:extLst>
            </p:cNvPr>
            <p:cNvSpPr txBox="1"/>
            <p:nvPr/>
          </p:nvSpPr>
          <p:spPr>
            <a:xfrm>
              <a:off x="7534405" y="4767863"/>
              <a:ext cx="2199190" cy="8222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是组织机构的外部因素，包括新的竞争对手，替代产品增多，市场紧缩，政策变化</a:t>
              </a:r>
              <a:endParaRPr lang="zh-CN" altLang="en-US" sz="1400" b="0" dirty="0">
                <a:solidFill>
                  <a:schemeClr val="bg1"/>
                </a:solidFill>
                <a:effectLst/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167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B6D5A-80A4-05DC-6BE3-8D649C0D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重点销售战略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D4159A-2974-38CB-49FE-4594F8AEED51}"/>
              </a:ext>
            </a:extLst>
          </p:cNvPr>
          <p:cNvSpPr/>
          <p:nvPr/>
        </p:nvSpPr>
        <p:spPr>
          <a:xfrm>
            <a:off x="1706531" y="1777427"/>
            <a:ext cx="203132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树立品牌形象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1F90A6-9A8B-C732-A6A7-0512BA5C8562}"/>
              </a:ext>
            </a:extLst>
          </p:cNvPr>
          <p:cNvSpPr/>
          <p:nvPr/>
        </p:nvSpPr>
        <p:spPr>
          <a:xfrm>
            <a:off x="929303" y="2156796"/>
            <a:ext cx="2794660" cy="634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增强品牌意识，重视品牌战略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与企业愿景和经营理念相结合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C410D1A-2486-359A-7E4A-5447F47E0877}"/>
              </a:ext>
            </a:extLst>
          </p:cNvPr>
          <p:cNvSpPr/>
          <p:nvPr/>
        </p:nvSpPr>
        <p:spPr>
          <a:xfrm>
            <a:off x="1503529" y="3390619"/>
            <a:ext cx="172354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低成本战略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F9DD7EF-6C4C-41FC-4961-2FFA458405EF}"/>
              </a:ext>
            </a:extLst>
          </p:cNvPr>
          <p:cNvSpPr/>
          <p:nvPr/>
        </p:nvSpPr>
        <p:spPr>
          <a:xfrm>
            <a:off x="669329" y="3769988"/>
            <a:ext cx="2543857" cy="634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满足顾客需求和服务的前提下实现可持续性成本优势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2CB842F-674C-DF06-9EAF-D5C799E391FD}"/>
              </a:ext>
            </a:extLst>
          </p:cNvPr>
          <p:cNvSpPr/>
          <p:nvPr/>
        </p:nvSpPr>
        <p:spPr>
          <a:xfrm>
            <a:off x="2014306" y="4914619"/>
            <a:ext cx="172354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差异化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战略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97D2A68-EF8F-8756-4E3D-C99807BC67A0}"/>
              </a:ext>
            </a:extLst>
          </p:cNvPr>
          <p:cNvSpPr/>
          <p:nvPr/>
        </p:nvSpPr>
        <p:spPr>
          <a:xfrm>
            <a:off x="832027" y="5293988"/>
            <a:ext cx="2891936" cy="634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产品、服务、企业形象等与竞争对手明显区别，以获得竞争优势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5EF26A3-C9A6-2EB9-6F36-91ED83030D42}"/>
              </a:ext>
            </a:extLst>
          </p:cNvPr>
          <p:cNvSpPr/>
          <p:nvPr/>
        </p:nvSpPr>
        <p:spPr>
          <a:xfrm>
            <a:off x="8400707" y="4914619"/>
            <a:ext cx="172354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集中化战略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E9C6767-E0BD-4E02-EBEF-DB65BF36321E}"/>
              </a:ext>
            </a:extLst>
          </p:cNvPr>
          <p:cNvSpPr/>
          <p:nvPr/>
        </p:nvSpPr>
        <p:spPr>
          <a:xfrm>
            <a:off x="8429282" y="5293988"/>
            <a:ext cx="2891936" cy="634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集中特定客户群体，提供比竞争对手更优质的服务来建立竞争优势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91E0338-86E7-B488-9503-9B4E2FEAF97C}"/>
              </a:ext>
            </a:extLst>
          </p:cNvPr>
          <p:cNvSpPr/>
          <p:nvPr/>
        </p:nvSpPr>
        <p:spPr>
          <a:xfrm>
            <a:off x="8463015" y="1777427"/>
            <a:ext cx="203132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提高营销技巧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53FEB3D-3E80-DD1E-E74B-D2D8810A08F6}"/>
              </a:ext>
            </a:extLst>
          </p:cNvPr>
          <p:cNvSpPr/>
          <p:nvPr/>
        </p:nvSpPr>
        <p:spPr>
          <a:xfrm>
            <a:off x="8463015" y="2156796"/>
            <a:ext cx="2654048" cy="634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持续开展营销培训活动，组织优秀员工经验分享会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B400D82-2106-CE8E-D3C3-D4DDBB897D76}"/>
              </a:ext>
            </a:extLst>
          </p:cNvPr>
          <p:cNvSpPr/>
          <p:nvPr/>
        </p:nvSpPr>
        <p:spPr>
          <a:xfrm>
            <a:off x="8931995" y="3390619"/>
            <a:ext cx="233910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个性化定制战略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589AD95-B129-5647-F38C-E108A11C11BD}"/>
              </a:ext>
            </a:extLst>
          </p:cNvPr>
          <p:cNvSpPr/>
          <p:nvPr/>
        </p:nvSpPr>
        <p:spPr>
          <a:xfrm>
            <a:off x="8960570" y="3769988"/>
            <a:ext cx="2553964" cy="634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以市场为导向细分市场，提供个性化解决方案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EBAC5EC-B0FD-030F-05AC-18EB53162341}"/>
              </a:ext>
            </a:extLst>
          </p:cNvPr>
          <p:cNvGrpSpPr/>
          <p:nvPr/>
        </p:nvGrpSpPr>
        <p:grpSpPr>
          <a:xfrm>
            <a:off x="3348563" y="1485529"/>
            <a:ext cx="5519119" cy="4725142"/>
            <a:chOff x="3348563" y="1485529"/>
            <a:chExt cx="5519119" cy="4725142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DFFA30F-5A21-2EA7-0597-28FE63DDF6EA}"/>
                </a:ext>
              </a:extLst>
            </p:cNvPr>
            <p:cNvSpPr/>
            <p:nvPr/>
          </p:nvSpPr>
          <p:spPr>
            <a:xfrm>
              <a:off x="3733428" y="1485529"/>
              <a:ext cx="4725144" cy="4725142"/>
            </a:xfrm>
            <a:prstGeom prst="ellipse">
              <a:avLst/>
            </a:prstGeom>
            <a:noFill/>
            <a:ln w="9525">
              <a:solidFill>
                <a:schemeClr val="accent2">
                  <a:alpha val="4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D3F0BE5-A817-4616-281A-3EDEDF00927F}"/>
                </a:ext>
              </a:extLst>
            </p:cNvPr>
            <p:cNvSpPr/>
            <p:nvPr/>
          </p:nvSpPr>
          <p:spPr>
            <a:xfrm>
              <a:off x="4429605" y="2181705"/>
              <a:ext cx="3332790" cy="3332790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 w="6350" cmpd="sng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微软雅黑 Light"/>
                  <a:cs typeface="+mn-cs"/>
                </a:rPr>
                <a:t>90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6BC6E7C-A9B8-8BE8-BE40-2502D3A32C0C}"/>
                </a:ext>
              </a:extLst>
            </p:cNvPr>
            <p:cNvSpPr/>
            <p:nvPr/>
          </p:nvSpPr>
          <p:spPr>
            <a:xfrm>
              <a:off x="4681026" y="2433126"/>
              <a:ext cx="2829948" cy="2829948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40000"/>
                    <a:lumOff val="6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6350" cmpd="sng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34599E3-578B-3ABC-B49A-B1DF4BA96CCF}"/>
                </a:ext>
              </a:extLst>
            </p:cNvPr>
            <p:cNvSpPr/>
            <p:nvPr/>
          </p:nvSpPr>
          <p:spPr>
            <a:xfrm>
              <a:off x="4826734" y="2578834"/>
              <a:ext cx="2538532" cy="253853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5875">
              <a:noFill/>
            </a:ln>
            <a:effectLst>
              <a:outerShdw blurRad="139700" dist="152400" dir="8100000" algn="tr" rotWithShape="0">
                <a:schemeClr val="accent3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12544283-7667-6CD1-C72B-EF3177E0F029}"/>
                </a:ext>
              </a:extLst>
            </p:cNvPr>
            <p:cNvSpPr/>
            <p:nvPr/>
          </p:nvSpPr>
          <p:spPr>
            <a:xfrm>
              <a:off x="5316250" y="3308867"/>
              <a:ext cx="1620957" cy="95410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accent1"/>
                  </a:solidFill>
                  <a:latin typeface="+mj-ea"/>
                  <a:ea typeface="+mj-ea"/>
                </a:rPr>
                <a:t>下半年</a:t>
              </a:r>
              <a:endParaRPr lang="en-US" altLang="zh-CN" sz="28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销售战略</a:t>
              </a: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70FE5EA-4BF4-A4F6-DA90-0B88C179F838}"/>
                </a:ext>
              </a:extLst>
            </p:cNvPr>
            <p:cNvGrpSpPr/>
            <p:nvPr/>
          </p:nvGrpSpPr>
          <p:grpSpPr>
            <a:xfrm>
              <a:off x="7528299" y="1876129"/>
              <a:ext cx="807337" cy="807337"/>
              <a:chOff x="7528299" y="1876129"/>
              <a:chExt cx="807337" cy="807337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64D703BA-80F9-89F0-08B3-94BA3A7AA668}"/>
                  </a:ext>
                </a:extLst>
              </p:cNvPr>
              <p:cNvSpPr/>
              <p:nvPr/>
            </p:nvSpPr>
            <p:spPr>
              <a:xfrm>
                <a:off x="7528299" y="1876129"/>
                <a:ext cx="807337" cy="80733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5400000" algn="t" rotWithShape="0">
                  <a:schemeClr val="accent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26" name="图形 25" descr="灯泡 纯色填充">
                <a:extLst>
                  <a:ext uri="{FF2B5EF4-FFF2-40B4-BE49-F238E27FC236}">
                    <a16:creationId xmlns:a16="http://schemas.microsoft.com/office/drawing/2014/main" id="{FE70B844-7EC0-A1A4-B1C0-EFCBA06C5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71693" y="2013708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0615625-B4F8-2424-1BBB-CECC826441BE}"/>
                </a:ext>
              </a:extLst>
            </p:cNvPr>
            <p:cNvGrpSpPr/>
            <p:nvPr/>
          </p:nvGrpSpPr>
          <p:grpSpPr>
            <a:xfrm>
              <a:off x="3348563" y="3455637"/>
              <a:ext cx="807337" cy="807337"/>
              <a:chOff x="3348563" y="3455637"/>
              <a:chExt cx="807337" cy="807337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AB18F868-4615-F5B2-28E3-1A65348480D0}"/>
                  </a:ext>
                </a:extLst>
              </p:cNvPr>
              <p:cNvSpPr/>
              <p:nvPr/>
            </p:nvSpPr>
            <p:spPr>
              <a:xfrm>
                <a:off x="3348563" y="3455637"/>
                <a:ext cx="807337" cy="80733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5400000" algn="t" rotWithShape="0">
                  <a:schemeClr val="accent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27" name="图形 26" descr="火箭 纯色填充">
                <a:extLst>
                  <a:ext uri="{FF2B5EF4-FFF2-40B4-BE49-F238E27FC236}">
                    <a16:creationId xmlns:a16="http://schemas.microsoft.com/office/drawing/2014/main" id="{4D319562-893D-F68B-97E6-F74AF9FA6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8696" y="3616695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1841A9DB-16F7-CBA1-B4A8-87E2ED98C269}"/>
                </a:ext>
              </a:extLst>
            </p:cNvPr>
            <p:cNvGrpSpPr/>
            <p:nvPr/>
          </p:nvGrpSpPr>
          <p:grpSpPr>
            <a:xfrm>
              <a:off x="7536263" y="5023347"/>
              <a:ext cx="807337" cy="807337"/>
              <a:chOff x="7536263" y="5023347"/>
              <a:chExt cx="807337" cy="807337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D3E4AB18-D1F7-4763-8D1C-A5BB3E5C3088}"/>
                  </a:ext>
                </a:extLst>
              </p:cNvPr>
              <p:cNvSpPr/>
              <p:nvPr/>
            </p:nvSpPr>
            <p:spPr>
              <a:xfrm>
                <a:off x="7536263" y="5023347"/>
                <a:ext cx="807337" cy="80733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5400000" algn="t" rotWithShape="0">
                  <a:schemeClr val="accent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30" name="图形 29" descr="目标 纯色填充">
                <a:extLst>
                  <a:ext uri="{FF2B5EF4-FFF2-40B4-BE49-F238E27FC236}">
                    <a16:creationId xmlns:a16="http://schemas.microsoft.com/office/drawing/2014/main" id="{63AAB8B6-2BEC-EF02-E58D-55790BE29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675575" y="5164489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C0782F6-FA0E-0AE5-306D-93A4402AC949}"/>
                </a:ext>
              </a:extLst>
            </p:cNvPr>
            <p:cNvGrpSpPr/>
            <p:nvPr/>
          </p:nvGrpSpPr>
          <p:grpSpPr>
            <a:xfrm>
              <a:off x="8060345" y="3483027"/>
              <a:ext cx="807337" cy="807337"/>
              <a:chOff x="8060345" y="3483027"/>
              <a:chExt cx="807337" cy="807337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04452A8C-277B-CEA0-9E33-70A560E05919}"/>
                  </a:ext>
                </a:extLst>
              </p:cNvPr>
              <p:cNvSpPr/>
              <p:nvPr/>
            </p:nvSpPr>
            <p:spPr>
              <a:xfrm>
                <a:off x="8060345" y="3483027"/>
                <a:ext cx="807337" cy="80733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5400000" algn="t" rotWithShape="0">
                  <a:schemeClr val="accent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32" name="图形 31" descr="维恩图 纯色填充">
                <a:extLst>
                  <a:ext uri="{FF2B5EF4-FFF2-40B4-BE49-F238E27FC236}">
                    <a16:creationId xmlns:a16="http://schemas.microsoft.com/office/drawing/2014/main" id="{8C031A52-AF02-108E-DE5F-3FE7521A1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197235" y="3605600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0B4782A-8591-17AF-EC24-523C482311FB}"/>
                </a:ext>
              </a:extLst>
            </p:cNvPr>
            <p:cNvGrpSpPr/>
            <p:nvPr/>
          </p:nvGrpSpPr>
          <p:grpSpPr>
            <a:xfrm>
              <a:off x="3827759" y="1876129"/>
              <a:ext cx="807337" cy="807337"/>
              <a:chOff x="3827759" y="1876129"/>
              <a:chExt cx="807337" cy="807337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7DEA3253-2C40-6A61-58AB-C9959A2C18AA}"/>
                  </a:ext>
                </a:extLst>
              </p:cNvPr>
              <p:cNvSpPr/>
              <p:nvPr/>
            </p:nvSpPr>
            <p:spPr>
              <a:xfrm>
                <a:off x="3827759" y="1876129"/>
                <a:ext cx="807337" cy="80733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5400000" algn="t" rotWithShape="0">
                  <a:schemeClr val="accent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34" name="图形 33" descr="奖杯 纯色填充">
                <a:extLst>
                  <a:ext uri="{FF2B5EF4-FFF2-40B4-BE49-F238E27FC236}">
                    <a16:creationId xmlns:a16="http://schemas.microsoft.com/office/drawing/2014/main" id="{8263D66F-6A85-927F-A09B-C6E9A68AA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960345" y="2034123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C15E3C2-C666-3F2D-4D23-5A6BA2242056}"/>
                </a:ext>
              </a:extLst>
            </p:cNvPr>
            <p:cNvGrpSpPr/>
            <p:nvPr/>
          </p:nvGrpSpPr>
          <p:grpSpPr>
            <a:xfrm>
              <a:off x="3827759" y="5000349"/>
              <a:ext cx="807337" cy="807337"/>
              <a:chOff x="3827759" y="5000349"/>
              <a:chExt cx="807337" cy="807337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80A0C51-97BC-BDD2-FAD8-F1901172F212}"/>
                  </a:ext>
                </a:extLst>
              </p:cNvPr>
              <p:cNvSpPr/>
              <p:nvPr/>
            </p:nvSpPr>
            <p:spPr>
              <a:xfrm>
                <a:off x="3827759" y="5000349"/>
                <a:ext cx="807337" cy="80733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5400000" algn="t" rotWithShape="0">
                  <a:schemeClr val="accent2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36" name="图形 35" descr="靶心 纯色填充">
                <a:extLst>
                  <a:ext uri="{FF2B5EF4-FFF2-40B4-BE49-F238E27FC236}">
                    <a16:creationId xmlns:a16="http://schemas.microsoft.com/office/drawing/2014/main" id="{6FEF6FFD-4E49-A677-4E87-05625EC6C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970137" y="5142492"/>
                <a:ext cx="540000" cy="5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0215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文本框 227">
            <a:extLst>
              <a:ext uri="{FF2B5EF4-FFF2-40B4-BE49-F238E27FC236}">
                <a16:creationId xmlns:a16="http://schemas.microsoft.com/office/drawing/2014/main" id="{04417622-8C05-8F69-269B-33EB0E85D60E}"/>
              </a:ext>
            </a:extLst>
          </p:cNvPr>
          <p:cNvSpPr txBox="1"/>
          <p:nvPr/>
        </p:nvSpPr>
        <p:spPr>
          <a:xfrm>
            <a:off x="1800739" y="2482741"/>
            <a:ext cx="2591887" cy="2123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01</a:t>
            </a:r>
            <a:endParaRPr lang="zh-CN" altLang="en-US" sz="138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ea"/>
              <a:ea typeface="+mj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4202858-D2FF-FADA-F099-A9285B7BA733}"/>
              </a:ext>
            </a:extLst>
          </p:cNvPr>
          <p:cNvGrpSpPr/>
          <p:nvPr/>
        </p:nvGrpSpPr>
        <p:grpSpPr>
          <a:xfrm>
            <a:off x="3253789" y="2050143"/>
            <a:ext cx="8955314" cy="2757714"/>
            <a:chOff x="3253789" y="2050143"/>
            <a:chExt cx="8955314" cy="2757714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8909B23F-D86C-CCB4-0A0B-BA5E4EC8E241}"/>
                </a:ext>
              </a:extLst>
            </p:cNvPr>
            <p:cNvSpPr/>
            <p:nvPr/>
          </p:nvSpPr>
          <p:spPr>
            <a:xfrm>
              <a:off x="3253789" y="2050143"/>
              <a:ext cx="8955314" cy="2757714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47000"/>
                    <a:lumOff val="53000"/>
                  </a:schemeClr>
                </a:gs>
                <a:gs pos="51000">
                  <a:srgbClr val="FFFFFF">
                    <a:alpha val="18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bg1">
                      <a:alpha val="62000"/>
                    </a:schemeClr>
                  </a:gs>
                </a:gsLst>
                <a:lin ang="0" scaled="0"/>
              </a:gradFill>
            </a:ln>
            <a:effectLst>
              <a:outerShdw blurRad="139700" dist="152400" dir="8100000" algn="tr" rotWithShape="0">
                <a:schemeClr val="accent3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78" name="组合 277">
              <a:extLst>
                <a:ext uri="{FF2B5EF4-FFF2-40B4-BE49-F238E27FC236}">
                  <a16:creationId xmlns:a16="http://schemas.microsoft.com/office/drawing/2014/main" id="{C3AC151E-B798-026C-1691-AAE4ADDD8300}"/>
                </a:ext>
              </a:extLst>
            </p:cNvPr>
            <p:cNvGrpSpPr/>
            <p:nvPr/>
          </p:nvGrpSpPr>
          <p:grpSpPr>
            <a:xfrm>
              <a:off x="7136600" y="3450636"/>
              <a:ext cx="4628975" cy="920883"/>
              <a:chOff x="4038842" y="2796708"/>
              <a:chExt cx="5893427" cy="920882"/>
            </a:xfrm>
          </p:grpSpPr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33679E58-77FE-D72A-B0FE-28F7776D74D2}"/>
                  </a:ext>
                </a:extLst>
              </p:cNvPr>
              <p:cNvSpPr txBox="1"/>
              <p:nvPr/>
            </p:nvSpPr>
            <p:spPr>
              <a:xfrm>
                <a:off x="4038842" y="2796708"/>
                <a:ext cx="5893427" cy="67723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dist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48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工作总结</a:t>
                </a:r>
                <a:endParaRPr lang="en-US" altLang="zh-CN" sz="48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7" name="文本框 276">
                <a:extLst>
                  <a:ext uri="{FF2B5EF4-FFF2-40B4-BE49-F238E27FC236}">
                    <a16:creationId xmlns:a16="http://schemas.microsoft.com/office/drawing/2014/main" id="{23843DB1-883D-B5AE-E445-CB281E807F99}"/>
                  </a:ext>
                </a:extLst>
              </p:cNvPr>
              <p:cNvSpPr txBox="1"/>
              <p:nvPr/>
            </p:nvSpPr>
            <p:spPr>
              <a:xfrm>
                <a:off x="4038842" y="3471369"/>
                <a:ext cx="5893427" cy="246221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dist"/>
                <a:r>
                  <a:rPr kumimoji="1" lang="en-US" altLang="zh-CN" sz="1600" dirty="0">
                    <a:solidFill>
                      <a:schemeClr val="accent1"/>
                    </a:solidFill>
                  </a:rPr>
                  <a:t>Overview of work in the first half of the year</a:t>
                </a:r>
              </a:p>
            </p:txBody>
          </p:sp>
        </p:grpSp>
        <p:sp>
          <p:nvSpPr>
            <p:cNvPr id="275" name="ïśḻídè">
              <a:extLst>
                <a:ext uri="{FF2B5EF4-FFF2-40B4-BE49-F238E27FC236}">
                  <a16:creationId xmlns:a16="http://schemas.microsoft.com/office/drawing/2014/main" id="{AAB683BD-90E2-E6AE-24AD-A55A9DA440EA}"/>
                </a:ext>
              </a:extLst>
            </p:cNvPr>
            <p:cNvSpPr txBox="1">
              <a:spLocks/>
            </p:cNvSpPr>
            <p:nvPr/>
          </p:nvSpPr>
          <p:spPr>
            <a:xfrm>
              <a:off x="5116900" y="2513512"/>
              <a:ext cx="6648675" cy="677108"/>
            </a:xfrm>
            <a:prstGeom prst="rect">
              <a:avLst/>
            </a:prstGeom>
            <a:ln w="22225">
              <a:noFill/>
            </a:ln>
            <a:effectLst>
              <a:outerShdw blurRad="76200" dist="38100" dir="16200000" rotWithShape="0">
                <a:prstClr val="black">
                  <a:alpha val="10000"/>
                </a:prstClr>
              </a:outerShdw>
            </a:effectLst>
          </p:spPr>
          <p:txBody>
            <a:bodyPr wrap="square" lIns="0" tIns="0" rIns="0" bIns="0">
              <a:noAutofit/>
            </a:bodyPr>
            <a:lstStyle>
              <a:lvl1pPr algn="l" defTabSz="9143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altLang="zh-CN" sz="4400" b="0" dirty="0">
                  <a:ln w="12700">
                    <a:gradFill flip="none" rotWithShape="1">
                      <a:gsLst>
                        <a:gs pos="39000">
                          <a:schemeClr val="accent2"/>
                        </a:gs>
                        <a:gs pos="0">
                          <a:schemeClr val="accent1"/>
                        </a:gs>
                        <a:gs pos="90000">
                          <a:schemeClr val="accent3"/>
                        </a:gs>
                      </a:gsLst>
                      <a:lin ang="18900000" scaled="1"/>
                      <a:tileRect/>
                    </a:gradFill>
                  </a:ln>
                  <a:noFill/>
                  <a:latin typeface="+mj-ea"/>
                </a:rPr>
                <a:t>PART ONE</a:t>
              </a:r>
              <a:endParaRPr lang="zh-CN" altLang="en-US" sz="4400" b="0" dirty="0">
                <a:ln w="12700">
                  <a:gradFill flip="none" rotWithShape="1">
                    <a:gsLst>
                      <a:gs pos="39000">
                        <a:schemeClr val="accent2"/>
                      </a:gs>
                      <a:gs pos="0">
                        <a:schemeClr val="accent1"/>
                      </a:gs>
                      <a:gs pos="90000">
                        <a:schemeClr val="accent3"/>
                      </a:gs>
                    </a:gsLst>
                    <a:lin ang="18900000" scaled="1"/>
                    <a:tileRect/>
                  </a:gradFill>
                </a:ln>
                <a:noFill/>
                <a:latin typeface="+mj-ea"/>
              </a:endParaRPr>
            </a:p>
          </p:txBody>
        </p:sp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92471B79-D49D-6154-0D51-C2C5BD53B21F}"/>
                </a:ext>
              </a:extLst>
            </p:cNvPr>
            <p:cNvGrpSpPr/>
            <p:nvPr/>
          </p:nvGrpSpPr>
          <p:grpSpPr>
            <a:xfrm>
              <a:off x="7154255" y="2618150"/>
              <a:ext cx="1367742" cy="452667"/>
              <a:chOff x="10341036" y="5821133"/>
              <a:chExt cx="1367742" cy="452667"/>
            </a:xfrm>
            <a:gradFill>
              <a:gsLst>
                <a:gs pos="100000">
                  <a:schemeClr val="accent1">
                    <a:alpha val="68000"/>
                  </a:schemeClr>
                </a:gs>
                <a:gs pos="59000">
                  <a:schemeClr val="accent2">
                    <a:alpha val="90000"/>
                  </a:schemeClr>
                </a:gs>
                <a:gs pos="12000">
                  <a:schemeClr val="accent3">
                    <a:alpha val="62000"/>
                  </a:schemeClr>
                </a:gs>
              </a:gsLst>
              <a:lin ang="8100000" scaled="1"/>
            </a:gradFill>
          </p:grpSpPr>
          <p:sp>
            <p:nvSpPr>
              <p:cNvPr id="280" name="平行四边形 279">
                <a:extLst>
                  <a:ext uri="{FF2B5EF4-FFF2-40B4-BE49-F238E27FC236}">
                    <a16:creationId xmlns:a16="http://schemas.microsoft.com/office/drawing/2014/main" id="{31F10B52-98BB-B945-0E6D-971389562592}"/>
                  </a:ext>
                </a:extLst>
              </p:cNvPr>
              <p:cNvSpPr/>
              <p:nvPr/>
            </p:nvSpPr>
            <p:spPr>
              <a:xfrm>
                <a:off x="1140783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平行四边形 280">
                <a:extLst>
                  <a:ext uri="{FF2B5EF4-FFF2-40B4-BE49-F238E27FC236}">
                    <a16:creationId xmlns:a16="http://schemas.microsoft.com/office/drawing/2014/main" id="{E738C0FA-4EBF-2327-7142-3C5665F1D898}"/>
                  </a:ext>
                </a:extLst>
              </p:cNvPr>
              <p:cNvSpPr/>
              <p:nvPr/>
            </p:nvSpPr>
            <p:spPr>
              <a:xfrm>
                <a:off x="1119447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平行四边形 281">
                <a:extLst>
                  <a:ext uri="{FF2B5EF4-FFF2-40B4-BE49-F238E27FC236}">
                    <a16:creationId xmlns:a16="http://schemas.microsoft.com/office/drawing/2014/main" id="{104A738B-E99C-969C-66A5-CE4BFD041472}"/>
                  </a:ext>
                </a:extLst>
              </p:cNvPr>
              <p:cNvSpPr/>
              <p:nvPr/>
            </p:nvSpPr>
            <p:spPr>
              <a:xfrm>
                <a:off x="1098111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平行四边形 282">
                <a:extLst>
                  <a:ext uri="{FF2B5EF4-FFF2-40B4-BE49-F238E27FC236}">
                    <a16:creationId xmlns:a16="http://schemas.microsoft.com/office/drawing/2014/main" id="{AD11826A-318D-DE57-8DCF-AC2CD07CE94E}"/>
                  </a:ext>
                </a:extLst>
              </p:cNvPr>
              <p:cNvSpPr/>
              <p:nvPr/>
            </p:nvSpPr>
            <p:spPr>
              <a:xfrm>
                <a:off x="1076775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4" name="平行四边形 283">
                <a:extLst>
                  <a:ext uri="{FF2B5EF4-FFF2-40B4-BE49-F238E27FC236}">
                    <a16:creationId xmlns:a16="http://schemas.microsoft.com/office/drawing/2014/main" id="{A00AB5A7-FBEA-98B2-455C-0872144ECA51}"/>
                  </a:ext>
                </a:extLst>
              </p:cNvPr>
              <p:cNvSpPr/>
              <p:nvPr/>
            </p:nvSpPr>
            <p:spPr>
              <a:xfrm>
                <a:off x="1055439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5" name="平行四边形 284">
                <a:extLst>
                  <a:ext uri="{FF2B5EF4-FFF2-40B4-BE49-F238E27FC236}">
                    <a16:creationId xmlns:a16="http://schemas.microsoft.com/office/drawing/2014/main" id="{6FCCA64A-CE09-9466-50C5-4AAFEAEEB7CF}"/>
                  </a:ext>
                </a:extLst>
              </p:cNvPr>
              <p:cNvSpPr/>
              <p:nvPr/>
            </p:nvSpPr>
            <p:spPr>
              <a:xfrm>
                <a:off x="10341036" y="5821133"/>
                <a:ext cx="300942" cy="452667"/>
              </a:xfrm>
              <a:prstGeom prst="parallelogram">
                <a:avLst>
                  <a:gd name="adj" fmla="val 48633"/>
                </a:avLst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7582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36E9AB-1B7E-A5A5-52D7-87B5582176C2}"/>
              </a:ext>
            </a:extLst>
          </p:cNvPr>
          <p:cNvSpPr txBox="1"/>
          <p:nvPr/>
        </p:nvSpPr>
        <p:spPr>
          <a:xfrm>
            <a:off x="6220837" y="2667253"/>
            <a:ext cx="4402014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4800" dirty="0">
                <a:solidFill>
                  <a:schemeClr val="accent1"/>
                </a:solidFill>
                <a:latin typeface="+mj-ea"/>
                <a:ea typeface="+mj-ea"/>
              </a:rPr>
              <a:t>汇报完毕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7FB646-8D8A-9CD8-2DFC-D0D860E35600}"/>
              </a:ext>
            </a:extLst>
          </p:cNvPr>
          <p:cNvSpPr txBox="1"/>
          <p:nvPr/>
        </p:nvSpPr>
        <p:spPr>
          <a:xfrm>
            <a:off x="6220838" y="3485277"/>
            <a:ext cx="4402013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600" dirty="0">
                <a:solidFill>
                  <a:schemeClr val="accent1"/>
                </a:solidFill>
                <a:latin typeface="+mn-ea"/>
              </a:rPr>
              <a:t>THANK YOU FOR WATCHING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B1AF17-6D34-15C8-328F-A01FF623E148}"/>
              </a:ext>
            </a:extLst>
          </p:cNvPr>
          <p:cNvGrpSpPr/>
          <p:nvPr/>
        </p:nvGrpSpPr>
        <p:grpSpPr>
          <a:xfrm flipH="1">
            <a:off x="1847589" y="5012696"/>
            <a:ext cx="2311856" cy="268224"/>
            <a:chOff x="8100112" y="5230368"/>
            <a:chExt cx="2311856" cy="268224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A32A76DB-5C3C-590E-10EB-B0A963379C51}"/>
                </a:ext>
              </a:extLst>
            </p:cNvPr>
            <p:cNvCxnSpPr/>
            <p:nvPr/>
          </p:nvCxnSpPr>
          <p:spPr>
            <a:xfrm flipH="1">
              <a:off x="10302240" y="5230368"/>
              <a:ext cx="109728" cy="26822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B3D3982-7939-8CEB-404E-7FE7C4FB3AB0}"/>
                </a:ext>
              </a:extLst>
            </p:cNvPr>
            <p:cNvCxnSpPr/>
            <p:nvPr/>
          </p:nvCxnSpPr>
          <p:spPr>
            <a:xfrm flipH="1">
              <a:off x="10186339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D7357A8-08DC-F17F-1C21-E8E9B5D574E8}"/>
                </a:ext>
              </a:extLst>
            </p:cNvPr>
            <p:cNvCxnSpPr/>
            <p:nvPr/>
          </p:nvCxnSpPr>
          <p:spPr>
            <a:xfrm flipH="1">
              <a:off x="10070436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19E818B-C2F2-CE29-4A69-796E30B94BBB}"/>
                </a:ext>
              </a:extLst>
            </p:cNvPr>
            <p:cNvCxnSpPr/>
            <p:nvPr/>
          </p:nvCxnSpPr>
          <p:spPr>
            <a:xfrm flipH="1">
              <a:off x="9954536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5772318-8683-B323-29BA-6913F69AA28D}"/>
                </a:ext>
              </a:extLst>
            </p:cNvPr>
            <p:cNvCxnSpPr/>
            <p:nvPr/>
          </p:nvCxnSpPr>
          <p:spPr>
            <a:xfrm flipH="1">
              <a:off x="9838635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59C6E4A-E80B-18AD-60B9-04A5F3600454}"/>
                </a:ext>
              </a:extLst>
            </p:cNvPr>
            <p:cNvCxnSpPr/>
            <p:nvPr/>
          </p:nvCxnSpPr>
          <p:spPr>
            <a:xfrm flipH="1">
              <a:off x="9722733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18C3720-B666-46F5-42BC-53D923AB2D83}"/>
                </a:ext>
              </a:extLst>
            </p:cNvPr>
            <p:cNvCxnSpPr/>
            <p:nvPr/>
          </p:nvCxnSpPr>
          <p:spPr>
            <a:xfrm flipH="1">
              <a:off x="9606831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E0839EF-12C5-549A-803A-677EC6618ECA}"/>
                </a:ext>
              </a:extLst>
            </p:cNvPr>
            <p:cNvCxnSpPr/>
            <p:nvPr/>
          </p:nvCxnSpPr>
          <p:spPr>
            <a:xfrm flipH="1">
              <a:off x="9490928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30F95DC-4814-4FFB-F486-F2CF44CD2368}"/>
                </a:ext>
              </a:extLst>
            </p:cNvPr>
            <p:cNvCxnSpPr/>
            <p:nvPr/>
          </p:nvCxnSpPr>
          <p:spPr>
            <a:xfrm flipH="1">
              <a:off x="9375028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A8A5938-76A3-ECB4-3FC1-D222BB299119}"/>
                </a:ext>
              </a:extLst>
            </p:cNvPr>
            <p:cNvCxnSpPr/>
            <p:nvPr/>
          </p:nvCxnSpPr>
          <p:spPr>
            <a:xfrm flipH="1">
              <a:off x="9259126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B7D63F38-BD2E-1D53-264B-D7C3F90B6052}"/>
                </a:ext>
              </a:extLst>
            </p:cNvPr>
            <p:cNvCxnSpPr/>
            <p:nvPr/>
          </p:nvCxnSpPr>
          <p:spPr>
            <a:xfrm flipH="1">
              <a:off x="9143225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59BD4A7-FD88-7DE0-BE2A-EAEB9DC7EF85}"/>
                </a:ext>
              </a:extLst>
            </p:cNvPr>
            <p:cNvCxnSpPr/>
            <p:nvPr/>
          </p:nvCxnSpPr>
          <p:spPr>
            <a:xfrm flipH="1">
              <a:off x="9027324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3C0D940-3A2C-706D-B07F-C0DC96A7B46A}"/>
                </a:ext>
              </a:extLst>
            </p:cNvPr>
            <p:cNvCxnSpPr/>
            <p:nvPr/>
          </p:nvCxnSpPr>
          <p:spPr>
            <a:xfrm flipH="1">
              <a:off x="8911422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9D59119-2CEE-1EA0-DBC1-A06FC5AF8350}"/>
                </a:ext>
              </a:extLst>
            </p:cNvPr>
            <p:cNvCxnSpPr/>
            <p:nvPr/>
          </p:nvCxnSpPr>
          <p:spPr>
            <a:xfrm flipH="1">
              <a:off x="8795520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76002BD-886A-FC66-22E2-2F8AB0856935}"/>
                </a:ext>
              </a:extLst>
            </p:cNvPr>
            <p:cNvCxnSpPr/>
            <p:nvPr/>
          </p:nvCxnSpPr>
          <p:spPr>
            <a:xfrm flipH="1">
              <a:off x="8679619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388FCFC-4D1F-52B4-DF1D-789866C84793}"/>
                </a:ext>
              </a:extLst>
            </p:cNvPr>
            <p:cNvCxnSpPr/>
            <p:nvPr/>
          </p:nvCxnSpPr>
          <p:spPr>
            <a:xfrm flipH="1">
              <a:off x="8563718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ABADD45-2FA6-2BB5-CD6D-3596A42C9361}"/>
                </a:ext>
              </a:extLst>
            </p:cNvPr>
            <p:cNvCxnSpPr/>
            <p:nvPr/>
          </p:nvCxnSpPr>
          <p:spPr>
            <a:xfrm flipH="1">
              <a:off x="8447816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4FD5A65-A719-B2D2-258F-3DA288710581}"/>
                </a:ext>
              </a:extLst>
            </p:cNvPr>
            <p:cNvCxnSpPr/>
            <p:nvPr/>
          </p:nvCxnSpPr>
          <p:spPr>
            <a:xfrm flipH="1">
              <a:off x="8331915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020EF3B-1328-C271-3749-21BC42F77F8F}"/>
                </a:ext>
              </a:extLst>
            </p:cNvPr>
            <p:cNvCxnSpPr/>
            <p:nvPr/>
          </p:nvCxnSpPr>
          <p:spPr>
            <a:xfrm flipH="1">
              <a:off x="8216012" y="5230368"/>
              <a:ext cx="109728" cy="2682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489D18C-61BD-CED4-FE1E-1E03284C596F}"/>
                </a:ext>
              </a:extLst>
            </p:cNvPr>
            <p:cNvCxnSpPr/>
            <p:nvPr/>
          </p:nvCxnSpPr>
          <p:spPr>
            <a:xfrm flipH="1">
              <a:off x="8100112" y="5230368"/>
              <a:ext cx="109728" cy="26822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173041F-6BA5-23D8-795E-BCA1B2093E9C}"/>
              </a:ext>
            </a:extLst>
          </p:cNvPr>
          <p:cNvGrpSpPr/>
          <p:nvPr/>
        </p:nvGrpSpPr>
        <p:grpSpPr>
          <a:xfrm>
            <a:off x="10125665" y="1568800"/>
            <a:ext cx="396000" cy="300738"/>
            <a:chOff x="705383" y="544794"/>
            <a:chExt cx="396000" cy="300738"/>
          </a:xfrm>
          <a:solidFill>
            <a:schemeClr val="accent2"/>
          </a:solidFill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591719A-66BD-78A4-56B2-6B4147265F07}"/>
                </a:ext>
              </a:extLst>
            </p:cNvPr>
            <p:cNvSpPr/>
            <p:nvPr/>
          </p:nvSpPr>
          <p:spPr>
            <a:xfrm>
              <a:off x="705383" y="544794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6C5D63-366D-E13C-BCA9-84D43E9A489C}"/>
                </a:ext>
              </a:extLst>
            </p:cNvPr>
            <p:cNvSpPr/>
            <p:nvPr/>
          </p:nvSpPr>
          <p:spPr>
            <a:xfrm>
              <a:off x="705383" y="659163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37EA2C6-CC9E-EE95-1468-CD12DCB5CCFF}"/>
                </a:ext>
              </a:extLst>
            </p:cNvPr>
            <p:cNvSpPr/>
            <p:nvPr/>
          </p:nvSpPr>
          <p:spPr>
            <a:xfrm>
              <a:off x="705383" y="773532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C9EFFF8-6FA3-8B20-8B6E-78F31060BE5A}"/>
              </a:ext>
            </a:extLst>
          </p:cNvPr>
          <p:cNvCxnSpPr>
            <a:cxnSpLocks/>
          </p:cNvCxnSpPr>
          <p:nvPr/>
        </p:nvCxnSpPr>
        <p:spPr>
          <a:xfrm>
            <a:off x="9985363" y="4146873"/>
            <a:ext cx="637488" cy="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20000"/>
                    <a:lumOff val="80000"/>
                    <a:alpha val="80000"/>
                  </a:schemeClr>
                </a:gs>
                <a:gs pos="24000">
                  <a:schemeClr val="accent1">
                    <a:lumMod val="40000"/>
                    <a:lumOff val="60000"/>
                    <a:alpha val="80000"/>
                  </a:schemeClr>
                </a:gs>
                <a:gs pos="5100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F63C4BF-9E90-1E52-64C9-23BD9449F409}"/>
              </a:ext>
            </a:extLst>
          </p:cNvPr>
          <p:cNvSpPr txBox="1"/>
          <p:nvPr/>
        </p:nvSpPr>
        <p:spPr>
          <a:xfrm>
            <a:off x="7739891" y="4450080"/>
            <a:ext cx="288296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n-ea"/>
              </a:rPr>
              <a:t>汇报人：</a:t>
            </a:r>
            <a:r>
              <a:rPr lang="en-US" altLang="zh-CN" sz="2400" dirty="0" err="1">
                <a:solidFill>
                  <a:schemeClr val="accent1"/>
                </a:solidFill>
                <a:latin typeface="+mn-ea"/>
              </a:rPr>
              <a:t>OfficePLUS</a:t>
            </a:r>
            <a:endParaRPr lang="zh-CN" altLang="en-US" sz="2400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193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</a:t>
            </a:r>
            <a:r>
              <a:rPr kumimoji="1" lang="en-US" altLang="zh-CN" dirty="0" err="1"/>
              <a:t>OPPOSans</a:t>
            </a:r>
            <a:r>
              <a:rPr kumimoji="1" lang="zh-CN" altLang="en-US" dirty="0"/>
              <a:t>、字体圈欣意冠黑体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 err="1"/>
              <a:t>OPPOSans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-US" altLang="zh-CN" dirty="0"/>
              <a:t>Microsoft365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 err="1"/>
              <a:t>Seastar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13117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A74248C-417D-2429-F2EA-95E35551829B}"/>
              </a:ext>
            </a:extLst>
          </p:cNvPr>
          <p:cNvSpPr/>
          <p:nvPr/>
        </p:nvSpPr>
        <p:spPr>
          <a:xfrm>
            <a:off x="936980" y="1495074"/>
            <a:ext cx="5497689" cy="4634264"/>
          </a:xfrm>
          <a:prstGeom prst="roundRect">
            <a:avLst>
              <a:gd name="adj" fmla="val 2782"/>
            </a:avLst>
          </a:prstGeom>
          <a:solidFill>
            <a:schemeClr val="bg1">
              <a:alpha val="79000"/>
            </a:schemeClr>
          </a:solidFill>
          <a:ln w="19050">
            <a:solidFill>
              <a:schemeClr val="bg1"/>
            </a:solidFill>
          </a:ln>
          <a:effectLst>
            <a:outerShdw blurRad="139700" dist="76200" dir="8100000" algn="tr" rotWithShape="0">
              <a:schemeClr val="accent3">
                <a:lumMod val="7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DFE4F97-89BF-A72C-9BF1-46BEE93A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spc="600" dirty="0"/>
              <a:t>销售收入概况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4E9883DB-78A8-FF0D-3F5D-45E7FC8C4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525910"/>
              </p:ext>
            </p:extLst>
          </p:nvPr>
        </p:nvGraphicFramePr>
        <p:xfrm>
          <a:off x="1268809" y="1867181"/>
          <a:ext cx="5165860" cy="408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: 圆角 6">
            <a:extLst>
              <a:ext uri="{FF2B5EF4-FFF2-40B4-BE49-F238E27FC236}">
                <a16:creationId xmlns:a16="http://schemas.microsoft.com/office/drawing/2014/main" id="{4E076A6F-71CB-944A-45D2-9B1A21D8081B}"/>
              </a:ext>
            </a:extLst>
          </p:cNvPr>
          <p:cNvSpPr/>
          <p:nvPr/>
        </p:nvSpPr>
        <p:spPr>
          <a:xfrm>
            <a:off x="7002934" y="1514830"/>
            <a:ext cx="1594528" cy="352351"/>
          </a:xfrm>
          <a:prstGeom prst="roundRect">
            <a:avLst>
              <a:gd name="adj" fmla="val 50000"/>
            </a:avLst>
          </a:prstGeom>
          <a:gradFill>
            <a:gsLst>
              <a:gs pos="53000">
                <a:schemeClr val="accent2"/>
              </a:gs>
              <a:gs pos="100000">
                <a:schemeClr val="accent3"/>
              </a:gs>
              <a:gs pos="0">
                <a:schemeClr val="accent1">
                  <a:lumMod val="24000"/>
                  <a:lumOff val="76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/>
              <a:t>第</a:t>
            </a:r>
            <a:r>
              <a:rPr lang="en-US" altLang="zh-CN" sz="2000" dirty="0"/>
              <a:t>1</a:t>
            </a:r>
            <a:r>
              <a:rPr lang="zh-CN" altLang="en-US" sz="2000" dirty="0"/>
              <a:t>季度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D9505C-5FEB-F8DD-F002-8797B8EE3215}"/>
              </a:ext>
            </a:extLst>
          </p:cNvPr>
          <p:cNvSpPr txBox="1"/>
          <p:nvPr/>
        </p:nvSpPr>
        <p:spPr>
          <a:xfrm>
            <a:off x="7002934" y="1927563"/>
            <a:ext cx="392025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市场整体萧条，客户需求减少，整体计划削减，计划中的项目纷纷取消，部分项目暂时中止，导致销售下降， 将持续关注市场动态。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767C562-F12F-62B0-CAAE-0FE79809CC1E}"/>
              </a:ext>
            </a:extLst>
          </p:cNvPr>
          <p:cNvCxnSpPr/>
          <p:nvPr/>
        </p:nvCxnSpPr>
        <p:spPr>
          <a:xfrm>
            <a:off x="7002934" y="2852350"/>
            <a:ext cx="3920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A4F3578-9AEB-4E44-8116-748784C800C4}"/>
              </a:ext>
            </a:extLst>
          </p:cNvPr>
          <p:cNvSpPr/>
          <p:nvPr/>
        </p:nvSpPr>
        <p:spPr>
          <a:xfrm>
            <a:off x="7002934" y="3153324"/>
            <a:ext cx="1594528" cy="352351"/>
          </a:xfrm>
          <a:prstGeom prst="roundRect">
            <a:avLst>
              <a:gd name="adj" fmla="val 50000"/>
            </a:avLst>
          </a:prstGeom>
          <a:gradFill>
            <a:gsLst>
              <a:gs pos="53000">
                <a:schemeClr val="accent2"/>
              </a:gs>
              <a:gs pos="100000">
                <a:schemeClr val="accent3"/>
              </a:gs>
              <a:gs pos="0">
                <a:schemeClr val="accent1">
                  <a:lumMod val="24000"/>
                  <a:lumOff val="76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/>
              <a:t>第</a:t>
            </a:r>
            <a:r>
              <a:rPr lang="en-US" altLang="zh-CN" sz="2000" dirty="0"/>
              <a:t>2</a:t>
            </a:r>
            <a:r>
              <a:rPr lang="zh-CN" altLang="en-US" sz="2000" dirty="0"/>
              <a:t>季度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3D38F37-DE53-7D40-D537-0FD437090653}"/>
              </a:ext>
            </a:extLst>
          </p:cNvPr>
          <p:cNvSpPr txBox="1"/>
          <p:nvPr/>
        </p:nvSpPr>
        <p:spPr>
          <a:xfrm>
            <a:off x="7002934" y="3566057"/>
            <a:ext cx="392025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市场逐渐恢复，在完成第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季度计划项目的基础上，还完成了第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季度延迟的项目，并尝试开拓新的客户，超计划达成。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FD533FE-D3B7-C73E-9D69-699A6E503586}"/>
              </a:ext>
            </a:extLst>
          </p:cNvPr>
          <p:cNvCxnSpPr/>
          <p:nvPr/>
        </p:nvCxnSpPr>
        <p:spPr>
          <a:xfrm>
            <a:off x="7002934" y="4490844"/>
            <a:ext cx="3920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D9CBD7A-51AF-8740-F3A8-2396E0C71031}"/>
              </a:ext>
            </a:extLst>
          </p:cNvPr>
          <p:cNvSpPr/>
          <p:nvPr/>
        </p:nvSpPr>
        <p:spPr>
          <a:xfrm>
            <a:off x="7002934" y="4791818"/>
            <a:ext cx="1594528" cy="352351"/>
          </a:xfrm>
          <a:prstGeom prst="roundRect">
            <a:avLst>
              <a:gd name="adj" fmla="val 50000"/>
            </a:avLst>
          </a:prstGeom>
          <a:gradFill>
            <a:gsLst>
              <a:gs pos="53000">
                <a:schemeClr val="accent2"/>
              </a:gs>
              <a:gs pos="100000">
                <a:schemeClr val="accent3"/>
              </a:gs>
              <a:gs pos="0">
                <a:schemeClr val="accent1">
                  <a:lumMod val="24000"/>
                  <a:lumOff val="76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/>
              <a:t>上半年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6AE69C6-AF29-31A8-9FE3-11C923999C2A}"/>
              </a:ext>
            </a:extLst>
          </p:cNvPr>
          <p:cNvSpPr txBox="1"/>
          <p:nvPr/>
        </p:nvSpPr>
        <p:spPr>
          <a:xfrm>
            <a:off x="7002934" y="5204551"/>
            <a:ext cx="392025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上半年整体受市场变化影响较大，客户需求减少，原计划项目中止或取消等，加上原材料费用上涨，产品涨价，争取客户难度增大。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90E27D5-98D5-BFCE-65A0-3AAE1DE92C27}"/>
              </a:ext>
            </a:extLst>
          </p:cNvPr>
          <p:cNvCxnSpPr/>
          <p:nvPr/>
        </p:nvCxnSpPr>
        <p:spPr>
          <a:xfrm>
            <a:off x="7002934" y="6129338"/>
            <a:ext cx="3920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6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 36">
            <a:extLst>
              <a:ext uri="{FF2B5EF4-FFF2-40B4-BE49-F238E27FC236}">
                <a16:creationId xmlns:a16="http://schemas.microsoft.com/office/drawing/2014/main" id="{B9D061D5-0FE3-7E12-7DDF-F2D7B60C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各事业领域销售占比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578EF23-55B4-E306-3CED-F91CC9990210}"/>
              </a:ext>
            </a:extLst>
          </p:cNvPr>
          <p:cNvGrpSpPr/>
          <p:nvPr/>
        </p:nvGrpSpPr>
        <p:grpSpPr>
          <a:xfrm>
            <a:off x="981568" y="1525693"/>
            <a:ext cx="1941690" cy="1941690"/>
            <a:chOff x="1298222" y="1845733"/>
            <a:chExt cx="1941690" cy="1941690"/>
          </a:xfrm>
          <a:effectLst>
            <a:outerShdw blurRad="50800" dist="50800" dir="8100000" algn="tr" rotWithShape="0">
              <a:schemeClr val="accent2">
                <a:lumMod val="50000"/>
                <a:alpha val="34000"/>
              </a:schemeClr>
            </a:outerShdw>
          </a:effectLst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AC4E857-8578-8D4C-17D6-B57989B8E03F}"/>
                </a:ext>
              </a:extLst>
            </p:cNvPr>
            <p:cNvSpPr/>
            <p:nvPr/>
          </p:nvSpPr>
          <p:spPr>
            <a:xfrm>
              <a:off x="1636889" y="2184400"/>
              <a:ext cx="1264356" cy="126435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  <a:alpha val="56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Oval 37+">
              <a:extLst>
                <a:ext uri="{FF2B5EF4-FFF2-40B4-BE49-F238E27FC236}">
                  <a16:creationId xmlns:a16="http://schemas.microsoft.com/office/drawing/2014/main" id="{3F6365D6-A8C9-F63F-9991-9F2751D09D97}"/>
                </a:ext>
              </a:extLst>
            </p:cNvPr>
            <p:cNvSpPr/>
            <p:nvPr/>
          </p:nvSpPr>
          <p:spPr>
            <a:xfrm>
              <a:off x="1298222" y="1845733"/>
              <a:ext cx="1941690" cy="1941690"/>
            </a:xfrm>
            <a:prstGeom prst="ellipse">
              <a:avLst/>
            </a:prstGeom>
            <a:noFill/>
            <a:ln w="146050">
              <a:solidFill>
                <a:schemeClr val="accent3">
                  <a:alpha val="42000"/>
                </a:schemeClr>
              </a:solidFill>
              <a:prstDash val="solid"/>
            </a:ln>
            <a:effectLst>
              <a:innerShdw blurRad="1778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0" name="Oval 37++">
              <a:extLst>
                <a:ext uri="{FF2B5EF4-FFF2-40B4-BE49-F238E27FC236}">
                  <a16:creationId xmlns:a16="http://schemas.microsoft.com/office/drawing/2014/main" id="{9CA1CF79-B466-B25E-0204-5685830EA546}"/>
                </a:ext>
              </a:extLst>
            </p:cNvPr>
            <p:cNvSpPr/>
            <p:nvPr/>
          </p:nvSpPr>
          <p:spPr>
            <a:xfrm>
              <a:off x="1298222" y="1845733"/>
              <a:ext cx="1941690" cy="1941690"/>
            </a:xfrm>
            <a:prstGeom prst="arc">
              <a:avLst/>
            </a:prstGeom>
            <a:noFill/>
            <a:ln w="146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innerShdw blurRad="1778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F5A97CE-8C28-9267-B8BC-916A4184013B}"/>
              </a:ext>
            </a:extLst>
          </p:cNvPr>
          <p:cNvGrpSpPr/>
          <p:nvPr/>
        </p:nvGrpSpPr>
        <p:grpSpPr>
          <a:xfrm>
            <a:off x="3743959" y="1525693"/>
            <a:ext cx="1941690" cy="1941690"/>
            <a:chOff x="1298222" y="1845733"/>
            <a:chExt cx="1941690" cy="1941690"/>
          </a:xfrm>
          <a:effectLst>
            <a:outerShdw blurRad="50800" dist="50800" dir="8100000" algn="tr" rotWithShape="0">
              <a:schemeClr val="accent2">
                <a:lumMod val="50000"/>
                <a:alpha val="36000"/>
              </a:schemeClr>
            </a:outerShdw>
          </a:effectLst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B952887-A0AA-EB10-A894-CA284A8CCBEC}"/>
                </a:ext>
              </a:extLst>
            </p:cNvPr>
            <p:cNvSpPr/>
            <p:nvPr/>
          </p:nvSpPr>
          <p:spPr>
            <a:xfrm>
              <a:off x="1636889" y="2184400"/>
              <a:ext cx="1264356" cy="126435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  <a:alpha val="56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Oval 37+">
              <a:extLst>
                <a:ext uri="{FF2B5EF4-FFF2-40B4-BE49-F238E27FC236}">
                  <a16:creationId xmlns:a16="http://schemas.microsoft.com/office/drawing/2014/main" id="{275CECD8-1621-F570-8025-6268C54448C4}"/>
                </a:ext>
              </a:extLst>
            </p:cNvPr>
            <p:cNvSpPr/>
            <p:nvPr/>
          </p:nvSpPr>
          <p:spPr>
            <a:xfrm>
              <a:off x="1298222" y="1845733"/>
              <a:ext cx="1941690" cy="1941690"/>
            </a:xfrm>
            <a:prstGeom prst="ellipse">
              <a:avLst/>
            </a:prstGeom>
            <a:noFill/>
            <a:ln w="146050">
              <a:solidFill>
                <a:schemeClr val="accent3">
                  <a:alpha val="42000"/>
                </a:schemeClr>
              </a:solidFill>
              <a:prstDash val="solid"/>
            </a:ln>
            <a:effectLst>
              <a:innerShdw blurRad="1778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Oval 37++">
              <a:extLst>
                <a:ext uri="{FF2B5EF4-FFF2-40B4-BE49-F238E27FC236}">
                  <a16:creationId xmlns:a16="http://schemas.microsoft.com/office/drawing/2014/main" id="{4F3CAE1C-C7B9-17EF-5940-774CE80A3C85}"/>
                </a:ext>
              </a:extLst>
            </p:cNvPr>
            <p:cNvSpPr/>
            <p:nvPr/>
          </p:nvSpPr>
          <p:spPr>
            <a:xfrm>
              <a:off x="1298222" y="1845733"/>
              <a:ext cx="1941690" cy="1941690"/>
            </a:xfrm>
            <a:prstGeom prst="arc">
              <a:avLst>
                <a:gd name="adj1" fmla="val 19821356"/>
                <a:gd name="adj2" fmla="val 2299975"/>
              </a:avLst>
            </a:prstGeom>
            <a:noFill/>
            <a:ln w="146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innerShdw blurRad="1778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646A163-7A45-E1F9-2116-2DFBBDBF7BFA}"/>
              </a:ext>
            </a:extLst>
          </p:cNvPr>
          <p:cNvGrpSpPr/>
          <p:nvPr/>
        </p:nvGrpSpPr>
        <p:grpSpPr>
          <a:xfrm>
            <a:off x="6506350" y="1525693"/>
            <a:ext cx="1941690" cy="1941690"/>
            <a:chOff x="1298222" y="1845733"/>
            <a:chExt cx="1941690" cy="1941690"/>
          </a:xfrm>
          <a:effectLst>
            <a:outerShdw blurRad="50800" dist="50800" dir="8100000" algn="tr" rotWithShape="0">
              <a:schemeClr val="accent2">
                <a:lumMod val="50000"/>
                <a:alpha val="34000"/>
              </a:schemeClr>
            </a:outerShdw>
          </a:effectLst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8E34B8C1-A8AB-FB00-FC0B-F0868C02DA46}"/>
                </a:ext>
              </a:extLst>
            </p:cNvPr>
            <p:cNvSpPr/>
            <p:nvPr/>
          </p:nvSpPr>
          <p:spPr>
            <a:xfrm>
              <a:off x="1636889" y="2184400"/>
              <a:ext cx="1264356" cy="126435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  <a:alpha val="56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Oval 37+">
              <a:extLst>
                <a:ext uri="{FF2B5EF4-FFF2-40B4-BE49-F238E27FC236}">
                  <a16:creationId xmlns:a16="http://schemas.microsoft.com/office/drawing/2014/main" id="{570A1788-9172-05EB-5055-91B36F8F428D}"/>
                </a:ext>
              </a:extLst>
            </p:cNvPr>
            <p:cNvSpPr/>
            <p:nvPr/>
          </p:nvSpPr>
          <p:spPr>
            <a:xfrm>
              <a:off x="1298222" y="1845733"/>
              <a:ext cx="1941690" cy="1941690"/>
            </a:xfrm>
            <a:prstGeom prst="ellipse">
              <a:avLst/>
            </a:prstGeom>
            <a:noFill/>
            <a:ln w="146050">
              <a:solidFill>
                <a:schemeClr val="accent3">
                  <a:alpha val="42000"/>
                </a:schemeClr>
              </a:solidFill>
              <a:prstDash val="solid"/>
            </a:ln>
            <a:effectLst>
              <a:innerShdw blurRad="1778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Oval 37++">
              <a:extLst>
                <a:ext uri="{FF2B5EF4-FFF2-40B4-BE49-F238E27FC236}">
                  <a16:creationId xmlns:a16="http://schemas.microsoft.com/office/drawing/2014/main" id="{7324CC9D-4FAF-8433-07F5-8638AF2055DE}"/>
                </a:ext>
              </a:extLst>
            </p:cNvPr>
            <p:cNvSpPr/>
            <p:nvPr/>
          </p:nvSpPr>
          <p:spPr>
            <a:xfrm>
              <a:off x="1298222" y="1845733"/>
              <a:ext cx="1941690" cy="1941690"/>
            </a:xfrm>
            <a:prstGeom prst="arc">
              <a:avLst>
                <a:gd name="adj1" fmla="val 3066182"/>
                <a:gd name="adj2" fmla="val 7168213"/>
              </a:avLst>
            </a:prstGeom>
            <a:noFill/>
            <a:ln w="146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innerShdw blurRad="1778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AFE3228-55D7-47BE-2C70-9C180603A29A}"/>
              </a:ext>
            </a:extLst>
          </p:cNvPr>
          <p:cNvGrpSpPr/>
          <p:nvPr/>
        </p:nvGrpSpPr>
        <p:grpSpPr>
          <a:xfrm>
            <a:off x="9268742" y="1525693"/>
            <a:ext cx="1941690" cy="1941690"/>
            <a:chOff x="1298222" y="1845733"/>
            <a:chExt cx="1941690" cy="194169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79E2A971-6C78-3103-A80D-E2DF8ACB484F}"/>
                </a:ext>
              </a:extLst>
            </p:cNvPr>
            <p:cNvSpPr/>
            <p:nvPr/>
          </p:nvSpPr>
          <p:spPr>
            <a:xfrm>
              <a:off x="1636889" y="2184400"/>
              <a:ext cx="1264356" cy="126435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  <a:alpha val="56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Oval 37+">
              <a:extLst>
                <a:ext uri="{FF2B5EF4-FFF2-40B4-BE49-F238E27FC236}">
                  <a16:creationId xmlns:a16="http://schemas.microsoft.com/office/drawing/2014/main" id="{121DBF6D-B393-DFDD-34C5-20B9B25DA4B8}"/>
                </a:ext>
              </a:extLst>
            </p:cNvPr>
            <p:cNvSpPr/>
            <p:nvPr/>
          </p:nvSpPr>
          <p:spPr>
            <a:xfrm>
              <a:off x="1298222" y="1845733"/>
              <a:ext cx="1941690" cy="1941690"/>
            </a:xfrm>
            <a:prstGeom prst="ellipse">
              <a:avLst/>
            </a:prstGeom>
            <a:noFill/>
            <a:ln w="146050">
              <a:solidFill>
                <a:schemeClr val="accent3">
                  <a:alpha val="42000"/>
                </a:schemeClr>
              </a:solidFill>
              <a:prstDash val="solid"/>
            </a:ln>
            <a:effectLst>
              <a:outerShdw blurRad="50800" dist="50800" dir="8100000" algn="tr" rotWithShape="0">
                <a:schemeClr val="accent2">
                  <a:lumMod val="50000"/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Oval 37++">
              <a:extLst>
                <a:ext uri="{FF2B5EF4-FFF2-40B4-BE49-F238E27FC236}">
                  <a16:creationId xmlns:a16="http://schemas.microsoft.com/office/drawing/2014/main" id="{44831B27-DCE9-264E-C7C1-F62DA066FC42}"/>
                </a:ext>
              </a:extLst>
            </p:cNvPr>
            <p:cNvSpPr/>
            <p:nvPr/>
          </p:nvSpPr>
          <p:spPr>
            <a:xfrm>
              <a:off x="1298222" y="1845733"/>
              <a:ext cx="1941690" cy="1941690"/>
            </a:xfrm>
            <a:prstGeom prst="arc">
              <a:avLst>
                <a:gd name="adj1" fmla="val 11369511"/>
                <a:gd name="adj2" fmla="val 16252996"/>
              </a:avLst>
            </a:prstGeom>
            <a:noFill/>
            <a:ln w="146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innerShdw blurRad="1778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6F775A98-24DB-6309-F549-8DF73658D0F5}"/>
              </a:ext>
            </a:extLst>
          </p:cNvPr>
          <p:cNvSpPr/>
          <p:nvPr/>
        </p:nvSpPr>
        <p:spPr>
          <a:xfrm>
            <a:off x="1497048" y="2297148"/>
            <a:ext cx="910729" cy="39878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35%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0BF204C-9AFF-CAA8-1A79-C27C7A909E75}"/>
              </a:ext>
            </a:extLst>
          </p:cNvPr>
          <p:cNvSpPr/>
          <p:nvPr/>
        </p:nvSpPr>
        <p:spPr>
          <a:xfrm>
            <a:off x="4259439" y="2297148"/>
            <a:ext cx="910729" cy="39878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23%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A15082C-DD8F-A98D-2065-00200C9077A2}"/>
              </a:ext>
            </a:extLst>
          </p:cNvPr>
          <p:cNvSpPr/>
          <p:nvPr/>
        </p:nvSpPr>
        <p:spPr>
          <a:xfrm>
            <a:off x="7021830" y="2297148"/>
            <a:ext cx="910729" cy="39878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17%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FF37917-24C3-D596-2F66-96EB984DD763}"/>
              </a:ext>
            </a:extLst>
          </p:cNvPr>
          <p:cNvSpPr/>
          <p:nvPr/>
        </p:nvSpPr>
        <p:spPr>
          <a:xfrm>
            <a:off x="9784223" y="2297148"/>
            <a:ext cx="910729" cy="39878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25%</a:t>
            </a:r>
          </a:p>
        </p:txBody>
      </p:sp>
      <p:sp>
        <p:nvSpPr>
          <p:cNvPr id="59" name="等腰三角形 58">
            <a:extLst>
              <a:ext uri="{FF2B5EF4-FFF2-40B4-BE49-F238E27FC236}">
                <a16:creationId xmlns:a16="http://schemas.microsoft.com/office/drawing/2014/main" id="{D429BDE5-F443-58F6-251B-B3A240F5F149}"/>
              </a:ext>
            </a:extLst>
          </p:cNvPr>
          <p:cNvSpPr/>
          <p:nvPr/>
        </p:nvSpPr>
        <p:spPr>
          <a:xfrm rot="10800000">
            <a:off x="1840085" y="3756423"/>
            <a:ext cx="224654" cy="1946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等腰三角形 59">
            <a:extLst>
              <a:ext uri="{FF2B5EF4-FFF2-40B4-BE49-F238E27FC236}">
                <a16:creationId xmlns:a16="http://schemas.microsoft.com/office/drawing/2014/main" id="{7EC15382-23FA-24C4-7D81-080FD6B418FF}"/>
              </a:ext>
            </a:extLst>
          </p:cNvPr>
          <p:cNvSpPr/>
          <p:nvPr/>
        </p:nvSpPr>
        <p:spPr>
          <a:xfrm rot="10800000">
            <a:off x="4602476" y="3756423"/>
            <a:ext cx="224654" cy="1946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9B4FB10B-2299-F00D-750F-6E45E1C8B914}"/>
              </a:ext>
            </a:extLst>
          </p:cNvPr>
          <p:cNvSpPr/>
          <p:nvPr/>
        </p:nvSpPr>
        <p:spPr>
          <a:xfrm rot="10800000">
            <a:off x="7364867" y="3756423"/>
            <a:ext cx="224654" cy="1946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等腰三角形 61">
            <a:extLst>
              <a:ext uri="{FF2B5EF4-FFF2-40B4-BE49-F238E27FC236}">
                <a16:creationId xmlns:a16="http://schemas.microsoft.com/office/drawing/2014/main" id="{A3935B34-B684-8E65-BAED-052F3C88DDD2}"/>
              </a:ext>
            </a:extLst>
          </p:cNvPr>
          <p:cNvSpPr/>
          <p:nvPr/>
        </p:nvSpPr>
        <p:spPr>
          <a:xfrm rot="10800000">
            <a:off x="10127257" y="3756423"/>
            <a:ext cx="224654" cy="1946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7DDF2B3-4ECC-9CBF-77FB-39C5C2523EB1}"/>
              </a:ext>
            </a:extLst>
          </p:cNvPr>
          <p:cNvGrpSpPr/>
          <p:nvPr/>
        </p:nvGrpSpPr>
        <p:grpSpPr>
          <a:xfrm>
            <a:off x="768154" y="4117622"/>
            <a:ext cx="10677086" cy="2195866"/>
            <a:chOff x="768154" y="4117622"/>
            <a:chExt cx="10677086" cy="2195866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1CB158E0-7073-3AB2-CC5F-F940E28CF76F}"/>
                </a:ext>
              </a:extLst>
            </p:cNvPr>
            <p:cNvSpPr/>
            <p:nvPr/>
          </p:nvSpPr>
          <p:spPr>
            <a:xfrm>
              <a:off x="768154" y="4117622"/>
              <a:ext cx="10677086" cy="2195866"/>
            </a:xfrm>
            <a:prstGeom prst="roundRect">
              <a:avLst>
                <a:gd name="adj" fmla="val 5368"/>
              </a:avLst>
            </a:prstGeom>
            <a:gradFill flip="none" rotWithShape="1">
              <a:gsLst>
                <a:gs pos="0">
                  <a:schemeClr val="bg1">
                    <a:lumMod val="37000"/>
                    <a:lumOff val="63000"/>
                  </a:schemeClr>
                </a:gs>
                <a:gs pos="48000">
                  <a:srgbClr val="FFFFFF">
                    <a:alpha val="23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39700" dist="76200" dir="8100000" algn="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2D4B552-824B-2791-7874-7C2318678DD4}"/>
                </a:ext>
              </a:extLst>
            </p:cNvPr>
            <p:cNvSpPr txBox="1"/>
            <p:nvPr/>
          </p:nvSpPr>
          <p:spPr>
            <a:xfrm>
              <a:off x="1037448" y="5117227"/>
              <a:ext cx="1739106" cy="8222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销售占比</a:t>
              </a:r>
              <a:r>
                <a:rPr lang="en-US" altLang="zh-CN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35%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比计划比率上升，销售资源倾斜的原因</a:t>
              </a:r>
              <a:endPara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FF31C6E-EA26-F463-786F-3C0528175B2B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48" y="4942275"/>
              <a:ext cx="3455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2FA39933-15FE-F325-8283-99A4474BCFBB}"/>
                </a:ext>
              </a:extLst>
            </p:cNvPr>
            <p:cNvSpPr txBox="1"/>
            <p:nvPr/>
          </p:nvSpPr>
          <p:spPr>
            <a:xfrm>
              <a:off x="3931530" y="5117227"/>
              <a:ext cx="1739106" cy="8222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销售占比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23%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比计划比率下降，市场推广未按预期执行</a:t>
              </a:r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03D21270-3C05-435E-5067-14B703AE309B}"/>
                </a:ext>
              </a:extLst>
            </p:cNvPr>
            <p:cNvCxnSpPr>
              <a:cxnSpLocks/>
            </p:cNvCxnSpPr>
            <p:nvPr/>
          </p:nvCxnSpPr>
          <p:spPr>
            <a:xfrm>
              <a:off x="3931530" y="4942275"/>
              <a:ext cx="3455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CF97BC2C-2E12-B352-DCEA-5DB88449CEE9}"/>
                </a:ext>
              </a:extLst>
            </p:cNvPr>
            <p:cNvSpPr txBox="1"/>
            <p:nvPr/>
          </p:nvSpPr>
          <p:spPr>
            <a:xfrm>
              <a:off x="6754487" y="5117227"/>
              <a:ext cx="1739106" cy="8222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销售占比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17%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与</a:t>
              </a: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计划比率持平，市场发展成熟，较稳定</a:t>
              </a: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D18BF8D1-D0A0-3CA0-86C9-789FA11AACB2}"/>
                </a:ext>
              </a:extLst>
            </p:cNvPr>
            <p:cNvCxnSpPr>
              <a:cxnSpLocks/>
            </p:cNvCxnSpPr>
            <p:nvPr/>
          </p:nvCxnSpPr>
          <p:spPr>
            <a:xfrm>
              <a:off x="6754487" y="4942275"/>
              <a:ext cx="3455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3E936434-9024-C2D2-0CA8-B0635862ADCE}"/>
                </a:ext>
              </a:extLst>
            </p:cNvPr>
            <p:cNvSpPr txBox="1"/>
            <p:nvPr/>
          </p:nvSpPr>
          <p:spPr>
            <a:xfrm>
              <a:off x="9414069" y="5117227"/>
              <a:ext cx="1739106" cy="8222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销售占比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25%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比计划下降，产品进入衰退期</a:t>
              </a: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9E114086-4D76-59D5-DCDF-0E1359D7F725}"/>
                </a:ext>
              </a:extLst>
            </p:cNvPr>
            <p:cNvCxnSpPr>
              <a:cxnSpLocks/>
            </p:cNvCxnSpPr>
            <p:nvPr/>
          </p:nvCxnSpPr>
          <p:spPr>
            <a:xfrm>
              <a:off x="9414069" y="4942275"/>
              <a:ext cx="3455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A23B01E-A264-7173-A89A-627B8ED10D25}"/>
                </a:ext>
              </a:extLst>
            </p:cNvPr>
            <p:cNvSpPr txBox="1"/>
            <p:nvPr/>
          </p:nvSpPr>
          <p:spPr>
            <a:xfrm>
              <a:off x="1037448" y="4431579"/>
              <a:ext cx="153888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事业领域</a:t>
              </a:r>
              <a:r>
                <a:rPr lang="en-US" altLang="zh-CN" sz="2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</a:t>
              </a:r>
              <a:endParaRPr lang="zh-CN" alt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0EA03F0B-655C-04C4-2C85-527068300D97}"/>
                </a:ext>
              </a:extLst>
            </p:cNvPr>
            <p:cNvSpPr txBox="1"/>
            <p:nvPr/>
          </p:nvSpPr>
          <p:spPr>
            <a:xfrm>
              <a:off x="3931530" y="4431579"/>
              <a:ext cx="152125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事业领域</a:t>
              </a:r>
              <a:r>
                <a:rPr lang="en-US" altLang="zh-CN" sz="2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B</a:t>
              </a:r>
              <a:endParaRPr lang="zh-CN" alt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B63253A1-4C5B-3EE3-218C-F2A9CE95FF78}"/>
                </a:ext>
              </a:extLst>
            </p:cNvPr>
            <p:cNvSpPr txBox="1"/>
            <p:nvPr/>
          </p:nvSpPr>
          <p:spPr>
            <a:xfrm>
              <a:off x="6754487" y="4431579"/>
              <a:ext cx="153247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事业领域</a:t>
              </a:r>
              <a:r>
                <a:rPr lang="en-US" altLang="zh-CN" sz="2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C</a:t>
              </a:r>
              <a:endParaRPr lang="zh-CN" alt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42A28AD7-4CD1-3127-7BFC-C555634886F6}"/>
                </a:ext>
              </a:extLst>
            </p:cNvPr>
            <p:cNvSpPr txBox="1"/>
            <p:nvPr/>
          </p:nvSpPr>
          <p:spPr>
            <a:xfrm>
              <a:off x="9414069" y="4431579"/>
              <a:ext cx="154689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事业领域</a:t>
              </a:r>
              <a:r>
                <a:rPr lang="en-US" altLang="zh-CN" sz="2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D</a:t>
              </a:r>
              <a:endParaRPr lang="zh-CN" alt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33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8258F-854E-0F9B-77B2-D0F4065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营业利润概况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9499235-4B7D-5054-FE89-60A208239581}"/>
              </a:ext>
            </a:extLst>
          </p:cNvPr>
          <p:cNvGrpSpPr/>
          <p:nvPr/>
        </p:nvGrpSpPr>
        <p:grpSpPr>
          <a:xfrm>
            <a:off x="768154" y="1552148"/>
            <a:ext cx="5020467" cy="1174046"/>
            <a:chOff x="768154" y="1552148"/>
            <a:chExt cx="5020467" cy="1174046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5C61758F-AE22-18D0-C40C-851A8BD41033}"/>
                </a:ext>
              </a:extLst>
            </p:cNvPr>
            <p:cNvSpPr/>
            <p:nvPr/>
          </p:nvSpPr>
          <p:spPr>
            <a:xfrm>
              <a:off x="768154" y="1552148"/>
              <a:ext cx="5020467" cy="1174046"/>
            </a:xfrm>
            <a:custGeom>
              <a:avLst/>
              <a:gdLst>
                <a:gd name="connsiteX0" fmla="*/ 587023 w 5020467"/>
                <a:gd name="connsiteY0" fmla="*/ 0 h 1174046"/>
                <a:gd name="connsiteX1" fmla="*/ 1127915 w 5020467"/>
                <a:gd name="connsiteY1" fmla="*/ 358527 h 1174046"/>
                <a:gd name="connsiteX2" fmla="*/ 1146280 w 5020467"/>
                <a:gd name="connsiteY2" fmla="*/ 417689 h 1174046"/>
                <a:gd name="connsiteX3" fmla="*/ 4642289 w 5020467"/>
                <a:gd name="connsiteY3" fmla="*/ 417689 h 1174046"/>
                <a:gd name="connsiteX4" fmla="*/ 5020467 w 5020467"/>
                <a:gd name="connsiteY4" fmla="*/ 795867 h 1174046"/>
                <a:gd name="connsiteX5" fmla="*/ 4642289 w 5020467"/>
                <a:gd name="connsiteY5" fmla="*/ 1174045 h 1174046"/>
                <a:gd name="connsiteX6" fmla="*/ 587033 w 5020467"/>
                <a:gd name="connsiteY6" fmla="*/ 1174045 h 1174046"/>
                <a:gd name="connsiteX7" fmla="*/ 587023 w 5020467"/>
                <a:gd name="connsiteY7" fmla="*/ 1174046 h 1174046"/>
                <a:gd name="connsiteX8" fmla="*/ 587013 w 5020467"/>
                <a:gd name="connsiteY8" fmla="*/ 1174045 h 1174046"/>
                <a:gd name="connsiteX9" fmla="*/ 567001 w 5020467"/>
                <a:gd name="connsiteY9" fmla="*/ 1174045 h 1174046"/>
                <a:gd name="connsiteX10" fmla="*/ 490785 w 5020467"/>
                <a:gd name="connsiteY10" fmla="*/ 1166362 h 1174046"/>
                <a:gd name="connsiteX11" fmla="*/ 481161 w 5020467"/>
                <a:gd name="connsiteY11" fmla="*/ 1163374 h 1174046"/>
                <a:gd name="connsiteX12" fmla="*/ 468718 w 5020467"/>
                <a:gd name="connsiteY12" fmla="*/ 1162120 h 1174046"/>
                <a:gd name="connsiteX13" fmla="*/ 0 w 5020467"/>
                <a:gd name="connsiteY13" fmla="*/ 587023 h 1174046"/>
                <a:gd name="connsiteX14" fmla="*/ 587023 w 5020467"/>
                <a:gd name="connsiteY14" fmla="*/ 0 h 117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20467" h="1174046">
                  <a:moveTo>
                    <a:pt x="587023" y="0"/>
                  </a:moveTo>
                  <a:cubicBezTo>
                    <a:pt x="830176" y="0"/>
                    <a:pt x="1038800" y="147836"/>
                    <a:pt x="1127915" y="358527"/>
                  </a:cubicBezTo>
                  <a:lnTo>
                    <a:pt x="1146280" y="417689"/>
                  </a:lnTo>
                  <a:lnTo>
                    <a:pt x="4642289" y="417689"/>
                  </a:lnTo>
                  <a:cubicBezTo>
                    <a:pt x="4851151" y="417689"/>
                    <a:pt x="5020467" y="587005"/>
                    <a:pt x="5020467" y="795867"/>
                  </a:cubicBezTo>
                  <a:cubicBezTo>
                    <a:pt x="5020467" y="1004729"/>
                    <a:pt x="4851151" y="1174045"/>
                    <a:pt x="4642289" y="1174045"/>
                  </a:cubicBezTo>
                  <a:lnTo>
                    <a:pt x="587033" y="1174045"/>
                  </a:lnTo>
                  <a:lnTo>
                    <a:pt x="587023" y="1174046"/>
                  </a:lnTo>
                  <a:lnTo>
                    <a:pt x="587013" y="1174045"/>
                  </a:lnTo>
                  <a:lnTo>
                    <a:pt x="567001" y="1174045"/>
                  </a:lnTo>
                  <a:cubicBezTo>
                    <a:pt x="540893" y="1174045"/>
                    <a:pt x="515404" y="1171400"/>
                    <a:pt x="490785" y="1166362"/>
                  </a:cubicBezTo>
                  <a:lnTo>
                    <a:pt x="481161" y="1163374"/>
                  </a:lnTo>
                  <a:lnTo>
                    <a:pt x="468718" y="1162120"/>
                  </a:lnTo>
                  <a:cubicBezTo>
                    <a:pt x="201221" y="1107382"/>
                    <a:pt x="0" y="870702"/>
                    <a:pt x="0" y="587023"/>
                  </a:cubicBezTo>
                  <a:cubicBezTo>
                    <a:pt x="0" y="262819"/>
                    <a:pt x="262819" y="0"/>
                    <a:pt x="58702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50800" dist="76200" dir="5400000" algn="t" rotWithShape="0">
                <a:schemeClr val="accent2">
                  <a:lumMod val="50000"/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5B2F9C7-92BC-40F6-6E54-3FC8EE42C780}"/>
                </a:ext>
              </a:extLst>
            </p:cNvPr>
            <p:cNvSpPr/>
            <p:nvPr/>
          </p:nvSpPr>
          <p:spPr>
            <a:xfrm>
              <a:off x="937548" y="1710693"/>
              <a:ext cx="847311" cy="8473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6742BD6B-F180-980C-04F2-1F3FB86D022B}"/>
                </a:ext>
              </a:extLst>
            </p:cNvPr>
            <p:cNvSpPr/>
            <p:nvPr/>
          </p:nvSpPr>
          <p:spPr>
            <a:xfrm>
              <a:off x="1944547" y="2134348"/>
              <a:ext cx="3576577" cy="4236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Rounded Rectangle 10+">
              <a:extLst>
                <a:ext uri="{FF2B5EF4-FFF2-40B4-BE49-F238E27FC236}">
                  <a16:creationId xmlns:a16="http://schemas.microsoft.com/office/drawing/2014/main" id="{170274AC-DB30-0491-E27C-BCC36AF27B66}"/>
                </a:ext>
              </a:extLst>
            </p:cNvPr>
            <p:cNvSpPr/>
            <p:nvPr/>
          </p:nvSpPr>
          <p:spPr>
            <a:xfrm>
              <a:off x="1944547" y="2134348"/>
              <a:ext cx="2853231" cy="42365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89E301E-8585-CF3F-DB77-49AFE207A5B8}"/>
              </a:ext>
            </a:extLst>
          </p:cNvPr>
          <p:cNvGrpSpPr/>
          <p:nvPr/>
        </p:nvGrpSpPr>
        <p:grpSpPr>
          <a:xfrm>
            <a:off x="768154" y="3307695"/>
            <a:ext cx="5020467" cy="1174046"/>
            <a:chOff x="768154" y="1552148"/>
            <a:chExt cx="5020467" cy="1174046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37A180F0-703B-C58F-A49E-FAFC8190E08C}"/>
                </a:ext>
              </a:extLst>
            </p:cNvPr>
            <p:cNvSpPr/>
            <p:nvPr/>
          </p:nvSpPr>
          <p:spPr>
            <a:xfrm>
              <a:off x="768154" y="1552148"/>
              <a:ext cx="5020467" cy="1174046"/>
            </a:xfrm>
            <a:custGeom>
              <a:avLst/>
              <a:gdLst>
                <a:gd name="connsiteX0" fmla="*/ 587023 w 5020467"/>
                <a:gd name="connsiteY0" fmla="*/ 0 h 1174046"/>
                <a:gd name="connsiteX1" fmla="*/ 1127915 w 5020467"/>
                <a:gd name="connsiteY1" fmla="*/ 358527 h 1174046"/>
                <a:gd name="connsiteX2" fmla="*/ 1146280 w 5020467"/>
                <a:gd name="connsiteY2" fmla="*/ 417689 h 1174046"/>
                <a:gd name="connsiteX3" fmla="*/ 4642289 w 5020467"/>
                <a:gd name="connsiteY3" fmla="*/ 417689 h 1174046"/>
                <a:gd name="connsiteX4" fmla="*/ 5020467 w 5020467"/>
                <a:gd name="connsiteY4" fmla="*/ 795867 h 1174046"/>
                <a:gd name="connsiteX5" fmla="*/ 4642289 w 5020467"/>
                <a:gd name="connsiteY5" fmla="*/ 1174045 h 1174046"/>
                <a:gd name="connsiteX6" fmla="*/ 587033 w 5020467"/>
                <a:gd name="connsiteY6" fmla="*/ 1174045 h 1174046"/>
                <a:gd name="connsiteX7" fmla="*/ 587023 w 5020467"/>
                <a:gd name="connsiteY7" fmla="*/ 1174046 h 1174046"/>
                <a:gd name="connsiteX8" fmla="*/ 587013 w 5020467"/>
                <a:gd name="connsiteY8" fmla="*/ 1174045 h 1174046"/>
                <a:gd name="connsiteX9" fmla="*/ 567001 w 5020467"/>
                <a:gd name="connsiteY9" fmla="*/ 1174045 h 1174046"/>
                <a:gd name="connsiteX10" fmla="*/ 490785 w 5020467"/>
                <a:gd name="connsiteY10" fmla="*/ 1166362 h 1174046"/>
                <a:gd name="connsiteX11" fmla="*/ 481161 w 5020467"/>
                <a:gd name="connsiteY11" fmla="*/ 1163374 h 1174046"/>
                <a:gd name="connsiteX12" fmla="*/ 468718 w 5020467"/>
                <a:gd name="connsiteY12" fmla="*/ 1162120 h 1174046"/>
                <a:gd name="connsiteX13" fmla="*/ 0 w 5020467"/>
                <a:gd name="connsiteY13" fmla="*/ 587023 h 1174046"/>
                <a:gd name="connsiteX14" fmla="*/ 587023 w 5020467"/>
                <a:gd name="connsiteY14" fmla="*/ 0 h 117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20467" h="1174046">
                  <a:moveTo>
                    <a:pt x="587023" y="0"/>
                  </a:moveTo>
                  <a:cubicBezTo>
                    <a:pt x="830176" y="0"/>
                    <a:pt x="1038800" y="147836"/>
                    <a:pt x="1127915" y="358527"/>
                  </a:cubicBezTo>
                  <a:lnTo>
                    <a:pt x="1146280" y="417689"/>
                  </a:lnTo>
                  <a:lnTo>
                    <a:pt x="4642289" y="417689"/>
                  </a:lnTo>
                  <a:cubicBezTo>
                    <a:pt x="4851151" y="417689"/>
                    <a:pt x="5020467" y="587005"/>
                    <a:pt x="5020467" y="795867"/>
                  </a:cubicBezTo>
                  <a:cubicBezTo>
                    <a:pt x="5020467" y="1004729"/>
                    <a:pt x="4851151" y="1174045"/>
                    <a:pt x="4642289" y="1174045"/>
                  </a:cubicBezTo>
                  <a:lnTo>
                    <a:pt x="587033" y="1174045"/>
                  </a:lnTo>
                  <a:lnTo>
                    <a:pt x="587023" y="1174046"/>
                  </a:lnTo>
                  <a:lnTo>
                    <a:pt x="587013" y="1174045"/>
                  </a:lnTo>
                  <a:lnTo>
                    <a:pt x="567001" y="1174045"/>
                  </a:lnTo>
                  <a:cubicBezTo>
                    <a:pt x="540893" y="1174045"/>
                    <a:pt x="515404" y="1171400"/>
                    <a:pt x="490785" y="1166362"/>
                  </a:cubicBezTo>
                  <a:lnTo>
                    <a:pt x="481161" y="1163374"/>
                  </a:lnTo>
                  <a:lnTo>
                    <a:pt x="468718" y="1162120"/>
                  </a:lnTo>
                  <a:cubicBezTo>
                    <a:pt x="201221" y="1107382"/>
                    <a:pt x="0" y="870702"/>
                    <a:pt x="0" y="587023"/>
                  </a:cubicBezTo>
                  <a:cubicBezTo>
                    <a:pt x="0" y="262819"/>
                    <a:pt x="262819" y="0"/>
                    <a:pt x="58702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50800" dist="76200" dir="5400000" algn="t" rotWithShape="0">
                <a:schemeClr val="accent2">
                  <a:lumMod val="50000"/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457311C-E0FA-931D-21FA-AC3C9A8A9C73}"/>
                </a:ext>
              </a:extLst>
            </p:cNvPr>
            <p:cNvSpPr/>
            <p:nvPr/>
          </p:nvSpPr>
          <p:spPr>
            <a:xfrm>
              <a:off x="937548" y="1710693"/>
              <a:ext cx="847311" cy="8473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C52C6C3-23E5-5A27-62DE-4B7D4C7DCF4E}"/>
                </a:ext>
              </a:extLst>
            </p:cNvPr>
            <p:cNvSpPr/>
            <p:nvPr/>
          </p:nvSpPr>
          <p:spPr>
            <a:xfrm>
              <a:off x="1944547" y="2134348"/>
              <a:ext cx="3576577" cy="4236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Rounded Rectangle 10+">
              <a:extLst>
                <a:ext uri="{FF2B5EF4-FFF2-40B4-BE49-F238E27FC236}">
                  <a16:creationId xmlns:a16="http://schemas.microsoft.com/office/drawing/2014/main" id="{D7FF33BF-FCF1-C567-1E52-0D215CB1D7E7}"/>
                </a:ext>
              </a:extLst>
            </p:cNvPr>
            <p:cNvSpPr/>
            <p:nvPr/>
          </p:nvSpPr>
          <p:spPr>
            <a:xfrm>
              <a:off x="1944547" y="2134348"/>
              <a:ext cx="3206187" cy="42365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C9CB444-7456-7136-93E2-1A0AAF17F560}"/>
              </a:ext>
            </a:extLst>
          </p:cNvPr>
          <p:cNvGrpSpPr/>
          <p:nvPr/>
        </p:nvGrpSpPr>
        <p:grpSpPr>
          <a:xfrm>
            <a:off x="768154" y="5063242"/>
            <a:ext cx="5020467" cy="1174046"/>
            <a:chOff x="768154" y="1552148"/>
            <a:chExt cx="5020467" cy="1174046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EC54FC6C-59F7-B669-98C8-28017A8A976B}"/>
                </a:ext>
              </a:extLst>
            </p:cNvPr>
            <p:cNvSpPr/>
            <p:nvPr/>
          </p:nvSpPr>
          <p:spPr>
            <a:xfrm>
              <a:off x="768154" y="1552148"/>
              <a:ext cx="5020467" cy="1174046"/>
            </a:xfrm>
            <a:custGeom>
              <a:avLst/>
              <a:gdLst>
                <a:gd name="connsiteX0" fmla="*/ 587023 w 5020467"/>
                <a:gd name="connsiteY0" fmla="*/ 0 h 1174046"/>
                <a:gd name="connsiteX1" fmla="*/ 1127915 w 5020467"/>
                <a:gd name="connsiteY1" fmla="*/ 358527 h 1174046"/>
                <a:gd name="connsiteX2" fmla="*/ 1146280 w 5020467"/>
                <a:gd name="connsiteY2" fmla="*/ 417689 h 1174046"/>
                <a:gd name="connsiteX3" fmla="*/ 4642289 w 5020467"/>
                <a:gd name="connsiteY3" fmla="*/ 417689 h 1174046"/>
                <a:gd name="connsiteX4" fmla="*/ 5020467 w 5020467"/>
                <a:gd name="connsiteY4" fmla="*/ 795867 h 1174046"/>
                <a:gd name="connsiteX5" fmla="*/ 4642289 w 5020467"/>
                <a:gd name="connsiteY5" fmla="*/ 1174045 h 1174046"/>
                <a:gd name="connsiteX6" fmla="*/ 587033 w 5020467"/>
                <a:gd name="connsiteY6" fmla="*/ 1174045 h 1174046"/>
                <a:gd name="connsiteX7" fmla="*/ 587023 w 5020467"/>
                <a:gd name="connsiteY7" fmla="*/ 1174046 h 1174046"/>
                <a:gd name="connsiteX8" fmla="*/ 587013 w 5020467"/>
                <a:gd name="connsiteY8" fmla="*/ 1174045 h 1174046"/>
                <a:gd name="connsiteX9" fmla="*/ 567001 w 5020467"/>
                <a:gd name="connsiteY9" fmla="*/ 1174045 h 1174046"/>
                <a:gd name="connsiteX10" fmla="*/ 490785 w 5020467"/>
                <a:gd name="connsiteY10" fmla="*/ 1166362 h 1174046"/>
                <a:gd name="connsiteX11" fmla="*/ 481161 w 5020467"/>
                <a:gd name="connsiteY11" fmla="*/ 1163374 h 1174046"/>
                <a:gd name="connsiteX12" fmla="*/ 468718 w 5020467"/>
                <a:gd name="connsiteY12" fmla="*/ 1162120 h 1174046"/>
                <a:gd name="connsiteX13" fmla="*/ 0 w 5020467"/>
                <a:gd name="connsiteY13" fmla="*/ 587023 h 1174046"/>
                <a:gd name="connsiteX14" fmla="*/ 587023 w 5020467"/>
                <a:gd name="connsiteY14" fmla="*/ 0 h 117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20467" h="1174046">
                  <a:moveTo>
                    <a:pt x="587023" y="0"/>
                  </a:moveTo>
                  <a:cubicBezTo>
                    <a:pt x="830176" y="0"/>
                    <a:pt x="1038800" y="147836"/>
                    <a:pt x="1127915" y="358527"/>
                  </a:cubicBezTo>
                  <a:lnTo>
                    <a:pt x="1146280" y="417689"/>
                  </a:lnTo>
                  <a:lnTo>
                    <a:pt x="4642289" y="417689"/>
                  </a:lnTo>
                  <a:cubicBezTo>
                    <a:pt x="4851151" y="417689"/>
                    <a:pt x="5020467" y="587005"/>
                    <a:pt x="5020467" y="795867"/>
                  </a:cubicBezTo>
                  <a:cubicBezTo>
                    <a:pt x="5020467" y="1004729"/>
                    <a:pt x="4851151" y="1174045"/>
                    <a:pt x="4642289" y="1174045"/>
                  </a:cubicBezTo>
                  <a:lnTo>
                    <a:pt x="587033" y="1174045"/>
                  </a:lnTo>
                  <a:lnTo>
                    <a:pt x="587023" y="1174046"/>
                  </a:lnTo>
                  <a:lnTo>
                    <a:pt x="587013" y="1174045"/>
                  </a:lnTo>
                  <a:lnTo>
                    <a:pt x="567001" y="1174045"/>
                  </a:lnTo>
                  <a:cubicBezTo>
                    <a:pt x="540893" y="1174045"/>
                    <a:pt x="515404" y="1171400"/>
                    <a:pt x="490785" y="1166362"/>
                  </a:cubicBezTo>
                  <a:lnTo>
                    <a:pt x="481161" y="1163374"/>
                  </a:lnTo>
                  <a:lnTo>
                    <a:pt x="468718" y="1162120"/>
                  </a:lnTo>
                  <a:cubicBezTo>
                    <a:pt x="201221" y="1107382"/>
                    <a:pt x="0" y="870702"/>
                    <a:pt x="0" y="587023"/>
                  </a:cubicBezTo>
                  <a:cubicBezTo>
                    <a:pt x="0" y="262819"/>
                    <a:pt x="262819" y="0"/>
                    <a:pt x="58702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50800" dist="76200" dir="5400000" algn="t" rotWithShape="0">
                <a:schemeClr val="accent2">
                  <a:lumMod val="50000"/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80C5E57-7A54-4C35-C7CD-FE6B0E1EB958}"/>
                </a:ext>
              </a:extLst>
            </p:cNvPr>
            <p:cNvSpPr/>
            <p:nvPr/>
          </p:nvSpPr>
          <p:spPr>
            <a:xfrm>
              <a:off x="937548" y="1710693"/>
              <a:ext cx="847311" cy="8473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723CEC6-547F-1E1D-1C59-2D3A8E380E63}"/>
                </a:ext>
              </a:extLst>
            </p:cNvPr>
            <p:cNvSpPr/>
            <p:nvPr/>
          </p:nvSpPr>
          <p:spPr>
            <a:xfrm>
              <a:off x="1944547" y="2134348"/>
              <a:ext cx="3576577" cy="4236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Rounded Rectangle 10+">
              <a:extLst>
                <a:ext uri="{FF2B5EF4-FFF2-40B4-BE49-F238E27FC236}">
                  <a16:creationId xmlns:a16="http://schemas.microsoft.com/office/drawing/2014/main" id="{875EA84F-CAA6-05CA-A178-00B889404A05}"/>
                </a:ext>
              </a:extLst>
            </p:cNvPr>
            <p:cNvSpPr/>
            <p:nvPr/>
          </p:nvSpPr>
          <p:spPr>
            <a:xfrm>
              <a:off x="1944547" y="2134348"/>
              <a:ext cx="2997843" cy="42365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DD809C52-EDA7-C029-7F9B-66C7F72758CB}"/>
              </a:ext>
            </a:extLst>
          </p:cNvPr>
          <p:cNvSpPr txBox="1"/>
          <p:nvPr/>
        </p:nvSpPr>
        <p:spPr>
          <a:xfrm>
            <a:off x="1998451" y="1569931"/>
            <a:ext cx="357657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季度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2A58220-3F0B-B363-A271-8A794BCE4D7E}"/>
              </a:ext>
            </a:extLst>
          </p:cNvPr>
          <p:cNvSpPr txBox="1"/>
          <p:nvPr/>
        </p:nvSpPr>
        <p:spPr>
          <a:xfrm>
            <a:off x="1998451" y="3325478"/>
            <a:ext cx="357657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季度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C8A904C-29D2-52F0-FDC8-650951837885}"/>
              </a:ext>
            </a:extLst>
          </p:cNvPr>
          <p:cNvSpPr txBox="1"/>
          <p:nvPr/>
        </p:nvSpPr>
        <p:spPr>
          <a:xfrm>
            <a:off x="1998451" y="5091161"/>
            <a:ext cx="357657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上半年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DD0811B-D408-F9E1-1051-5660E38B8662}"/>
              </a:ext>
            </a:extLst>
          </p:cNvPr>
          <p:cNvSpPr txBox="1"/>
          <p:nvPr/>
        </p:nvSpPr>
        <p:spPr>
          <a:xfrm>
            <a:off x="1048239" y="1899164"/>
            <a:ext cx="580246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计划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12%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8511FA48-F5AD-A0A2-21BF-2F564CE8D053}"/>
              </a:ext>
            </a:extLst>
          </p:cNvPr>
          <p:cNvSpPr/>
          <p:nvPr/>
        </p:nvSpPr>
        <p:spPr>
          <a:xfrm>
            <a:off x="4184320" y="2141306"/>
            <a:ext cx="773146" cy="41970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400" dirty="0"/>
              <a:t>8.7%</a:t>
            </a:r>
            <a:endParaRPr lang="zh-CN" altLang="en-US" sz="1400" dirty="0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840D3F4C-8CBB-EE65-B507-98BC12FCB495}"/>
              </a:ext>
            </a:extLst>
          </p:cNvPr>
          <p:cNvSpPr/>
          <p:nvPr/>
        </p:nvSpPr>
        <p:spPr>
          <a:xfrm>
            <a:off x="4433104" y="3893848"/>
            <a:ext cx="773146" cy="41970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400" dirty="0"/>
              <a:t>12%</a:t>
            </a:r>
            <a:endParaRPr lang="zh-CN" altLang="en-US" sz="1400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950020B0-7476-40D6-B42F-91B1AF2C1BBC}"/>
              </a:ext>
            </a:extLst>
          </p:cNvPr>
          <p:cNvSpPr/>
          <p:nvPr/>
        </p:nvSpPr>
        <p:spPr>
          <a:xfrm>
            <a:off x="4360584" y="5649650"/>
            <a:ext cx="773146" cy="41970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400" dirty="0"/>
              <a:t>10%</a:t>
            </a:r>
            <a:endParaRPr lang="zh-CN" altLang="en-US" sz="1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2807A77-27DF-BFDE-8CC0-74FEC1ED3E5B}"/>
              </a:ext>
            </a:extLst>
          </p:cNvPr>
          <p:cNvSpPr txBox="1"/>
          <p:nvPr/>
        </p:nvSpPr>
        <p:spPr>
          <a:xfrm>
            <a:off x="1048239" y="3671015"/>
            <a:ext cx="580246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计划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15%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A5F6BF0-1871-C2AB-DBC5-CA6CCBB2121C}"/>
              </a:ext>
            </a:extLst>
          </p:cNvPr>
          <p:cNvSpPr txBox="1"/>
          <p:nvPr/>
        </p:nvSpPr>
        <p:spPr>
          <a:xfrm>
            <a:off x="1048239" y="5399220"/>
            <a:ext cx="580246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计划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13.5%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95E10FC-8961-4C5F-A0A5-7A2D5D939450}"/>
              </a:ext>
            </a:extLst>
          </p:cNvPr>
          <p:cNvGrpSpPr/>
          <p:nvPr/>
        </p:nvGrpSpPr>
        <p:grpSpPr>
          <a:xfrm>
            <a:off x="5977715" y="2342040"/>
            <a:ext cx="452966" cy="99134"/>
            <a:chOff x="5834918" y="2308408"/>
            <a:chExt cx="760290" cy="166397"/>
          </a:xfr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6B88C0B-927C-406F-2ACF-D5CF3E87C1BF}"/>
                </a:ext>
              </a:extLst>
            </p:cNvPr>
            <p:cNvSpPr/>
            <p:nvPr/>
          </p:nvSpPr>
          <p:spPr>
            <a:xfrm>
              <a:off x="6428811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5494237-C10C-DAFD-485E-BCF47FF37E9F}"/>
                </a:ext>
              </a:extLst>
            </p:cNvPr>
            <p:cNvSpPr/>
            <p:nvPr/>
          </p:nvSpPr>
          <p:spPr>
            <a:xfrm>
              <a:off x="6131865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5332444-91C7-0C17-819A-1EEEBACF9731}"/>
                </a:ext>
              </a:extLst>
            </p:cNvPr>
            <p:cNvSpPr/>
            <p:nvPr/>
          </p:nvSpPr>
          <p:spPr>
            <a:xfrm>
              <a:off x="5834918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E517DA-7D0E-CC85-3944-2B9C2131A26D}"/>
              </a:ext>
            </a:extLst>
          </p:cNvPr>
          <p:cNvGrpSpPr/>
          <p:nvPr/>
        </p:nvGrpSpPr>
        <p:grpSpPr>
          <a:xfrm>
            <a:off x="6683464" y="1969009"/>
            <a:ext cx="4740382" cy="747541"/>
            <a:chOff x="6683464" y="1969009"/>
            <a:chExt cx="4740382" cy="747541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71E3641C-C676-0B83-9D54-76A3BC291A43}"/>
                </a:ext>
              </a:extLst>
            </p:cNvPr>
            <p:cNvSpPr/>
            <p:nvPr/>
          </p:nvSpPr>
          <p:spPr>
            <a:xfrm>
              <a:off x="6683464" y="1969009"/>
              <a:ext cx="4740382" cy="7475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37000"/>
                    <a:lumOff val="63000"/>
                  </a:schemeClr>
                </a:gs>
                <a:gs pos="48000">
                  <a:srgbClr val="FFFFFF">
                    <a:alpha val="23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39700" dist="76200" dir="8100000" algn="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017C491-0E8B-4541-407C-0095C40DC568}"/>
                </a:ext>
              </a:extLst>
            </p:cNvPr>
            <p:cNvSpPr txBox="1"/>
            <p:nvPr/>
          </p:nvSpPr>
          <p:spPr>
            <a:xfrm>
              <a:off x="7000550" y="2192962"/>
              <a:ext cx="4106210" cy="2996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第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季度营业利润对比计划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-3.3%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4B3F271-28C0-35AD-ABDF-6A1A2BA1EB7F}"/>
              </a:ext>
            </a:extLst>
          </p:cNvPr>
          <p:cNvGrpSpPr/>
          <p:nvPr/>
        </p:nvGrpSpPr>
        <p:grpSpPr>
          <a:xfrm>
            <a:off x="6683464" y="3736017"/>
            <a:ext cx="4740382" cy="747541"/>
            <a:chOff x="6683464" y="3736017"/>
            <a:chExt cx="4740382" cy="747541"/>
          </a:xfrm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6DFAEB9E-D0C9-77C5-2BD1-240CDE975B0A}"/>
                </a:ext>
              </a:extLst>
            </p:cNvPr>
            <p:cNvSpPr/>
            <p:nvPr/>
          </p:nvSpPr>
          <p:spPr>
            <a:xfrm>
              <a:off x="6683464" y="3736017"/>
              <a:ext cx="4740382" cy="7475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37000"/>
                    <a:lumOff val="63000"/>
                  </a:schemeClr>
                </a:gs>
                <a:gs pos="48000">
                  <a:srgbClr val="FFFFFF">
                    <a:alpha val="23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39700" dist="76200" dir="8100000" algn="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82ED6C4B-F342-DDD4-EE90-ED785F032694}"/>
                </a:ext>
              </a:extLst>
            </p:cNvPr>
            <p:cNvSpPr txBox="1"/>
            <p:nvPr/>
          </p:nvSpPr>
          <p:spPr>
            <a:xfrm>
              <a:off x="7000550" y="3959970"/>
              <a:ext cx="4106210" cy="2996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第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季度营业利润对比计划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-3% 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62225C-E8BB-5C05-B39A-444ECDDD2CA5}"/>
              </a:ext>
            </a:extLst>
          </p:cNvPr>
          <p:cNvGrpSpPr/>
          <p:nvPr/>
        </p:nvGrpSpPr>
        <p:grpSpPr>
          <a:xfrm>
            <a:off x="6683464" y="5503025"/>
            <a:ext cx="4740382" cy="747541"/>
            <a:chOff x="6683464" y="5503025"/>
            <a:chExt cx="4740382" cy="747541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FA84F258-3FF1-FA18-D21E-4038D61DEFEC}"/>
                </a:ext>
              </a:extLst>
            </p:cNvPr>
            <p:cNvSpPr/>
            <p:nvPr/>
          </p:nvSpPr>
          <p:spPr>
            <a:xfrm>
              <a:off x="6683464" y="5503025"/>
              <a:ext cx="4740382" cy="7475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37000"/>
                    <a:lumOff val="63000"/>
                  </a:schemeClr>
                </a:gs>
                <a:gs pos="48000">
                  <a:srgbClr val="FFFFFF">
                    <a:alpha val="23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39700" dist="76200" dir="8100000" algn="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DF616B3-244C-8FE5-51F7-E1D2D7F9C746}"/>
                </a:ext>
              </a:extLst>
            </p:cNvPr>
            <p:cNvSpPr txBox="1"/>
            <p:nvPr/>
          </p:nvSpPr>
          <p:spPr>
            <a:xfrm>
              <a:off x="7000550" y="5726978"/>
              <a:ext cx="4106210" cy="2996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上半年营业利润对比计划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-3.5% 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DE6CFAA-7786-59B0-895A-30A927FF9A13}"/>
              </a:ext>
            </a:extLst>
          </p:cNvPr>
          <p:cNvGrpSpPr/>
          <p:nvPr/>
        </p:nvGrpSpPr>
        <p:grpSpPr>
          <a:xfrm>
            <a:off x="5978317" y="4109787"/>
            <a:ext cx="452966" cy="99134"/>
            <a:chOff x="5834918" y="2308408"/>
            <a:chExt cx="760290" cy="166397"/>
          </a:xfr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9CAE2881-CC55-FCC8-5F61-3684D234DE0D}"/>
                </a:ext>
              </a:extLst>
            </p:cNvPr>
            <p:cNvSpPr/>
            <p:nvPr/>
          </p:nvSpPr>
          <p:spPr>
            <a:xfrm>
              <a:off x="6428811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EE9F8E2-2DFB-77A4-F4B7-DFF0786D2E76}"/>
                </a:ext>
              </a:extLst>
            </p:cNvPr>
            <p:cNvSpPr/>
            <p:nvPr/>
          </p:nvSpPr>
          <p:spPr>
            <a:xfrm>
              <a:off x="6131865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C206DDE-3531-CAF4-E962-11C40516A752}"/>
                </a:ext>
              </a:extLst>
            </p:cNvPr>
            <p:cNvSpPr/>
            <p:nvPr/>
          </p:nvSpPr>
          <p:spPr>
            <a:xfrm>
              <a:off x="5834918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B812CD7-52D6-3CDD-9C9E-22586238F444}"/>
              </a:ext>
            </a:extLst>
          </p:cNvPr>
          <p:cNvGrpSpPr/>
          <p:nvPr/>
        </p:nvGrpSpPr>
        <p:grpSpPr>
          <a:xfrm>
            <a:off x="5978317" y="5807703"/>
            <a:ext cx="452966" cy="99134"/>
            <a:chOff x="5834918" y="2308408"/>
            <a:chExt cx="760290" cy="166397"/>
          </a:xfr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B7380F0-B255-FF59-3640-0007187B6640}"/>
                </a:ext>
              </a:extLst>
            </p:cNvPr>
            <p:cNvSpPr/>
            <p:nvPr/>
          </p:nvSpPr>
          <p:spPr>
            <a:xfrm>
              <a:off x="6428811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EAE9C7D8-D1DA-F683-1664-84C3319C9E57}"/>
                </a:ext>
              </a:extLst>
            </p:cNvPr>
            <p:cNvSpPr/>
            <p:nvPr/>
          </p:nvSpPr>
          <p:spPr>
            <a:xfrm>
              <a:off x="6131865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0EF6EB90-52EF-ED59-3722-1213F03824F0}"/>
                </a:ext>
              </a:extLst>
            </p:cNvPr>
            <p:cNvSpPr/>
            <p:nvPr/>
          </p:nvSpPr>
          <p:spPr>
            <a:xfrm>
              <a:off x="5834918" y="2308408"/>
              <a:ext cx="166397" cy="166397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76200" dir="5400000" algn="t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603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8C3441-E836-52F8-4EE1-28DE5295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上半年市场状况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C5A7DD2-69A6-377D-1F2C-079FB80718F7}"/>
              </a:ext>
            </a:extLst>
          </p:cNvPr>
          <p:cNvCxnSpPr>
            <a:cxnSpLocks/>
          </p:cNvCxnSpPr>
          <p:nvPr/>
        </p:nvCxnSpPr>
        <p:spPr>
          <a:xfrm>
            <a:off x="914400" y="1984171"/>
            <a:ext cx="2520000" cy="0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ED4D5E2-53D8-6B08-5F87-57DF9CF1564D}"/>
              </a:ext>
            </a:extLst>
          </p:cNvPr>
          <p:cNvCxnSpPr>
            <a:cxnSpLocks/>
          </p:cNvCxnSpPr>
          <p:nvPr/>
        </p:nvCxnSpPr>
        <p:spPr>
          <a:xfrm>
            <a:off x="914400" y="4372280"/>
            <a:ext cx="2520000" cy="0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33BF04B-D1EB-77D5-4D22-5F4D03B748AA}"/>
              </a:ext>
            </a:extLst>
          </p:cNvPr>
          <p:cNvCxnSpPr>
            <a:cxnSpLocks/>
          </p:cNvCxnSpPr>
          <p:nvPr/>
        </p:nvCxnSpPr>
        <p:spPr>
          <a:xfrm>
            <a:off x="8794045" y="4372280"/>
            <a:ext cx="2520000" cy="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9AC078E-AF1E-A266-A44E-2324F882AB17}"/>
              </a:ext>
            </a:extLst>
          </p:cNvPr>
          <p:cNvCxnSpPr>
            <a:cxnSpLocks/>
          </p:cNvCxnSpPr>
          <p:nvPr/>
        </p:nvCxnSpPr>
        <p:spPr>
          <a:xfrm>
            <a:off x="8794045" y="1984171"/>
            <a:ext cx="2520000" cy="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A1A8B0AA-09AA-0121-78C4-C1D9D9F6F033}"/>
              </a:ext>
            </a:extLst>
          </p:cNvPr>
          <p:cNvSpPr txBox="1"/>
          <p:nvPr/>
        </p:nvSpPr>
        <p:spPr>
          <a:xfrm>
            <a:off x="914400" y="2149969"/>
            <a:ext cx="1433689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宏观经济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25CD044-8FF8-9320-7BEF-CA7F23A3DCD9}"/>
              </a:ext>
            </a:extLst>
          </p:cNvPr>
          <p:cNvSpPr txBox="1"/>
          <p:nvPr/>
        </p:nvSpPr>
        <p:spPr>
          <a:xfrm>
            <a:off x="914400" y="4538077"/>
            <a:ext cx="1433689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微观经济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889701B-3FD6-1647-A166-64733EFCBC82}"/>
              </a:ext>
            </a:extLst>
          </p:cNvPr>
          <p:cNvSpPr txBox="1"/>
          <p:nvPr/>
        </p:nvSpPr>
        <p:spPr>
          <a:xfrm>
            <a:off x="9880356" y="2149969"/>
            <a:ext cx="1433689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宏观经济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E9350BB-1B1D-C020-9555-33FBF300D33F}"/>
              </a:ext>
            </a:extLst>
          </p:cNvPr>
          <p:cNvSpPr txBox="1"/>
          <p:nvPr/>
        </p:nvSpPr>
        <p:spPr>
          <a:xfrm>
            <a:off x="9880356" y="4538077"/>
            <a:ext cx="1433689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微观经济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8E2058DD-F53B-41B4-7879-BBE2F9F08735}"/>
              </a:ext>
            </a:extLst>
          </p:cNvPr>
          <p:cNvSpPr/>
          <p:nvPr/>
        </p:nvSpPr>
        <p:spPr>
          <a:xfrm>
            <a:off x="914400" y="2633147"/>
            <a:ext cx="1312292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2">
                  <a:lumMod val="40000"/>
                  <a:lumOff val="60000"/>
                  <a:alpha val="0"/>
                </a:schemeClr>
              </a:gs>
              <a:gs pos="75000">
                <a:schemeClr val="accent2">
                  <a:lumMod val="40000"/>
                  <a:lumOff val="60000"/>
                  <a:alpha val="38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</a:rPr>
              <a:t>扩大内需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216F18B1-7D0F-2A0A-4EC1-6B31CEFEB52A}"/>
              </a:ext>
            </a:extLst>
          </p:cNvPr>
          <p:cNvSpPr/>
          <p:nvPr/>
        </p:nvSpPr>
        <p:spPr>
          <a:xfrm>
            <a:off x="914399" y="3026263"/>
            <a:ext cx="2519738" cy="301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2">
                  <a:lumMod val="40000"/>
                  <a:lumOff val="60000"/>
                  <a:alpha val="0"/>
                </a:schemeClr>
              </a:gs>
              <a:gs pos="75000">
                <a:schemeClr val="accent2">
                  <a:lumMod val="40000"/>
                  <a:lumOff val="60000"/>
                  <a:alpha val="38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</a:rPr>
              <a:t>通货膨胀物价上升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4BBDC6EE-17B9-3DB5-054E-EFE2EE262CB8}"/>
              </a:ext>
            </a:extLst>
          </p:cNvPr>
          <p:cNvSpPr/>
          <p:nvPr/>
        </p:nvSpPr>
        <p:spPr>
          <a:xfrm>
            <a:off x="2348089" y="2633147"/>
            <a:ext cx="1086048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2">
                  <a:lumMod val="40000"/>
                  <a:lumOff val="60000"/>
                  <a:alpha val="0"/>
                </a:schemeClr>
              </a:gs>
              <a:gs pos="75000">
                <a:schemeClr val="accent2">
                  <a:lumMod val="40000"/>
                  <a:lumOff val="60000"/>
                  <a:alpha val="38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</a:rPr>
              <a:t>政策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0D7F7D27-CFF5-CB47-5924-2DC231815E84}"/>
              </a:ext>
            </a:extLst>
          </p:cNvPr>
          <p:cNvSpPr/>
          <p:nvPr/>
        </p:nvSpPr>
        <p:spPr>
          <a:xfrm>
            <a:off x="914400" y="4983988"/>
            <a:ext cx="1312292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2">
                  <a:lumMod val="40000"/>
                  <a:lumOff val="60000"/>
                  <a:alpha val="0"/>
                </a:schemeClr>
              </a:gs>
              <a:gs pos="75000">
                <a:schemeClr val="accent2">
                  <a:lumMod val="40000"/>
                  <a:lumOff val="60000"/>
                  <a:alpha val="38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</a:rPr>
              <a:t>均衡价格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EA7360A7-F1FE-61A7-174C-FBC349819D68}"/>
              </a:ext>
            </a:extLst>
          </p:cNvPr>
          <p:cNvSpPr/>
          <p:nvPr/>
        </p:nvSpPr>
        <p:spPr>
          <a:xfrm>
            <a:off x="914399" y="5377104"/>
            <a:ext cx="2519738" cy="302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2">
                  <a:lumMod val="40000"/>
                  <a:lumOff val="60000"/>
                  <a:alpha val="0"/>
                </a:schemeClr>
              </a:gs>
              <a:gs pos="75000">
                <a:schemeClr val="accent2">
                  <a:lumMod val="40000"/>
                  <a:lumOff val="60000"/>
                  <a:alpha val="38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</a:rPr>
              <a:t>新消费理论消费变量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999792B6-6284-3D71-C9FD-DA0CEA5317DF}"/>
              </a:ext>
            </a:extLst>
          </p:cNvPr>
          <p:cNvSpPr/>
          <p:nvPr/>
        </p:nvSpPr>
        <p:spPr>
          <a:xfrm>
            <a:off x="2348089" y="4983988"/>
            <a:ext cx="1086048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2">
                  <a:lumMod val="40000"/>
                  <a:lumOff val="60000"/>
                  <a:alpha val="0"/>
                </a:schemeClr>
              </a:gs>
              <a:gs pos="75000">
                <a:schemeClr val="accent2">
                  <a:lumMod val="40000"/>
                  <a:lumOff val="60000"/>
                  <a:alpha val="38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</a:rPr>
              <a:t>消费减少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ADA6FF6-EBD9-FA8A-CD13-85438BE73C7C}"/>
              </a:ext>
            </a:extLst>
          </p:cNvPr>
          <p:cNvGrpSpPr/>
          <p:nvPr/>
        </p:nvGrpSpPr>
        <p:grpSpPr>
          <a:xfrm>
            <a:off x="3007360" y="2221453"/>
            <a:ext cx="426777" cy="152175"/>
            <a:chOff x="3007360" y="1809973"/>
            <a:chExt cx="426777" cy="152175"/>
          </a:xfrm>
        </p:grpSpPr>
        <p:sp>
          <p:nvSpPr>
            <p:cNvPr id="53" name="图形 2169">
              <a:extLst>
                <a:ext uri="{FF2B5EF4-FFF2-40B4-BE49-F238E27FC236}">
                  <a16:creationId xmlns:a16="http://schemas.microsoft.com/office/drawing/2014/main" id="{2C1A3AFD-5337-14B9-8D78-82E7ABBEFC3D}"/>
                </a:ext>
              </a:extLst>
            </p:cNvPr>
            <p:cNvSpPr/>
            <p:nvPr/>
          </p:nvSpPr>
          <p:spPr>
            <a:xfrm>
              <a:off x="3293220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4" name="图形 2169">
              <a:extLst>
                <a:ext uri="{FF2B5EF4-FFF2-40B4-BE49-F238E27FC236}">
                  <a16:creationId xmlns:a16="http://schemas.microsoft.com/office/drawing/2014/main" id="{97157751-6CF6-55D4-64C4-66922F2A6F13}"/>
                </a:ext>
              </a:extLst>
            </p:cNvPr>
            <p:cNvSpPr/>
            <p:nvPr/>
          </p:nvSpPr>
          <p:spPr>
            <a:xfrm>
              <a:off x="3152303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5" name="图形 2169">
              <a:extLst>
                <a:ext uri="{FF2B5EF4-FFF2-40B4-BE49-F238E27FC236}">
                  <a16:creationId xmlns:a16="http://schemas.microsoft.com/office/drawing/2014/main" id="{806524A9-C5B4-7ABA-E66C-43544304FC7F}"/>
                </a:ext>
              </a:extLst>
            </p:cNvPr>
            <p:cNvSpPr/>
            <p:nvPr/>
          </p:nvSpPr>
          <p:spPr>
            <a:xfrm>
              <a:off x="3007360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C09C1E6-4A4A-6B44-6080-253313BA81C0}"/>
              </a:ext>
            </a:extLst>
          </p:cNvPr>
          <p:cNvGrpSpPr/>
          <p:nvPr/>
        </p:nvGrpSpPr>
        <p:grpSpPr>
          <a:xfrm>
            <a:off x="3007360" y="4538077"/>
            <a:ext cx="426777" cy="152175"/>
            <a:chOff x="3007360" y="1809973"/>
            <a:chExt cx="426777" cy="152175"/>
          </a:xfrm>
        </p:grpSpPr>
        <p:sp>
          <p:nvSpPr>
            <p:cNvPr id="58" name="图形 2169">
              <a:extLst>
                <a:ext uri="{FF2B5EF4-FFF2-40B4-BE49-F238E27FC236}">
                  <a16:creationId xmlns:a16="http://schemas.microsoft.com/office/drawing/2014/main" id="{B90AB9A7-6DA6-AED9-4D4F-44ABC81D2391}"/>
                </a:ext>
              </a:extLst>
            </p:cNvPr>
            <p:cNvSpPr/>
            <p:nvPr/>
          </p:nvSpPr>
          <p:spPr>
            <a:xfrm>
              <a:off x="3293220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9" name="图形 2169">
              <a:extLst>
                <a:ext uri="{FF2B5EF4-FFF2-40B4-BE49-F238E27FC236}">
                  <a16:creationId xmlns:a16="http://schemas.microsoft.com/office/drawing/2014/main" id="{D90BC12F-25A3-020C-A8ED-649DB927A279}"/>
                </a:ext>
              </a:extLst>
            </p:cNvPr>
            <p:cNvSpPr/>
            <p:nvPr/>
          </p:nvSpPr>
          <p:spPr>
            <a:xfrm>
              <a:off x="3152303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0" name="图形 2169">
              <a:extLst>
                <a:ext uri="{FF2B5EF4-FFF2-40B4-BE49-F238E27FC236}">
                  <a16:creationId xmlns:a16="http://schemas.microsoft.com/office/drawing/2014/main" id="{DB02F132-7B40-F0FD-EF14-0134F3385F2F}"/>
                </a:ext>
              </a:extLst>
            </p:cNvPr>
            <p:cNvSpPr/>
            <p:nvPr/>
          </p:nvSpPr>
          <p:spPr>
            <a:xfrm>
              <a:off x="3007360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C75D7011-EB52-197A-622B-B097B1EE49A4}"/>
              </a:ext>
            </a:extLst>
          </p:cNvPr>
          <p:cNvSpPr/>
          <p:nvPr/>
        </p:nvSpPr>
        <p:spPr>
          <a:xfrm>
            <a:off x="8797431" y="2633147"/>
            <a:ext cx="1312292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3">
                  <a:lumMod val="60000"/>
                  <a:lumOff val="40000"/>
                  <a:alpha val="0"/>
                </a:schemeClr>
              </a:gs>
              <a:gs pos="75000">
                <a:schemeClr val="accent3">
                  <a:lumMod val="60000"/>
                  <a:lumOff val="40000"/>
                  <a:alpha val="36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</a:rPr>
              <a:t>货币政策</a:t>
            </a: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8DA8B21C-9862-6030-BB25-ADB44861D382}"/>
              </a:ext>
            </a:extLst>
          </p:cNvPr>
          <p:cNvSpPr/>
          <p:nvPr/>
        </p:nvSpPr>
        <p:spPr>
          <a:xfrm>
            <a:off x="9880356" y="3026262"/>
            <a:ext cx="1433689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3">
                  <a:lumMod val="60000"/>
                  <a:lumOff val="40000"/>
                  <a:alpha val="0"/>
                </a:schemeClr>
              </a:gs>
              <a:gs pos="75000">
                <a:schemeClr val="accent3">
                  <a:lumMod val="60000"/>
                  <a:lumOff val="40000"/>
                  <a:alpha val="36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</a:rPr>
              <a:t>进出口贸易</a:t>
            </a: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DFEB62D0-DFB6-CF6D-418B-8822D84D8D24}"/>
              </a:ext>
            </a:extLst>
          </p:cNvPr>
          <p:cNvSpPr/>
          <p:nvPr/>
        </p:nvSpPr>
        <p:spPr>
          <a:xfrm>
            <a:off x="10231120" y="2633147"/>
            <a:ext cx="1086048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3">
                  <a:lumMod val="60000"/>
                  <a:lumOff val="40000"/>
                  <a:alpha val="0"/>
                </a:schemeClr>
              </a:gs>
              <a:gs pos="75000">
                <a:schemeClr val="accent3">
                  <a:lumMod val="60000"/>
                  <a:lumOff val="40000"/>
                  <a:alpha val="36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</a:rPr>
              <a:t>就业</a:t>
            </a: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E7DCB1BE-A2CE-2A29-3FF7-75AB48C424C8}"/>
              </a:ext>
            </a:extLst>
          </p:cNvPr>
          <p:cNvSpPr/>
          <p:nvPr/>
        </p:nvSpPr>
        <p:spPr>
          <a:xfrm>
            <a:off x="8797431" y="3019537"/>
            <a:ext cx="961528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3">
                  <a:lumMod val="60000"/>
                  <a:lumOff val="40000"/>
                  <a:alpha val="0"/>
                </a:schemeClr>
              </a:gs>
              <a:gs pos="75000">
                <a:schemeClr val="accent3">
                  <a:lumMod val="60000"/>
                  <a:lumOff val="40000"/>
                  <a:alpha val="36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</a:rPr>
              <a:t>供需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F35E51F5-DF89-70EF-FC4F-6F4D6C5D2872}"/>
              </a:ext>
            </a:extLst>
          </p:cNvPr>
          <p:cNvSpPr/>
          <p:nvPr/>
        </p:nvSpPr>
        <p:spPr>
          <a:xfrm>
            <a:off x="8797431" y="4980464"/>
            <a:ext cx="1312292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3">
                  <a:lumMod val="60000"/>
                  <a:lumOff val="40000"/>
                  <a:alpha val="0"/>
                </a:schemeClr>
              </a:gs>
              <a:gs pos="75000">
                <a:schemeClr val="accent3">
                  <a:lumMod val="60000"/>
                  <a:lumOff val="40000"/>
                  <a:alpha val="36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</a:rPr>
              <a:t>消费者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BCB70B62-0978-B5B5-34B5-AF8FE0A34ED4}"/>
              </a:ext>
            </a:extLst>
          </p:cNvPr>
          <p:cNvSpPr/>
          <p:nvPr/>
        </p:nvSpPr>
        <p:spPr>
          <a:xfrm>
            <a:off x="9880356" y="5373579"/>
            <a:ext cx="1433689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3">
                  <a:lumMod val="60000"/>
                  <a:lumOff val="40000"/>
                  <a:alpha val="0"/>
                </a:schemeClr>
              </a:gs>
              <a:gs pos="75000">
                <a:schemeClr val="accent3">
                  <a:lumMod val="60000"/>
                  <a:lumOff val="40000"/>
                  <a:alpha val="36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</a:rPr>
              <a:t>生产者理论</a:t>
            </a: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0DAFE727-A238-B85A-4C36-B98A3549416C}"/>
              </a:ext>
            </a:extLst>
          </p:cNvPr>
          <p:cNvSpPr/>
          <p:nvPr/>
        </p:nvSpPr>
        <p:spPr>
          <a:xfrm>
            <a:off x="10231120" y="4980464"/>
            <a:ext cx="1086048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3">
                  <a:lumMod val="60000"/>
                  <a:lumOff val="40000"/>
                  <a:alpha val="0"/>
                </a:schemeClr>
              </a:gs>
              <a:gs pos="75000">
                <a:schemeClr val="accent3">
                  <a:lumMod val="60000"/>
                  <a:lumOff val="40000"/>
                  <a:alpha val="36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</a:rPr>
              <a:t>计量经济</a:t>
            </a: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19BF97FF-9E92-6CAC-7848-8E393B553EEB}"/>
              </a:ext>
            </a:extLst>
          </p:cNvPr>
          <p:cNvSpPr/>
          <p:nvPr/>
        </p:nvSpPr>
        <p:spPr>
          <a:xfrm>
            <a:off x="8797431" y="5366854"/>
            <a:ext cx="961528" cy="307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accent3">
                  <a:lumMod val="60000"/>
                  <a:lumOff val="40000"/>
                  <a:alpha val="0"/>
                </a:schemeClr>
              </a:gs>
              <a:gs pos="75000">
                <a:schemeClr val="accent3">
                  <a:lumMod val="60000"/>
                  <a:lumOff val="40000"/>
                  <a:alpha val="36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1">
                <a:lumMod val="60000"/>
                <a:lumOff val="4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</a:rPr>
              <a:t>企业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5D338E57-ECC5-C381-75EB-B54A69EAA370}"/>
              </a:ext>
            </a:extLst>
          </p:cNvPr>
          <p:cNvGrpSpPr/>
          <p:nvPr/>
        </p:nvGrpSpPr>
        <p:grpSpPr>
          <a:xfrm flipH="1">
            <a:off x="8794045" y="2221453"/>
            <a:ext cx="426777" cy="152175"/>
            <a:chOff x="3007360" y="1809973"/>
            <a:chExt cx="426777" cy="152175"/>
          </a:xfrm>
        </p:grpSpPr>
        <p:sp>
          <p:nvSpPr>
            <p:cNvPr id="70" name="图形 2169">
              <a:extLst>
                <a:ext uri="{FF2B5EF4-FFF2-40B4-BE49-F238E27FC236}">
                  <a16:creationId xmlns:a16="http://schemas.microsoft.com/office/drawing/2014/main" id="{393183AB-0092-F448-70FC-E162AC2793B0}"/>
                </a:ext>
              </a:extLst>
            </p:cNvPr>
            <p:cNvSpPr/>
            <p:nvPr/>
          </p:nvSpPr>
          <p:spPr>
            <a:xfrm>
              <a:off x="3293220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图形 2169">
              <a:extLst>
                <a:ext uri="{FF2B5EF4-FFF2-40B4-BE49-F238E27FC236}">
                  <a16:creationId xmlns:a16="http://schemas.microsoft.com/office/drawing/2014/main" id="{CFCC9347-A0D9-1E6B-25B8-57FC20981B33}"/>
                </a:ext>
              </a:extLst>
            </p:cNvPr>
            <p:cNvSpPr/>
            <p:nvPr/>
          </p:nvSpPr>
          <p:spPr>
            <a:xfrm>
              <a:off x="3152303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2" name="图形 2169">
              <a:extLst>
                <a:ext uri="{FF2B5EF4-FFF2-40B4-BE49-F238E27FC236}">
                  <a16:creationId xmlns:a16="http://schemas.microsoft.com/office/drawing/2014/main" id="{AB309C98-16FE-D09F-A08A-31C7938073AD}"/>
                </a:ext>
              </a:extLst>
            </p:cNvPr>
            <p:cNvSpPr/>
            <p:nvPr/>
          </p:nvSpPr>
          <p:spPr>
            <a:xfrm>
              <a:off x="3007360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58A9A942-4132-E0A2-EBFE-6C4B3CFB6279}"/>
              </a:ext>
            </a:extLst>
          </p:cNvPr>
          <p:cNvGrpSpPr/>
          <p:nvPr/>
        </p:nvGrpSpPr>
        <p:grpSpPr>
          <a:xfrm flipH="1">
            <a:off x="8794045" y="4538077"/>
            <a:ext cx="426777" cy="152175"/>
            <a:chOff x="3007360" y="1809973"/>
            <a:chExt cx="426777" cy="152175"/>
          </a:xfrm>
        </p:grpSpPr>
        <p:sp>
          <p:nvSpPr>
            <p:cNvPr id="74" name="图形 2169">
              <a:extLst>
                <a:ext uri="{FF2B5EF4-FFF2-40B4-BE49-F238E27FC236}">
                  <a16:creationId xmlns:a16="http://schemas.microsoft.com/office/drawing/2014/main" id="{9BCE42D3-C50B-E5E1-8AF4-D30FEACC6145}"/>
                </a:ext>
              </a:extLst>
            </p:cNvPr>
            <p:cNvSpPr/>
            <p:nvPr/>
          </p:nvSpPr>
          <p:spPr>
            <a:xfrm>
              <a:off x="3293220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5" name="图形 2169">
              <a:extLst>
                <a:ext uri="{FF2B5EF4-FFF2-40B4-BE49-F238E27FC236}">
                  <a16:creationId xmlns:a16="http://schemas.microsoft.com/office/drawing/2014/main" id="{4A8F4C45-9617-7488-7718-5BBB335585D2}"/>
                </a:ext>
              </a:extLst>
            </p:cNvPr>
            <p:cNvSpPr/>
            <p:nvPr/>
          </p:nvSpPr>
          <p:spPr>
            <a:xfrm>
              <a:off x="3152303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图形 2169">
              <a:extLst>
                <a:ext uri="{FF2B5EF4-FFF2-40B4-BE49-F238E27FC236}">
                  <a16:creationId xmlns:a16="http://schemas.microsoft.com/office/drawing/2014/main" id="{E8145F8F-7087-8308-890E-C0CD4B2DCA4F}"/>
                </a:ext>
              </a:extLst>
            </p:cNvPr>
            <p:cNvSpPr/>
            <p:nvPr/>
          </p:nvSpPr>
          <p:spPr>
            <a:xfrm>
              <a:off x="3007360" y="1809973"/>
              <a:ext cx="140917" cy="152175"/>
            </a:xfrm>
            <a:custGeom>
              <a:avLst/>
              <a:gdLst>
                <a:gd name="connsiteX0" fmla="*/ 0 w 358489"/>
                <a:gd name="connsiteY0" fmla="*/ 0 h 387130"/>
                <a:gd name="connsiteX1" fmla="*/ 0 w 358489"/>
                <a:gd name="connsiteY1" fmla="*/ 387130 h 387130"/>
                <a:gd name="connsiteX2" fmla="*/ 358490 w 358489"/>
                <a:gd name="connsiteY2" fmla="*/ 193583 h 3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489" h="387130">
                  <a:moveTo>
                    <a:pt x="0" y="0"/>
                  </a:moveTo>
                  <a:lnTo>
                    <a:pt x="0" y="387130"/>
                  </a:lnTo>
                  <a:lnTo>
                    <a:pt x="358490" y="1935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0" scaled="1"/>
              <a:tileRect/>
            </a:gradFill>
            <a:ln w="357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FB7066-6769-6A4E-2607-2BED43F2331E}"/>
              </a:ext>
            </a:extLst>
          </p:cNvPr>
          <p:cNvGrpSpPr/>
          <p:nvPr/>
        </p:nvGrpSpPr>
        <p:grpSpPr>
          <a:xfrm>
            <a:off x="3980329" y="2411837"/>
            <a:ext cx="4231342" cy="2750312"/>
            <a:chOff x="3575054" y="2360913"/>
            <a:chExt cx="5037107" cy="3050388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7D97462-137A-7779-98BF-05D90A843CCE}"/>
                </a:ext>
              </a:extLst>
            </p:cNvPr>
            <p:cNvSpPr/>
            <p:nvPr/>
          </p:nvSpPr>
          <p:spPr>
            <a:xfrm>
              <a:off x="3822633" y="2595473"/>
              <a:ext cx="2724548" cy="2581268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alpha val="0"/>
                  </a:schemeClr>
                </a:gs>
                <a:gs pos="100000">
                  <a:schemeClr val="bg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1CDB7DE-A3BD-182F-0CD4-2AB86586B8FB}"/>
                </a:ext>
              </a:extLst>
            </p:cNvPr>
            <p:cNvSpPr/>
            <p:nvPr/>
          </p:nvSpPr>
          <p:spPr>
            <a:xfrm>
              <a:off x="5644819" y="2595473"/>
              <a:ext cx="2724548" cy="2581268"/>
            </a:xfrm>
            <a:prstGeom prst="ellipse">
              <a:avLst/>
            </a:prstGeom>
            <a:gradFill flip="none" rotWithShape="1">
              <a:gsLst>
                <a:gs pos="81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3"/>
                </a:gs>
              </a:gsLst>
              <a:lin ang="135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F0C5A684-3BB1-39E0-F1EA-3DCFF26B240D}"/>
                </a:ext>
              </a:extLst>
            </p:cNvPr>
            <p:cNvSpPr/>
            <p:nvPr/>
          </p:nvSpPr>
          <p:spPr>
            <a:xfrm>
              <a:off x="3701236" y="2480460"/>
              <a:ext cx="4789528" cy="2811294"/>
            </a:xfrm>
            <a:custGeom>
              <a:avLst/>
              <a:gdLst>
                <a:gd name="connsiteX0" fmla="*/ 1483671 w 4789528"/>
                <a:gd name="connsiteY0" fmla="*/ 0 h 2811294"/>
                <a:gd name="connsiteX1" fmla="*/ 2313206 w 4789528"/>
                <a:gd name="connsiteY1" fmla="*/ 240063 h 2811294"/>
                <a:gd name="connsiteX2" fmla="*/ 2394764 w 4789528"/>
                <a:gd name="connsiteY2" fmla="*/ 297844 h 2811294"/>
                <a:gd name="connsiteX3" fmla="*/ 2476323 w 4789528"/>
                <a:gd name="connsiteY3" fmla="*/ 240063 h 2811294"/>
                <a:gd name="connsiteX4" fmla="*/ 3305857 w 4789528"/>
                <a:gd name="connsiteY4" fmla="*/ 0 h 2811294"/>
                <a:gd name="connsiteX5" fmla="*/ 4789528 w 4789528"/>
                <a:gd name="connsiteY5" fmla="*/ 1405647 h 2811294"/>
                <a:gd name="connsiteX6" fmla="*/ 3305857 w 4789528"/>
                <a:gd name="connsiteY6" fmla="*/ 2811294 h 2811294"/>
                <a:gd name="connsiteX7" fmla="*/ 2476323 w 4789528"/>
                <a:gd name="connsiteY7" fmla="*/ 2571232 h 2811294"/>
                <a:gd name="connsiteX8" fmla="*/ 2394764 w 4789528"/>
                <a:gd name="connsiteY8" fmla="*/ 2513451 h 2811294"/>
                <a:gd name="connsiteX9" fmla="*/ 2313206 w 4789528"/>
                <a:gd name="connsiteY9" fmla="*/ 2571232 h 2811294"/>
                <a:gd name="connsiteX10" fmla="*/ 1483671 w 4789528"/>
                <a:gd name="connsiteY10" fmla="*/ 2811294 h 2811294"/>
                <a:gd name="connsiteX11" fmla="*/ 0 w 4789528"/>
                <a:gd name="connsiteY11" fmla="*/ 1405647 h 2811294"/>
                <a:gd name="connsiteX12" fmla="*/ 1483671 w 4789528"/>
                <a:gd name="connsiteY12" fmla="*/ 0 h 281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89528" h="2811294">
                  <a:moveTo>
                    <a:pt x="1483671" y="0"/>
                  </a:moveTo>
                  <a:cubicBezTo>
                    <a:pt x="1790949" y="0"/>
                    <a:pt x="2076411" y="88500"/>
                    <a:pt x="2313206" y="240063"/>
                  </a:cubicBezTo>
                  <a:lnTo>
                    <a:pt x="2394764" y="297844"/>
                  </a:lnTo>
                  <a:lnTo>
                    <a:pt x="2476323" y="240063"/>
                  </a:lnTo>
                  <a:cubicBezTo>
                    <a:pt x="2713118" y="88500"/>
                    <a:pt x="2998579" y="0"/>
                    <a:pt x="3305857" y="0"/>
                  </a:cubicBezTo>
                  <a:cubicBezTo>
                    <a:pt x="4125266" y="0"/>
                    <a:pt x="4789528" y="629330"/>
                    <a:pt x="4789528" y="1405647"/>
                  </a:cubicBezTo>
                  <a:cubicBezTo>
                    <a:pt x="4789528" y="2181964"/>
                    <a:pt x="4125266" y="2811294"/>
                    <a:pt x="3305857" y="2811294"/>
                  </a:cubicBezTo>
                  <a:cubicBezTo>
                    <a:pt x="2998579" y="2811294"/>
                    <a:pt x="2713118" y="2722795"/>
                    <a:pt x="2476323" y="2571232"/>
                  </a:cubicBezTo>
                  <a:lnTo>
                    <a:pt x="2394764" y="2513451"/>
                  </a:lnTo>
                  <a:lnTo>
                    <a:pt x="2313206" y="2571232"/>
                  </a:lnTo>
                  <a:cubicBezTo>
                    <a:pt x="2076411" y="2722795"/>
                    <a:pt x="1790949" y="2811294"/>
                    <a:pt x="1483671" y="2811294"/>
                  </a:cubicBezTo>
                  <a:cubicBezTo>
                    <a:pt x="664262" y="2811294"/>
                    <a:pt x="0" y="2181964"/>
                    <a:pt x="0" y="1405647"/>
                  </a:cubicBezTo>
                  <a:cubicBezTo>
                    <a:pt x="0" y="629330"/>
                    <a:pt x="664262" y="0"/>
                    <a:pt x="1483671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C243019-B88F-026A-F3AE-91E86C9CC935}"/>
                </a:ext>
              </a:extLst>
            </p:cNvPr>
            <p:cNvSpPr txBox="1"/>
            <p:nvPr/>
          </p:nvSpPr>
          <p:spPr>
            <a:xfrm>
              <a:off x="4103037" y="3701441"/>
              <a:ext cx="20926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accent1"/>
                  </a:solidFill>
                  <a:latin typeface="+mj-ea"/>
                  <a:ea typeface="+mj-ea"/>
                </a:rPr>
                <a:t>国内市场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4594B2C-CCE6-DC7D-F040-6C09E248058E}"/>
                </a:ext>
              </a:extLst>
            </p:cNvPr>
            <p:cNvSpPr txBox="1"/>
            <p:nvPr/>
          </p:nvSpPr>
          <p:spPr>
            <a:xfrm>
              <a:off x="6145380" y="3701441"/>
              <a:ext cx="19435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</a:rPr>
                <a:t>海外市场</a:t>
              </a:r>
            </a:p>
          </p:txBody>
        </p:sp>
        <p:sp>
          <p:nvSpPr>
            <p:cNvPr id="81" name="Oval 17+">
              <a:extLst>
                <a:ext uri="{FF2B5EF4-FFF2-40B4-BE49-F238E27FC236}">
                  <a16:creationId xmlns:a16="http://schemas.microsoft.com/office/drawing/2014/main" id="{3F7AD131-8E63-90E6-D78B-FBB6352481C0}"/>
                </a:ext>
              </a:extLst>
            </p:cNvPr>
            <p:cNvSpPr/>
            <p:nvPr/>
          </p:nvSpPr>
          <p:spPr>
            <a:xfrm>
              <a:off x="3575054" y="2360913"/>
              <a:ext cx="3219706" cy="3050388"/>
            </a:xfrm>
            <a:prstGeom prst="arc">
              <a:avLst>
                <a:gd name="adj1" fmla="val 7041221"/>
                <a:gd name="adj2" fmla="val 14884846"/>
              </a:avLst>
            </a:prstGeom>
            <a:noFill/>
            <a:ln w="53975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  <a:headEnd type="none"/>
              <a:tailEnd type="stealt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2" name="Oval 20+">
              <a:extLst>
                <a:ext uri="{FF2B5EF4-FFF2-40B4-BE49-F238E27FC236}">
                  <a16:creationId xmlns:a16="http://schemas.microsoft.com/office/drawing/2014/main" id="{2A6B481B-F2D2-343D-23B2-A7DB7B094C6A}"/>
                </a:ext>
              </a:extLst>
            </p:cNvPr>
            <p:cNvSpPr/>
            <p:nvPr/>
          </p:nvSpPr>
          <p:spPr>
            <a:xfrm>
              <a:off x="5402025" y="2365448"/>
              <a:ext cx="3210136" cy="3041318"/>
            </a:xfrm>
            <a:prstGeom prst="arc">
              <a:avLst>
                <a:gd name="adj1" fmla="val 18890001"/>
                <a:gd name="adj2" fmla="val 4297212"/>
              </a:avLst>
            </a:prstGeom>
            <a:noFill/>
            <a:ln w="53975">
              <a:gradFill>
                <a:gsLst>
                  <a:gs pos="0">
                    <a:schemeClr val="accent3"/>
                  </a:gs>
                  <a:gs pos="100000">
                    <a:schemeClr val="accent3">
                      <a:alpha val="0"/>
                    </a:schemeClr>
                  </a:gs>
                </a:gsLst>
                <a:lin ang="16200000" scaled="0"/>
              </a:gradFill>
              <a:tailEnd type="stealt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81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5618C186-E2C2-74BE-2D07-2994DB8E70FB}"/>
              </a:ext>
            </a:extLst>
          </p:cNvPr>
          <p:cNvSpPr/>
          <p:nvPr/>
        </p:nvSpPr>
        <p:spPr>
          <a:xfrm>
            <a:off x="0" y="3977099"/>
            <a:ext cx="12192000" cy="2890735"/>
          </a:xfrm>
          <a:custGeom>
            <a:avLst/>
            <a:gdLst>
              <a:gd name="connsiteX0" fmla="*/ 1333500 w 12192000"/>
              <a:gd name="connsiteY0" fmla="*/ 273 h 2890735"/>
              <a:gd name="connsiteX1" fmla="*/ 6096000 w 12192000"/>
              <a:gd name="connsiteY1" fmla="*/ 277158 h 2890735"/>
              <a:gd name="connsiteX2" fmla="*/ 12192000 w 12192000"/>
              <a:gd name="connsiteY2" fmla="*/ 277158 h 2890735"/>
              <a:gd name="connsiteX3" fmla="*/ 12192000 w 12192000"/>
              <a:gd name="connsiteY3" fmla="*/ 2890735 h 2890735"/>
              <a:gd name="connsiteX4" fmla="*/ 0 w 12192000"/>
              <a:gd name="connsiteY4" fmla="*/ 2890735 h 2890735"/>
              <a:gd name="connsiteX5" fmla="*/ 0 w 12192000"/>
              <a:gd name="connsiteY5" fmla="*/ 277158 h 2890735"/>
              <a:gd name="connsiteX6" fmla="*/ 1333500 w 12192000"/>
              <a:gd name="connsiteY6" fmla="*/ 273 h 289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90735">
                <a:moveTo>
                  <a:pt x="1333500" y="273"/>
                </a:moveTo>
                <a:cubicBezTo>
                  <a:pt x="2921000" y="19318"/>
                  <a:pt x="4508500" y="1027237"/>
                  <a:pt x="6096000" y="277158"/>
                </a:cubicBezTo>
                <a:cubicBezTo>
                  <a:pt x="8128000" y="-682944"/>
                  <a:pt x="10160000" y="1237259"/>
                  <a:pt x="12192000" y="277158"/>
                </a:cubicBezTo>
                <a:lnTo>
                  <a:pt x="12192000" y="2890735"/>
                </a:lnTo>
                <a:lnTo>
                  <a:pt x="0" y="2890735"/>
                </a:lnTo>
                <a:lnTo>
                  <a:pt x="0" y="277158"/>
                </a:lnTo>
                <a:cubicBezTo>
                  <a:pt x="444500" y="67136"/>
                  <a:pt x="889000" y="-5059"/>
                  <a:pt x="1333500" y="273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2">
                  <a:alpha val="66000"/>
                </a:schemeClr>
              </a:gs>
              <a:gs pos="0">
                <a:schemeClr val="accent3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762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B7D645C-E91B-2F0E-7C24-7F8DB5FA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上半年市场战略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EAE8D49-5BA4-F7A0-2709-2F4FE09953DD}"/>
              </a:ext>
            </a:extLst>
          </p:cNvPr>
          <p:cNvGrpSpPr/>
          <p:nvPr/>
        </p:nvGrpSpPr>
        <p:grpSpPr>
          <a:xfrm>
            <a:off x="-845084" y="1563033"/>
            <a:ext cx="5816858" cy="4084764"/>
            <a:chOff x="-664608" y="2061263"/>
            <a:chExt cx="5816858" cy="4084764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011C5EF-E262-8748-7E8E-C0C2B3217AEA}"/>
                </a:ext>
              </a:extLst>
            </p:cNvPr>
            <p:cNvGrpSpPr/>
            <p:nvPr/>
          </p:nvGrpSpPr>
          <p:grpSpPr>
            <a:xfrm>
              <a:off x="1094474" y="2061263"/>
              <a:ext cx="2237387" cy="3517675"/>
              <a:chOff x="1107786" y="2061263"/>
              <a:chExt cx="2367594" cy="3517675"/>
            </a:xfrm>
          </p:grpSpPr>
          <p:sp>
            <p:nvSpPr>
              <p:cNvPr id="21" name="Rounded Rectangle 4+">
                <a:extLst>
                  <a:ext uri="{FF2B5EF4-FFF2-40B4-BE49-F238E27FC236}">
                    <a16:creationId xmlns:a16="http://schemas.microsoft.com/office/drawing/2014/main" id="{01AEDCF5-4471-B0DC-DBA2-1D041D0E547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 rot="5400000">
                <a:off x="534568" y="2640061"/>
                <a:ext cx="3514947" cy="2357352"/>
              </a:xfrm>
              <a:prstGeom prst="roundRect">
                <a:avLst>
                  <a:gd name="adj" fmla="val 535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  <a:sp3d>
                <a:bevelT w="72390" h="7239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868" tIns="43434" rIns="86868" bIns="43434" rtlCol="0" anchor="ctr">
                <a:noAutofit/>
                <a:sp3d>
                  <a:bevelT w="0" h="0"/>
                  <a:bevelB w="0" h="0"/>
                </a:sp3d>
              </a:bodyPr>
              <a:lstStyle/>
              <a:p>
                <a:pPr algn="ctr"/>
                <a:endParaRPr lang="zh-CN" altLang="en-US" sz="1710" dirty="0"/>
              </a:p>
            </p:txBody>
          </p:sp>
          <p:sp useBgFill="1">
            <p:nvSpPr>
              <p:cNvPr id="31" name="Rounded Rectangle 4++">
                <a:extLst>
                  <a:ext uri="{FF2B5EF4-FFF2-40B4-BE49-F238E27FC236}">
                    <a16:creationId xmlns:a16="http://schemas.microsoft.com/office/drawing/2014/main" id="{356169D6-07C2-3566-A22B-F819BDDE4F3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 rot="5400000">
                <a:off x="957722" y="3061281"/>
                <a:ext cx="2667721" cy="2367594"/>
              </a:xfrm>
              <a:prstGeom prst="roundRect">
                <a:avLst>
                  <a:gd name="adj" fmla="val 5351"/>
                </a:avLst>
              </a:prstGeom>
              <a:ln w="1206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868" tIns="43434" rIns="86868" bIns="43434" rtlCol="0" anchor="ctr">
                <a:noAutofit/>
              </a:bodyPr>
              <a:lstStyle/>
              <a:p>
                <a:pPr algn="ctr"/>
                <a:endParaRPr lang="zh-CN" altLang="en-US" sz="1710" dirty="0"/>
              </a:p>
            </p:txBody>
          </p:sp>
        </p:grp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4C7F5E6-E0DA-E216-9BBC-9E60182DCBB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-664608" y="5689557"/>
              <a:ext cx="5816858" cy="456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 dirty="0"/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13B7ABE-E1C9-8325-3119-22E7A776C00C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1688526" y="2211463"/>
              <a:ext cx="1110591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6600" dirty="0">
                  <a:gradFill>
                    <a:gsLst>
                      <a:gs pos="0">
                        <a:schemeClr val="bg1"/>
                      </a:gs>
                      <a:gs pos="67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atin typeface="+mn-ea"/>
                </a:rPr>
                <a:t>01</a:t>
              </a:r>
              <a:endParaRPr lang="zh-CN" altLang="en-US" sz="6600" dirty="0">
                <a:gradFill>
                  <a:gsLst>
                    <a:gs pos="0">
                      <a:schemeClr val="bg1"/>
                    </a:gs>
                    <a:gs pos="67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6FEF4028-7C61-4A5F-FF96-BE77B3CC596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05333" y="3184931"/>
              <a:ext cx="1876973" cy="423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12065">
              <a:solidFill>
                <a:schemeClr val="bg1"/>
              </a:solidFill>
            </a:ln>
            <a:effectLst>
              <a:innerShdw blurRad="108585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/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734B4D4C-2345-6276-1A60-43B9E0BFF1CC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1228363" y="3228742"/>
              <a:ext cx="2030917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行业调研</a:t>
              </a:r>
            </a:p>
          </p:txBody>
        </p:sp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B81F8E60-50EC-6A13-2D09-48626153FF6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05333" y="3726471"/>
              <a:ext cx="1876973" cy="1519283"/>
            </a:xfrm>
            <a:prstGeom prst="roundRect">
              <a:avLst>
                <a:gd name="adj" fmla="val 5795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12065">
              <a:solidFill>
                <a:schemeClr val="bg1"/>
              </a:solidFill>
            </a:ln>
            <a:effectLst>
              <a:innerShdw blurRad="108585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6DB6BD5D-F223-1FE2-01EA-B32301EC16B6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1512976" y="3940056"/>
              <a:ext cx="1585341" cy="11023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进行市场调研需求分析，收集和整理资料，锁定目标市场客户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0F8FEDB-AA56-DEDC-39AA-E2ED0F22B387}"/>
              </a:ext>
            </a:extLst>
          </p:cNvPr>
          <p:cNvGrpSpPr/>
          <p:nvPr/>
        </p:nvGrpSpPr>
        <p:grpSpPr>
          <a:xfrm>
            <a:off x="1830979" y="2384818"/>
            <a:ext cx="5817600" cy="4084762"/>
            <a:chOff x="1909739" y="2028440"/>
            <a:chExt cx="5817600" cy="4084762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8BBBFE58-5608-D18A-7CD7-56A8F25835F8}"/>
                </a:ext>
              </a:extLst>
            </p:cNvPr>
            <p:cNvGrpSpPr/>
            <p:nvPr/>
          </p:nvGrpSpPr>
          <p:grpSpPr>
            <a:xfrm>
              <a:off x="3706201" y="2028440"/>
              <a:ext cx="2238306" cy="3518051"/>
              <a:chOff x="968676" y="2028440"/>
              <a:chExt cx="2368571" cy="3518051"/>
            </a:xfrm>
          </p:grpSpPr>
          <p:sp>
            <p:nvSpPr>
              <p:cNvPr id="54" name="Rounded Rectangle 4+">
                <a:extLst>
                  <a:ext uri="{FF2B5EF4-FFF2-40B4-BE49-F238E27FC236}">
                    <a16:creationId xmlns:a16="http://schemas.microsoft.com/office/drawing/2014/main" id="{F4C00395-A986-8FF1-9890-69996CD67C03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395489" y="2607233"/>
                <a:ext cx="3514945" cy="2357359"/>
              </a:xfrm>
              <a:prstGeom prst="roundRect">
                <a:avLst>
                  <a:gd name="adj" fmla="val 535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  <a:sp3d>
                <a:bevelT w="72390" h="7239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868" tIns="43434" rIns="86868" bIns="43434" rtlCol="0" anchor="ctr">
                <a:noAutofit/>
                <a:sp3d>
                  <a:bevelT w="0" h="0"/>
                  <a:bevelB w="0" h="0"/>
                </a:sp3d>
              </a:bodyPr>
              <a:lstStyle/>
              <a:p>
                <a:pPr algn="ctr"/>
                <a:endParaRPr lang="zh-CN" altLang="en-US" sz="1710" dirty="0"/>
              </a:p>
            </p:txBody>
          </p:sp>
          <p:sp useBgFill="1">
            <p:nvSpPr>
              <p:cNvPr id="55" name="Rounded Rectangle 4++">
                <a:extLst>
                  <a:ext uri="{FF2B5EF4-FFF2-40B4-BE49-F238E27FC236}">
                    <a16:creationId xmlns:a16="http://schemas.microsoft.com/office/drawing/2014/main" id="{3063C480-F2AF-B188-E0C3-4C3EFEE6EB96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 rot="5400000">
                <a:off x="819101" y="3028345"/>
                <a:ext cx="2667721" cy="2368571"/>
              </a:xfrm>
              <a:prstGeom prst="roundRect">
                <a:avLst>
                  <a:gd name="adj" fmla="val 5351"/>
                </a:avLst>
              </a:prstGeom>
              <a:gradFill rotWithShape="0">
                <a:gsLst>
                  <a:gs pos="100000">
                    <a:schemeClr val="accent1">
                      <a:lumMod val="20000"/>
                      <a:lumOff val="80000"/>
                      <a:alpha val="28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 l="-36913" t="-100502" r="-383011" b="-43718"/>
              </a:gradFill>
              <a:ln w="1206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868" tIns="43434" rIns="86868" bIns="43434" rtlCol="0" anchor="ctr">
                <a:noAutofit/>
              </a:bodyPr>
              <a:lstStyle/>
              <a:p>
                <a:pPr algn="ctr"/>
                <a:endParaRPr lang="zh-CN" altLang="en-US" sz="1710" dirty="0"/>
              </a:p>
            </p:txBody>
          </p:sp>
        </p:grp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E3AA2DB1-9306-3C1A-83A8-0A9AE54E962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176804" y="2210007"/>
              <a:ext cx="1346114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algn="ctr">
                <a:defRPr sz="8000">
                  <a:gradFill>
                    <a:gsLst>
                      <a:gs pos="0">
                        <a:schemeClr val="bg1"/>
                      </a:gs>
                      <a:gs pos="67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atin typeface="+mn-ea"/>
                </a:defRPr>
              </a:lvl1pPr>
            </a:lstStyle>
            <a:p>
              <a:r>
                <a:rPr lang="en-US" altLang="zh-CN" sz="6600" dirty="0"/>
                <a:t>02</a:t>
              </a:r>
              <a:endParaRPr lang="zh-CN" altLang="en-US" sz="6600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0DA898CE-4CA7-E18F-00CC-0EC623EBB22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909739" y="5656732"/>
              <a:ext cx="5817600" cy="456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 dirty="0"/>
            </a:p>
          </p:txBody>
        </p:sp>
        <p:sp>
          <p:nvSpPr>
            <p:cNvPr id="81" name="矩形: 圆角 80">
              <a:extLst>
                <a:ext uri="{FF2B5EF4-FFF2-40B4-BE49-F238E27FC236}">
                  <a16:creationId xmlns:a16="http://schemas.microsoft.com/office/drawing/2014/main" id="{574C6250-6B8D-502C-DBC1-3D0DD8846B4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16234" y="3152107"/>
              <a:ext cx="1876973" cy="423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12065">
              <a:solidFill>
                <a:schemeClr val="bg1"/>
              </a:solidFill>
            </a:ln>
            <a:effectLst>
              <a:innerShdw blurRad="108585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/>
            </a:p>
          </p:txBody>
        </p:sp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CD07E66A-4B9E-E465-43C4-ABF5949BB72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916234" y="3693646"/>
              <a:ext cx="1876973" cy="1519283"/>
            </a:xfrm>
            <a:prstGeom prst="roundRect">
              <a:avLst>
                <a:gd name="adj" fmla="val 5795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12065">
              <a:solidFill>
                <a:schemeClr val="bg1"/>
              </a:solidFill>
            </a:ln>
            <a:effectLst>
              <a:innerShdw blurRad="108585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/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3CDF599F-43E5-4599-CB40-D37B67FE3DB2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3834402" y="3193569"/>
              <a:ext cx="2030917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商品推广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7029C115-4B51-B6F6-C25E-ACE55D5A1AC1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137456" y="3907232"/>
              <a:ext cx="1585341" cy="11023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进行店铺营销推广协助，制定运营方案并执行，加速抢占市场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255611C-B072-617D-86F6-03891709FCE6}"/>
              </a:ext>
            </a:extLst>
          </p:cNvPr>
          <p:cNvGrpSpPr/>
          <p:nvPr/>
        </p:nvGrpSpPr>
        <p:grpSpPr>
          <a:xfrm>
            <a:off x="4544234" y="1563033"/>
            <a:ext cx="5817600" cy="4084764"/>
            <a:chOff x="4521278" y="2061263"/>
            <a:chExt cx="5817600" cy="4084764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D8C57AC1-F30D-572A-6858-A460AA120373}"/>
                </a:ext>
              </a:extLst>
            </p:cNvPr>
            <p:cNvGrpSpPr/>
            <p:nvPr/>
          </p:nvGrpSpPr>
          <p:grpSpPr>
            <a:xfrm>
              <a:off x="6297710" y="2061263"/>
              <a:ext cx="2238308" cy="3517673"/>
              <a:chOff x="808144" y="2061263"/>
              <a:chExt cx="2368566" cy="3517673"/>
            </a:xfrm>
          </p:grpSpPr>
          <p:sp>
            <p:nvSpPr>
              <p:cNvPr id="60" name="Rounded Rectangle 4+">
                <a:extLst>
                  <a:ext uri="{FF2B5EF4-FFF2-40B4-BE49-F238E27FC236}">
                    <a16:creationId xmlns:a16="http://schemas.microsoft.com/office/drawing/2014/main" id="{F48EB7B7-56C1-AE47-2826-A90CECC47B8E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234953" y="2640061"/>
                <a:ext cx="3514946" cy="2357350"/>
              </a:xfrm>
              <a:prstGeom prst="roundRect">
                <a:avLst>
                  <a:gd name="adj" fmla="val 535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  <a:sp3d>
                <a:bevelT w="72390" h="7239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868" tIns="43434" rIns="86868" bIns="43434" rtlCol="0" anchor="ctr">
                <a:noAutofit/>
                <a:sp3d>
                  <a:bevelT w="0" h="0"/>
                  <a:bevelB w="0" h="0"/>
                </a:sp3d>
              </a:bodyPr>
              <a:lstStyle/>
              <a:p>
                <a:pPr algn="ctr"/>
                <a:endParaRPr lang="zh-CN" altLang="en-US" sz="1710"/>
              </a:p>
            </p:txBody>
          </p:sp>
          <p:sp useBgFill="1">
            <p:nvSpPr>
              <p:cNvPr id="61" name="Rounded Rectangle 4++">
                <a:extLst>
                  <a:ext uri="{FF2B5EF4-FFF2-40B4-BE49-F238E27FC236}">
                    <a16:creationId xmlns:a16="http://schemas.microsoft.com/office/drawing/2014/main" id="{95D62A20-E8DA-B8F9-AD3B-BFE475904687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658566" y="3060793"/>
                <a:ext cx="2667721" cy="2368566"/>
              </a:xfrm>
              <a:prstGeom prst="roundRect">
                <a:avLst>
                  <a:gd name="adj" fmla="val 5351"/>
                </a:avLst>
              </a:prstGeom>
              <a:gradFill rotWithShape="0">
                <a:gsLst>
                  <a:gs pos="100000">
                    <a:schemeClr val="accent1">
                      <a:lumMod val="20000"/>
                      <a:lumOff val="80000"/>
                      <a:alpha val="28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 l="-36913" t="-100502" r="-383011" b="-43718"/>
              </a:gradFill>
              <a:ln w="1206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868" tIns="43434" rIns="86868" bIns="43434" rtlCol="0" anchor="ctr">
                <a:noAutofit/>
              </a:bodyPr>
              <a:lstStyle/>
              <a:p>
                <a:pPr algn="ctr"/>
                <a:endParaRPr lang="zh-CN" altLang="en-US" sz="1710" dirty="0"/>
              </a:p>
            </p:txBody>
          </p:sp>
        </p:grp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3C246785-153D-BC84-289E-E3A8C1F6E82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848820" y="2232792"/>
              <a:ext cx="1214161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algn="ctr">
                <a:defRPr sz="8000">
                  <a:gradFill>
                    <a:gsLst>
                      <a:gs pos="0">
                        <a:schemeClr val="bg1"/>
                      </a:gs>
                      <a:gs pos="67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atin typeface="+mn-ea"/>
                </a:defRPr>
              </a:lvl1pPr>
            </a:lstStyle>
            <a:p>
              <a:r>
                <a:rPr lang="en-US" altLang="zh-CN" sz="6600" dirty="0"/>
                <a:t>03</a:t>
              </a:r>
              <a:endParaRPr lang="zh-CN" altLang="en-US" sz="6600" dirty="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C6547786-28F0-7A90-D781-2C28DE6DFB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21278" y="5689557"/>
              <a:ext cx="5817600" cy="456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 dirty="0"/>
            </a:p>
          </p:txBody>
        </p:sp>
        <p:sp>
          <p:nvSpPr>
            <p:cNvPr id="83" name="矩形: 圆角 82">
              <a:extLst>
                <a:ext uri="{FF2B5EF4-FFF2-40B4-BE49-F238E27FC236}">
                  <a16:creationId xmlns:a16="http://schemas.microsoft.com/office/drawing/2014/main" id="{6B389DAF-78B3-0615-BC55-5E1AF14D1C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17424" y="3184931"/>
              <a:ext cx="1876973" cy="423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12065">
              <a:solidFill>
                <a:schemeClr val="bg1"/>
              </a:solidFill>
            </a:ln>
            <a:effectLst>
              <a:innerShdw blurRad="108585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/>
            </a:p>
          </p:txBody>
        </p:sp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0F429501-FDCE-F475-0FE4-6ED4EC63058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17424" y="3726471"/>
              <a:ext cx="1876973" cy="1519283"/>
            </a:xfrm>
            <a:prstGeom prst="roundRect">
              <a:avLst>
                <a:gd name="adj" fmla="val 5795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12065">
              <a:solidFill>
                <a:schemeClr val="bg1"/>
              </a:solidFill>
            </a:ln>
            <a:effectLst>
              <a:innerShdw blurRad="108585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/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621360AC-2B40-9212-0F6B-E047247422F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440442" y="3228742"/>
              <a:ext cx="2030917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风险控制</a:t>
              </a: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7DD98C68-6D03-E256-D2AB-6C8FA09DD8F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722921" y="3940056"/>
              <a:ext cx="1585341" cy="11023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记录产品和竞品的关键数据，协助对新产品的风险把控，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实现差异化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409C227-7FDF-DC58-D7C7-93EB7021CE0C}"/>
              </a:ext>
            </a:extLst>
          </p:cNvPr>
          <p:cNvGrpSpPr/>
          <p:nvPr/>
        </p:nvGrpSpPr>
        <p:grpSpPr>
          <a:xfrm>
            <a:off x="7275666" y="2384816"/>
            <a:ext cx="5817600" cy="4084764"/>
            <a:chOff x="7150994" y="2028438"/>
            <a:chExt cx="5817600" cy="4084764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9E2662E-22D8-EB5B-569B-2CE726322C8C}"/>
                </a:ext>
              </a:extLst>
            </p:cNvPr>
            <p:cNvGrpSpPr/>
            <p:nvPr/>
          </p:nvGrpSpPr>
          <p:grpSpPr>
            <a:xfrm>
              <a:off x="8911674" y="2028438"/>
              <a:ext cx="2238302" cy="3518052"/>
              <a:chOff x="671394" y="2028438"/>
              <a:chExt cx="2368562" cy="3518052"/>
            </a:xfrm>
          </p:grpSpPr>
          <p:sp>
            <p:nvSpPr>
              <p:cNvPr id="57" name="Rounded Rectangle 4+">
                <a:extLst>
                  <a:ext uri="{FF2B5EF4-FFF2-40B4-BE49-F238E27FC236}">
                    <a16:creationId xmlns:a16="http://schemas.microsoft.com/office/drawing/2014/main" id="{D6D76184-6A67-ED8C-A352-84E2B9B841A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99145" y="2607234"/>
                <a:ext cx="3514946" cy="2357353"/>
              </a:xfrm>
              <a:prstGeom prst="roundRect">
                <a:avLst>
                  <a:gd name="adj" fmla="val 535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  <a:sp3d>
                <a:bevelT w="72390" h="7239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868" tIns="43434" rIns="86868" bIns="43434" rtlCol="0" anchor="ctr">
                <a:noAutofit/>
                <a:sp3d>
                  <a:bevelT w="0" h="0"/>
                  <a:bevelB w="0" h="0"/>
                </a:sp3d>
              </a:bodyPr>
              <a:lstStyle/>
              <a:p>
                <a:pPr algn="ctr"/>
                <a:endParaRPr lang="zh-CN" altLang="en-US" sz="1710" dirty="0"/>
              </a:p>
            </p:txBody>
          </p:sp>
          <p:sp useBgFill="1">
            <p:nvSpPr>
              <p:cNvPr id="58" name="Rounded Rectangle 4++">
                <a:extLst>
                  <a:ext uri="{FF2B5EF4-FFF2-40B4-BE49-F238E27FC236}">
                    <a16:creationId xmlns:a16="http://schemas.microsoft.com/office/drawing/2014/main" id="{8ECCAD7B-2AA2-8556-E4BE-ADBFC8654D9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521814" y="3028349"/>
                <a:ext cx="2667721" cy="2368562"/>
              </a:xfrm>
              <a:prstGeom prst="roundRect">
                <a:avLst>
                  <a:gd name="adj" fmla="val 5351"/>
                </a:avLst>
              </a:prstGeom>
              <a:gradFill rotWithShape="0">
                <a:gsLst>
                  <a:gs pos="100000">
                    <a:schemeClr val="accent1">
                      <a:lumMod val="20000"/>
                      <a:lumOff val="80000"/>
                      <a:alpha val="28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 l="-36913" t="-100502" r="-383011" b="-43718"/>
              </a:gradFill>
              <a:ln w="1206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868" tIns="43434" rIns="86868" bIns="43434" rtlCol="0" anchor="ctr">
                <a:noAutofit/>
              </a:bodyPr>
              <a:lstStyle/>
              <a:p>
                <a:pPr algn="ctr"/>
                <a:endParaRPr lang="zh-CN" altLang="en-US" sz="1710"/>
              </a:p>
            </p:txBody>
          </p:sp>
        </p:grp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D1D555B1-2887-3FC1-F6EF-ADA13C63F7D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9443864" y="2196098"/>
              <a:ext cx="1236155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algn="ctr">
                <a:defRPr sz="8000">
                  <a:gradFill>
                    <a:gsLst>
                      <a:gs pos="0">
                        <a:schemeClr val="bg1"/>
                      </a:gs>
                      <a:gs pos="67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atin typeface="+mn-ea"/>
                </a:defRPr>
              </a:lvl1pPr>
            </a:lstStyle>
            <a:p>
              <a:r>
                <a:rPr lang="en-US" altLang="zh-CN" sz="6600" dirty="0"/>
                <a:t>04</a:t>
              </a:r>
              <a:endParaRPr lang="zh-CN" altLang="en-US" sz="6600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C23C13CC-0B1F-5851-C37C-EDC1848A1B9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150994" y="5656732"/>
              <a:ext cx="5817600" cy="456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 dirty="0"/>
            </a:p>
          </p:txBody>
        </p:sp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B68D4992-B201-89BA-BD2B-9DE9A7D21BF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121308" y="3152107"/>
              <a:ext cx="1876973" cy="423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12065">
              <a:solidFill>
                <a:schemeClr val="bg1"/>
              </a:solidFill>
            </a:ln>
            <a:effectLst>
              <a:innerShdw blurRad="108585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/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096E037D-5D34-66EB-1702-74ECA3E7D85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121308" y="3693646"/>
              <a:ext cx="1876973" cy="1519283"/>
            </a:xfrm>
            <a:prstGeom prst="roundRect">
              <a:avLst>
                <a:gd name="adj" fmla="val 5795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12065">
              <a:solidFill>
                <a:schemeClr val="bg1"/>
              </a:solidFill>
            </a:ln>
            <a:effectLst>
              <a:innerShdw blurRad="108585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868" tIns="43434" rIns="86868" bIns="43434" rtlCol="0" anchor="ctr">
              <a:noAutofit/>
            </a:bodyPr>
            <a:lstStyle/>
            <a:p>
              <a:pPr algn="ctr"/>
              <a:endParaRPr lang="zh-CN" altLang="en-US" sz="1710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0DDC9B45-DB54-DE30-1CA3-5694A98FD7A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9046483" y="3194756"/>
              <a:ext cx="2030917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品质监控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139FE822-9703-72B3-A153-2A447772619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9335105" y="3907232"/>
              <a:ext cx="1585341" cy="11023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协助监控店铺和产品数据，进行问题分析，加速产品性能升级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15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7135455B-F7FA-2EA6-34D1-12754F8EB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716433"/>
              </p:ext>
            </p:extLst>
          </p:nvPr>
        </p:nvGraphicFramePr>
        <p:xfrm>
          <a:off x="710279" y="1032938"/>
          <a:ext cx="10907909" cy="481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96922A71-7421-7FFC-80C3-88C2C68C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正在实施的项目进展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580D8C-417D-365C-0F08-6C0FA534DA0B}"/>
              </a:ext>
            </a:extLst>
          </p:cNvPr>
          <p:cNvGrpSpPr/>
          <p:nvPr/>
        </p:nvGrpSpPr>
        <p:grpSpPr>
          <a:xfrm>
            <a:off x="877411" y="4643719"/>
            <a:ext cx="5150357" cy="1593570"/>
            <a:chOff x="877411" y="4643719"/>
            <a:chExt cx="5150357" cy="1593570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12A13A78-9249-67F3-688B-CBDBBDDAA5E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77411" y="4643719"/>
              <a:ext cx="5150357" cy="1593570"/>
            </a:xfrm>
            <a:prstGeom prst="roundRect">
              <a:avLst>
                <a:gd name="adj" fmla="val 5470"/>
              </a:avLst>
            </a:prstGeom>
            <a:solidFill>
              <a:schemeClr val="bg1">
                <a:alpha val="68000"/>
              </a:schemeClr>
            </a:solidFill>
            <a:ln w="14859">
              <a:gradFill>
                <a:gsLst>
                  <a:gs pos="0">
                    <a:schemeClr val="bg1"/>
                  </a:gs>
                  <a:gs pos="100000">
                    <a:schemeClr val="bg1">
                      <a:lumMod val="100000"/>
                    </a:schemeClr>
                  </a:gs>
                </a:gsLst>
                <a:lin ang="5400000" scaled="1"/>
              </a:gradFill>
            </a:ln>
            <a:effectLst>
              <a:outerShdw blurRad="138684" dist="29718" dir="5400000" algn="t" rotWithShape="0">
                <a:schemeClr val="accent3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>
              <a:noAutofit/>
            </a:bodyPr>
            <a:lstStyle/>
            <a:p>
              <a:endParaRPr lang="zh-CN" altLang="en-US" sz="1404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5DA2C7F-B758-029B-1374-3A572A6B5989}"/>
                </a:ext>
              </a:extLst>
            </p:cNvPr>
            <p:cNvGrpSpPr/>
            <p:nvPr/>
          </p:nvGrpSpPr>
          <p:grpSpPr>
            <a:xfrm>
              <a:off x="5223206" y="5000328"/>
              <a:ext cx="475768" cy="104355"/>
              <a:chOff x="9417934" y="5085307"/>
              <a:chExt cx="475768" cy="104355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43B6B058-F020-962C-6DA5-14B8EF215F2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9417934" y="5085307"/>
                <a:ext cx="104355" cy="104355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>
                <a:noAutofit/>
              </a:bodyPr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D28556A5-21A0-3A18-7BBE-4802276A0D3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600224" y="5085307"/>
                <a:ext cx="104355" cy="104355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>
                <a:noAutofit/>
              </a:bodyPr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3889AC2A-D14F-0B2E-99B6-91869D79C68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89347" y="5085307"/>
                <a:ext cx="104355" cy="104355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>
                <a:noAutofit/>
              </a:bodyPr>
              <a:lstStyle/>
              <a:p>
                <a:pPr algn="ctr"/>
                <a:endParaRPr lang="zh-CN" altLang="en-US" sz="1404"/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CD57C38-7144-33F0-1C8D-821FFD2C6C68}"/>
                </a:ext>
              </a:extLst>
            </p:cNvPr>
            <p:cNvSpPr txBox="1"/>
            <p:nvPr/>
          </p:nvSpPr>
          <p:spPr>
            <a:xfrm>
              <a:off x="1092152" y="4762329"/>
              <a:ext cx="2893411" cy="5048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按计划推进的项目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A603017-151F-B284-4F9A-6148ADE3214D}"/>
                </a:ext>
              </a:extLst>
            </p:cNvPr>
            <p:cNvSpPr txBox="1"/>
            <p:nvPr/>
          </p:nvSpPr>
          <p:spPr>
            <a:xfrm>
              <a:off x="1092152" y="5490113"/>
              <a:ext cx="4720874" cy="5422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和项目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的客户积极配合，因而推进速度较快，目前进展顺利，对比计划事件预计可以提前完成。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70C28F8-5185-79CD-E48D-8D96ADD25F60}"/>
              </a:ext>
            </a:extLst>
          </p:cNvPr>
          <p:cNvGrpSpPr/>
          <p:nvPr/>
        </p:nvGrpSpPr>
        <p:grpSpPr>
          <a:xfrm>
            <a:off x="6194900" y="4643719"/>
            <a:ext cx="5150357" cy="1593570"/>
            <a:chOff x="6194900" y="4643719"/>
            <a:chExt cx="5150357" cy="159357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F602676-2279-6D98-F5FB-D3B088C3EE3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194900" y="4643719"/>
              <a:ext cx="5150357" cy="1593570"/>
            </a:xfrm>
            <a:prstGeom prst="roundRect">
              <a:avLst>
                <a:gd name="adj" fmla="val 5470"/>
              </a:avLst>
            </a:prstGeom>
            <a:solidFill>
              <a:schemeClr val="bg1">
                <a:alpha val="68000"/>
              </a:schemeClr>
            </a:solidFill>
            <a:ln w="14859">
              <a:gradFill>
                <a:gsLst>
                  <a:gs pos="0">
                    <a:schemeClr val="bg1"/>
                  </a:gs>
                  <a:gs pos="100000">
                    <a:schemeClr val="bg1">
                      <a:lumMod val="100000"/>
                    </a:schemeClr>
                  </a:gs>
                </a:gsLst>
                <a:lin ang="5400000" scaled="1"/>
              </a:gradFill>
            </a:ln>
            <a:effectLst>
              <a:outerShdw blurRad="138684" dist="29718" dir="5400000" algn="t" rotWithShape="0">
                <a:schemeClr val="accent3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>
              <a:noAutofit/>
            </a:bodyPr>
            <a:lstStyle/>
            <a:p>
              <a:pPr algn="ctr"/>
              <a:endParaRPr lang="zh-CN" altLang="en-US" sz="1404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55C89E2-36CA-477A-CAC5-A5900206129F}"/>
                </a:ext>
              </a:extLst>
            </p:cNvPr>
            <p:cNvSpPr txBox="1"/>
            <p:nvPr/>
          </p:nvSpPr>
          <p:spPr>
            <a:xfrm>
              <a:off x="6409641" y="5490113"/>
              <a:ext cx="4720874" cy="5422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和项目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因市场因素影响，客户计划有变，比计划略有延迟，但从第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季度开始将加速推进，确保按计划时间完成。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6155505-9662-C5E1-2DC7-9B8A2B5494F3}"/>
                </a:ext>
              </a:extLst>
            </p:cNvPr>
            <p:cNvGrpSpPr/>
            <p:nvPr/>
          </p:nvGrpSpPr>
          <p:grpSpPr>
            <a:xfrm>
              <a:off x="10609922" y="5000328"/>
              <a:ext cx="475768" cy="104355"/>
              <a:chOff x="9417934" y="5085307"/>
              <a:chExt cx="475768" cy="10435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D0AC074E-5938-68BF-710D-D61F70C66655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9417934" y="5085307"/>
                <a:ext cx="104355" cy="104355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>
                <a:noAutofit/>
              </a:bodyPr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3DBDF8D1-7D02-A350-5F92-88BDAAFA6606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9600224" y="5085307"/>
                <a:ext cx="104355" cy="104355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>
                <a:noAutofit/>
              </a:bodyPr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FF59D8C9-1F30-1381-2D46-1442217C0412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9789347" y="5085307"/>
                <a:ext cx="104355" cy="104355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>
                <a:noAutofit/>
              </a:bodyPr>
              <a:lstStyle/>
              <a:p>
                <a:pPr algn="ctr"/>
                <a:endParaRPr lang="zh-CN" altLang="en-US" sz="1404"/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EC6272D-8B61-62B8-2DFE-05F299868D9F}"/>
                </a:ext>
              </a:extLst>
            </p:cNvPr>
            <p:cNvSpPr txBox="1"/>
            <p:nvPr/>
          </p:nvSpPr>
          <p:spPr>
            <a:xfrm>
              <a:off x="6409712" y="4762329"/>
              <a:ext cx="2893411" cy="5048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比计划延迟的项目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493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1.5428"/>
  <p:tag name="LEFT" val="757.2499"/>
  <p:tag name="WIDTH" val="102.4579"/>
  <p:tag name="HEIGHT" val="96.93748"/>
  <p:tag name="SHAPEREFLECTION" val="-2.147484E+09"/>
  <p:tag name="SHAPEGLOW" val="0"/>
  <p:tag name="SOFTEDGE" val="0"/>
  <p:tag name="FONTSIZE" val="80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44.0601"/>
  <p:tag name="LEFT" val="385.0459"/>
  <p:tag name="WIDTH" val="414.8658"/>
  <p:tag name="HEIGHT" val="37.83425"/>
  <p:tag name="SHAPEREFLECTION" val="-2.147484E+09"/>
  <p:tag name="SHAPEGLOW" val="0"/>
  <p:tag name="SOFTEDGE" val="17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36.3087"/>
  <p:tag name="LEFT" val="514.6937"/>
  <p:tag name="WIDTH" val="155.5717"/>
  <p:tag name="HEIGHT" val="35.08583"/>
  <p:tag name="ADJUSTMENTS" val="5.847754"/>
  <p:tag name="SHADOWBLUR" val="9"/>
  <p:tag name="SHADOWOFFSETX" val="0"/>
  <p:tag name="SHADOWOFFSETY" val="0"/>
  <p:tag name="SHADOWSIZE" val="100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81.3508"/>
  <p:tag name="LEFT" val="514.6937"/>
  <p:tag name="WIDTH" val="155.5717"/>
  <p:tag name="HEIGHT" val="125.9248"/>
  <p:tag name="ADJUSTMENTS" val="7.297343"/>
  <p:tag name="SHADOWBLUR" val="9"/>
  <p:tag name="SHADOWOFFSETX" val="0"/>
  <p:tag name="SHADOWOFFSETY" val="0"/>
  <p:tag name="SHADOWSIZE" val="100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39.8085"/>
  <p:tag name="LEFT" val="508.3131"/>
  <p:tag name="WIDTH" val="168.3313"/>
  <p:tag name="HEIGHT" val="29.08126"/>
  <p:tag name="SHAPEREFLECTION" val="-2.147484E+09"/>
  <p:tag name="SHAPEGLOW" val="0"/>
  <p:tag name="SOFTEDGE" val="0"/>
  <p:tag name="FONTSIZE" val="24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99.0537"/>
  <p:tag name="LEFT" val="526.7787"/>
  <p:tag name="WIDTH" val="131.4"/>
  <p:tag name="HEIGHT" val="74.00071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96.1155"/>
  <p:tag name="LEFT" val="446.8117"/>
  <p:tag name="WIDTH" val="291.3341"/>
  <p:tag name="HEIGHT" val="184.6423"/>
  <p:tag name="ADJUSTMENTS" val="9.880209"/>
  <p:tag name="SHAPEREFLECTION" val="-2.147484E+09"/>
  <p:tag name="SHAPEGLOW" val="0"/>
  <p:tag name="SOFTEDGE" val="0"/>
  <p:tag name="SHAPEBEVELTOPDEPTH" val="6"/>
  <p:tag name="SHAPEBEVELTOPINSET" val="6"/>
  <p:tag name="SHAPEBEVELBOTTOMDEPTH" val="0"/>
  <p:tag name="SHAPEBEVELBOTTOMINSET" val="0"/>
  <p:tag name="SHAPEDEPTH" val="0"/>
  <p:tag name="SHAPECONTOURWIDTH" val="0"/>
  <p:tag name="SHAPEZ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  <p:tag name="TEXTBEVELTOPDEPTH" val="0"/>
  <p:tag name="TEXTBEVELTOPINSET" val="0"/>
  <p:tag name="TEXTBEVELBOTTOMDEPTH" val="0"/>
  <p:tag name="TEXTBEVELBOTTOMINSET" val="0"/>
  <p:tag name="TEXTDEPTH" val="0"/>
  <p:tag name="TEXTCONTOURWIDTH" val="0"/>
  <p:tag name="TEXTZ '" val="-2.147484E+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31.3875"/>
  <p:tag name="LEFT" val="481.4835"/>
  <p:tag name="WIDTH" val="221.1124"/>
  <p:tag name="HEIGHT" val="185.5204"/>
  <p:tag name="ADJUSTMENTS" val="9.927197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1.5428"/>
  <p:tag name="LEFT" val="320.6929"/>
  <p:tag name="WIDTH" val="111.5718"/>
  <p:tag name="HEIGHT" val="96.93748"/>
  <p:tag name="SHAPEREFLECTION" val="-2.147484E+09"/>
  <p:tag name="SHAPEGLOW" val="0"/>
  <p:tag name="SOFTEDGE" val="0"/>
  <p:tag name="FONTSIZE" val="80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95.752"/>
  <p:tag name="LEFT" val="169.0459"/>
  <p:tag name="WIDTH" val="414.8658"/>
  <p:tag name="HEIGHT" val="37.83425"/>
  <p:tag name="SHAPEREFLECTION" val="-2.147484E+09"/>
  <p:tag name="SHAPEGLOW" val="0"/>
  <p:tag name="SOFTEDGE" val="17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88.0007"/>
  <p:tag name="LEFT" val="299.0957"/>
  <p:tag name="WIDTH" val="155.5717"/>
  <p:tag name="HEIGHT" val="35.08583"/>
  <p:tag name="ADJUSTMENTS" val="5.847754"/>
  <p:tag name="SHADOWBLUR" val="9"/>
  <p:tag name="SHADOWOFFSETX" val="0"/>
  <p:tag name="SHADOWOFFSETY" val="0"/>
  <p:tag name="SHADOWSIZE" val="100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95.752"/>
  <p:tag name="LEFT" val="601.0459"/>
  <p:tag name="WIDTH" val="414.8658"/>
  <p:tag name="HEIGHT" val="37.83425"/>
  <p:tag name="SHAPEREFLECTION" val="-2.147484E+09"/>
  <p:tag name="SHAPEGLOW" val="0"/>
  <p:tag name="SOFTEDGE" val="17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33.0428"/>
  <p:tag name="LEFT" val="299.0957"/>
  <p:tag name="WIDTH" val="155.5717"/>
  <p:tag name="HEIGHT" val="125.9248"/>
  <p:tag name="ADJUSTMENTS" val="7.297343"/>
  <p:tag name="SHADOWBLUR" val="9"/>
  <p:tag name="SHADOWOFFSETX" val="0"/>
  <p:tag name="SHADOWOFFSETY" val="0"/>
  <p:tag name="SHADOWSIZE" val="100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91.5005"/>
  <p:tag name="LEFT" val="292.3131"/>
  <p:tag name="WIDTH" val="168.3313"/>
  <p:tag name="HEIGHT" val="29.08126"/>
  <p:tag name="SHAPEREFLECTION" val="-2.147484E+09"/>
  <p:tag name="SHAPEGLOW" val="0"/>
  <p:tag name="SOFTEDGE" val="0"/>
  <p:tag name="FONTSIZE" val="24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50.7457"/>
  <p:tag name="LEFT" val="310.7787"/>
  <p:tag name="WIDTH" val="131.4"/>
  <p:tag name="HEIGHT" val="74.00071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47.8075"/>
  <p:tag name="LEFT" val="230.8118"/>
  <p:tag name="WIDTH" val="291.334"/>
  <p:tag name="HEIGHT" val="184.6424"/>
  <p:tag name="ADJUSTMENTS" val="9.880213"/>
  <p:tag name="SHAPEREFLECTION" val="-2.147484E+09"/>
  <p:tag name="SHAPEGLOW" val="0"/>
  <p:tag name="SOFTEDGE" val="0"/>
  <p:tag name="SHAPEBEVELTOPDEPTH" val="6"/>
  <p:tag name="SHAPEBEVELTOPINSET" val="6"/>
  <p:tag name="SHAPEBEVELBOTTOMDEPTH" val="0"/>
  <p:tag name="SHAPEBEVELBOTTOMINSET" val="0"/>
  <p:tag name="SHAPEDEPTH" val="0"/>
  <p:tag name="SHAPECONTOURWIDTH" val="0"/>
  <p:tag name="SHAPEZ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  <p:tag name="TEXTBEVELTOPDEPTH" val="0"/>
  <p:tag name="TEXTBEVELTOPINSET" val="0"/>
  <p:tag name="TEXTBEVELBOTTOMDEPTH" val="0"/>
  <p:tag name="TEXTBEVELBOTTOMINSET" val="0"/>
  <p:tag name="TEXTDEPTH" val="0"/>
  <p:tag name="TEXTCONTOURWIDTH" val="0"/>
  <p:tag name="TEXTZ '" val="-2.147484E+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82.4628"/>
  <p:tag name="LEFT" val="265.4669"/>
  <p:tag name="WIDTH" val="221.1124"/>
  <p:tag name="HEIGHT" val="185.5536"/>
  <p:tag name="ADJUSTMENTS" val="9.92897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44.0601"/>
  <p:tag name="LEFT" val="-46.95409"/>
  <p:tag name="WIDTH" val="414.8658"/>
  <p:tag name="HEIGHT" val="37.83425"/>
  <p:tag name="SHAPEREFLECTION" val="-2.147484E+09"/>
  <p:tag name="SHAPEGLOW" val="0"/>
  <p:tag name="SOFTEDGE" val="17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49.8508"/>
  <p:tag name="LEFT" val="114.4535"/>
  <p:tag name="WIDTH" val="92.05063"/>
  <p:tag name="HEIGHT" val="96.93748"/>
  <p:tag name="SHAPEREFLECTION" val="-2.147484E+09"/>
  <p:tag name="SHAPEGLOW" val="0"/>
  <p:tag name="SOFTEDGE" val="0"/>
  <p:tag name="FONTSIZE" val="80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36.3087"/>
  <p:tag name="LEFT" val="82.69283"/>
  <p:tag name="WIDTH" val="155.5717"/>
  <p:tag name="HEIGHT" val="35.08583"/>
  <p:tag name="ADJUSTMENTS" val="5.847754"/>
  <p:tag name="SHADOWBLUR" val="9"/>
  <p:tag name="SHADOWOFFSETX" val="0"/>
  <p:tag name="SHADOWOFFSETY" val="0"/>
  <p:tag name="SHADOWSIZE" val="100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39.8085"/>
  <p:tag name="LEFT" val="76.31322"/>
  <p:tag name="WIDTH" val="168.3313"/>
  <p:tag name="HEIGHT" val="29.08126"/>
  <p:tag name="SHAPEREFLECTION" val="-2.147484E+09"/>
  <p:tag name="SHAPEGLOW" val="0"/>
  <p:tag name="SOFTEDGE" val="0"/>
  <p:tag name="FONTSIZE" val="24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81.3508"/>
  <p:tag name="LEFT" val="82.69283"/>
  <p:tag name="WIDTH" val="155.5717"/>
  <p:tag name="HEIGHT" val="125.9248"/>
  <p:tag name="ADJUSTMENTS" val="7.297343"/>
  <p:tag name="SHADOWBLUR" val="9"/>
  <p:tag name="SHADOWOFFSETX" val="0"/>
  <p:tag name="SHADOWOFFSETY" val="0"/>
  <p:tag name="SHADOWSIZE" val="100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88.0007"/>
  <p:tag name="LEFT" val="730.515"/>
  <p:tag name="WIDTH" val="155.5717"/>
  <p:tag name="HEIGHT" val="35.08583"/>
  <p:tag name="ADJUSTMENTS" val="5.847754"/>
  <p:tag name="SHADOWBLUR" val="9"/>
  <p:tag name="SHADOWOFFSETX" val="0"/>
  <p:tag name="SHADOWOFFSETY" val="0"/>
  <p:tag name="SHADOWSIZE" val="100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99.0537"/>
  <p:tag name="LEFT" val="95.4"/>
  <p:tag name="WIDTH" val="131.4"/>
  <p:tag name="HEIGHT" val="74.00071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96.1155"/>
  <p:tag name="LEFT" val="14.81189"/>
  <p:tag name="WIDTH" val="291.3342"/>
  <p:tag name="HEIGHT" val="184.6423"/>
  <p:tag name="ADJUSTMENTS" val="9.880209"/>
  <p:tag name="SHAPEREFLECTION" val="-2.147484E+09"/>
  <p:tag name="SHAPEGLOW" val="0"/>
  <p:tag name="SOFTEDGE" val="0"/>
  <p:tag name="SHAPEBEVELTOPDEPTH" val="6"/>
  <p:tag name="SHAPEBEVELTOPINSET" val="6"/>
  <p:tag name="SHAPEBEVELBOTTOMDEPTH" val="0"/>
  <p:tag name="SHAPEBEVELBOTTOMINSET" val="0"/>
  <p:tag name="SHAPEDEPTH" val="0"/>
  <p:tag name="SHAPECONTOURWIDTH" val="0"/>
  <p:tag name="SHAPEZ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  <p:tag name="TEXTBEVELTOPDEPTH" val="0"/>
  <p:tag name="TEXTBEVELTOPINSET" val="0"/>
  <p:tag name="TEXTBEVELBOTTOMDEPTH" val="0"/>
  <p:tag name="TEXTBEVELBOTTOMINSET" val="0"/>
  <p:tag name="TEXTDEPTH" val="0"/>
  <p:tag name="TEXTCONTOURWIDTH" val="0"/>
  <p:tag name="TEXTZ '" val="-2.147484E+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31.4254"/>
  <p:tag name="LEFT" val="49.52158"/>
  <p:tag name="WIDTH" val="221.1124"/>
  <p:tag name="HEIGHT" val="185.4444"/>
  <p:tag name="ADJUSTMENTS" val="9.92313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62.5625"/>
  <p:tag name="LEFT" val="60.48457"/>
  <p:tag name="WIDTH" val="839.1835"/>
  <p:tag name="HEIGHT" val="123.4956"/>
  <p:tag name="ADJUSTMENTS" val="6.755208"/>
  <p:tag name="SHADOWBLUR" val="14"/>
  <p:tag name="SHADOWOFFSETX" val="1.83697E-16"/>
  <p:tag name="SHADOWOFFSETY" val="3"/>
  <p:tag name="SHADOWSIZE" val="100"/>
  <p:tag name="LINEWEIGHT" val="1.5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93.679"/>
  <p:tag name="LEFT" val="815.3241"/>
  <p:tag name="WIDTH" val="10.53457"/>
  <p:tag name="HEIGHT" val="10.5345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93.679"/>
  <p:tag name="LEFT" val="833.7261"/>
  <p:tag name="WIDTH" val="10.53457"/>
  <p:tag name="HEIGHT" val="10.5345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93.679"/>
  <p:tag name="LEFT" val="852.8179"/>
  <p:tag name="WIDTH" val="10.53457"/>
  <p:tag name="HEIGHT" val="10.5345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62.5625"/>
  <p:tag name="LEFT" val="60.48457"/>
  <p:tag name="WIDTH" val="839.1835"/>
  <p:tag name="HEIGHT" val="123.4956"/>
  <p:tag name="ADJUSTMENTS" val="6.755208"/>
  <p:tag name="SHADOWBLUR" val="14"/>
  <p:tag name="SHADOWOFFSETX" val="1.83697E-16"/>
  <p:tag name="SHADOWOFFSETY" val="3"/>
  <p:tag name="SHADOWSIZE" val="100"/>
  <p:tag name="LINEWEIGHT" val="1.5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93.679"/>
  <p:tag name="LEFT" val="815.3241"/>
  <p:tag name="WIDTH" val="10.53457"/>
  <p:tag name="HEIGHT" val="10.5345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93.679"/>
  <p:tag name="LEFT" val="833.7261"/>
  <p:tag name="WIDTH" val="10.53457"/>
  <p:tag name="HEIGHT" val="10.5345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33.0428"/>
  <p:tag name="LEFT" val="730.515"/>
  <p:tag name="WIDTH" val="155.5717"/>
  <p:tag name="HEIGHT" val="125.9248"/>
  <p:tag name="ADJUSTMENTS" val="7.297343"/>
  <p:tag name="SHADOWBLUR" val="9"/>
  <p:tag name="SHADOWOFFSETX" val="0"/>
  <p:tag name="SHADOWOFFSETY" val="0"/>
  <p:tag name="SHADOWSIZE" val="100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93.679"/>
  <p:tag name="LEFT" val="852.8179"/>
  <p:tag name="WIDTH" val="10.53457"/>
  <p:tag name="HEIGHT" val="10.5345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3.3144"/>
  <p:tag name="LEFT" val="535.5944"/>
  <p:tag name="WIDTH" val="365.5008"/>
  <p:tag name="HEIGHT" val="235.1835"/>
  <p:tag name="SHADOWBLUR" val="5"/>
  <p:tag name="SHADOWOFFSETX" val="-2.147484E+09"/>
  <p:tag name="SHADOWOFFSETY" val="-2.147484E+09"/>
  <p:tag name="SHADOWSIZE" val="100"/>
  <p:tag name="SHAPEREFLECTION" val="-2.147484E+09"/>
  <p:tag name="SHAPEGLOW" val="0"/>
  <p:tag name="SOFTEDG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63.9453"/>
  <p:tag name="LEFT" val="546.8234"/>
  <p:tag name="WIDTH" val="51.44677"/>
  <p:tag name="HEIGHT" val="26.65779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75.2917"/>
  <p:tag name="LEFT" val="566.6414"/>
  <p:tag name="WIDTH" val="51.44677"/>
  <p:tag name="HEIGHT" val="26.65779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50.2584"/>
  <p:tag name="LEFT" val="643.0459"/>
  <p:tag name="WIDTH" val="51.44677"/>
  <p:tag name="HEIGHT" val="26.65779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4446"/>
  <p:tag name="LEFT" val="710.1559"/>
  <p:tag name="WIDTH" val="51.44677"/>
  <p:tag name="HEIGHT" val="26.65779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7.6639"/>
  <p:tag name="LEFT" val="539.9438"/>
  <p:tag name="WIDTH" val="226.4848"/>
  <p:tag name="HEIGHT" val="226.4847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44.2796"/>
  <p:tag name="LEFT" val="546.5596"/>
  <p:tag name="WIDTH" val="213.2531"/>
  <p:tag name="HEIGHT" val="213.2531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7.6639"/>
  <p:tag name="LEFT" val="539.9438"/>
  <p:tag name="WIDTH" val="226.4848"/>
  <p:tag name="HEIGHT" val="226.4847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3.3144"/>
  <p:tag name="LEFT" val="535.5944"/>
  <p:tag name="WIDTH" val="235.1836"/>
  <p:tag name="HEIGHT" val="235.1835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91.5005"/>
  <p:tag name="LEFT" val="724.3132"/>
  <p:tag name="WIDTH" val="168.3313"/>
  <p:tag name="HEIGHT" val="29.08126"/>
  <p:tag name="SHAPEREFLECTION" val="-2.147484E+09"/>
  <p:tag name="SHAPEGLOW" val="0"/>
  <p:tag name="SOFTEDGE" val="0"/>
  <p:tag name="FONTSIZE" val="24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88.2812"/>
  <p:tag name="LEFT" val="590.561"/>
  <p:tag name="WIDTH" val="125.2502"/>
  <p:tag name="HEIGHT" val="125.2501"/>
  <p:tag name="SHADOWBLUR" val="100"/>
  <p:tag name="SHADOWOFFSETX" val="3.061617E-15"/>
  <p:tag name="SHADOWOFFSETY" val="50"/>
  <p:tag name="SHADOWSIZE" val="90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02.5743"/>
  <p:tag name="LEFT" val="807.3235"/>
  <p:tag name="WIDTH" val="11.22386"/>
  <p:tag name="HEIGHT" val="11.22386"/>
  <p:tag name="ADJUSTMENTS" val="2.897664"/>
  <p:tag name="SHAPEREFLECTION" val="-2.147484E+09"/>
  <p:tag name="SHAPEGLOW" val="0"/>
  <p:tag name="SOFTEDGE" val="0"/>
  <p:tag name="FONTSIZE" val="10.5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97.2386"/>
  <p:tag name="LEFT" val="824.2568"/>
  <p:tag name="WIDTH" val="76.83826"/>
  <p:tag name="HEIGHT" val="20.59921"/>
  <p:tag name="SHAPEREFLECTION" val="-2.147484E+09"/>
  <p:tag name="SHAPEGLOW" val="0"/>
  <p:tag name="SOFTEDGE" val="0"/>
  <p:tag name="FONTSIZE" val="11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76.1493"/>
  <p:tag name="LEFT" val="807.3235"/>
  <p:tag name="WIDTH" val="11.22386"/>
  <p:tag name="HEIGHT" val="11.22386"/>
  <p:tag name="ADJUSTMENTS" val="2.897664"/>
  <p:tag name="SHAPEREFLECTION" val="-2.147484E+09"/>
  <p:tag name="SHAPEGLOW" val="0"/>
  <p:tag name="SOFTEDGE" val="0"/>
  <p:tag name="FONTSIZE" val="10.5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70.8135"/>
  <p:tag name="LEFT" val="824.2568"/>
  <p:tag name="WIDTH" val="76.83826"/>
  <p:tag name="HEIGHT" val="20.59921"/>
  <p:tag name="SHAPEREFLECTION" val="-2.147484E+09"/>
  <p:tag name="SHAPEGLOW" val="0"/>
  <p:tag name="SOFTEDGE" val="0"/>
  <p:tag name="FONTSIZE" val="11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49.7243"/>
  <p:tag name="LEFT" val="807.3235"/>
  <p:tag name="WIDTH" val="11.22386"/>
  <p:tag name="HEIGHT" val="11.22386"/>
  <p:tag name="ADJUSTMENTS" val="2.897664"/>
  <p:tag name="SHAPEREFLECTION" val="-2.147484E+09"/>
  <p:tag name="SHAPEGLOW" val="0"/>
  <p:tag name="SOFTEDGE" val="0"/>
  <p:tag name="FONTSIZE" val="10.5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44.3885"/>
  <p:tag name="LEFT" val="824.2568"/>
  <p:tag name="WIDTH" val="76.83826"/>
  <p:tag name="HEIGHT" val="20.59921"/>
  <p:tag name="SHAPEREFLECTION" val="-2.147484E+09"/>
  <p:tag name="SHAPEGLOW" val="0"/>
  <p:tag name="SOFTEDGE" val="0"/>
  <p:tag name="FONTSIZE" val="11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23.2992"/>
  <p:tag name="LEFT" val="807.3235"/>
  <p:tag name="WIDTH" val="11.22386"/>
  <p:tag name="HEIGHT" val="11.22386"/>
  <p:tag name="ADJUSTMENTS" val="2.897664"/>
  <p:tag name="SHAPEREFLECTION" val="-2.147484E+09"/>
  <p:tag name="SHAPEGLOW" val="0"/>
  <p:tag name="SOFTEDGE" val="0"/>
  <p:tag name="FONTSIZE" val="10.5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7.9635"/>
  <p:tag name="LEFT" val="824.2568"/>
  <p:tag name="WIDTH" val="76.83826"/>
  <p:tag name="HEIGHT" val="20.59921"/>
  <p:tag name="SHAPEREFLECTION" val="-2.147484E+09"/>
  <p:tag name="SHAPEGLOW" val="0"/>
  <p:tag name="SOFTEDGE" val="0"/>
  <p:tag name="FONTSIZE" val="11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2.2832"/>
  <p:tag name="LEFT" val="91.11897"/>
  <p:tag name="WIDTH" val="365.5008"/>
  <p:tag name="HEIGHT" val="235.1835"/>
  <p:tag name="SHADOWBLUR" val="5"/>
  <p:tag name="SHADOWOFFSETX" val="-2.147484E+09"/>
  <p:tag name="SHADOWOFFSETY" val="-2.147484E+09"/>
  <p:tag name="SHADOWSIZE" val="100"/>
  <p:tag name="SHAPEREFLECTION" val="-2.147484E+09"/>
  <p:tag name="SHAPEGLOW" val="0"/>
  <p:tag name="SOFTEDG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50.7457"/>
  <p:tag name="LEFT" val="742.6009"/>
  <p:tag name="WIDTH" val="131.4"/>
  <p:tag name="HEIGHT" val="74.00071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62.9141"/>
  <p:tag name="LEFT" val="102.348"/>
  <p:tag name="WIDTH" val="51.44677"/>
  <p:tag name="HEIGHT" val="26.65779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75.7661"/>
  <p:tag name="LEFT" val="122.166"/>
  <p:tag name="WIDTH" val="51.44677"/>
  <p:tag name="HEIGHT" val="23.64654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50.7328"/>
  <p:tag name="LEFT" val="198.5706"/>
  <p:tag name="WIDTH" val="51.44677"/>
  <p:tag name="HEIGHT" val="23.64654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9191"/>
  <p:tag name="LEFT" val="265.6805"/>
  <p:tag name="WIDTH" val="51.44677"/>
  <p:tag name="HEIGHT" val="23.64654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6.6327"/>
  <p:tag name="LEFT" val="95.46842"/>
  <p:tag name="WIDTH" val="226.4848"/>
  <p:tag name="HEIGHT" val="226.4847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43.2484"/>
  <p:tag name="LEFT" val="102.0843"/>
  <p:tag name="WIDTH" val="213.2531"/>
  <p:tag name="HEIGHT" val="213.2531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6.6327"/>
  <p:tag name="LEFT" val="95.46842"/>
  <p:tag name="WIDTH" val="226.4848"/>
  <p:tag name="HEIGHT" val="226.4847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2.2832"/>
  <p:tag name="LEFT" val="91.11897"/>
  <p:tag name="WIDTH" val="235.1836"/>
  <p:tag name="HEIGHT" val="235.1835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87.25"/>
  <p:tag name="LEFT" val="146.0857"/>
  <p:tag name="WIDTH" val="125.2502"/>
  <p:tag name="HEIGHT" val="125.2501"/>
  <p:tag name="SHADOWBLUR" val="100"/>
  <p:tag name="SHADOWOFFSETX" val="3.061617E-15"/>
  <p:tag name="SHADOWOFFSETY" val="50"/>
  <p:tag name="SHADOWSIZE" val="90"/>
  <p:tag name="SHAPEREFLECTION" val="-2.147484E+09"/>
  <p:tag name="SHAPEGLOW" val="0"/>
  <p:tag name="SOFTEDGE" val="0"/>
  <p:tag name="FONTSIZE" val="14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01.5432"/>
  <p:tag name="LEFT" val="362.8481"/>
  <p:tag name="WIDTH" val="11.22386"/>
  <p:tag name="HEIGHT" val="11.22386"/>
  <p:tag name="ADJUSTMENTS" val="2.897664"/>
  <p:tag name="SHAPEREFLECTION" val="-2.147484E+09"/>
  <p:tag name="SHAPEGLOW" val="0"/>
  <p:tag name="SOFTEDGE" val="0"/>
  <p:tag name="FONTSIZE" val="10.5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47.8075"/>
  <p:tag name="LEFT" val="662.8118"/>
  <p:tag name="WIDTH" val="291.3341"/>
  <p:tag name="HEIGHT" val="184.6423"/>
  <p:tag name="ADJUSTMENTS" val="9.880209"/>
  <p:tag name="SHAPEREFLECTION" val="-2.147484E+09"/>
  <p:tag name="SHAPEGLOW" val="0"/>
  <p:tag name="SOFTEDGE" val="0"/>
  <p:tag name="SHAPEBEVELTOPDEPTH" val="6"/>
  <p:tag name="SHAPEBEVELTOPINSET" val="6"/>
  <p:tag name="SHAPEBEVELBOTTOMDEPTH" val="0"/>
  <p:tag name="SHAPEBEVELBOTTOMINSET" val="0"/>
  <p:tag name="SHAPEDEPTH" val="0"/>
  <p:tag name="SHAPECONTOURWIDTH" val="0"/>
  <p:tag name="SHAPEZ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  <p:tag name="TEXTBEVELTOPDEPTH" val="0"/>
  <p:tag name="TEXTBEVELTOPINSET" val="0"/>
  <p:tag name="TEXTBEVELBOTTOMDEPTH" val="0"/>
  <p:tag name="TEXTBEVELBOTTOMINSET" val="0"/>
  <p:tag name="TEXTDEPTH" val="0"/>
  <p:tag name="TEXTCONTOURWIDTH" val="0"/>
  <p:tag name="TEXTZ '" val="-2.147484E+0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96.2074"/>
  <p:tag name="LEFT" val="379.7815"/>
  <p:tag name="WIDTH" val="76.83826"/>
  <p:tag name="HEIGHT" val="20.59921"/>
  <p:tag name="SHAPEREFLECTION" val="-2.147484E+09"/>
  <p:tag name="SHAPEGLOW" val="0"/>
  <p:tag name="SOFTEDGE" val="0"/>
  <p:tag name="FONTSIZE" val="11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75.1181"/>
  <p:tag name="LEFT" val="362.8481"/>
  <p:tag name="WIDTH" val="11.22386"/>
  <p:tag name="HEIGHT" val="11.22386"/>
  <p:tag name="ADJUSTMENTS" val="2.897664"/>
  <p:tag name="SHAPEREFLECTION" val="-2.147484E+09"/>
  <p:tag name="SHAPEGLOW" val="0"/>
  <p:tag name="SOFTEDGE" val="0"/>
  <p:tag name="FONTSIZE" val="10.5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69.7823"/>
  <p:tag name="LEFT" val="379.7815"/>
  <p:tag name="WIDTH" val="76.83826"/>
  <p:tag name="HEIGHT" val="20.59921"/>
  <p:tag name="SHAPEREFLECTION" val="-2.147484E+09"/>
  <p:tag name="SHAPEGLOW" val="0"/>
  <p:tag name="SOFTEDGE" val="0"/>
  <p:tag name="FONTSIZE" val="11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48.6931"/>
  <p:tag name="LEFT" val="362.8481"/>
  <p:tag name="WIDTH" val="11.22386"/>
  <p:tag name="HEIGHT" val="11.22386"/>
  <p:tag name="ADJUSTMENTS" val="2.897664"/>
  <p:tag name="SHAPEREFLECTION" val="-2.147484E+09"/>
  <p:tag name="SHAPEGLOW" val="0"/>
  <p:tag name="SOFTEDGE" val="0"/>
  <p:tag name="FONTSIZE" val="10.5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43.3573"/>
  <p:tag name="LEFT" val="379.7815"/>
  <p:tag name="WIDTH" val="76.83826"/>
  <p:tag name="HEIGHT" val="20.59921"/>
  <p:tag name="SHAPEREFLECTION" val="-2.147484E+09"/>
  <p:tag name="SHAPEGLOW" val="0"/>
  <p:tag name="SOFTEDGE" val="0"/>
  <p:tag name="FONTSIZE" val="11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22.268"/>
  <p:tag name="LEFT" val="362.8481"/>
  <p:tag name="WIDTH" val="11.22386"/>
  <p:tag name="HEIGHT" val="11.22386"/>
  <p:tag name="ADJUSTMENTS" val="2.897664"/>
  <p:tag name="SHAPEREFLECTION" val="-2.147484E+09"/>
  <p:tag name="SHAPEGLOW" val="0"/>
  <p:tag name="SOFTEDGE" val="0"/>
  <p:tag name="FONTSIZE" val="10.5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6.9323"/>
  <p:tag name="LEFT" val="379.7815"/>
  <p:tag name="WIDTH" val="76.83826"/>
  <p:tag name="HEIGHT" val="20.59921"/>
  <p:tag name="SHAPEREFLECTION" val="-2.147484E+09"/>
  <p:tag name="SHAPEGLOW" val="0"/>
  <p:tag name="SOFTEDGE" val="0"/>
  <p:tag name="FONTSIZE" val="11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82.4796"/>
  <p:tag name="LEFT" val="697.4835"/>
  <p:tag name="WIDTH" val="221.1124"/>
  <p:tag name="HEIGHT" val="185.5203"/>
  <p:tag name="ADJUSTMENTS" val="9.927192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49.8508"/>
  <p:tag name="LEFT" val="542.1613"/>
  <p:tag name="WIDTH" val="100.635"/>
  <p:tag name="HEIGHT" val="96.93748"/>
  <p:tag name="SHAPEREFLECTION" val="-2.147484E+09"/>
  <p:tag name="SHAPEGLOW" val="0"/>
  <p:tag name="SOFTEDGE" val="0"/>
  <p:tag name="FONTSIZE" val="80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19AE"/>
      </a:accent1>
      <a:accent2>
        <a:srgbClr val="3452F0"/>
      </a:accent2>
      <a:accent3>
        <a:srgbClr val="33D4F0"/>
      </a:accent3>
      <a:accent4>
        <a:srgbClr val="7BDF9B"/>
      </a:accent4>
      <a:accent5>
        <a:srgbClr val="F49100"/>
      </a:accent5>
      <a:accent6>
        <a:srgbClr val="FB7598"/>
      </a:accent6>
      <a:hlink>
        <a:srgbClr val="0563C1"/>
      </a:hlink>
      <a:folHlink>
        <a:srgbClr val="954F72"/>
      </a:folHlink>
    </a:clrScheme>
    <a:fontScheme name="模板">
      <a:majorFont>
        <a:latin typeface="OPPOSans H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3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2085</Words>
  <Application>Microsoft Office PowerPoint</Application>
  <PresentationFormat>宽屏</PresentationFormat>
  <Paragraphs>386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等线</vt:lpstr>
      <vt:lpstr>字体圈欣意冠黑体</vt:lpstr>
      <vt:lpstr>OPPOSans H</vt:lpstr>
      <vt:lpstr>Microsoft YaHei Light</vt:lpstr>
      <vt:lpstr>Segoe UI</vt:lpstr>
      <vt:lpstr>OPPOSans R</vt:lpstr>
      <vt:lpstr>Arial</vt:lpstr>
      <vt:lpstr>Microsoft YaHei</vt:lpstr>
      <vt:lpstr>Microsoft YaHei</vt:lpstr>
      <vt:lpstr>Office 主题​​</vt:lpstr>
      <vt:lpstr>PowerPoint 演示文稿</vt:lpstr>
      <vt:lpstr>PowerPoint 演示文稿</vt:lpstr>
      <vt:lpstr>PowerPoint 演示文稿</vt:lpstr>
      <vt:lpstr>销售收入概况</vt:lpstr>
      <vt:lpstr>各事业领域销售占比</vt:lpstr>
      <vt:lpstr>营业利润概况</vt:lpstr>
      <vt:lpstr>上半年市场状况</vt:lpstr>
      <vt:lpstr>上半年市场战略</vt:lpstr>
      <vt:lpstr>正在实施的项目进展</vt:lpstr>
      <vt:lpstr>PowerPoint 演示文稿</vt:lpstr>
      <vt:lpstr>深入行业调研</vt:lpstr>
      <vt:lpstr>加强员工培训</vt:lpstr>
      <vt:lpstr>薪酬合理化调整</vt:lpstr>
      <vt:lpstr>建立数字化项目管理平台</vt:lpstr>
      <vt:lpstr>优化项目流程</vt:lpstr>
      <vt:lpstr>削减固定费用</vt:lpstr>
      <vt:lpstr>PowerPoint 演示文稿</vt:lpstr>
      <vt:lpstr>课题反思</vt:lpstr>
      <vt:lpstr>原因分析</vt:lpstr>
      <vt:lpstr>原因分析</vt:lpstr>
      <vt:lpstr>改善方向</vt:lpstr>
      <vt:lpstr>改进办法</vt:lpstr>
      <vt:lpstr>对策要点</vt:lpstr>
      <vt:lpstr>PowerPoint 演示文稿</vt:lpstr>
      <vt:lpstr>风险预测</vt:lpstr>
      <vt:lpstr>下半年销售计划</vt:lpstr>
      <vt:lpstr>投资分析</vt:lpstr>
      <vt:lpstr>SWOT分析</vt:lpstr>
      <vt:lpstr>重点销售战略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Seastar</dc:creator>
  <cp:lastModifiedBy>马晓琳</cp:lastModifiedBy>
  <cp:revision>94</cp:revision>
  <dcterms:created xsi:type="dcterms:W3CDTF">2021-12-24T11:15:35Z</dcterms:created>
  <dcterms:modified xsi:type="dcterms:W3CDTF">2022-08-08T03:08:49Z</dcterms:modified>
</cp:coreProperties>
</file>