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86" r:id="rId2"/>
    <p:sldId id="438" r:id="rId3"/>
    <p:sldId id="439" r:id="rId4"/>
    <p:sldId id="388" r:id="rId5"/>
    <p:sldId id="389" r:id="rId6"/>
    <p:sldId id="390" r:id="rId7"/>
    <p:sldId id="391" r:id="rId8"/>
    <p:sldId id="440" r:id="rId9"/>
    <p:sldId id="415" r:id="rId10"/>
    <p:sldId id="395" r:id="rId11"/>
    <p:sldId id="396" r:id="rId12"/>
    <p:sldId id="397" r:id="rId13"/>
    <p:sldId id="399" r:id="rId14"/>
    <p:sldId id="402" r:id="rId15"/>
    <p:sldId id="404" r:id="rId16"/>
    <p:sldId id="406" r:id="rId17"/>
    <p:sldId id="441" r:id="rId18"/>
    <p:sldId id="417" r:id="rId19"/>
    <p:sldId id="419" r:id="rId20"/>
    <p:sldId id="442" r:id="rId21"/>
    <p:sldId id="420" r:id="rId22"/>
    <p:sldId id="443" r:id="rId23"/>
    <p:sldId id="424" r:id="rId24"/>
    <p:sldId id="425" r:id="rId25"/>
    <p:sldId id="426" r:id="rId26"/>
    <p:sldId id="427" r:id="rId27"/>
    <p:sldId id="429" r:id="rId28"/>
    <p:sldId id="432" r:id="rId29"/>
    <p:sldId id="434" r:id="rId30"/>
    <p:sldId id="436" r:id="rId31"/>
    <p:sldId id="444" r:id="rId32"/>
    <p:sldId id="278" r:id="rId33"/>
    <p:sldId id="280" r:id="rId34"/>
    <p:sldId id="284" r:id="rId35"/>
    <p:sldId id="445" r:id="rId36"/>
    <p:sldId id="446" r:id="rId37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38"/>
    </p:embeddedFont>
    <p:embeddedFont>
      <p:font typeface="OPPOSans B" panose="00020600040101010101" pitchFamily="18" charset="-122"/>
      <p:regular r:id="rId39"/>
    </p:embeddedFont>
    <p:embeddedFont>
      <p:font typeface="OPPOSans R" panose="00020600040101010101" pitchFamily="18" charset="-122"/>
      <p:regular r:id="rId40"/>
    </p:embeddedFont>
    <p:embeddedFont>
      <p:font typeface="Microsoft YaHei" panose="020B0503020204020204" pitchFamily="34" charset="-122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835F5CEB-123F-4E8A-9BEF-B8FF83F06179}">
          <p14:sldIdLst>
            <p14:sldId id="386"/>
            <p14:sldId id="438"/>
          </p14:sldIdLst>
        </p14:section>
        <p14:section name="01" id="{27B5F890-8D1E-4F10-A188-1EC03B07C75A}">
          <p14:sldIdLst>
            <p14:sldId id="439"/>
            <p14:sldId id="388"/>
            <p14:sldId id="389"/>
            <p14:sldId id="390"/>
            <p14:sldId id="391"/>
          </p14:sldIdLst>
        </p14:section>
        <p14:section name="02" id="{67F210E2-7FF5-42FE-8B6E-9086D5465406}">
          <p14:sldIdLst>
            <p14:sldId id="440"/>
            <p14:sldId id="415"/>
            <p14:sldId id="395"/>
            <p14:sldId id="396"/>
            <p14:sldId id="397"/>
            <p14:sldId id="399"/>
            <p14:sldId id="402"/>
            <p14:sldId id="404"/>
            <p14:sldId id="406"/>
          </p14:sldIdLst>
        </p14:section>
        <p14:section name="03" id="{C5BC23AD-08E0-497C-BC97-8040D856AD75}">
          <p14:sldIdLst>
            <p14:sldId id="441"/>
            <p14:sldId id="417"/>
            <p14:sldId id="419"/>
          </p14:sldIdLst>
        </p14:section>
        <p14:section name="04" id="{AE90F9CC-CC69-4D8F-A8CE-BD4B3582F983}">
          <p14:sldIdLst>
            <p14:sldId id="442"/>
            <p14:sldId id="420"/>
          </p14:sldIdLst>
        </p14:section>
        <p14:section name="05" id="{62BE9B7F-2712-456D-91A3-47D85560171E}">
          <p14:sldIdLst>
            <p14:sldId id="443"/>
            <p14:sldId id="424"/>
            <p14:sldId id="425"/>
            <p14:sldId id="426"/>
            <p14:sldId id="427"/>
            <p14:sldId id="429"/>
            <p14:sldId id="432"/>
            <p14:sldId id="434"/>
            <p14:sldId id="436"/>
          </p14:sldIdLst>
        </p14:section>
        <p14:section name="06" id="{9081C74C-ACDC-4199-9CD9-39194125CB7D}">
          <p14:sldIdLst>
            <p14:sldId id="444"/>
            <p14:sldId id="278"/>
            <p14:sldId id="280"/>
            <p14:sldId id="284"/>
            <p14:sldId id="445"/>
            <p14:sldId id="4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4" pos="69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2" y="212"/>
      </p:cViewPr>
      <p:guideLst>
        <p:guide orient="horz" pos="384"/>
        <p:guide orient="horz" pos="3888"/>
        <p:guide pos="69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239F3A9-7EB5-B975-08F9-ED47596FE6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E7033C2-5C20-17B4-91B5-4F83911757BC}"/>
              </a:ext>
            </a:extLst>
          </p:cNvPr>
          <p:cNvGrpSpPr/>
          <p:nvPr userDrawn="1"/>
        </p:nvGrpSpPr>
        <p:grpSpPr>
          <a:xfrm>
            <a:off x="1155700" y="359051"/>
            <a:ext cx="1788962" cy="239288"/>
            <a:chOff x="4460652" y="547674"/>
            <a:chExt cx="1495425" cy="200025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989B386-5EAC-20A6-D521-D9D5F39817CC}"/>
                </a:ext>
              </a:extLst>
            </p:cNvPr>
            <p:cNvSpPr/>
            <p:nvPr/>
          </p:nvSpPr>
          <p:spPr>
            <a:xfrm>
              <a:off x="5536977" y="557199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AF54AB3-ECC8-DCF4-76DF-BCCA4B294A21}"/>
                </a:ext>
              </a:extLst>
            </p:cNvPr>
            <p:cNvSpPr/>
            <p:nvPr/>
          </p:nvSpPr>
          <p:spPr>
            <a:xfrm>
              <a:off x="5108352" y="557199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B9FBD0A7-5869-9096-3343-19B3011B1813}"/>
                </a:ext>
              </a:extLst>
            </p:cNvPr>
            <p:cNvSpPr/>
            <p:nvPr/>
          </p:nvSpPr>
          <p:spPr>
            <a:xfrm>
              <a:off x="5251227" y="557199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B3D8407B-C5D6-C185-06AC-951E33C6238F}"/>
                </a:ext>
              </a:extLst>
            </p:cNvPr>
            <p:cNvSpPr/>
            <p:nvPr/>
          </p:nvSpPr>
          <p:spPr>
            <a:xfrm>
              <a:off x="5365527" y="557199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FFFA8E17-2F8D-9D4C-CED2-CAC368F73EAB}"/>
                </a:ext>
              </a:extLst>
            </p:cNvPr>
            <p:cNvSpPr/>
            <p:nvPr/>
          </p:nvSpPr>
          <p:spPr>
            <a:xfrm>
              <a:off x="4460652" y="547674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" name="PA-文本框 18">
            <a:extLst>
              <a:ext uri="{FF2B5EF4-FFF2-40B4-BE49-F238E27FC236}">
                <a16:creationId xmlns:a16="http://schemas.microsoft.com/office/drawing/2014/main" id="{752B3FE0-48B8-0196-7E1B-5B32BA8A7C90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592069" y="344256"/>
            <a:ext cx="1431531" cy="281797"/>
          </a:xfrm>
          <a:custGeom>
            <a:avLst/>
            <a:gdLst/>
            <a:ahLst/>
            <a:cxnLst/>
            <a:rect l="l" t="t" r="r" b="b"/>
            <a:pathLst>
              <a:path w="1431531" h="281797">
                <a:moveTo>
                  <a:pt x="668388" y="188928"/>
                </a:moveTo>
                <a:cubicBezTo>
                  <a:pt x="664178" y="188928"/>
                  <a:pt x="660443" y="190146"/>
                  <a:pt x="657182" y="192581"/>
                </a:cubicBezTo>
                <a:cubicBezTo>
                  <a:pt x="653921" y="195017"/>
                  <a:pt x="651383" y="198463"/>
                  <a:pt x="649567" y="202921"/>
                </a:cubicBezTo>
                <a:cubicBezTo>
                  <a:pt x="647751" y="207378"/>
                  <a:pt x="646843" y="212496"/>
                  <a:pt x="646843" y="218275"/>
                </a:cubicBezTo>
                <a:cubicBezTo>
                  <a:pt x="646843" y="223971"/>
                  <a:pt x="647751" y="229027"/>
                  <a:pt x="649567" y="233444"/>
                </a:cubicBezTo>
                <a:cubicBezTo>
                  <a:pt x="651383" y="237860"/>
                  <a:pt x="653921" y="241306"/>
                  <a:pt x="657182" y="243783"/>
                </a:cubicBezTo>
                <a:cubicBezTo>
                  <a:pt x="660443" y="246259"/>
                  <a:pt x="664178" y="247498"/>
                  <a:pt x="668388" y="247498"/>
                </a:cubicBezTo>
                <a:cubicBezTo>
                  <a:pt x="672598" y="247498"/>
                  <a:pt x="676354" y="246259"/>
                  <a:pt x="679656" y="243783"/>
                </a:cubicBezTo>
                <a:cubicBezTo>
                  <a:pt x="682958" y="241306"/>
                  <a:pt x="685517" y="237860"/>
                  <a:pt x="687333" y="233444"/>
                </a:cubicBezTo>
                <a:cubicBezTo>
                  <a:pt x="689150" y="229027"/>
                  <a:pt x="690058" y="223971"/>
                  <a:pt x="690058" y="218275"/>
                </a:cubicBezTo>
                <a:cubicBezTo>
                  <a:pt x="690058" y="212496"/>
                  <a:pt x="689150" y="207378"/>
                  <a:pt x="687333" y="202921"/>
                </a:cubicBezTo>
                <a:cubicBezTo>
                  <a:pt x="685517" y="198463"/>
                  <a:pt x="682979" y="195017"/>
                  <a:pt x="679718" y="192581"/>
                </a:cubicBezTo>
                <a:cubicBezTo>
                  <a:pt x="676458" y="190146"/>
                  <a:pt x="672681" y="188928"/>
                  <a:pt x="668388" y="188928"/>
                </a:cubicBezTo>
                <a:close/>
                <a:moveTo>
                  <a:pt x="487785" y="188928"/>
                </a:moveTo>
                <a:cubicBezTo>
                  <a:pt x="483492" y="188928"/>
                  <a:pt x="479695" y="190146"/>
                  <a:pt x="476393" y="192581"/>
                </a:cubicBezTo>
                <a:cubicBezTo>
                  <a:pt x="473091" y="195017"/>
                  <a:pt x="470532" y="198484"/>
                  <a:pt x="468716" y="202983"/>
                </a:cubicBezTo>
                <a:cubicBezTo>
                  <a:pt x="466900" y="207482"/>
                  <a:pt x="465991" y="212662"/>
                  <a:pt x="465991" y="218523"/>
                </a:cubicBezTo>
                <a:cubicBezTo>
                  <a:pt x="465991" y="224301"/>
                  <a:pt x="466920" y="229419"/>
                  <a:pt x="468778" y="233877"/>
                </a:cubicBezTo>
                <a:cubicBezTo>
                  <a:pt x="470635" y="238335"/>
                  <a:pt x="473194" y="241802"/>
                  <a:pt x="476455" y="244278"/>
                </a:cubicBezTo>
                <a:cubicBezTo>
                  <a:pt x="479715" y="246755"/>
                  <a:pt x="483492" y="247993"/>
                  <a:pt x="487785" y="247993"/>
                </a:cubicBezTo>
                <a:cubicBezTo>
                  <a:pt x="492077" y="247993"/>
                  <a:pt x="495854" y="246755"/>
                  <a:pt x="499115" y="244278"/>
                </a:cubicBezTo>
                <a:cubicBezTo>
                  <a:pt x="502375" y="241802"/>
                  <a:pt x="504934" y="238335"/>
                  <a:pt x="506792" y="233877"/>
                </a:cubicBezTo>
                <a:cubicBezTo>
                  <a:pt x="508649" y="229419"/>
                  <a:pt x="509578" y="224301"/>
                  <a:pt x="509578" y="218523"/>
                </a:cubicBezTo>
                <a:cubicBezTo>
                  <a:pt x="509578" y="212662"/>
                  <a:pt x="508670" y="207482"/>
                  <a:pt x="506854" y="202983"/>
                </a:cubicBezTo>
                <a:cubicBezTo>
                  <a:pt x="505038" y="198484"/>
                  <a:pt x="502479" y="195017"/>
                  <a:pt x="499177" y="192581"/>
                </a:cubicBezTo>
                <a:cubicBezTo>
                  <a:pt x="495875" y="190146"/>
                  <a:pt x="492077" y="188928"/>
                  <a:pt x="487785" y="188928"/>
                </a:cubicBezTo>
                <a:close/>
                <a:moveTo>
                  <a:pt x="335261" y="188928"/>
                </a:moveTo>
                <a:cubicBezTo>
                  <a:pt x="331051" y="188928"/>
                  <a:pt x="327295" y="190167"/>
                  <a:pt x="323993" y="192643"/>
                </a:cubicBezTo>
                <a:cubicBezTo>
                  <a:pt x="320691" y="195120"/>
                  <a:pt x="318111" y="198587"/>
                  <a:pt x="316254" y="203045"/>
                </a:cubicBezTo>
                <a:cubicBezTo>
                  <a:pt x="314396" y="207502"/>
                  <a:pt x="313468" y="212662"/>
                  <a:pt x="313468" y="218523"/>
                </a:cubicBezTo>
                <a:cubicBezTo>
                  <a:pt x="313468" y="224301"/>
                  <a:pt x="314396" y="229419"/>
                  <a:pt x="316254" y="233877"/>
                </a:cubicBezTo>
                <a:cubicBezTo>
                  <a:pt x="318111" y="238335"/>
                  <a:pt x="320691" y="241802"/>
                  <a:pt x="323993" y="244278"/>
                </a:cubicBezTo>
                <a:cubicBezTo>
                  <a:pt x="327295" y="246755"/>
                  <a:pt x="331051" y="247993"/>
                  <a:pt x="335261" y="247993"/>
                </a:cubicBezTo>
                <a:cubicBezTo>
                  <a:pt x="339553" y="247993"/>
                  <a:pt x="343330" y="246755"/>
                  <a:pt x="346591" y="244278"/>
                </a:cubicBezTo>
                <a:cubicBezTo>
                  <a:pt x="349852" y="241802"/>
                  <a:pt x="352411" y="238335"/>
                  <a:pt x="354268" y="233877"/>
                </a:cubicBezTo>
                <a:cubicBezTo>
                  <a:pt x="356125" y="229419"/>
                  <a:pt x="357054" y="224301"/>
                  <a:pt x="357054" y="218523"/>
                </a:cubicBezTo>
                <a:cubicBezTo>
                  <a:pt x="357054" y="212662"/>
                  <a:pt x="356146" y="207482"/>
                  <a:pt x="354330" y="202983"/>
                </a:cubicBezTo>
                <a:cubicBezTo>
                  <a:pt x="352514" y="198484"/>
                  <a:pt x="349955" y="195017"/>
                  <a:pt x="346653" y="192581"/>
                </a:cubicBezTo>
                <a:cubicBezTo>
                  <a:pt x="343351" y="190146"/>
                  <a:pt x="339553" y="188928"/>
                  <a:pt x="335261" y="188928"/>
                </a:cubicBezTo>
                <a:close/>
                <a:moveTo>
                  <a:pt x="30337" y="188928"/>
                </a:moveTo>
                <a:cubicBezTo>
                  <a:pt x="26127" y="188928"/>
                  <a:pt x="22371" y="190146"/>
                  <a:pt x="19069" y="192581"/>
                </a:cubicBezTo>
                <a:cubicBezTo>
                  <a:pt x="15767" y="195017"/>
                  <a:pt x="13208" y="198484"/>
                  <a:pt x="11392" y="202983"/>
                </a:cubicBezTo>
                <a:cubicBezTo>
                  <a:pt x="9576" y="207482"/>
                  <a:pt x="8668" y="212662"/>
                  <a:pt x="8668" y="218523"/>
                </a:cubicBezTo>
                <a:cubicBezTo>
                  <a:pt x="8668" y="224384"/>
                  <a:pt x="9576" y="229543"/>
                  <a:pt x="11392" y="234001"/>
                </a:cubicBezTo>
                <a:cubicBezTo>
                  <a:pt x="13208" y="238458"/>
                  <a:pt x="15767" y="241905"/>
                  <a:pt x="19069" y="244340"/>
                </a:cubicBezTo>
                <a:cubicBezTo>
                  <a:pt x="22371" y="246775"/>
                  <a:pt x="26127" y="247993"/>
                  <a:pt x="30337" y="247993"/>
                </a:cubicBezTo>
                <a:cubicBezTo>
                  <a:pt x="34630" y="247993"/>
                  <a:pt x="38427" y="246775"/>
                  <a:pt x="41729" y="244340"/>
                </a:cubicBezTo>
                <a:cubicBezTo>
                  <a:pt x="45031" y="241905"/>
                  <a:pt x="47590" y="238458"/>
                  <a:pt x="49406" y="234001"/>
                </a:cubicBezTo>
                <a:cubicBezTo>
                  <a:pt x="51222" y="229543"/>
                  <a:pt x="52130" y="224384"/>
                  <a:pt x="52130" y="218523"/>
                </a:cubicBezTo>
                <a:cubicBezTo>
                  <a:pt x="52130" y="212662"/>
                  <a:pt x="51222" y="207482"/>
                  <a:pt x="49406" y="202983"/>
                </a:cubicBezTo>
                <a:cubicBezTo>
                  <a:pt x="47590" y="198484"/>
                  <a:pt x="45031" y="195017"/>
                  <a:pt x="41729" y="192581"/>
                </a:cubicBezTo>
                <a:cubicBezTo>
                  <a:pt x="38427" y="190146"/>
                  <a:pt x="34630" y="188928"/>
                  <a:pt x="30337" y="188928"/>
                </a:cubicBezTo>
                <a:close/>
                <a:moveTo>
                  <a:pt x="537238" y="182985"/>
                </a:moveTo>
                <a:lnTo>
                  <a:pt x="545906" y="182985"/>
                </a:lnTo>
                <a:lnTo>
                  <a:pt x="545906" y="253937"/>
                </a:lnTo>
                <a:lnTo>
                  <a:pt x="537238" y="253937"/>
                </a:lnTo>
                <a:close/>
                <a:moveTo>
                  <a:pt x="78553" y="182985"/>
                </a:moveTo>
                <a:lnTo>
                  <a:pt x="87097" y="182985"/>
                </a:lnTo>
                <a:lnTo>
                  <a:pt x="87097" y="229048"/>
                </a:lnTo>
                <a:cubicBezTo>
                  <a:pt x="87097" y="235404"/>
                  <a:pt x="88541" y="240109"/>
                  <a:pt x="91430" y="243164"/>
                </a:cubicBezTo>
                <a:cubicBezTo>
                  <a:pt x="94320" y="246218"/>
                  <a:pt x="98777" y="247745"/>
                  <a:pt x="104803" y="247745"/>
                </a:cubicBezTo>
                <a:cubicBezTo>
                  <a:pt x="109179" y="247745"/>
                  <a:pt x="113058" y="246672"/>
                  <a:pt x="116443" y="244526"/>
                </a:cubicBezTo>
                <a:cubicBezTo>
                  <a:pt x="119828" y="242380"/>
                  <a:pt x="122469" y="239346"/>
                  <a:pt x="124368" y="235425"/>
                </a:cubicBezTo>
                <a:cubicBezTo>
                  <a:pt x="126266" y="231504"/>
                  <a:pt x="127216" y="227025"/>
                  <a:pt x="127216" y="221990"/>
                </a:cubicBezTo>
                <a:lnTo>
                  <a:pt x="127216" y="182985"/>
                </a:lnTo>
                <a:lnTo>
                  <a:pt x="135636" y="182985"/>
                </a:lnTo>
                <a:lnTo>
                  <a:pt x="135636" y="237096"/>
                </a:lnTo>
                <a:cubicBezTo>
                  <a:pt x="135636" y="243370"/>
                  <a:pt x="135801" y="248984"/>
                  <a:pt x="136131" y="253937"/>
                </a:cubicBezTo>
                <a:lnTo>
                  <a:pt x="128702" y="253937"/>
                </a:lnTo>
                <a:cubicBezTo>
                  <a:pt x="128454" y="251873"/>
                  <a:pt x="128248" y="246961"/>
                  <a:pt x="128083" y="239201"/>
                </a:cubicBezTo>
                <a:cubicBezTo>
                  <a:pt x="125689" y="244485"/>
                  <a:pt x="122325" y="248488"/>
                  <a:pt x="117991" y="251212"/>
                </a:cubicBezTo>
                <a:cubicBezTo>
                  <a:pt x="113657" y="253937"/>
                  <a:pt x="108477" y="255299"/>
                  <a:pt x="102451" y="255299"/>
                </a:cubicBezTo>
                <a:cubicBezTo>
                  <a:pt x="94939" y="255299"/>
                  <a:pt x="89078" y="253090"/>
                  <a:pt x="84868" y="248674"/>
                </a:cubicBezTo>
                <a:cubicBezTo>
                  <a:pt x="80658" y="244258"/>
                  <a:pt x="78553" y="238128"/>
                  <a:pt x="78553" y="230286"/>
                </a:cubicBezTo>
                <a:close/>
                <a:moveTo>
                  <a:pt x="666778" y="181623"/>
                </a:moveTo>
                <a:cubicBezTo>
                  <a:pt x="672227" y="181623"/>
                  <a:pt x="676994" y="183006"/>
                  <a:pt x="681080" y="185771"/>
                </a:cubicBezTo>
                <a:cubicBezTo>
                  <a:pt x="685166" y="188536"/>
                  <a:pt x="688324" y="192478"/>
                  <a:pt x="690553" y="197596"/>
                </a:cubicBezTo>
                <a:cubicBezTo>
                  <a:pt x="690883" y="190414"/>
                  <a:pt x="691172" y="185544"/>
                  <a:pt x="691420" y="182985"/>
                </a:cubicBezTo>
                <a:lnTo>
                  <a:pt x="698973" y="182985"/>
                </a:lnTo>
                <a:cubicBezTo>
                  <a:pt x="698643" y="188103"/>
                  <a:pt x="698478" y="193675"/>
                  <a:pt x="698478" y="199701"/>
                </a:cubicBezTo>
                <a:lnTo>
                  <a:pt x="698478" y="250717"/>
                </a:lnTo>
                <a:cubicBezTo>
                  <a:pt x="698478" y="260623"/>
                  <a:pt x="695857" y="268280"/>
                  <a:pt x="690615" y="273687"/>
                </a:cubicBezTo>
                <a:cubicBezTo>
                  <a:pt x="685373" y="279094"/>
                  <a:pt x="677881" y="281797"/>
                  <a:pt x="668141" y="281797"/>
                </a:cubicBezTo>
                <a:cubicBezTo>
                  <a:pt x="660463" y="281797"/>
                  <a:pt x="654066" y="280373"/>
                  <a:pt x="648948" y="277525"/>
                </a:cubicBezTo>
                <a:cubicBezTo>
                  <a:pt x="643830" y="274677"/>
                  <a:pt x="640445" y="270777"/>
                  <a:pt x="638794" y="265824"/>
                </a:cubicBezTo>
                <a:lnTo>
                  <a:pt x="645976" y="262481"/>
                </a:lnTo>
                <a:cubicBezTo>
                  <a:pt x="647214" y="266278"/>
                  <a:pt x="649691" y="269208"/>
                  <a:pt x="653405" y="271272"/>
                </a:cubicBezTo>
                <a:cubicBezTo>
                  <a:pt x="657120" y="273336"/>
                  <a:pt x="661908" y="274368"/>
                  <a:pt x="667769" y="274368"/>
                </a:cubicBezTo>
                <a:cubicBezTo>
                  <a:pt x="675033" y="274368"/>
                  <a:pt x="680564" y="272407"/>
                  <a:pt x="684362" y="268486"/>
                </a:cubicBezTo>
                <a:cubicBezTo>
                  <a:pt x="688159" y="264565"/>
                  <a:pt x="690058" y="258807"/>
                  <a:pt x="690058" y="251212"/>
                </a:cubicBezTo>
                <a:lnTo>
                  <a:pt x="690058" y="239944"/>
                </a:lnTo>
                <a:cubicBezTo>
                  <a:pt x="687746" y="244732"/>
                  <a:pt x="684609" y="248406"/>
                  <a:pt x="680647" y="250965"/>
                </a:cubicBezTo>
                <a:cubicBezTo>
                  <a:pt x="676684" y="253524"/>
                  <a:pt x="672062" y="254803"/>
                  <a:pt x="666778" y="254803"/>
                </a:cubicBezTo>
                <a:cubicBezTo>
                  <a:pt x="661248" y="254803"/>
                  <a:pt x="656315" y="253276"/>
                  <a:pt x="651981" y="250222"/>
                </a:cubicBezTo>
                <a:cubicBezTo>
                  <a:pt x="647648" y="247167"/>
                  <a:pt x="644263" y="242875"/>
                  <a:pt x="641828" y="237344"/>
                </a:cubicBezTo>
                <a:cubicBezTo>
                  <a:pt x="639392" y="231813"/>
                  <a:pt x="638175" y="225457"/>
                  <a:pt x="638175" y="218275"/>
                </a:cubicBezTo>
                <a:cubicBezTo>
                  <a:pt x="638175" y="211093"/>
                  <a:pt x="639392" y="204716"/>
                  <a:pt x="641828" y="199144"/>
                </a:cubicBezTo>
                <a:cubicBezTo>
                  <a:pt x="644263" y="193572"/>
                  <a:pt x="647648" y="189259"/>
                  <a:pt x="651981" y="186204"/>
                </a:cubicBezTo>
                <a:cubicBezTo>
                  <a:pt x="656315" y="183150"/>
                  <a:pt x="661248" y="181623"/>
                  <a:pt x="666778" y="181623"/>
                </a:cubicBezTo>
                <a:close/>
                <a:moveTo>
                  <a:pt x="598132" y="181623"/>
                </a:moveTo>
                <a:cubicBezTo>
                  <a:pt x="605644" y="181623"/>
                  <a:pt x="611484" y="183790"/>
                  <a:pt x="615653" y="188124"/>
                </a:cubicBezTo>
                <a:cubicBezTo>
                  <a:pt x="619822" y="192457"/>
                  <a:pt x="621906" y="198587"/>
                  <a:pt x="621906" y="206512"/>
                </a:cubicBezTo>
                <a:lnTo>
                  <a:pt x="621906" y="253937"/>
                </a:lnTo>
                <a:lnTo>
                  <a:pt x="613486" y="253937"/>
                </a:lnTo>
                <a:lnTo>
                  <a:pt x="613486" y="207874"/>
                </a:lnTo>
                <a:cubicBezTo>
                  <a:pt x="613486" y="201435"/>
                  <a:pt x="612021" y="196709"/>
                  <a:pt x="609090" y="193696"/>
                </a:cubicBezTo>
                <a:cubicBezTo>
                  <a:pt x="606160" y="190683"/>
                  <a:pt x="601723" y="189176"/>
                  <a:pt x="595779" y="189176"/>
                </a:cubicBezTo>
                <a:cubicBezTo>
                  <a:pt x="591321" y="189176"/>
                  <a:pt x="587400" y="190249"/>
                  <a:pt x="584016" y="192396"/>
                </a:cubicBezTo>
                <a:cubicBezTo>
                  <a:pt x="580631" y="194542"/>
                  <a:pt x="578010" y="197555"/>
                  <a:pt x="576153" y="201435"/>
                </a:cubicBezTo>
                <a:cubicBezTo>
                  <a:pt x="574295" y="205315"/>
                  <a:pt x="573367" y="209814"/>
                  <a:pt x="573367" y="214932"/>
                </a:cubicBezTo>
                <a:lnTo>
                  <a:pt x="573367" y="253937"/>
                </a:lnTo>
                <a:lnTo>
                  <a:pt x="564823" y="253937"/>
                </a:lnTo>
                <a:lnTo>
                  <a:pt x="564823" y="199701"/>
                </a:lnTo>
                <a:cubicBezTo>
                  <a:pt x="564823" y="193510"/>
                  <a:pt x="564658" y="187938"/>
                  <a:pt x="564328" y="182985"/>
                </a:cubicBezTo>
                <a:lnTo>
                  <a:pt x="571757" y="182985"/>
                </a:lnTo>
                <a:cubicBezTo>
                  <a:pt x="572087" y="185131"/>
                  <a:pt x="572376" y="189878"/>
                  <a:pt x="572624" y="197225"/>
                </a:cubicBezTo>
                <a:cubicBezTo>
                  <a:pt x="575018" y="192024"/>
                  <a:pt x="578382" y="188124"/>
                  <a:pt x="582716" y="185523"/>
                </a:cubicBezTo>
                <a:cubicBezTo>
                  <a:pt x="587049" y="182923"/>
                  <a:pt x="592188" y="181623"/>
                  <a:pt x="598132" y="181623"/>
                </a:cubicBezTo>
                <a:close/>
                <a:moveTo>
                  <a:pt x="417157" y="181623"/>
                </a:moveTo>
                <a:cubicBezTo>
                  <a:pt x="424669" y="181623"/>
                  <a:pt x="430509" y="183790"/>
                  <a:pt x="434678" y="188124"/>
                </a:cubicBezTo>
                <a:cubicBezTo>
                  <a:pt x="438847" y="192457"/>
                  <a:pt x="440931" y="198587"/>
                  <a:pt x="440931" y="206512"/>
                </a:cubicBezTo>
                <a:lnTo>
                  <a:pt x="440931" y="253937"/>
                </a:lnTo>
                <a:lnTo>
                  <a:pt x="432511" y="253937"/>
                </a:lnTo>
                <a:lnTo>
                  <a:pt x="432511" y="207874"/>
                </a:lnTo>
                <a:cubicBezTo>
                  <a:pt x="432511" y="201435"/>
                  <a:pt x="431046" y="196709"/>
                  <a:pt x="428115" y="193696"/>
                </a:cubicBezTo>
                <a:cubicBezTo>
                  <a:pt x="425185" y="190683"/>
                  <a:pt x="420748" y="189176"/>
                  <a:pt x="414804" y="189176"/>
                </a:cubicBezTo>
                <a:cubicBezTo>
                  <a:pt x="410346" y="189176"/>
                  <a:pt x="406425" y="190249"/>
                  <a:pt x="403041" y="192396"/>
                </a:cubicBezTo>
                <a:cubicBezTo>
                  <a:pt x="399656" y="194542"/>
                  <a:pt x="397035" y="197555"/>
                  <a:pt x="395178" y="201435"/>
                </a:cubicBezTo>
                <a:cubicBezTo>
                  <a:pt x="393320" y="205315"/>
                  <a:pt x="392392" y="209814"/>
                  <a:pt x="392392" y="214932"/>
                </a:cubicBezTo>
                <a:lnTo>
                  <a:pt x="392392" y="253937"/>
                </a:lnTo>
                <a:lnTo>
                  <a:pt x="383848" y="253937"/>
                </a:lnTo>
                <a:lnTo>
                  <a:pt x="383848" y="199701"/>
                </a:lnTo>
                <a:cubicBezTo>
                  <a:pt x="383848" y="193510"/>
                  <a:pt x="383683" y="187938"/>
                  <a:pt x="383353" y="182985"/>
                </a:cubicBezTo>
                <a:lnTo>
                  <a:pt x="390782" y="182985"/>
                </a:lnTo>
                <a:cubicBezTo>
                  <a:pt x="391112" y="185131"/>
                  <a:pt x="391401" y="189878"/>
                  <a:pt x="391649" y="197225"/>
                </a:cubicBezTo>
                <a:cubicBezTo>
                  <a:pt x="394043" y="192024"/>
                  <a:pt x="397407" y="188124"/>
                  <a:pt x="401741" y="185523"/>
                </a:cubicBezTo>
                <a:cubicBezTo>
                  <a:pt x="406074" y="182923"/>
                  <a:pt x="411213" y="181623"/>
                  <a:pt x="417157" y="181623"/>
                </a:cubicBezTo>
                <a:close/>
                <a:moveTo>
                  <a:pt x="333651" y="181623"/>
                </a:moveTo>
                <a:cubicBezTo>
                  <a:pt x="339182" y="181623"/>
                  <a:pt x="344011" y="183026"/>
                  <a:pt x="348139" y="185833"/>
                </a:cubicBezTo>
                <a:cubicBezTo>
                  <a:pt x="352266" y="188640"/>
                  <a:pt x="355444" y="192643"/>
                  <a:pt x="357673" y="197844"/>
                </a:cubicBezTo>
                <a:cubicBezTo>
                  <a:pt x="357838" y="190497"/>
                  <a:pt x="358086" y="185544"/>
                  <a:pt x="358416" y="182985"/>
                </a:cubicBezTo>
                <a:lnTo>
                  <a:pt x="365969" y="182985"/>
                </a:lnTo>
                <a:cubicBezTo>
                  <a:pt x="365722" y="186700"/>
                  <a:pt x="365598" y="192272"/>
                  <a:pt x="365598" y="199701"/>
                </a:cubicBezTo>
                <a:lnTo>
                  <a:pt x="365598" y="237096"/>
                </a:lnTo>
                <a:cubicBezTo>
                  <a:pt x="365598" y="244608"/>
                  <a:pt x="365722" y="250222"/>
                  <a:pt x="365969" y="253937"/>
                </a:cubicBezTo>
                <a:lnTo>
                  <a:pt x="358416" y="253937"/>
                </a:lnTo>
                <a:cubicBezTo>
                  <a:pt x="358086" y="251212"/>
                  <a:pt x="357838" y="246301"/>
                  <a:pt x="357673" y="239201"/>
                </a:cubicBezTo>
                <a:cubicBezTo>
                  <a:pt x="355444" y="244320"/>
                  <a:pt x="352266" y="248282"/>
                  <a:pt x="348139" y="251089"/>
                </a:cubicBezTo>
                <a:cubicBezTo>
                  <a:pt x="344011" y="253895"/>
                  <a:pt x="339182" y="255299"/>
                  <a:pt x="333651" y="255299"/>
                </a:cubicBezTo>
                <a:cubicBezTo>
                  <a:pt x="328038" y="255299"/>
                  <a:pt x="323043" y="253751"/>
                  <a:pt x="318668" y="250655"/>
                </a:cubicBezTo>
                <a:cubicBezTo>
                  <a:pt x="314293" y="247560"/>
                  <a:pt x="310888" y="243226"/>
                  <a:pt x="308453" y="237654"/>
                </a:cubicBezTo>
                <a:cubicBezTo>
                  <a:pt x="306018" y="232081"/>
                  <a:pt x="304800" y="225704"/>
                  <a:pt x="304800" y="218523"/>
                </a:cubicBezTo>
                <a:cubicBezTo>
                  <a:pt x="304800" y="211341"/>
                  <a:pt x="306018" y="204943"/>
                  <a:pt x="308453" y="199330"/>
                </a:cubicBezTo>
                <a:cubicBezTo>
                  <a:pt x="310888" y="193716"/>
                  <a:pt x="314293" y="189362"/>
                  <a:pt x="318668" y="186266"/>
                </a:cubicBezTo>
                <a:cubicBezTo>
                  <a:pt x="323043" y="183171"/>
                  <a:pt x="328038" y="181623"/>
                  <a:pt x="333651" y="181623"/>
                </a:cubicBezTo>
                <a:close/>
                <a:moveTo>
                  <a:pt x="224418" y="181623"/>
                </a:moveTo>
                <a:cubicBezTo>
                  <a:pt x="230445" y="181623"/>
                  <a:pt x="235480" y="182902"/>
                  <a:pt x="239525" y="185461"/>
                </a:cubicBezTo>
                <a:cubicBezTo>
                  <a:pt x="243570" y="188020"/>
                  <a:pt x="246129" y="191529"/>
                  <a:pt x="247202" y="195986"/>
                </a:cubicBezTo>
                <a:lnTo>
                  <a:pt x="240268" y="199082"/>
                </a:lnTo>
                <a:cubicBezTo>
                  <a:pt x="239360" y="195615"/>
                  <a:pt x="237647" y="193035"/>
                  <a:pt x="235129" y="191343"/>
                </a:cubicBezTo>
                <a:cubicBezTo>
                  <a:pt x="232612" y="189651"/>
                  <a:pt x="229124" y="188805"/>
                  <a:pt x="224666" y="188805"/>
                </a:cubicBezTo>
                <a:cubicBezTo>
                  <a:pt x="220126" y="188805"/>
                  <a:pt x="216576" y="189837"/>
                  <a:pt x="214017" y="191900"/>
                </a:cubicBezTo>
                <a:cubicBezTo>
                  <a:pt x="211458" y="193964"/>
                  <a:pt x="210179" y="196853"/>
                  <a:pt x="210179" y="200568"/>
                </a:cubicBezTo>
                <a:cubicBezTo>
                  <a:pt x="210179" y="203953"/>
                  <a:pt x="211396" y="206553"/>
                  <a:pt x="213831" y="208369"/>
                </a:cubicBezTo>
                <a:cubicBezTo>
                  <a:pt x="216267" y="210185"/>
                  <a:pt x="220539" y="211630"/>
                  <a:pt x="226647" y="212703"/>
                </a:cubicBezTo>
                <a:cubicBezTo>
                  <a:pt x="234490" y="214024"/>
                  <a:pt x="240227" y="216418"/>
                  <a:pt x="243859" y="219885"/>
                </a:cubicBezTo>
                <a:cubicBezTo>
                  <a:pt x="247491" y="223352"/>
                  <a:pt x="249307" y="228181"/>
                  <a:pt x="249307" y="234372"/>
                </a:cubicBezTo>
                <a:cubicBezTo>
                  <a:pt x="249307" y="238500"/>
                  <a:pt x="248275" y="242153"/>
                  <a:pt x="246212" y="245331"/>
                </a:cubicBezTo>
                <a:cubicBezTo>
                  <a:pt x="244148" y="248509"/>
                  <a:pt x="241259" y="250965"/>
                  <a:pt x="237544" y="252698"/>
                </a:cubicBezTo>
                <a:cubicBezTo>
                  <a:pt x="233829" y="254432"/>
                  <a:pt x="229619" y="255299"/>
                  <a:pt x="224914" y="255299"/>
                </a:cubicBezTo>
                <a:cubicBezTo>
                  <a:pt x="217897" y="255299"/>
                  <a:pt x="212139" y="253833"/>
                  <a:pt x="207640" y="250903"/>
                </a:cubicBezTo>
                <a:cubicBezTo>
                  <a:pt x="203141" y="247972"/>
                  <a:pt x="200149" y="243742"/>
                  <a:pt x="198663" y="238211"/>
                </a:cubicBezTo>
                <a:lnTo>
                  <a:pt x="205597" y="235239"/>
                </a:lnTo>
                <a:cubicBezTo>
                  <a:pt x="207000" y="239697"/>
                  <a:pt x="209229" y="242957"/>
                  <a:pt x="212284" y="245021"/>
                </a:cubicBezTo>
                <a:cubicBezTo>
                  <a:pt x="215338" y="247085"/>
                  <a:pt x="219465" y="248117"/>
                  <a:pt x="224666" y="248117"/>
                </a:cubicBezTo>
                <a:cubicBezTo>
                  <a:pt x="229537" y="248117"/>
                  <a:pt x="233458" y="246899"/>
                  <a:pt x="236429" y="244464"/>
                </a:cubicBezTo>
                <a:cubicBezTo>
                  <a:pt x="239401" y="242029"/>
                  <a:pt x="240887" y="238789"/>
                  <a:pt x="240887" y="234744"/>
                </a:cubicBezTo>
                <a:cubicBezTo>
                  <a:pt x="240887" y="230451"/>
                  <a:pt x="239608" y="227232"/>
                  <a:pt x="237049" y="225085"/>
                </a:cubicBezTo>
                <a:cubicBezTo>
                  <a:pt x="234490" y="222939"/>
                  <a:pt x="230032" y="221288"/>
                  <a:pt x="223676" y="220132"/>
                </a:cubicBezTo>
                <a:cubicBezTo>
                  <a:pt x="216081" y="218812"/>
                  <a:pt x="210509" y="216562"/>
                  <a:pt x="206959" y="213384"/>
                </a:cubicBezTo>
                <a:cubicBezTo>
                  <a:pt x="203409" y="210206"/>
                  <a:pt x="201635" y="205975"/>
                  <a:pt x="201635" y="200692"/>
                </a:cubicBezTo>
                <a:cubicBezTo>
                  <a:pt x="201635" y="196977"/>
                  <a:pt x="202605" y="193675"/>
                  <a:pt x="204545" y="190786"/>
                </a:cubicBezTo>
                <a:cubicBezTo>
                  <a:pt x="206484" y="187897"/>
                  <a:pt x="209188" y="185647"/>
                  <a:pt x="212655" y="184037"/>
                </a:cubicBezTo>
                <a:cubicBezTo>
                  <a:pt x="216122" y="182428"/>
                  <a:pt x="220043" y="181623"/>
                  <a:pt x="224418" y="181623"/>
                </a:cubicBezTo>
                <a:close/>
                <a:moveTo>
                  <a:pt x="30337" y="181623"/>
                </a:moveTo>
                <a:cubicBezTo>
                  <a:pt x="36281" y="181623"/>
                  <a:pt x="41543" y="183191"/>
                  <a:pt x="46125" y="186328"/>
                </a:cubicBezTo>
                <a:cubicBezTo>
                  <a:pt x="50706" y="189465"/>
                  <a:pt x="54277" y="193820"/>
                  <a:pt x="56836" y="199392"/>
                </a:cubicBezTo>
                <a:cubicBezTo>
                  <a:pt x="59395" y="204964"/>
                  <a:pt x="60674" y="211341"/>
                  <a:pt x="60674" y="218523"/>
                </a:cubicBezTo>
                <a:cubicBezTo>
                  <a:pt x="60674" y="225622"/>
                  <a:pt x="59395" y="231958"/>
                  <a:pt x="56836" y="237530"/>
                </a:cubicBezTo>
                <a:cubicBezTo>
                  <a:pt x="54277" y="243102"/>
                  <a:pt x="50706" y="247456"/>
                  <a:pt x="46125" y="250593"/>
                </a:cubicBezTo>
                <a:cubicBezTo>
                  <a:pt x="41543" y="253730"/>
                  <a:pt x="36281" y="255299"/>
                  <a:pt x="30337" y="255299"/>
                </a:cubicBezTo>
                <a:cubicBezTo>
                  <a:pt x="24393" y="255299"/>
                  <a:pt x="19131" y="253730"/>
                  <a:pt x="14549" y="250593"/>
                </a:cubicBezTo>
                <a:cubicBezTo>
                  <a:pt x="9968" y="247456"/>
                  <a:pt x="6398" y="243102"/>
                  <a:pt x="3838" y="237530"/>
                </a:cubicBezTo>
                <a:cubicBezTo>
                  <a:pt x="1279" y="231958"/>
                  <a:pt x="0" y="225622"/>
                  <a:pt x="0" y="218523"/>
                </a:cubicBezTo>
                <a:cubicBezTo>
                  <a:pt x="0" y="211341"/>
                  <a:pt x="1279" y="204964"/>
                  <a:pt x="3838" y="199392"/>
                </a:cubicBezTo>
                <a:cubicBezTo>
                  <a:pt x="6398" y="193820"/>
                  <a:pt x="9968" y="189465"/>
                  <a:pt x="14549" y="186328"/>
                </a:cubicBezTo>
                <a:cubicBezTo>
                  <a:pt x="19131" y="183191"/>
                  <a:pt x="24393" y="181623"/>
                  <a:pt x="30337" y="181623"/>
                </a:cubicBezTo>
                <a:close/>
                <a:moveTo>
                  <a:pt x="266709" y="164659"/>
                </a:moveTo>
                <a:lnTo>
                  <a:pt x="275377" y="164659"/>
                </a:lnTo>
                <a:lnTo>
                  <a:pt x="275377" y="182985"/>
                </a:lnTo>
                <a:lnTo>
                  <a:pt x="293208" y="182985"/>
                </a:lnTo>
                <a:lnTo>
                  <a:pt x="293208" y="190291"/>
                </a:lnTo>
                <a:lnTo>
                  <a:pt x="275377" y="190291"/>
                </a:lnTo>
                <a:lnTo>
                  <a:pt x="275377" y="237716"/>
                </a:lnTo>
                <a:cubicBezTo>
                  <a:pt x="275377" y="241018"/>
                  <a:pt x="276285" y="243535"/>
                  <a:pt x="278101" y="245269"/>
                </a:cubicBezTo>
                <a:cubicBezTo>
                  <a:pt x="279917" y="247002"/>
                  <a:pt x="282476" y="247869"/>
                  <a:pt x="285778" y="247869"/>
                </a:cubicBezTo>
                <a:cubicBezTo>
                  <a:pt x="288338" y="247869"/>
                  <a:pt x="290814" y="247498"/>
                  <a:pt x="293208" y="246755"/>
                </a:cubicBezTo>
                <a:lnTo>
                  <a:pt x="293208" y="253937"/>
                </a:lnTo>
                <a:cubicBezTo>
                  <a:pt x="290979" y="254845"/>
                  <a:pt x="288131" y="255299"/>
                  <a:pt x="284664" y="255299"/>
                </a:cubicBezTo>
                <a:cubicBezTo>
                  <a:pt x="279133" y="255299"/>
                  <a:pt x="274758" y="253751"/>
                  <a:pt x="271539" y="250655"/>
                </a:cubicBezTo>
                <a:cubicBezTo>
                  <a:pt x="268319" y="247560"/>
                  <a:pt x="266709" y="243329"/>
                  <a:pt x="266709" y="237963"/>
                </a:cubicBezTo>
                <a:lnTo>
                  <a:pt x="266709" y="190291"/>
                </a:lnTo>
                <a:lnTo>
                  <a:pt x="255194" y="190291"/>
                </a:lnTo>
                <a:lnTo>
                  <a:pt x="255194" y="182985"/>
                </a:lnTo>
                <a:lnTo>
                  <a:pt x="266709" y="182985"/>
                </a:lnTo>
                <a:close/>
                <a:moveTo>
                  <a:pt x="161934" y="164659"/>
                </a:moveTo>
                <a:lnTo>
                  <a:pt x="170602" y="164659"/>
                </a:lnTo>
                <a:lnTo>
                  <a:pt x="170602" y="182985"/>
                </a:lnTo>
                <a:lnTo>
                  <a:pt x="188433" y="182985"/>
                </a:lnTo>
                <a:lnTo>
                  <a:pt x="188433" y="190291"/>
                </a:lnTo>
                <a:lnTo>
                  <a:pt x="170602" y="190291"/>
                </a:lnTo>
                <a:lnTo>
                  <a:pt x="170602" y="237716"/>
                </a:lnTo>
                <a:cubicBezTo>
                  <a:pt x="170602" y="241018"/>
                  <a:pt x="171510" y="243535"/>
                  <a:pt x="173326" y="245269"/>
                </a:cubicBezTo>
                <a:cubicBezTo>
                  <a:pt x="175142" y="247002"/>
                  <a:pt x="177701" y="247869"/>
                  <a:pt x="181003" y="247869"/>
                </a:cubicBezTo>
                <a:cubicBezTo>
                  <a:pt x="183563" y="247869"/>
                  <a:pt x="186039" y="247498"/>
                  <a:pt x="188433" y="246755"/>
                </a:cubicBezTo>
                <a:lnTo>
                  <a:pt x="188433" y="253937"/>
                </a:lnTo>
                <a:cubicBezTo>
                  <a:pt x="186204" y="254845"/>
                  <a:pt x="183356" y="255299"/>
                  <a:pt x="179889" y="255299"/>
                </a:cubicBezTo>
                <a:cubicBezTo>
                  <a:pt x="174358" y="255299"/>
                  <a:pt x="169983" y="253751"/>
                  <a:pt x="166764" y="250655"/>
                </a:cubicBezTo>
                <a:cubicBezTo>
                  <a:pt x="163544" y="247560"/>
                  <a:pt x="161934" y="243329"/>
                  <a:pt x="161934" y="237963"/>
                </a:cubicBezTo>
                <a:lnTo>
                  <a:pt x="161934" y="190291"/>
                </a:lnTo>
                <a:lnTo>
                  <a:pt x="150419" y="190291"/>
                </a:lnTo>
                <a:lnTo>
                  <a:pt x="150419" y="182985"/>
                </a:lnTo>
                <a:lnTo>
                  <a:pt x="161934" y="182985"/>
                </a:lnTo>
                <a:close/>
                <a:moveTo>
                  <a:pt x="541572" y="157601"/>
                </a:moveTo>
                <a:cubicBezTo>
                  <a:pt x="543554" y="157601"/>
                  <a:pt x="545101" y="158179"/>
                  <a:pt x="546216" y="159334"/>
                </a:cubicBezTo>
                <a:cubicBezTo>
                  <a:pt x="547330" y="160490"/>
                  <a:pt x="547887" y="162017"/>
                  <a:pt x="547887" y="163916"/>
                </a:cubicBezTo>
                <a:cubicBezTo>
                  <a:pt x="547887" y="165897"/>
                  <a:pt x="547330" y="167445"/>
                  <a:pt x="546216" y="168559"/>
                </a:cubicBezTo>
                <a:cubicBezTo>
                  <a:pt x="545101" y="169674"/>
                  <a:pt x="543554" y="170231"/>
                  <a:pt x="541572" y="170231"/>
                </a:cubicBezTo>
                <a:cubicBezTo>
                  <a:pt x="539674" y="170231"/>
                  <a:pt x="538147" y="169674"/>
                  <a:pt x="536991" y="168559"/>
                </a:cubicBezTo>
                <a:cubicBezTo>
                  <a:pt x="535835" y="167445"/>
                  <a:pt x="535257" y="165897"/>
                  <a:pt x="535257" y="163916"/>
                </a:cubicBezTo>
                <a:cubicBezTo>
                  <a:pt x="535257" y="162017"/>
                  <a:pt x="535835" y="160490"/>
                  <a:pt x="536991" y="159334"/>
                </a:cubicBezTo>
                <a:cubicBezTo>
                  <a:pt x="538147" y="158179"/>
                  <a:pt x="539674" y="157601"/>
                  <a:pt x="541572" y="157601"/>
                </a:cubicBezTo>
                <a:close/>
                <a:moveTo>
                  <a:pt x="509578" y="152400"/>
                </a:moveTo>
                <a:lnTo>
                  <a:pt x="517998" y="152400"/>
                </a:lnTo>
                <a:lnTo>
                  <a:pt x="517998" y="237096"/>
                </a:lnTo>
                <a:cubicBezTo>
                  <a:pt x="517998" y="243370"/>
                  <a:pt x="518163" y="248984"/>
                  <a:pt x="518493" y="253937"/>
                </a:cubicBezTo>
                <a:lnTo>
                  <a:pt x="510940" y="253937"/>
                </a:lnTo>
                <a:cubicBezTo>
                  <a:pt x="510445" y="250469"/>
                  <a:pt x="510156" y="245599"/>
                  <a:pt x="510073" y="239325"/>
                </a:cubicBezTo>
                <a:cubicBezTo>
                  <a:pt x="507762" y="244361"/>
                  <a:pt x="504563" y="248282"/>
                  <a:pt x="500477" y="251089"/>
                </a:cubicBezTo>
                <a:cubicBezTo>
                  <a:pt x="496391" y="253895"/>
                  <a:pt x="491582" y="255299"/>
                  <a:pt x="486051" y="255299"/>
                </a:cubicBezTo>
                <a:cubicBezTo>
                  <a:pt x="480520" y="255299"/>
                  <a:pt x="475567" y="253751"/>
                  <a:pt x="471192" y="250655"/>
                </a:cubicBezTo>
                <a:cubicBezTo>
                  <a:pt x="466817" y="247560"/>
                  <a:pt x="463412" y="243226"/>
                  <a:pt x="460977" y="237654"/>
                </a:cubicBezTo>
                <a:cubicBezTo>
                  <a:pt x="458541" y="232081"/>
                  <a:pt x="457324" y="225704"/>
                  <a:pt x="457324" y="218523"/>
                </a:cubicBezTo>
                <a:cubicBezTo>
                  <a:pt x="457324" y="211341"/>
                  <a:pt x="458541" y="204943"/>
                  <a:pt x="460977" y="199330"/>
                </a:cubicBezTo>
                <a:cubicBezTo>
                  <a:pt x="463412" y="193716"/>
                  <a:pt x="466817" y="189362"/>
                  <a:pt x="471192" y="186266"/>
                </a:cubicBezTo>
                <a:cubicBezTo>
                  <a:pt x="475567" y="183171"/>
                  <a:pt x="480520" y="181623"/>
                  <a:pt x="486051" y="181623"/>
                </a:cubicBezTo>
                <a:cubicBezTo>
                  <a:pt x="491334" y="181623"/>
                  <a:pt x="495978" y="182923"/>
                  <a:pt x="499981" y="185523"/>
                </a:cubicBezTo>
                <a:cubicBezTo>
                  <a:pt x="503985" y="188124"/>
                  <a:pt x="507184" y="191776"/>
                  <a:pt x="509578" y="196482"/>
                </a:cubicBezTo>
                <a:close/>
                <a:moveTo>
                  <a:pt x="1325737" y="36528"/>
                </a:moveTo>
                <a:cubicBezTo>
                  <a:pt x="1321527" y="36528"/>
                  <a:pt x="1317771" y="37746"/>
                  <a:pt x="1314469" y="40181"/>
                </a:cubicBezTo>
                <a:cubicBezTo>
                  <a:pt x="1311167" y="42617"/>
                  <a:pt x="1308608" y="46084"/>
                  <a:pt x="1306792" y="50583"/>
                </a:cubicBezTo>
                <a:cubicBezTo>
                  <a:pt x="1304976" y="55082"/>
                  <a:pt x="1304068" y="60262"/>
                  <a:pt x="1304068" y="66123"/>
                </a:cubicBezTo>
                <a:cubicBezTo>
                  <a:pt x="1304068" y="71984"/>
                  <a:pt x="1304976" y="77143"/>
                  <a:pt x="1306792" y="81601"/>
                </a:cubicBezTo>
                <a:cubicBezTo>
                  <a:pt x="1308608" y="86058"/>
                  <a:pt x="1311167" y="89505"/>
                  <a:pt x="1314469" y="91940"/>
                </a:cubicBezTo>
                <a:cubicBezTo>
                  <a:pt x="1317771" y="94375"/>
                  <a:pt x="1321527" y="95593"/>
                  <a:pt x="1325737" y="95593"/>
                </a:cubicBezTo>
                <a:cubicBezTo>
                  <a:pt x="1330030" y="95593"/>
                  <a:pt x="1333827" y="94375"/>
                  <a:pt x="1337129" y="91940"/>
                </a:cubicBezTo>
                <a:cubicBezTo>
                  <a:pt x="1340431" y="89505"/>
                  <a:pt x="1342990" y="86058"/>
                  <a:pt x="1344806" y="81601"/>
                </a:cubicBezTo>
                <a:cubicBezTo>
                  <a:pt x="1346622" y="77143"/>
                  <a:pt x="1347530" y="71984"/>
                  <a:pt x="1347530" y="66123"/>
                </a:cubicBezTo>
                <a:cubicBezTo>
                  <a:pt x="1347530" y="60262"/>
                  <a:pt x="1346622" y="55082"/>
                  <a:pt x="1344806" y="50583"/>
                </a:cubicBezTo>
                <a:cubicBezTo>
                  <a:pt x="1342990" y="46084"/>
                  <a:pt x="1340431" y="42617"/>
                  <a:pt x="1337129" y="40181"/>
                </a:cubicBezTo>
                <a:cubicBezTo>
                  <a:pt x="1333827" y="37746"/>
                  <a:pt x="1330030" y="36528"/>
                  <a:pt x="1325737" y="36528"/>
                </a:cubicBezTo>
                <a:close/>
                <a:moveTo>
                  <a:pt x="1173461" y="36528"/>
                </a:moveTo>
                <a:cubicBezTo>
                  <a:pt x="1169251" y="36528"/>
                  <a:pt x="1165495" y="37767"/>
                  <a:pt x="1162193" y="40243"/>
                </a:cubicBezTo>
                <a:cubicBezTo>
                  <a:pt x="1158891" y="42720"/>
                  <a:pt x="1156311" y="46187"/>
                  <a:pt x="1154454" y="50645"/>
                </a:cubicBezTo>
                <a:cubicBezTo>
                  <a:pt x="1152596" y="55102"/>
                  <a:pt x="1151668" y="60262"/>
                  <a:pt x="1151668" y="66123"/>
                </a:cubicBezTo>
                <a:cubicBezTo>
                  <a:pt x="1151668" y="71901"/>
                  <a:pt x="1152596" y="77019"/>
                  <a:pt x="1154454" y="81477"/>
                </a:cubicBezTo>
                <a:cubicBezTo>
                  <a:pt x="1156311" y="85935"/>
                  <a:pt x="1158891" y="89402"/>
                  <a:pt x="1162193" y="91878"/>
                </a:cubicBezTo>
                <a:cubicBezTo>
                  <a:pt x="1165495" y="94355"/>
                  <a:pt x="1169251" y="95593"/>
                  <a:pt x="1173461" y="95593"/>
                </a:cubicBezTo>
                <a:cubicBezTo>
                  <a:pt x="1177753" y="95593"/>
                  <a:pt x="1181530" y="94355"/>
                  <a:pt x="1184791" y="91878"/>
                </a:cubicBezTo>
                <a:cubicBezTo>
                  <a:pt x="1188052" y="89402"/>
                  <a:pt x="1190611" y="85935"/>
                  <a:pt x="1192468" y="81477"/>
                </a:cubicBezTo>
                <a:cubicBezTo>
                  <a:pt x="1194325" y="77019"/>
                  <a:pt x="1195254" y="71901"/>
                  <a:pt x="1195254" y="66123"/>
                </a:cubicBezTo>
                <a:cubicBezTo>
                  <a:pt x="1195254" y="60262"/>
                  <a:pt x="1194346" y="55082"/>
                  <a:pt x="1192530" y="50583"/>
                </a:cubicBezTo>
                <a:cubicBezTo>
                  <a:pt x="1190714" y="46084"/>
                  <a:pt x="1188155" y="42617"/>
                  <a:pt x="1184853" y="40181"/>
                </a:cubicBezTo>
                <a:cubicBezTo>
                  <a:pt x="1181551" y="37746"/>
                  <a:pt x="1177753" y="36528"/>
                  <a:pt x="1173461" y="36528"/>
                </a:cubicBezTo>
                <a:close/>
                <a:moveTo>
                  <a:pt x="972941" y="36528"/>
                </a:moveTo>
                <a:cubicBezTo>
                  <a:pt x="967327" y="36528"/>
                  <a:pt x="962622" y="38675"/>
                  <a:pt x="958825" y="42967"/>
                </a:cubicBezTo>
                <a:cubicBezTo>
                  <a:pt x="955027" y="47260"/>
                  <a:pt x="952716" y="53038"/>
                  <a:pt x="951890" y="60303"/>
                </a:cubicBezTo>
                <a:lnTo>
                  <a:pt x="993619" y="60303"/>
                </a:lnTo>
                <a:cubicBezTo>
                  <a:pt x="992959" y="52626"/>
                  <a:pt x="990875" y="46744"/>
                  <a:pt x="987366" y="42658"/>
                </a:cubicBezTo>
                <a:cubicBezTo>
                  <a:pt x="983858" y="38572"/>
                  <a:pt x="979049" y="36528"/>
                  <a:pt x="972941" y="36528"/>
                </a:cubicBezTo>
                <a:close/>
                <a:moveTo>
                  <a:pt x="839591" y="36528"/>
                </a:moveTo>
                <a:cubicBezTo>
                  <a:pt x="833977" y="36528"/>
                  <a:pt x="829272" y="38675"/>
                  <a:pt x="825474" y="42967"/>
                </a:cubicBezTo>
                <a:cubicBezTo>
                  <a:pt x="821677" y="47260"/>
                  <a:pt x="819366" y="53038"/>
                  <a:pt x="818540" y="60303"/>
                </a:cubicBezTo>
                <a:lnTo>
                  <a:pt x="860269" y="60303"/>
                </a:lnTo>
                <a:cubicBezTo>
                  <a:pt x="859609" y="52626"/>
                  <a:pt x="857525" y="46744"/>
                  <a:pt x="854016" y="42658"/>
                </a:cubicBezTo>
                <a:cubicBezTo>
                  <a:pt x="850508" y="38572"/>
                  <a:pt x="845699" y="36528"/>
                  <a:pt x="839591" y="36528"/>
                </a:cubicBezTo>
                <a:close/>
                <a:moveTo>
                  <a:pt x="718861" y="36528"/>
                </a:moveTo>
                <a:cubicBezTo>
                  <a:pt x="714569" y="36528"/>
                  <a:pt x="710792" y="37746"/>
                  <a:pt x="707531" y="40181"/>
                </a:cubicBezTo>
                <a:cubicBezTo>
                  <a:pt x="704270" y="42617"/>
                  <a:pt x="701732" y="46084"/>
                  <a:pt x="699916" y="50583"/>
                </a:cubicBezTo>
                <a:cubicBezTo>
                  <a:pt x="698100" y="55082"/>
                  <a:pt x="697192" y="60262"/>
                  <a:pt x="697192" y="66123"/>
                </a:cubicBezTo>
                <a:cubicBezTo>
                  <a:pt x="697192" y="71901"/>
                  <a:pt x="698100" y="77019"/>
                  <a:pt x="699916" y="81477"/>
                </a:cubicBezTo>
                <a:cubicBezTo>
                  <a:pt x="701732" y="85935"/>
                  <a:pt x="704291" y="89402"/>
                  <a:pt x="707593" y="91878"/>
                </a:cubicBezTo>
                <a:cubicBezTo>
                  <a:pt x="710895" y="94355"/>
                  <a:pt x="714651" y="95593"/>
                  <a:pt x="718861" y="95593"/>
                </a:cubicBezTo>
                <a:cubicBezTo>
                  <a:pt x="723154" y="95593"/>
                  <a:pt x="726951" y="94355"/>
                  <a:pt x="730253" y="91878"/>
                </a:cubicBezTo>
                <a:cubicBezTo>
                  <a:pt x="733555" y="89402"/>
                  <a:pt x="736135" y="85935"/>
                  <a:pt x="737992" y="81477"/>
                </a:cubicBezTo>
                <a:cubicBezTo>
                  <a:pt x="739850" y="77019"/>
                  <a:pt x="740778" y="71901"/>
                  <a:pt x="740778" y="66123"/>
                </a:cubicBezTo>
                <a:cubicBezTo>
                  <a:pt x="740778" y="60262"/>
                  <a:pt x="739850" y="55102"/>
                  <a:pt x="737992" y="50645"/>
                </a:cubicBezTo>
                <a:cubicBezTo>
                  <a:pt x="736135" y="46187"/>
                  <a:pt x="733555" y="42720"/>
                  <a:pt x="730253" y="40243"/>
                </a:cubicBezTo>
                <a:cubicBezTo>
                  <a:pt x="726951" y="37767"/>
                  <a:pt x="723154" y="36528"/>
                  <a:pt x="718861" y="36528"/>
                </a:cubicBezTo>
                <a:close/>
                <a:moveTo>
                  <a:pt x="468487" y="36528"/>
                </a:moveTo>
                <a:cubicBezTo>
                  <a:pt x="464277" y="36528"/>
                  <a:pt x="460521" y="37746"/>
                  <a:pt x="457219" y="40181"/>
                </a:cubicBezTo>
                <a:cubicBezTo>
                  <a:pt x="453917" y="42617"/>
                  <a:pt x="451358" y="46084"/>
                  <a:pt x="449542" y="50583"/>
                </a:cubicBezTo>
                <a:cubicBezTo>
                  <a:pt x="447726" y="55082"/>
                  <a:pt x="446818" y="60262"/>
                  <a:pt x="446818" y="66123"/>
                </a:cubicBezTo>
                <a:cubicBezTo>
                  <a:pt x="446818" y="71984"/>
                  <a:pt x="447726" y="77143"/>
                  <a:pt x="449542" y="81601"/>
                </a:cubicBezTo>
                <a:cubicBezTo>
                  <a:pt x="451358" y="86058"/>
                  <a:pt x="453917" y="89505"/>
                  <a:pt x="457219" y="91940"/>
                </a:cubicBezTo>
                <a:cubicBezTo>
                  <a:pt x="460521" y="94375"/>
                  <a:pt x="464277" y="95593"/>
                  <a:pt x="468487" y="95593"/>
                </a:cubicBezTo>
                <a:cubicBezTo>
                  <a:pt x="472780" y="95593"/>
                  <a:pt x="476577" y="94375"/>
                  <a:pt x="479879" y="91940"/>
                </a:cubicBezTo>
                <a:cubicBezTo>
                  <a:pt x="483181" y="89505"/>
                  <a:pt x="485740" y="86058"/>
                  <a:pt x="487556" y="81601"/>
                </a:cubicBezTo>
                <a:cubicBezTo>
                  <a:pt x="489372" y="77143"/>
                  <a:pt x="490280" y="71984"/>
                  <a:pt x="490280" y="66123"/>
                </a:cubicBezTo>
                <a:cubicBezTo>
                  <a:pt x="490280" y="60262"/>
                  <a:pt x="489372" y="55082"/>
                  <a:pt x="487556" y="50583"/>
                </a:cubicBezTo>
                <a:cubicBezTo>
                  <a:pt x="485740" y="46084"/>
                  <a:pt x="483181" y="42617"/>
                  <a:pt x="479879" y="40181"/>
                </a:cubicBezTo>
                <a:cubicBezTo>
                  <a:pt x="476577" y="37746"/>
                  <a:pt x="472780" y="36528"/>
                  <a:pt x="468487" y="36528"/>
                </a:cubicBezTo>
                <a:close/>
                <a:moveTo>
                  <a:pt x="287141" y="36528"/>
                </a:moveTo>
                <a:cubicBezTo>
                  <a:pt x="281527" y="36528"/>
                  <a:pt x="276822" y="38675"/>
                  <a:pt x="273025" y="42967"/>
                </a:cubicBezTo>
                <a:cubicBezTo>
                  <a:pt x="269227" y="47260"/>
                  <a:pt x="266916" y="53038"/>
                  <a:pt x="266090" y="60303"/>
                </a:cubicBezTo>
                <a:lnTo>
                  <a:pt x="307819" y="60303"/>
                </a:lnTo>
                <a:cubicBezTo>
                  <a:pt x="307159" y="52626"/>
                  <a:pt x="305075" y="46744"/>
                  <a:pt x="301566" y="42658"/>
                </a:cubicBezTo>
                <a:cubicBezTo>
                  <a:pt x="298058" y="38572"/>
                  <a:pt x="293249" y="36528"/>
                  <a:pt x="287141" y="36528"/>
                </a:cubicBezTo>
                <a:close/>
                <a:moveTo>
                  <a:pt x="144761" y="36528"/>
                </a:moveTo>
                <a:cubicBezTo>
                  <a:pt x="140551" y="36528"/>
                  <a:pt x="136795" y="37767"/>
                  <a:pt x="133493" y="40243"/>
                </a:cubicBezTo>
                <a:cubicBezTo>
                  <a:pt x="130191" y="42720"/>
                  <a:pt x="127611" y="46187"/>
                  <a:pt x="125754" y="50645"/>
                </a:cubicBezTo>
                <a:cubicBezTo>
                  <a:pt x="123896" y="55102"/>
                  <a:pt x="122968" y="60262"/>
                  <a:pt x="122968" y="66123"/>
                </a:cubicBezTo>
                <a:cubicBezTo>
                  <a:pt x="122968" y="71901"/>
                  <a:pt x="123896" y="77019"/>
                  <a:pt x="125754" y="81477"/>
                </a:cubicBezTo>
                <a:cubicBezTo>
                  <a:pt x="127611" y="85935"/>
                  <a:pt x="130191" y="89402"/>
                  <a:pt x="133493" y="91878"/>
                </a:cubicBezTo>
                <a:cubicBezTo>
                  <a:pt x="136795" y="94355"/>
                  <a:pt x="140551" y="95593"/>
                  <a:pt x="144761" y="95593"/>
                </a:cubicBezTo>
                <a:cubicBezTo>
                  <a:pt x="149053" y="95593"/>
                  <a:pt x="152830" y="94355"/>
                  <a:pt x="156091" y="91878"/>
                </a:cubicBezTo>
                <a:cubicBezTo>
                  <a:pt x="159352" y="89402"/>
                  <a:pt x="161911" y="85935"/>
                  <a:pt x="163768" y="81477"/>
                </a:cubicBezTo>
                <a:cubicBezTo>
                  <a:pt x="165625" y="77019"/>
                  <a:pt x="166554" y="71901"/>
                  <a:pt x="166554" y="66123"/>
                </a:cubicBezTo>
                <a:cubicBezTo>
                  <a:pt x="166554" y="60262"/>
                  <a:pt x="165646" y="55082"/>
                  <a:pt x="163830" y="50583"/>
                </a:cubicBezTo>
                <a:cubicBezTo>
                  <a:pt x="162014" y="46084"/>
                  <a:pt x="159455" y="42617"/>
                  <a:pt x="156153" y="40181"/>
                </a:cubicBezTo>
                <a:cubicBezTo>
                  <a:pt x="152851" y="37746"/>
                  <a:pt x="149053" y="36528"/>
                  <a:pt x="144761" y="36528"/>
                </a:cubicBezTo>
                <a:close/>
                <a:moveTo>
                  <a:pt x="1270664" y="30585"/>
                </a:moveTo>
                <a:lnTo>
                  <a:pt x="1279331" y="30585"/>
                </a:lnTo>
                <a:lnTo>
                  <a:pt x="1279331" y="101537"/>
                </a:lnTo>
                <a:lnTo>
                  <a:pt x="1270664" y="101537"/>
                </a:lnTo>
                <a:close/>
                <a:moveTo>
                  <a:pt x="516703" y="30585"/>
                </a:moveTo>
                <a:lnTo>
                  <a:pt x="525246" y="30585"/>
                </a:lnTo>
                <a:lnTo>
                  <a:pt x="525246" y="76648"/>
                </a:lnTo>
                <a:cubicBezTo>
                  <a:pt x="525246" y="83004"/>
                  <a:pt x="526691" y="87709"/>
                  <a:pt x="529580" y="90764"/>
                </a:cubicBezTo>
                <a:cubicBezTo>
                  <a:pt x="532470" y="93818"/>
                  <a:pt x="536927" y="95345"/>
                  <a:pt x="542954" y="95345"/>
                </a:cubicBezTo>
                <a:cubicBezTo>
                  <a:pt x="547329" y="95345"/>
                  <a:pt x="551208" y="94272"/>
                  <a:pt x="554593" y="92126"/>
                </a:cubicBezTo>
                <a:cubicBezTo>
                  <a:pt x="557978" y="89980"/>
                  <a:pt x="560619" y="86946"/>
                  <a:pt x="562518" y="83025"/>
                </a:cubicBezTo>
                <a:cubicBezTo>
                  <a:pt x="564416" y="79104"/>
                  <a:pt x="565366" y="74625"/>
                  <a:pt x="565366" y="69590"/>
                </a:cubicBezTo>
                <a:lnTo>
                  <a:pt x="565366" y="30585"/>
                </a:lnTo>
                <a:lnTo>
                  <a:pt x="573786" y="30585"/>
                </a:lnTo>
                <a:lnTo>
                  <a:pt x="573786" y="84696"/>
                </a:lnTo>
                <a:cubicBezTo>
                  <a:pt x="573786" y="90970"/>
                  <a:pt x="573951" y="96584"/>
                  <a:pt x="574281" y="101537"/>
                </a:cubicBezTo>
                <a:lnTo>
                  <a:pt x="566852" y="101537"/>
                </a:lnTo>
                <a:cubicBezTo>
                  <a:pt x="566604" y="99473"/>
                  <a:pt x="566398" y="94561"/>
                  <a:pt x="566233" y="86801"/>
                </a:cubicBezTo>
                <a:cubicBezTo>
                  <a:pt x="563839" y="92085"/>
                  <a:pt x="560475" y="96088"/>
                  <a:pt x="556141" y="98812"/>
                </a:cubicBezTo>
                <a:cubicBezTo>
                  <a:pt x="551807" y="101537"/>
                  <a:pt x="546627" y="102899"/>
                  <a:pt x="540601" y="102899"/>
                </a:cubicBezTo>
                <a:cubicBezTo>
                  <a:pt x="533089" y="102899"/>
                  <a:pt x="527228" y="100690"/>
                  <a:pt x="523018" y="96274"/>
                </a:cubicBezTo>
                <a:cubicBezTo>
                  <a:pt x="518808" y="91858"/>
                  <a:pt x="516703" y="85728"/>
                  <a:pt x="516703" y="77886"/>
                </a:cubicBezTo>
                <a:close/>
                <a:moveTo>
                  <a:pt x="368132" y="30585"/>
                </a:moveTo>
                <a:lnTo>
                  <a:pt x="377666" y="30585"/>
                </a:lnTo>
                <a:lnTo>
                  <a:pt x="399831" y="92002"/>
                </a:lnTo>
                <a:lnTo>
                  <a:pt x="421996" y="30585"/>
                </a:lnTo>
                <a:lnTo>
                  <a:pt x="431035" y="30585"/>
                </a:lnTo>
                <a:lnTo>
                  <a:pt x="393516" y="127911"/>
                </a:lnTo>
                <a:lnTo>
                  <a:pt x="384229" y="127911"/>
                </a:lnTo>
                <a:lnTo>
                  <a:pt x="395868" y="101537"/>
                </a:lnTo>
                <a:close/>
                <a:moveTo>
                  <a:pt x="1407757" y="29223"/>
                </a:moveTo>
                <a:cubicBezTo>
                  <a:pt x="1415269" y="29223"/>
                  <a:pt x="1421109" y="31390"/>
                  <a:pt x="1425278" y="35724"/>
                </a:cubicBezTo>
                <a:cubicBezTo>
                  <a:pt x="1429447" y="40057"/>
                  <a:pt x="1431531" y="46187"/>
                  <a:pt x="1431531" y="54112"/>
                </a:cubicBezTo>
                <a:lnTo>
                  <a:pt x="1431531" y="101537"/>
                </a:lnTo>
                <a:lnTo>
                  <a:pt x="1423111" y="101537"/>
                </a:lnTo>
                <a:lnTo>
                  <a:pt x="1423111" y="55474"/>
                </a:lnTo>
                <a:cubicBezTo>
                  <a:pt x="1423111" y="49035"/>
                  <a:pt x="1421646" y="44309"/>
                  <a:pt x="1418715" y="41296"/>
                </a:cubicBezTo>
                <a:cubicBezTo>
                  <a:pt x="1415785" y="38283"/>
                  <a:pt x="1411348" y="36776"/>
                  <a:pt x="1405404" y="36776"/>
                </a:cubicBezTo>
                <a:cubicBezTo>
                  <a:pt x="1400946" y="36776"/>
                  <a:pt x="1397025" y="37849"/>
                  <a:pt x="1393641" y="39996"/>
                </a:cubicBezTo>
                <a:cubicBezTo>
                  <a:pt x="1390256" y="42142"/>
                  <a:pt x="1387635" y="45155"/>
                  <a:pt x="1385778" y="49035"/>
                </a:cubicBezTo>
                <a:cubicBezTo>
                  <a:pt x="1383920" y="52915"/>
                  <a:pt x="1382992" y="57414"/>
                  <a:pt x="1382992" y="62532"/>
                </a:cubicBezTo>
                <a:lnTo>
                  <a:pt x="1382992" y="101537"/>
                </a:lnTo>
                <a:lnTo>
                  <a:pt x="1374448" y="101537"/>
                </a:lnTo>
                <a:lnTo>
                  <a:pt x="1374448" y="47301"/>
                </a:lnTo>
                <a:cubicBezTo>
                  <a:pt x="1374448" y="41110"/>
                  <a:pt x="1374283" y="35538"/>
                  <a:pt x="1373953" y="30585"/>
                </a:cubicBezTo>
                <a:lnTo>
                  <a:pt x="1381382" y="30585"/>
                </a:lnTo>
                <a:cubicBezTo>
                  <a:pt x="1381712" y="32731"/>
                  <a:pt x="1382001" y="37478"/>
                  <a:pt x="1382249" y="44825"/>
                </a:cubicBezTo>
                <a:cubicBezTo>
                  <a:pt x="1384643" y="39624"/>
                  <a:pt x="1388007" y="35724"/>
                  <a:pt x="1392341" y="33123"/>
                </a:cubicBezTo>
                <a:cubicBezTo>
                  <a:pt x="1396674" y="30523"/>
                  <a:pt x="1401813" y="29223"/>
                  <a:pt x="1407757" y="29223"/>
                </a:cubicBezTo>
                <a:close/>
                <a:moveTo>
                  <a:pt x="1325737" y="29223"/>
                </a:moveTo>
                <a:cubicBezTo>
                  <a:pt x="1331681" y="29223"/>
                  <a:pt x="1336943" y="30791"/>
                  <a:pt x="1341525" y="33928"/>
                </a:cubicBezTo>
                <a:cubicBezTo>
                  <a:pt x="1346106" y="37065"/>
                  <a:pt x="1349677" y="41420"/>
                  <a:pt x="1352236" y="46992"/>
                </a:cubicBezTo>
                <a:cubicBezTo>
                  <a:pt x="1354795" y="52564"/>
                  <a:pt x="1356074" y="58941"/>
                  <a:pt x="1356074" y="66123"/>
                </a:cubicBezTo>
                <a:cubicBezTo>
                  <a:pt x="1356074" y="73222"/>
                  <a:pt x="1354795" y="79558"/>
                  <a:pt x="1352236" y="85130"/>
                </a:cubicBezTo>
                <a:cubicBezTo>
                  <a:pt x="1349677" y="90702"/>
                  <a:pt x="1346106" y="95056"/>
                  <a:pt x="1341525" y="98193"/>
                </a:cubicBezTo>
                <a:cubicBezTo>
                  <a:pt x="1336943" y="101330"/>
                  <a:pt x="1331681" y="102899"/>
                  <a:pt x="1325737" y="102899"/>
                </a:cubicBezTo>
                <a:cubicBezTo>
                  <a:pt x="1319793" y="102899"/>
                  <a:pt x="1314531" y="101330"/>
                  <a:pt x="1309949" y="98193"/>
                </a:cubicBezTo>
                <a:cubicBezTo>
                  <a:pt x="1305368" y="95056"/>
                  <a:pt x="1301798" y="90702"/>
                  <a:pt x="1299238" y="85130"/>
                </a:cubicBezTo>
                <a:cubicBezTo>
                  <a:pt x="1296679" y="79558"/>
                  <a:pt x="1295400" y="73222"/>
                  <a:pt x="1295400" y="66123"/>
                </a:cubicBezTo>
                <a:cubicBezTo>
                  <a:pt x="1295400" y="58941"/>
                  <a:pt x="1296679" y="52564"/>
                  <a:pt x="1299238" y="46992"/>
                </a:cubicBezTo>
                <a:cubicBezTo>
                  <a:pt x="1301798" y="41420"/>
                  <a:pt x="1305368" y="37065"/>
                  <a:pt x="1309949" y="33928"/>
                </a:cubicBezTo>
                <a:cubicBezTo>
                  <a:pt x="1314531" y="30791"/>
                  <a:pt x="1319793" y="29223"/>
                  <a:pt x="1325737" y="29223"/>
                </a:cubicBezTo>
                <a:close/>
                <a:moveTo>
                  <a:pt x="1171851" y="29223"/>
                </a:moveTo>
                <a:cubicBezTo>
                  <a:pt x="1177382" y="29223"/>
                  <a:pt x="1182211" y="30626"/>
                  <a:pt x="1186339" y="33433"/>
                </a:cubicBezTo>
                <a:cubicBezTo>
                  <a:pt x="1190466" y="36240"/>
                  <a:pt x="1193644" y="40243"/>
                  <a:pt x="1195873" y="45444"/>
                </a:cubicBezTo>
                <a:cubicBezTo>
                  <a:pt x="1196038" y="38097"/>
                  <a:pt x="1196286" y="33144"/>
                  <a:pt x="1196616" y="30585"/>
                </a:cubicBezTo>
                <a:lnTo>
                  <a:pt x="1204170" y="30585"/>
                </a:lnTo>
                <a:cubicBezTo>
                  <a:pt x="1203922" y="34300"/>
                  <a:pt x="1203798" y="39872"/>
                  <a:pt x="1203798" y="47301"/>
                </a:cubicBezTo>
                <a:lnTo>
                  <a:pt x="1203798" y="84696"/>
                </a:lnTo>
                <a:cubicBezTo>
                  <a:pt x="1203798" y="92208"/>
                  <a:pt x="1203922" y="97822"/>
                  <a:pt x="1204170" y="101537"/>
                </a:cubicBezTo>
                <a:lnTo>
                  <a:pt x="1196616" y="101537"/>
                </a:lnTo>
                <a:cubicBezTo>
                  <a:pt x="1196286" y="98812"/>
                  <a:pt x="1196038" y="93901"/>
                  <a:pt x="1195873" y="86801"/>
                </a:cubicBezTo>
                <a:cubicBezTo>
                  <a:pt x="1193644" y="91919"/>
                  <a:pt x="1190466" y="95882"/>
                  <a:pt x="1186339" y="98689"/>
                </a:cubicBezTo>
                <a:cubicBezTo>
                  <a:pt x="1182211" y="101495"/>
                  <a:pt x="1177382" y="102899"/>
                  <a:pt x="1171851" y="102899"/>
                </a:cubicBezTo>
                <a:cubicBezTo>
                  <a:pt x="1166238" y="102899"/>
                  <a:pt x="1161243" y="101351"/>
                  <a:pt x="1156868" y="98255"/>
                </a:cubicBezTo>
                <a:cubicBezTo>
                  <a:pt x="1152493" y="95160"/>
                  <a:pt x="1149088" y="90826"/>
                  <a:pt x="1146653" y="85254"/>
                </a:cubicBezTo>
                <a:cubicBezTo>
                  <a:pt x="1144218" y="79681"/>
                  <a:pt x="1143000" y="73304"/>
                  <a:pt x="1143000" y="66123"/>
                </a:cubicBezTo>
                <a:cubicBezTo>
                  <a:pt x="1143000" y="58941"/>
                  <a:pt x="1144218" y="52543"/>
                  <a:pt x="1146653" y="46930"/>
                </a:cubicBezTo>
                <a:cubicBezTo>
                  <a:pt x="1149088" y="41316"/>
                  <a:pt x="1152493" y="36962"/>
                  <a:pt x="1156868" y="33866"/>
                </a:cubicBezTo>
                <a:cubicBezTo>
                  <a:pt x="1161243" y="30771"/>
                  <a:pt x="1166238" y="29223"/>
                  <a:pt x="1171851" y="29223"/>
                </a:cubicBezTo>
                <a:close/>
                <a:moveTo>
                  <a:pt x="1055332" y="29223"/>
                </a:moveTo>
                <a:cubicBezTo>
                  <a:pt x="1062844" y="29223"/>
                  <a:pt x="1068684" y="31390"/>
                  <a:pt x="1072853" y="35724"/>
                </a:cubicBezTo>
                <a:cubicBezTo>
                  <a:pt x="1077022" y="40057"/>
                  <a:pt x="1079106" y="46187"/>
                  <a:pt x="1079106" y="54112"/>
                </a:cubicBezTo>
                <a:lnTo>
                  <a:pt x="1079106" y="101537"/>
                </a:lnTo>
                <a:lnTo>
                  <a:pt x="1070686" y="101537"/>
                </a:lnTo>
                <a:lnTo>
                  <a:pt x="1070686" y="55474"/>
                </a:lnTo>
                <a:cubicBezTo>
                  <a:pt x="1070686" y="49035"/>
                  <a:pt x="1069221" y="44309"/>
                  <a:pt x="1066290" y="41296"/>
                </a:cubicBezTo>
                <a:cubicBezTo>
                  <a:pt x="1063360" y="38283"/>
                  <a:pt x="1058923" y="36776"/>
                  <a:pt x="1052979" y="36776"/>
                </a:cubicBezTo>
                <a:cubicBezTo>
                  <a:pt x="1048522" y="36776"/>
                  <a:pt x="1044600" y="37849"/>
                  <a:pt x="1041216" y="39996"/>
                </a:cubicBezTo>
                <a:cubicBezTo>
                  <a:pt x="1037831" y="42142"/>
                  <a:pt x="1035210" y="45155"/>
                  <a:pt x="1033353" y="49035"/>
                </a:cubicBezTo>
                <a:cubicBezTo>
                  <a:pt x="1031496" y="52915"/>
                  <a:pt x="1030567" y="57414"/>
                  <a:pt x="1030567" y="62532"/>
                </a:cubicBezTo>
                <a:lnTo>
                  <a:pt x="1030567" y="101537"/>
                </a:lnTo>
                <a:lnTo>
                  <a:pt x="1022023" y="101537"/>
                </a:lnTo>
                <a:lnTo>
                  <a:pt x="1022023" y="47301"/>
                </a:lnTo>
                <a:cubicBezTo>
                  <a:pt x="1022023" y="41110"/>
                  <a:pt x="1021858" y="35538"/>
                  <a:pt x="1021528" y="30585"/>
                </a:cubicBezTo>
                <a:lnTo>
                  <a:pt x="1028957" y="30585"/>
                </a:lnTo>
                <a:cubicBezTo>
                  <a:pt x="1029287" y="32731"/>
                  <a:pt x="1029576" y="37478"/>
                  <a:pt x="1029824" y="44825"/>
                </a:cubicBezTo>
                <a:cubicBezTo>
                  <a:pt x="1032218" y="39624"/>
                  <a:pt x="1035582" y="35724"/>
                  <a:pt x="1039916" y="33123"/>
                </a:cubicBezTo>
                <a:cubicBezTo>
                  <a:pt x="1044250" y="30523"/>
                  <a:pt x="1049388" y="29223"/>
                  <a:pt x="1055332" y="29223"/>
                </a:cubicBezTo>
                <a:close/>
                <a:moveTo>
                  <a:pt x="972941" y="29223"/>
                </a:moveTo>
                <a:cubicBezTo>
                  <a:pt x="978967" y="29223"/>
                  <a:pt x="984188" y="30709"/>
                  <a:pt x="988604" y="33680"/>
                </a:cubicBezTo>
                <a:cubicBezTo>
                  <a:pt x="993021" y="36652"/>
                  <a:pt x="996405" y="40842"/>
                  <a:pt x="998758" y="46249"/>
                </a:cubicBezTo>
                <a:cubicBezTo>
                  <a:pt x="1001111" y="51656"/>
                  <a:pt x="1002287" y="58033"/>
                  <a:pt x="1002287" y="65380"/>
                </a:cubicBezTo>
                <a:lnTo>
                  <a:pt x="1002287" y="67361"/>
                </a:lnTo>
                <a:lnTo>
                  <a:pt x="951643" y="67361"/>
                </a:lnTo>
                <a:cubicBezTo>
                  <a:pt x="951808" y="76276"/>
                  <a:pt x="953995" y="83210"/>
                  <a:pt x="958205" y="88163"/>
                </a:cubicBezTo>
                <a:cubicBezTo>
                  <a:pt x="962415" y="93116"/>
                  <a:pt x="968111" y="95593"/>
                  <a:pt x="975293" y="95593"/>
                </a:cubicBezTo>
                <a:cubicBezTo>
                  <a:pt x="980164" y="95593"/>
                  <a:pt x="984002" y="94582"/>
                  <a:pt x="986809" y="92559"/>
                </a:cubicBezTo>
                <a:cubicBezTo>
                  <a:pt x="989616" y="90537"/>
                  <a:pt x="991927" y="87255"/>
                  <a:pt x="993743" y="82715"/>
                </a:cubicBezTo>
                <a:lnTo>
                  <a:pt x="1000925" y="86058"/>
                </a:lnTo>
                <a:cubicBezTo>
                  <a:pt x="996880" y="97285"/>
                  <a:pt x="988336" y="102899"/>
                  <a:pt x="975293" y="102899"/>
                </a:cubicBezTo>
                <a:cubicBezTo>
                  <a:pt x="968772" y="102899"/>
                  <a:pt x="963076" y="101392"/>
                  <a:pt x="958205" y="98379"/>
                </a:cubicBezTo>
                <a:cubicBezTo>
                  <a:pt x="953335" y="95366"/>
                  <a:pt x="949579" y="91094"/>
                  <a:pt x="946937" y="85563"/>
                </a:cubicBezTo>
                <a:cubicBezTo>
                  <a:pt x="944296" y="80032"/>
                  <a:pt x="942975" y="73552"/>
                  <a:pt x="942975" y="66123"/>
                </a:cubicBezTo>
                <a:cubicBezTo>
                  <a:pt x="942975" y="58858"/>
                  <a:pt x="944254" y="52440"/>
                  <a:pt x="946814" y="46868"/>
                </a:cubicBezTo>
                <a:cubicBezTo>
                  <a:pt x="949372" y="41296"/>
                  <a:pt x="952922" y="36962"/>
                  <a:pt x="957462" y="33866"/>
                </a:cubicBezTo>
                <a:cubicBezTo>
                  <a:pt x="962003" y="30771"/>
                  <a:pt x="967162" y="29223"/>
                  <a:pt x="972941" y="29223"/>
                </a:cubicBezTo>
                <a:close/>
                <a:moveTo>
                  <a:pt x="910218" y="29223"/>
                </a:moveTo>
                <a:cubicBezTo>
                  <a:pt x="916245" y="29223"/>
                  <a:pt x="921280" y="30502"/>
                  <a:pt x="925325" y="33061"/>
                </a:cubicBezTo>
                <a:cubicBezTo>
                  <a:pt x="929370" y="35620"/>
                  <a:pt x="931929" y="39129"/>
                  <a:pt x="933002" y="43586"/>
                </a:cubicBezTo>
                <a:lnTo>
                  <a:pt x="926068" y="46682"/>
                </a:lnTo>
                <a:cubicBezTo>
                  <a:pt x="925160" y="43215"/>
                  <a:pt x="923447" y="40635"/>
                  <a:pt x="920929" y="38943"/>
                </a:cubicBezTo>
                <a:cubicBezTo>
                  <a:pt x="918412" y="37251"/>
                  <a:pt x="914924" y="36405"/>
                  <a:pt x="910466" y="36405"/>
                </a:cubicBezTo>
                <a:cubicBezTo>
                  <a:pt x="905926" y="36405"/>
                  <a:pt x="902376" y="37436"/>
                  <a:pt x="899817" y="39500"/>
                </a:cubicBezTo>
                <a:cubicBezTo>
                  <a:pt x="897258" y="41564"/>
                  <a:pt x="895978" y="44453"/>
                  <a:pt x="895978" y="48168"/>
                </a:cubicBezTo>
                <a:cubicBezTo>
                  <a:pt x="895978" y="51553"/>
                  <a:pt x="897196" y="54153"/>
                  <a:pt x="899631" y="55969"/>
                </a:cubicBezTo>
                <a:cubicBezTo>
                  <a:pt x="902067" y="57785"/>
                  <a:pt x="906339" y="59230"/>
                  <a:pt x="912447" y="60303"/>
                </a:cubicBezTo>
                <a:cubicBezTo>
                  <a:pt x="920290" y="61624"/>
                  <a:pt x="926027" y="64018"/>
                  <a:pt x="929659" y="67485"/>
                </a:cubicBezTo>
                <a:cubicBezTo>
                  <a:pt x="933291" y="70952"/>
                  <a:pt x="935107" y="75781"/>
                  <a:pt x="935107" y="81972"/>
                </a:cubicBezTo>
                <a:cubicBezTo>
                  <a:pt x="935107" y="86100"/>
                  <a:pt x="934075" y="89753"/>
                  <a:pt x="932012" y="92931"/>
                </a:cubicBezTo>
                <a:cubicBezTo>
                  <a:pt x="929948" y="96109"/>
                  <a:pt x="927059" y="98565"/>
                  <a:pt x="923344" y="100298"/>
                </a:cubicBezTo>
                <a:cubicBezTo>
                  <a:pt x="919629" y="102032"/>
                  <a:pt x="915419" y="102899"/>
                  <a:pt x="910714" y="102899"/>
                </a:cubicBezTo>
                <a:cubicBezTo>
                  <a:pt x="903697" y="102899"/>
                  <a:pt x="897939" y="101433"/>
                  <a:pt x="893440" y="98503"/>
                </a:cubicBezTo>
                <a:cubicBezTo>
                  <a:pt x="888941" y="95572"/>
                  <a:pt x="885949" y="91342"/>
                  <a:pt x="884463" y="85811"/>
                </a:cubicBezTo>
                <a:lnTo>
                  <a:pt x="891397" y="82839"/>
                </a:lnTo>
                <a:cubicBezTo>
                  <a:pt x="892800" y="87297"/>
                  <a:pt x="895029" y="90557"/>
                  <a:pt x="898084" y="92621"/>
                </a:cubicBezTo>
                <a:cubicBezTo>
                  <a:pt x="901138" y="94685"/>
                  <a:pt x="905265" y="95717"/>
                  <a:pt x="910466" y="95717"/>
                </a:cubicBezTo>
                <a:cubicBezTo>
                  <a:pt x="915337" y="95717"/>
                  <a:pt x="919258" y="94499"/>
                  <a:pt x="922229" y="92064"/>
                </a:cubicBezTo>
                <a:cubicBezTo>
                  <a:pt x="925201" y="89629"/>
                  <a:pt x="926687" y="86389"/>
                  <a:pt x="926687" y="82344"/>
                </a:cubicBezTo>
                <a:cubicBezTo>
                  <a:pt x="926687" y="78051"/>
                  <a:pt x="925408" y="74832"/>
                  <a:pt x="922849" y="72685"/>
                </a:cubicBezTo>
                <a:cubicBezTo>
                  <a:pt x="920290" y="70539"/>
                  <a:pt x="915832" y="68888"/>
                  <a:pt x="909476" y="67732"/>
                </a:cubicBezTo>
                <a:cubicBezTo>
                  <a:pt x="901881" y="66412"/>
                  <a:pt x="896309" y="64162"/>
                  <a:pt x="892759" y="60984"/>
                </a:cubicBezTo>
                <a:cubicBezTo>
                  <a:pt x="889209" y="57806"/>
                  <a:pt x="887435" y="53575"/>
                  <a:pt x="887435" y="48292"/>
                </a:cubicBezTo>
                <a:cubicBezTo>
                  <a:pt x="887435" y="44577"/>
                  <a:pt x="888405" y="41275"/>
                  <a:pt x="890344" y="38386"/>
                </a:cubicBezTo>
                <a:cubicBezTo>
                  <a:pt x="892284" y="35497"/>
                  <a:pt x="894988" y="33247"/>
                  <a:pt x="898455" y="31637"/>
                </a:cubicBezTo>
                <a:cubicBezTo>
                  <a:pt x="901922" y="30028"/>
                  <a:pt x="905843" y="29223"/>
                  <a:pt x="910218" y="29223"/>
                </a:cubicBezTo>
                <a:close/>
                <a:moveTo>
                  <a:pt x="839591" y="29223"/>
                </a:moveTo>
                <a:cubicBezTo>
                  <a:pt x="845617" y="29223"/>
                  <a:pt x="850838" y="30709"/>
                  <a:pt x="855254" y="33680"/>
                </a:cubicBezTo>
                <a:cubicBezTo>
                  <a:pt x="859671" y="36652"/>
                  <a:pt x="863055" y="40842"/>
                  <a:pt x="865408" y="46249"/>
                </a:cubicBezTo>
                <a:cubicBezTo>
                  <a:pt x="867761" y="51656"/>
                  <a:pt x="868937" y="58033"/>
                  <a:pt x="868937" y="65380"/>
                </a:cubicBezTo>
                <a:lnTo>
                  <a:pt x="868937" y="67361"/>
                </a:lnTo>
                <a:lnTo>
                  <a:pt x="818293" y="67361"/>
                </a:lnTo>
                <a:cubicBezTo>
                  <a:pt x="818458" y="76276"/>
                  <a:pt x="820645" y="83210"/>
                  <a:pt x="824855" y="88163"/>
                </a:cubicBezTo>
                <a:cubicBezTo>
                  <a:pt x="829065" y="93116"/>
                  <a:pt x="834761" y="95593"/>
                  <a:pt x="841943" y="95593"/>
                </a:cubicBezTo>
                <a:cubicBezTo>
                  <a:pt x="846814" y="95593"/>
                  <a:pt x="850652" y="94582"/>
                  <a:pt x="853459" y="92559"/>
                </a:cubicBezTo>
                <a:cubicBezTo>
                  <a:pt x="856266" y="90537"/>
                  <a:pt x="858577" y="87255"/>
                  <a:pt x="860393" y="82715"/>
                </a:cubicBezTo>
                <a:lnTo>
                  <a:pt x="867575" y="86058"/>
                </a:lnTo>
                <a:cubicBezTo>
                  <a:pt x="863530" y="97285"/>
                  <a:pt x="854986" y="102899"/>
                  <a:pt x="841943" y="102899"/>
                </a:cubicBezTo>
                <a:cubicBezTo>
                  <a:pt x="835422" y="102899"/>
                  <a:pt x="829726" y="101392"/>
                  <a:pt x="824855" y="98379"/>
                </a:cubicBezTo>
                <a:cubicBezTo>
                  <a:pt x="819985" y="95366"/>
                  <a:pt x="816229" y="91094"/>
                  <a:pt x="813587" y="85563"/>
                </a:cubicBezTo>
                <a:cubicBezTo>
                  <a:pt x="810946" y="80032"/>
                  <a:pt x="809625" y="73552"/>
                  <a:pt x="809625" y="66123"/>
                </a:cubicBezTo>
                <a:cubicBezTo>
                  <a:pt x="809625" y="58858"/>
                  <a:pt x="810904" y="52440"/>
                  <a:pt x="813463" y="46868"/>
                </a:cubicBezTo>
                <a:cubicBezTo>
                  <a:pt x="816022" y="41296"/>
                  <a:pt x="819572" y="36962"/>
                  <a:pt x="824112" y="33866"/>
                </a:cubicBezTo>
                <a:cubicBezTo>
                  <a:pt x="828653" y="30771"/>
                  <a:pt x="833812" y="29223"/>
                  <a:pt x="839591" y="29223"/>
                </a:cubicBezTo>
                <a:close/>
                <a:moveTo>
                  <a:pt x="794071" y="29223"/>
                </a:moveTo>
                <a:cubicBezTo>
                  <a:pt x="794896" y="29223"/>
                  <a:pt x="795804" y="29305"/>
                  <a:pt x="796795" y="29470"/>
                </a:cubicBezTo>
                <a:lnTo>
                  <a:pt x="796795" y="37519"/>
                </a:lnTo>
                <a:cubicBezTo>
                  <a:pt x="796134" y="37354"/>
                  <a:pt x="794937" y="37271"/>
                  <a:pt x="793204" y="37271"/>
                </a:cubicBezTo>
                <a:cubicBezTo>
                  <a:pt x="787260" y="37271"/>
                  <a:pt x="782472" y="39376"/>
                  <a:pt x="778840" y="43586"/>
                </a:cubicBezTo>
                <a:cubicBezTo>
                  <a:pt x="775208" y="47797"/>
                  <a:pt x="773392" y="53410"/>
                  <a:pt x="773392" y="60427"/>
                </a:cubicBezTo>
                <a:lnTo>
                  <a:pt x="773392" y="101537"/>
                </a:lnTo>
                <a:lnTo>
                  <a:pt x="764848" y="101537"/>
                </a:lnTo>
                <a:lnTo>
                  <a:pt x="764848" y="47301"/>
                </a:lnTo>
                <a:cubicBezTo>
                  <a:pt x="764848" y="39872"/>
                  <a:pt x="764724" y="34300"/>
                  <a:pt x="764476" y="30585"/>
                </a:cubicBezTo>
                <a:lnTo>
                  <a:pt x="771782" y="30585"/>
                </a:lnTo>
                <a:cubicBezTo>
                  <a:pt x="772030" y="32896"/>
                  <a:pt x="772236" y="37230"/>
                  <a:pt x="772401" y="43586"/>
                </a:cubicBezTo>
                <a:cubicBezTo>
                  <a:pt x="774382" y="38964"/>
                  <a:pt x="777251" y="35414"/>
                  <a:pt x="781007" y="32938"/>
                </a:cubicBezTo>
                <a:cubicBezTo>
                  <a:pt x="784763" y="30461"/>
                  <a:pt x="789118" y="29223"/>
                  <a:pt x="794071" y="29223"/>
                </a:cubicBezTo>
                <a:close/>
                <a:moveTo>
                  <a:pt x="720595" y="29223"/>
                </a:moveTo>
                <a:cubicBezTo>
                  <a:pt x="726208" y="29223"/>
                  <a:pt x="731202" y="30771"/>
                  <a:pt x="735578" y="33866"/>
                </a:cubicBezTo>
                <a:cubicBezTo>
                  <a:pt x="739953" y="36962"/>
                  <a:pt x="743358" y="41316"/>
                  <a:pt x="745793" y="46930"/>
                </a:cubicBezTo>
                <a:cubicBezTo>
                  <a:pt x="748228" y="52543"/>
                  <a:pt x="749446" y="58941"/>
                  <a:pt x="749446" y="66123"/>
                </a:cubicBezTo>
                <a:cubicBezTo>
                  <a:pt x="749446" y="73304"/>
                  <a:pt x="748228" y="79681"/>
                  <a:pt x="745793" y="85254"/>
                </a:cubicBezTo>
                <a:cubicBezTo>
                  <a:pt x="743358" y="90826"/>
                  <a:pt x="739953" y="95160"/>
                  <a:pt x="735578" y="98255"/>
                </a:cubicBezTo>
                <a:cubicBezTo>
                  <a:pt x="731202" y="101351"/>
                  <a:pt x="726208" y="102899"/>
                  <a:pt x="720595" y="102899"/>
                </a:cubicBezTo>
                <a:cubicBezTo>
                  <a:pt x="715312" y="102899"/>
                  <a:pt x="710689" y="101619"/>
                  <a:pt x="706726" y="99060"/>
                </a:cubicBezTo>
                <a:cubicBezTo>
                  <a:pt x="702764" y="96501"/>
                  <a:pt x="699586" y="92910"/>
                  <a:pt x="697192" y="88287"/>
                </a:cubicBezTo>
                <a:lnTo>
                  <a:pt x="697192" y="127911"/>
                </a:lnTo>
                <a:lnTo>
                  <a:pt x="688648" y="127911"/>
                </a:lnTo>
                <a:lnTo>
                  <a:pt x="688648" y="47301"/>
                </a:lnTo>
                <a:cubicBezTo>
                  <a:pt x="688648" y="39872"/>
                  <a:pt x="688524" y="34300"/>
                  <a:pt x="688276" y="30585"/>
                </a:cubicBezTo>
                <a:lnTo>
                  <a:pt x="695706" y="30585"/>
                </a:lnTo>
                <a:cubicBezTo>
                  <a:pt x="696036" y="33144"/>
                  <a:pt x="696284" y="38097"/>
                  <a:pt x="696449" y="45444"/>
                </a:cubicBezTo>
                <a:cubicBezTo>
                  <a:pt x="698678" y="40326"/>
                  <a:pt x="701876" y="36343"/>
                  <a:pt x="706045" y="33495"/>
                </a:cubicBezTo>
                <a:cubicBezTo>
                  <a:pt x="710214" y="30647"/>
                  <a:pt x="715064" y="29223"/>
                  <a:pt x="720595" y="29223"/>
                </a:cubicBezTo>
                <a:close/>
                <a:moveTo>
                  <a:pt x="622621" y="29223"/>
                </a:moveTo>
                <a:cubicBezTo>
                  <a:pt x="623446" y="29223"/>
                  <a:pt x="624354" y="29305"/>
                  <a:pt x="625345" y="29470"/>
                </a:cubicBezTo>
                <a:lnTo>
                  <a:pt x="625345" y="37519"/>
                </a:lnTo>
                <a:cubicBezTo>
                  <a:pt x="624684" y="37354"/>
                  <a:pt x="623487" y="37271"/>
                  <a:pt x="621754" y="37271"/>
                </a:cubicBezTo>
                <a:cubicBezTo>
                  <a:pt x="615810" y="37271"/>
                  <a:pt x="611022" y="39376"/>
                  <a:pt x="607390" y="43586"/>
                </a:cubicBezTo>
                <a:cubicBezTo>
                  <a:pt x="603758" y="47797"/>
                  <a:pt x="601942" y="53410"/>
                  <a:pt x="601942" y="60427"/>
                </a:cubicBezTo>
                <a:lnTo>
                  <a:pt x="601942" y="101537"/>
                </a:lnTo>
                <a:lnTo>
                  <a:pt x="593398" y="101537"/>
                </a:lnTo>
                <a:lnTo>
                  <a:pt x="593398" y="47301"/>
                </a:lnTo>
                <a:cubicBezTo>
                  <a:pt x="593398" y="39872"/>
                  <a:pt x="593274" y="34300"/>
                  <a:pt x="593026" y="30585"/>
                </a:cubicBezTo>
                <a:lnTo>
                  <a:pt x="600332" y="30585"/>
                </a:lnTo>
                <a:cubicBezTo>
                  <a:pt x="600580" y="32896"/>
                  <a:pt x="600786" y="37230"/>
                  <a:pt x="600951" y="43586"/>
                </a:cubicBezTo>
                <a:cubicBezTo>
                  <a:pt x="602932" y="38964"/>
                  <a:pt x="605801" y="35414"/>
                  <a:pt x="609557" y="32938"/>
                </a:cubicBezTo>
                <a:cubicBezTo>
                  <a:pt x="613313" y="30461"/>
                  <a:pt x="617668" y="29223"/>
                  <a:pt x="622621" y="29223"/>
                </a:cubicBezTo>
                <a:close/>
                <a:moveTo>
                  <a:pt x="468487" y="29223"/>
                </a:moveTo>
                <a:cubicBezTo>
                  <a:pt x="474431" y="29223"/>
                  <a:pt x="479693" y="30791"/>
                  <a:pt x="484275" y="33928"/>
                </a:cubicBezTo>
                <a:cubicBezTo>
                  <a:pt x="488856" y="37065"/>
                  <a:pt x="492427" y="41420"/>
                  <a:pt x="494986" y="46992"/>
                </a:cubicBezTo>
                <a:cubicBezTo>
                  <a:pt x="497545" y="52564"/>
                  <a:pt x="498824" y="58941"/>
                  <a:pt x="498824" y="66123"/>
                </a:cubicBezTo>
                <a:cubicBezTo>
                  <a:pt x="498824" y="73222"/>
                  <a:pt x="497545" y="79558"/>
                  <a:pt x="494986" y="85130"/>
                </a:cubicBezTo>
                <a:cubicBezTo>
                  <a:pt x="492427" y="90702"/>
                  <a:pt x="488856" y="95056"/>
                  <a:pt x="484275" y="98193"/>
                </a:cubicBezTo>
                <a:cubicBezTo>
                  <a:pt x="479693" y="101330"/>
                  <a:pt x="474431" y="102899"/>
                  <a:pt x="468487" y="102899"/>
                </a:cubicBezTo>
                <a:cubicBezTo>
                  <a:pt x="462543" y="102899"/>
                  <a:pt x="457281" y="101330"/>
                  <a:pt x="452699" y="98193"/>
                </a:cubicBezTo>
                <a:cubicBezTo>
                  <a:pt x="448118" y="95056"/>
                  <a:pt x="444548" y="90702"/>
                  <a:pt x="441988" y="85130"/>
                </a:cubicBezTo>
                <a:cubicBezTo>
                  <a:pt x="439429" y="79558"/>
                  <a:pt x="438150" y="73222"/>
                  <a:pt x="438150" y="66123"/>
                </a:cubicBezTo>
                <a:cubicBezTo>
                  <a:pt x="438150" y="58941"/>
                  <a:pt x="439429" y="52564"/>
                  <a:pt x="441988" y="46992"/>
                </a:cubicBezTo>
                <a:cubicBezTo>
                  <a:pt x="444548" y="41420"/>
                  <a:pt x="448118" y="37065"/>
                  <a:pt x="452699" y="33928"/>
                </a:cubicBezTo>
                <a:cubicBezTo>
                  <a:pt x="457281" y="30791"/>
                  <a:pt x="462543" y="29223"/>
                  <a:pt x="468487" y="29223"/>
                </a:cubicBezTo>
                <a:close/>
                <a:moveTo>
                  <a:pt x="287141" y="29223"/>
                </a:moveTo>
                <a:cubicBezTo>
                  <a:pt x="293167" y="29223"/>
                  <a:pt x="298388" y="30709"/>
                  <a:pt x="302804" y="33680"/>
                </a:cubicBezTo>
                <a:cubicBezTo>
                  <a:pt x="307221" y="36652"/>
                  <a:pt x="310605" y="40842"/>
                  <a:pt x="312958" y="46249"/>
                </a:cubicBezTo>
                <a:cubicBezTo>
                  <a:pt x="315311" y="51656"/>
                  <a:pt x="316487" y="58033"/>
                  <a:pt x="316487" y="65380"/>
                </a:cubicBezTo>
                <a:lnTo>
                  <a:pt x="316487" y="67361"/>
                </a:lnTo>
                <a:lnTo>
                  <a:pt x="265843" y="67361"/>
                </a:lnTo>
                <a:cubicBezTo>
                  <a:pt x="266008" y="76276"/>
                  <a:pt x="268195" y="83210"/>
                  <a:pt x="272405" y="88163"/>
                </a:cubicBezTo>
                <a:cubicBezTo>
                  <a:pt x="276615" y="93116"/>
                  <a:pt x="282311" y="95593"/>
                  <a:pt x="289493" y="95593"/>
                </a:cubicBezTo>
                <a:cubicBezTo>
                  <a:pt x="294364" y="95593"/>
                  <a:pt x="298202" y="94582"/>
                  <a:pt x="301009" y="92559"/>
                </a:cubicBezTo>
                <a:cubicBezTo>
                  <a:pt x="303816" y="90537"/>
                  <a:pt x="306127" y="87255"/>
                  <a:pt x="307943" y="82715"/>
                </a:cubicBezTo>
                <a:lnTo>
                  <a:pt x="315125" y="86058"/>
                </a:lnTo>
                <a:cubicBezTo>
                  <a:pt x="311080" y="97285"/>
                  <a:pt x="302536" y="102899"/>
                  <a:pt x="289493" y="102899"/>
                </a:cubicBezTo>
                <a:cubicBezTo>
                  <a:pt x="282972" y="102899"/>
                  <a:pt x="277276" y="101392"/>
                  <a:pt x="272405" y="98379"/>
                </a:cubicBezTo>
                <a:cubicBezTo>
                  <a:pt x="267535" y="95366"/>
                  <a:pt x="263779" y="91094"/>
                  <a:pt x="261137" y="85563"/>
                </a:cubicBezTo>
                <a:cubicBezTo>
                  <a:pt x="258496" y="80032"/>
                  <a:pt x="257175" y="73552"/>
                  <a:pt x="257175" y="66123"/>
                </a:cubicBezTo>
                <a:cubicBezTo>
                  <a:pt x="257175" y="58858"/>
                  <a:pt x="258454" y="52440"/>
                  <a:pt x="261014" y="46868"/>
                </a:cubicBezTo>
                <a:cubicBezTo>
                  <a:pt x="263573" y="41296"/>
                  <a:pt x="267122" y="36962"/>
                  <a:pt x="271662" y="33866"/>
                </a:cubicBezTo>
                <a:cubicBezTo>
                  <a:pt x="276203" y="30771"/>
                  <a:pt x="281362" y="29223"/>
                  <a:pt x="287141" y="29223"/>
                </a:cubicBezTo>
                <a:close/>
                <a:moveTo>
                  <a:pt x="143151" y="29223"/>
                </a:moveTo>
                <a:cubicBezTo>
                  <a:pt x="148682" y="29223"/>
                  <a:pt x="153511" y="30626"/>
                  <a:pt x="157639" y="33433"/>
                </a:cubicBezTo>
                <a:cubicBezTo>
                  <a:pt x="161766" y="36240"/>
                  <a:pt x="164944" y="40243"/>
                  <a:pt x="167173" y="45444"/>
                </a:cubicBezTo>
                <a:cubicBezTo>
                  <a:pt x="167338" y="38097"/>
                  <a:pt x="167586" y="33144"/>
                  <a:pt x="167916" y="30585"/>
                </a:cubicBezTo>
                <a:lnTo>
                  <a:pt x="175469" y="30585"/>
                </a:lnTo>
                <a:cubicBezTo>
                  <a:pt x="175222" y="34300"/>
                  <a:pt x="175098" y="39872"/>
                  <a:pt x="175098" y="47301"/>
                </a:cubicBezTo>
                <a:lnTo>
                  <a:pt x="175098" y="84696"/>
                </a:lnTo>
                <a:cubicBezTo>
                  <a:pt x="175098" y="92208"/>
                  <a:pt x="175222" y="97822"/>
                  <a:pt x="175469" y="101537"/>
                </a:cubicBezTo>
                <a:lnTo>
                  <a:pt x="167916" y="101537"/>
                </a:lnTo>
                <a:cubicBezTo>
                  <a:pt x="167586" y="98812"/>
                  <a:pt x="167338" y="93901"/>
                  <a:pt x="167173" y="86801"/>
                </a:cubicBezTo>
                <a:cubicBezTo>
                  <a:pt x="164944" y="91919"/>
                  <a:pt x="161766" y="95882"/>
                  <a:pt x="157639" y="98689"/>
                </a:cubicBezTo>
                <a:cubicBezTo>
                  <a:pt x="153511" y="101495"/>
                  <a:pt x="148682" y="102899"/>
                  <a:pt x="143151" y="102899"/>
                </a:cubicBezTo>
                <a:cubicBezTo>
                  <a:pt x="137538" y="102899"/>
                  <a:pt x="132543" y="101351"/>
                  <a:pt x="128168" y="98255"/>
                </a:cubicBezTo>
                <a:cubicBezTo>
                  <a:pt x="123793" y="95160"/>
                  <a:pt x="120388" y="90826"/>
                  <a:pt x="117953" y="85254"/>
                </a:cubicBezTo>
                <a:cubicBezTo>
                  <a:pt x="115518" y="79681"/>
                  <a:pt x="114300" y="73304"/>
                  <a:pt x="114300" y="66123"/>
                </a:cubicBezTo>
                <a:cubicBezTo>
                  <a:pt x="114300" y="58941"/>
                  <a:pt x="115518" y="52543"/>
                  <a:pt x="117953" y="46930"/>
                </a:cubicBezTo>
                <a:cubicBezTo>
                  <a:pt x="120388" y="41316"/>
                  <a:pt x="123793" y="36962"/>
                  <a:pt x="128168" y="33866"/>
                </a:cubicBezTo>
                <a:cubicBezTo>
                  <a:pt x="132543" y="30771"/>
                  <a:pt x="137538" y="29223"/>
                  <a:pt x="143151" y="29223"/>
                </a:cubicBezTo>
                <a:close/>
                <a:moveTo>
                  <a:pt x="1228734" y="12259"/>
                </a:moveTo>
                <a:lnTo>
                  <a:pt x="1237402" y="12259"/>
                </a:lnTo>
                <a:lnTo>
                  <a:pt x="1237402" y="30585"/>
                </a:lnTo>
                <a:lnTo>
                  <a:pt x="1255233" y="30585"/>
                </a:lnTo>
                <a:lnTo>
                  <a:pt x="1255233" y="37891"/>
                </a:lnTo>
                <a:lnTo>
                  <a:pt x="1237402" y="37891"/>
                </a:lnTo>
                <a:lnTo>
                  <a:pt x="1237402" y="85315"/>
                </a:lnTo>
                <a:cubicBezTo>
                  <a:pt x="1237402" y="88617"/>
                  <a:pt x="1238310" y="91135"/>
                  <a:pt x="1240126" y="92869"/>
                </a:cubicBezTo>
                <a:cubicBezTo>
                  <a:pt x="1241942" y="94602"/>
                  <a:pt x="1244502" y="95469"/>
                  <a:pt x="1247804" y="95469"/>
                </a:cubicBezTo>
                <a:cubicBezTo>
                  <a:pt x="1250362" y="95469"/>
                  <a:pt x="1252839" y="95098"/>
                  <a:pt x="1255233" y="94355"/>
                </a:cubicBezTo>
                <a:lnTo>
                  <a:pt x="1255233" y="101537"/>
                </a:lnTo>
                <a:cubicBezTo>
                  <a:pt x="1253004" y="102445"/>
                  <a:pt x="1250156" y="102899"/>
                  <a:pt x="1246689" y="102899"/>
                </a:cubicBezTo>
                <a:cubicBezTo>
                  <a:pt x="1241158" y="102899"/>
                  <a:pt x="1236783" y="101351"/>
                  <a:pt x="1233564" y="98255"/>
                </a:cubicBezTo>
                <a:cubicBezTo>
                  <a:pt x="1230344" y="95160"/>
                  <a:pt x="1228734" y="90929"/>
                  <a:pt x="1228734" y="85563"/>
                </a:cubicBezTo>
                <a:lnTo>
                  <a:pt x="1228734" y="37891"/>
                </a:lnTo>
                <a:lnTo>
                  <a:pt x="1217219" y="37891"/>
                </a:lnTo>
                <a:lnTo>
                  <a:pt x="1217219" y="30585"/>
                </a:lnTo>
                <a:lnTo>
                  <a:pt x="1228734" y="30585"/>
                </a:lnTo>
                <a:close/>
                <a:moveTo>
                  <a:pt x="1104910" y="12259"/>
                </a:moveTo>
                <a:lnTo>
                  <a:pt x="1113577" y="12259"/>
                </a:lnTo>
                <a:lnTo>
                  <a:pt x="1113577" y="30585"/>
                </a:lnTo>
                <a:lnTo>
                  <a:pt x="1131408" y="30585"/>
                </a:lnTo>
                <a:lnTo>
                  <a:pt x="1131408" y="37891"/>
                </a:lnTo>
                <a:lnTo>
                  <a:pt x="1113577" y="37891"/>
                </a:lnTo>
                <a:lnTo>
                  <a:pt x="1113577" y="85315"/>
                </a:lnTo>
                <a:cubicBezTo>
                  <a:pt x="1113577" y="88617"/>
                  <a:pt x="1114485" y="91135"/>
                  <a:pt x="1116301" y="92869"/>
                </a:cubicBezTo>
                <a:cubicBezTo>
                  <a:pt x="1118117" y="94602"/>
                  <a:pt x="1120676" y="95469"/>
                  <a:pt x="1123978" y="95469"/>
                </a:cubicBezTo>
                <a:cubicBezTo>
                  <a:pt x="1126538" y="95469"/>
                  <a:pt x="1129014" y="95098"/>
                  <a:pt x="1131408" y="94355"/>
                </a:cubicBezTo>
                <a:lnTo>
                  <a:pt x="1131408" y="101537"/>
                </a:lnTo>
                <a:cubicBezTo>
                  <a:pt x="1129179" y="102445"/>
                  <a:pt x="1126331" y="102899"/>
                  <a:pt x="1122864" y="102899"/>
                </a:cubicBezTo>
                <a:cubicBezTo>
                  <a:pt x="1117333" y="102899"/>
                  <a:pt x="1112958" y="101351"/>
                  <a:pt x="1109739" y="98255"/>
                </a:cubicBezTo>
                <a:cubicBezTo>
                  <a:pt x="1106519" y="95160"/>
                  <a:pt x="1104910" y="90929"/>
                  <a:pt x="1104910" y="85563"/>
                </a:cubicBezTo>
                <a:lnTo>
                  <a:pt x="1104910" y="37891"/>
                </a:lnTo>
                <a:lnTo>
                  <a:pt x="1093394" y="37891"/>
                </a:lnTo>
                <a:lnTo>
                  <a:pt x="1093394" y="30585"/>
                </a:lnTo>
                <a:lnTo>
                  <a:pt x="1104910" y="30585"/>
                </a:lnTo>
                <a:close/>
                <a:moveTo>
                  <a:pt x="1274997" y="5201"/>
                </a:moveTo>
                <a:cubicBezTo>
                  <a:pt x="1276979" y="5201"/>
                  <a:pt x="1278526" y="5779"/>
                  <a:pt x="1279641" y="6934"/>
                </a:cubicBezTo>
                <a:cubicBezTo>
                  <a:pt x="1280755" y="8090"/>
                  <a:pt x="1281312" y="9617"/>
                  <a:pt x="1281312" y="11516"/>
                </a:cubicBezTo>
                <a:cubicBezTo>
                  <a:pt x="1281312" y="13497"/>
                  <a:pt x="1280755" y="15045"/>
                  <a:pt x="1279641" y="16159"/>
                </a:cubicBezTo>
                <a:cubicBezTo>
                  <a:pt x="1278526" y="17274"/>
                  <a:pt x="1276979" y="17831"/>
                  <a:pt x="1274997" y="17831"/>
                </a:cubicBezTo>
                <a:cubicBezTo>
                  <a:pt x="1273099" y="17831"/>
                  <a:pt x="1271572" y="17274"/>
                  <a:pt x="1270416" y="16159"/>
                </a:cubicBezTo>
                <a:cubicBezTo>
                  <a:pt x="1269260" y="15045"/>
                  <a:pt x="1268682" y="13497"/>
                  <a:pt x="1268682" y="11516"/>
                </a:cubicBezTo>
                <a:cubicBezTo>
                  <a:pt x="1268682" y="9617"/>
                  <a:pt x="1269260" y="8090"/>
                  <a:pt x="1270416" y="6934"/>
                </a:cubicBezTo>
                <a:cubicBezTo>
                  <a:pt x="1271572" y="5779"/>
                  <a:pt x="1273099" y="5201"/>
                  <a:pt x="1274997" y="5201"/>
                </a:cubicBezTo>
                <a:close/>
                <a:moveTo>
                  <a:pt x="3343" y="4086"/>
                </a:moveTo>
                <a:lnTo>
                  <a:pt x="14735" y="4086"/>
                </a:lnTo>
                <a:lnTo>
                  <a:pt x="49406" y="90392"/>
                </a:lnTo>
                <a:lnTo>
                  <a:pt x="83953" y="4086"/>
                </a:lnTo>
                <a:lnTo>
                  <a:pt x="95593" y="4086"/>
                </a:lnTo>
                <a:lnTo>
                  <a:pt x="95593" y="101537"/>
                </a:lnTo>
                <a:lnTo>
                  <a:pt x="86554" y="101537"/>
                </a:lnTo>
                <a:lnTo>
                  <a:pt x="86554" y="19317"/>
                </a:lnTo>
                <a:lnTo>
                  <a:pt x="53492" y="101537"/>
                </a:lnTo>
                <a:lnTo>
                  <a:pt x="44701" y="101537"/>
                </a:lnTo>
                <a:lnTo>
                  <a:pt x="11763" y="19688"/>
                </a:lnTo>
                <a:lnTo>
                  <a:pt x="11763" y="101537"/>
                </a:lnTo>
                <a:lnTo>
                  <a:pt x="3343" y="101537"/>
                </a:lnTo>
                <a:close/>
                <a:moveTo>
                  <a:pt x="193348" y="0"/>
                </a:moveTo>
                <a:lnTo>
                  <a:pt x="201892" y="0"/>
                </a:lnTo>
                <a:lnTo>
                  <a:pt x="201892" y="62284"/>
                </a:lnTo>
                <a:lnTo>
                  <a:pt x="231981" y="30585"/>
                </a:lnTo>
                <a:lnTo>
                  <a:pt x="243126" y="30585"/>
                </a:lnTo>
                <a:lnTo>
                  <a:pt x="210436" y="64389"/>
                </a:lnTo>
                <a:lnTo>
                  <a:pt x="245850" y="101537"/>
                </a:lnTo>
                <a:lnTo>
                  <a:pt x="234210" y="101537"/>
                </a:lnTo>
                <a:lnTo>
                  <a:pt x="201892" y="66246"/>
                </a:lnTo>
                <a:lnTo>
                  <a:pt x="201892" y="101537"/>
                </a:lnTo>
                <a:lnTo>
                  <a:pt x="193348" y="1015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23986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88964A4C-E605-090D-92D9-BBCD798FD0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90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6CE2608-0BCA-F122-7284-229832231D16}"/>
              </a:ext>
            </a:extLst>
          </p:cNvPr>
          <p:cNvGrpSpPr/>
          <p:nvPr userDrawn="1"/>
        </p:nvGrpSpPr>
        <p:grpSpPr>
          <a:xfrm>
            <a:off x="1155703" y="359051"/>
            <a:ext cx="1788963" cy="239288"/>
            <a:chOff x="4460652" y="547674"/>
            <a:chExt cx="1495425" cy="200025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E1545640-9948-5F38-9C8C-B57DFBCA4A90}"/>
                </a:ext>
              </a:extLst>
            </p:cNvPr>
            <p:cNvSpPr/>
            <p:nvPr userDrawn="1"/>
          </p:nvSpPr>
          <p:spPr>
            <a:xfrm>
              <a:off x="5536977" y="557199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17C31CD-4805-3712-A0F9-4BC41E446855}"/>
                </a:ext>
              </a:extLst>
            </p:cNvPr>
            <p:cNvSpPr/>
            <p:nvPr userDrawn="1"/>
          </p:nvSpPr>
          <p:spPr>
            <a:xfrm>
              <a:off x="5108352" y="557199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CAEC5010-5ADC-6D7C-301F-5AD8FE75861C}"/>
                </a:ext>
              </a:extLst>
            </p:cNvPr>
            <p:cNvSpPr/>
            <p:nvPr userDrawn="1"/>
          </p:nvSpPr>
          <p:spPr>
            <a:xfrm>
              <a:off x="5251227" y="557199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215867FA-21DC-92C3-2496-EC4452D172C7}"/>
                </a:ext>
              </a:extLst>
            </p:cNvPr>
            <p:cNvSpPr/>
            <p:nvPr userDrawn="1"/>
          </p:nvSpPr>
          <p:spPr>
            <a:xfrm>
              <a:off x="5365527" y="557199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442192CD-0C97-7A9A-202B-4BE71A9656E7}"/>
                </a:ext>
              </a:extLst>
            </p:cNvPr>
            <p:cNvSpPr/>
            <p:nvPr userDrawn="1"/>
          </p:nvSpPr>
          <p:spPr>
            <a:xfrm>
              <a:off x="4460652" y="547674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9" name="PA-文本框 18">
            <a:extLst>
              <a:ext uri="{FF2B5EF4-FFF2-40B4-BE49-F238E27FC236}">
                <a16:creationId xmlns:a16="http://schemas.microsoft.com/office/drawing/2014/main" id="{3233AC86-6B92-2F11-7A6B-BA7BBA339070}"/>
              </a:ext>
            </a:extLst>
          </p:cNvPr>
          <p:cNvSpPr txBox="1"/>
          <p:nvPr userDrawn="1"/>
        </p:nvSpPr>
        <p:spPr>
          <a:xfrm>
            <a:off x="9592069" y="344256"/>
            <a:ext cx="1431531" cy="281797"/>
          </a:xfrm>
          <a:custGeom>
            <a:avLst/>
            <a:gdLst/>
            <a:ahLst/>
            <a:cxnLst/>
            <a:rect l="l" t="t" r="r" b="b"/>
            <a:pathLst>
              <a:path w="1431531" h="281797">
                <a:moveTo>
                  <a:pt x="668388" y="188928"/>
                </a:moveTo>
                <a:cubicBezTo>
                  <a:pt x="664178" y="188928"/>
                  <a:pt x="660443" y="190146"/>
                  <a:pt x="657182" y="192581"/>
                </a:cubicBezTo>
                <a:cubicBezTo>
                  <a:pt x="653921" y="195017"/>
                  <a:pt x="651383" y="198463"/>
                  <a:pt x="649567" y="202921"/>
                </a:cubicBezTo>
                <a:cubicBezTo>
                  <a:pt x="647751" y="207378"/>
                  <a:pt x="646843" y="212496"/>
                  <a:pt x="646843" y="218275"/>
                </a:cubicBezTo>
                <a:cubicBezTo>
                  <a:pt x="646843" y="223971"/>
                  <a:pt x="647751" y="229027"/>
                  <a:pt x="649567" y="233444"/>
                </a:cubicBezTo>
                <a:cubicBezTo>
                  <a:pt x="651383" y="237860"/>
                  <a:pt x="653921" y="241306"/>
                  <a:pt x="657182" y="243783"/>
                </a:cubicBezTo>
                <a:cubicBezTo>
                  <a:pt x="660443" y="246259"/>
                  <a:pt x="664178" y="247498"/>
                  <a:pt x="668388" y="247498"/>
                </a:cubicBezTo>
                <a:cubicBezTo>
                  <a:pt x="672598" y="247498"/>
                  <a:pt x="676354" y="246259"/>
                  <a:pt x="679656" y="243783"/>
                </a:cubicBezTo>
                <a:cubicBezTo>
                  <a:pt x="682958" y="241306"/>
                  <a:pt x="685517" y="237860"/>
                  <a:pt x="687333" y="233444"/>
                </a:cubicBezTo>
                <a:cubicBezTo>
                  <a:pt x="689150" y="229027"/>
                  <a:pt x="690058" y="223971"/>
                  <a:pt x="690058" y="218275"/>
                </a:cubicBezTo>
                <a:cubicBezTo>
                  <a:pt x="690058" y="212496"/>
                  <a:pt x="689150" y="207378"/>
                  <a:pt x="687333" y="202921"/>
                </a:cubicBezTo>
                <a:cubicBezTo>
                  <a:pt x="685517" y="198463"/>
                  <a:pt x="682979" y="195017"/>
                  <a:pt x="679718" y="192581"/>
                </a:cubicBezTo>
                <a:cubicBezTo>
                  <a:pt x="676458" y="190146"/>
                  <a:pt x="672681" y="188928"/>
                  <a:pt x="668388" y="188928"/>
                </a:cubicBezTo>
                <a:close/>
                <a:moveTo>
                  <a:pt x="487785" y="188928"/>
                </a:moveTo>
                <a:cubicBezTo>
                  <a:pt x="483492" y="188928"/>
                  <a:pt x="479695" y="190146"/>
                  <a:pt x="476393" y="192581"/>
                </a:cubicBezTo>
                <a:cubicBezTo>
                  <a:pt x="473091" y="195017"/>
                  <a:pt x="470532" y="198484"/>
                  <a:pt x="468716" y="202983"/>
                </a:cubicBezTo>
                <a:cubicBezTo>
                  <a:pt x="466900" y="207482"/>
                  <a:pt x="465991" y="212662"/>
                  <a:pt x="465991" y="218523"/>
                </a:cubicBezTo>
                <a:cubicBezTo>
                  <a:pt x="465991" y="224301"/>
                  <a:pt x="466920" y="229419"/>
                  <a:pt x="468778" y="233877"/>
                </a:cubicBezTo>
                <a:cubicBezTo>
                  <a:pt x="470635" y="238335"/>
                  <a:pt x="473194" y="241802"/>
                  <a:pt x="476455" y="244278"/>
                </a:cubicBezTo>
                <a:cubicBezTo>
                  <a:pt x="479715" y="246755"/>
                  <a:pt x="483492" y="247993"/>
                  <a:pt x="487785" y="247993"/>
                </a:cubicBezTo>
                <a:cubicBezTo>
                  <a:pt x="492077" y="247993"/>
                  <a:pt x="495854" y="246755"/>
                  <a:pt x="499115" y="244278"/>
                </a:cubicBezTo>
                <a:cubicBezTo>
                  <a:pt x="502375" y="241802"/>
                  <a:pt x="504934" y="238335"/>
                  <a:pt x="506792" y="233877"/>
                </a:cubicBezTo>
                <a:cubicBezTo>
                  <a:pt x="508649" y="229419"/>
                  <a:pt x="509578" y="224301"/>
                  <a:pt x="509578" y="218523"/>
                </a:cubicBezTo>
                <a:cubicBezTo>
                  <a:pt x="509578" y="212662"/>
                  <a:pt x="508670" y="207482"/>
                  <a:pt x="506854" y="202983"/>
                </a:cubicBezTo>
                <a:cubicBezTo>
                  <a:pt x="505038" y="198484"/>
                  <a:pt x="502479" y="195017"/>
                  <a:pt x="499177" y="192581"/>
                </a:cubicBezTo>
                <a:cubicBezTo>
                  <a:pt x="495875" y="190146"/>
                  <a:pt x="492077" y="188928"/>
                  <a:pt x="487785" y="188928"/>
                </a:cubicBezTo>
                <a:close/>
                <a:moveTo>
                  <a:pt x="335261" y="188928"/>
                </a:moveTo>
                <a:cubicBezTo>
                  <a:pt x="331051" y="188928"/>
                  <a:pt x="327295" y="190167"/>
                  <a:pt x="323993" y="192643"/>
                </a:cubicBezTo>
                <a:cubicBezTo>
                  <a:pt x="320691" y="195120"/>
                  <a:pt x="318111" y="198587"/>
                  <a:pt x="316254" y="203045"/>
                </a:cubicBezTo>
                <a:cubicBezTo>
                  <a:pt x="314396" y="207502"/>
                  <a:pt x="313468" y="212662"/>
                  <a:pt x="313468" y="218523"/>
                </a:cubicBezTo>
                <a:cubicBezTo>
                  <a:pt x="313468" y="224301"/>
                  <a:pt x="314396" y="229419"/>
                  <a:pt x="316254" y="233877"/>
                </a:cubicBezTo>
                <a:cubicBezTo>
                  <a:pt x="318111" y="238335"/>
                  <a:pt x="320691" y="241802"/>
                  <a:pt x="323993" y="244278"/>
                </a:cubicBezTo>
                <a:cubicBezTo>
                  <a:pt x="327295" y="246755"/>
                  <a:pt x="331051" y="247993"/>
                  <a:pt x="335261" y="247993"/>
                </a:cubicBezTo>
                <a:cubicBezTo>
                  <a:pt x="339553" y="247993"/>
                  <a:pt x="343330" y="246755"/>
                  <a:pt x="346591" y="244278"/>
                </a:cubicBezTo>
                <a:cubicBezTo>
                  <a:pt x="349852" y="241802"/>
                  <a:pt x="352411" y="238335"/>
                  <a:pt x="354268" y="233877"/>
                </a:cubicBezTo>
                <a:cubicBezTo>
                  <a:pt x="356125" y="229419"/>
                  <a:pt x="357054" y="224301"/>
                  <a:pt x="357054" y="218523"/>
                </a:cubicBezTo>
                <a:cubicBezTo>
                  <a:pt x="357054" y="212662"/>
                  <a:pt x="356146" y="207482"/>
                  <a:pt x="354330" y="202983"/>
                </a:cubicBezTo>
                <a:cubicBezTo>
                  <a:pt x="352514" y="198484"/>
                  <a:pt x="349955" y="195017"/>
                  <a:pt x="346653" y="192581"/>
                </a:cubicBezTo>
                <a:cubicBezTo>
                  <a:pt x="343351" y="190146"/>
                  <a:pt x="339553" y="188928"/>
                  <a:pt x="335261" y="188928"/>
                </a:cubicBezTo>
                <a:close/>
                <a:moveTo>
                  <a:pt x="30337" y="188928"/>
                </a:moveTo>
                <a:cubicBezTo>
                  <a:pt x="26127" y="188928"/>
                  <a:pt x="22371" y="190146"/>
                  <a:pt x="19069" y="192581"/>
                </a:cubicBezTo>
                <a:cubicBezTo>
                  <a:pt x="15767" y="195017"/>
                  <a:pt x="13208" y="198484"/>
                  <a:pt x="11392" y="202983"/>
                </a:cubicBezTo>
                <a:cubicBezTo>
                  <a:pt x="9576" y="207482"/>
                  <a:pt x="8668" y="212662"/>
                  <a:pt x="8668" y="218523"/>
                </a:cubicBezTo>
                <a:cubicBezTo>
                  <a:pt x="8668" y="224384"/>
                  <a:pt x="9576" y="229543"/>
                  <a:pt x="11392" y="234001"/>
                </a:cubicBezTo>
                <a:cubicBezTo>
                  <a:pt x="13208" y="238458"/>
                  <a:pt x="15767" y="241905"/>
                  <a:pt x="19069" y="244340"/>
                </a:cubicBezTo>
                <a:cubicBezTo>
                  <a:pt x="22371" y="246775"/>
                  <a:pt x="26127" y="247993"/>
                  <a:pt x="30337" y="247993"/>
                </a:cubicBezTo>
                <a:cubicBezTo>
                  <a:pt x="34630" y="247993"/>
                  <a:pt x="38427" y="246775"/>
                  <a:pt x="41729" y="244340"/>
                </a:cubicBezTo>
                <a:cubicBezTo>
                  <a:pt x="45031" y="241905"/>
                  <a:pt x="47590" y="238458"/>
                  <a:pt x="49406" y="234001"/>
                </a:cubicBezTo>
                <a:cubicBezTo>
                  <a:pt x="51222" y="229543"/>
                  <a:pt x="52130" y="224384"/>
                  <a:pt x="52130" y="218523"/>
                </a:cubicBezTo>
                <a:cubicBezTo>
                  <a:pt x="52130" y="212662"/>
                  <a:pt x="51222" y="207482"/>
                  <a:pt x="49406" y="202983"/>
                </a:cubicBezTo>
                <a:cubicBezTo>
                  <a:pt x="47590" y="198484"/>
                  <a:pt x="45031" y="195017"/>
                  <a:pt x="41729" y="192581"/>
                </a:cubicBezTo>
                <a:cubicBezTo>
                  <a:pt x="38427" y="190146"/>
                  <a:pt x="34630" y="188928"/>
                  <a:pt x="30337" y="188928"/>
                </a:cubicBezTo>
                <a:close/>
                <a:moveTo>
                  <a:pt x="537238" y="182985"/>
                </a:moveTo>
                <a:lnTo>
                  <a:pt x="545906" y="182985"/>
                </a:lnTo>
                <a:lnTo>
                  <a:pt x="545906" y="253937"/>
                </a:lnTo>
                <a:lnTo>
                  <a:pt x="537238" y="253937"/>
                </a:lnTo>
                <a:close/>
                <a:moveTo>
                  <a:pt x="78553" y="182985"/>
                </a:moveTo>
                <a:lnTo>
                  <a:pt x="87097" y="182985"/>
                </a:lnTo>
                <a:lnTo>
                  <a:pt x="87097" y="229048"/>
                </a:lnTo>
                <a:cubicBezTo>
                  <a:pt x="87097" y="235404"/>
                  <a:pt x="88541" y="240109"/>
                  <a:pt x="91430" y="243164"/>
                </a:cubicBezTo>
                <a:cubicBezTo>
                  <a:pt x="94320" y="246218"/>
                  <a:pt x="98777" y="247745"/>
                  <a:pt x="104803" y="247745"/>
                </a:cubicBezTo>
                <a:cubicBezTo>
                  <a:pt x="109179" y="247745"/>
                  <a:pt x="113058" y="246672"/>
                  <a:pt x="116443" y="244526"/>
                </a:cubicBezTo>
                <a:cubicBezTo>
                  <a:pt x="119828" y="242380"/>
                  <a:pt x="122469" y="239346"/>
                  <a:pt x="124368" y="235425"/>
                </a:cubicBezTo>
                <a:cubicBezTo>
                  <a:pt x="126266" y="231504"/>
                  <a:pt x="127216" y="227025"/>
                  <a:pt x="127216" y="221990"/>
                </a:cubicBezTo>
                <a:lnTo>
                  <a:pt x="127216" y="182985"/>
                </a:lnTo>
                <a:lnTo>
                  <a:pt x="135636" y="182985"/>
                </a:lnTo>
                <a:lnTo>
                  <a:pt x="135636" y="237096"/>
                </a:lnTo>
                <a:cubicBezTo>
                  <a:pt x="135636" y="243370"/>
                  <a:pt x="135801" y="248984"/>
                  <a:pt x="136131" y="253937"/>
                </a:cubicBezTo>
                <a:lnTo>
                  <a:pt x="128702" y="253937"/>
                </a:lnTo>
                <a:cubicBezTo>
                  <a:pt x="128454" y="251873"/>
                  <a:pt x="128248" y="246961"/>
                  <a:pt x="128083" y="239201"/>
                </a:cubicBezTo>
                <a:cubicBezTo>
                  <a:pt x="125689" y="244485"/>
                  <a:pt x="122325" y="248488"/>
                  <a:pt x="117991" y="251212"/>
                </a:cubicBezTo>
                <a:cubicBezTo>
                  <a:pt x="113657" y="253937"/>
                  <a:pt x="108477" y="255299"/>
                  <a:pt x="102451" y="255299"/>
                </a:cubicBezTo>
                <a:cubicBezTo>
                  <a:pt x="94939" y="255299"/>
                  <a:pt x="89078" y="253090"/>
                  <a:pt x="84868" y="248674"/>
                </a:cubicBezTo>
                <a:cubicBezTo>
                  <a:pt x="80658" y="244258"/>
                  <a:pt x="78553" y="238128"/>
                  <a:pt x="78553" y="230286"/>
                </a:cubicBezTo>
                <a:close/>
                <a:moveTo>
                  <a:pt x="666778" y="181623"/>
                </a:moveTo>
                <a:cubicBezTo>
                  <a:pt x="672227" y="181623"/>
                  <a:pt x="676994" y="183006"/>
                  <a:pt x="681080" y="185771"/>
                </a:cubicBezTo>
                <a:cubicBezTo>
                  <a:pt x="685166" y="188536"/>
                  <a:pt x="688324" y="192478"/>
                  <a:pt x="690553" y="197596"/>
                </a:cubicBezTo>
                <a:cubicBezTo>
                  <a:pt x="690883" y="190414"/>
                  <a:pt x="691172" y="185544"/>
                  <a:pt x="691420" y="182985"/>
                </a:cubicBezTo>
                <a:lnTo>
                  <a:pt x="698973" y="182985"/>
                </a:lnTo>
                <a:cubicBezTo>
                  <a:pt x="698643" y="188103"/>
                  <a:pt x="698478" y="193675"/>
                  <a:pt x="698478" y="199701"/>
                </a:cubicBezTo>
                <a:lnTo>
                  <a:pt x="698478" y="250717"/>
                </a:lnTo>
                <a:cubicBezTo>
                  <a:pt x="698478" y="260623"/>
                  <a:pt x="695857" y="268280"/>
                  <a:pt x="690615" y="273687"/>
                </a:cubicBezTo>
                <a:cubicBezTo>
                  <a:pt x="685373" y="279094"/>
                  <a:pt x="677881" y="281797"/>
                  <a:pt x="668141" y="281797"/>
                </a:cubicBezTo>
                <a:cubicBezTo>
                  <a:pt x="660463" y="281797"/>
                  <a:pt x="654066" y="280373"/>
                  <a:pt x="648948" y="277525"/>
                </a:cubicBezTo>
                <a:cubicBezTo>
                  <a:pt x="643830" y="274677"/>
                  <a:pt x="640445" y="270777"/>
                  <a:pt x="638794" y="265824"/>
                </a:cubicBezTo>
                <a:lnTo>
                  <a:pt x="645976" y="262481"/>
                </a:lnTo>
                <a:cubicBezTo>
                  <a:pt x="647214" y="266278"/>
                  <a:pt x="649691" y="269208"/>
                  <a:pt x="653405" y="271272"/>
                </a:cubicBezTo>
                <a:cubicBezTo>
                  <a:pt x="657120" y="273336"/>
                  <a:pt x="661908" y="274368"/>
                  <a:pt x="667769" y="274368"/>
                </a:cubicBezTo>
                <a:cubicBezTo>
                  <a:pt x="675033" y="274368"/>
                  <a:pt x="680564" y="272407"/>
                  <a:pt x="684362" y="268486"/>
                </a:cubicBezTo>
                <a:cubicBezTo>
                  <a:pt x="688159" y="264565"/>
                  <a:pt x="690058" y="258807"/>
                  <a:pt x="690058" y="251212"/>
                </a:cubicBezTo>
                <a:lnTo>
                  <a:pt x="690058" y="239944"/>
                </a:lnTo>
                <a:cubicBezTo>
                  <a:pt x="687746" y="244732"/>
                  <a:pt x="684609" y="248406"/>
                  <a:pt x="680647" y="250965"/>
                </a:cubicBezTo>
                <a:cubicBezTo>
                  <a:pt x="676684" y="253524"/>
                  <a:pt x="672062" y="254803"/>
                  <a:pt x="666778" y="254803"/>
                </a:cubicBezTo>
                <a:cubicBezTo>
                  <a:pt x="661248" y="254803"/>
                  <a:pt x="656315" y="253276"/>
                  <a:pt x="651981" y="250222"/>
                </a:cubicBezTo>
                <a:cubicBezTo>
                  <a:pt x="647648" y="247167"/>
                  <a:pt x="644263" y="242875"/>
                  <a:pt x="641828" y="237344"/>
                </a:cubicBezTo>
                <a:cubicBezTo>
                  <a:pt x="639392" y="231813"/>
                  <a:pt x="638175" y="225457"/>
                  <a:pt x="638175" y="218275"/>
                </a:cubicBezTo>
                <a:cubicBezTo>
                  <a:pt x="638175" y="211093"/>
                  <a:pt x="639392" y="204716"/>
                  <a:pt x="641828" y="199144"/>
                </a:cubicBezTo>
                <a:cubicBezTo>
                  <a:pt x="644263" y="193572"/>
                  <a:pt x="647648" y="189259"/>
                  <a:pt x="651981" y="186204"/>
                </a:cubicBezTo>
                <a:cubicBezTo>
                  <a:pt x="656315" y="183150"/>
                  <a:pt x="661248" y="181623"/>
                  <a:pt x="666778" y="181623"/>
                </a:cubicBezTo>
                <a:close/>
                <a:moveTo>
                  <a:pt x="598132" y="181623"/>
                </a:moveTo>
                <a:cubicBezTo>
                  <a:pt x="605644" y="181623"/>
                  <a:pt x="611484" y="183790"/>
                  <a:pt x="615653" y="188124"/>
                </a:cubicBezTo>
                <a:cubicBezTo>
                  <a:pt x="619822" y="192457"/>
                  <a:pt x="621906" y="198587"/>
                  <a:pt x="621906" y="206512"/>
                </a:cubicBezTo>
                <a:lnTo>
                  <a:pt x="621906" y="253937"/>
                </a:lnTo>
                <a:lnTo>
                  <a:pt x="613486" y="253937"/>
                </a:lnTo>
                <a:lnTo>
                  <a:pt x="613486" y="207874"/>
                </a:lnTo>
                <a:cubicBezTo>
                  <a:pt x="613486" y="201435"/>
                  <a:pt x="612021" y="196709"/>
                  <a:pt x="609090" y="193696"/>
                </a:cubicBezTo>
                <a:cubicBezTo>
                  <a:pt x="606160" y="190683"/>
                  <a:pt x="601723" y="189176"/>
                  <a:pt x="595779" y="189176"/>
                </a:cubicBezTo>
                <a:cubicBezTo>
                  <a:pt x="591321" y="189176"/>
                  <a:pt x="587400" y="190249"/>
                  <a:pt x="584016" y="192396"/>
                </a:cubicBezTo>
                <a:cubicBezTo>
                  <a:pt x="580631" y="194542"/>
                  <a:pt x="578010" y="197555"/>
                  <a:pt x="576153" y="201435"/>
                </a:cubicBezTo>
                <a:cubicBezTo>
                  <a:pt x="574295" y="205315"/>
                  <a:pt x="573367" y="209814"/>
                  <a:pt x="573367" y="214932"/>
                </a:cubicBezTo>
                <a:lnTo>
                  <a:pt x="573367" y="253937"/>
                </a:lnTo>
                <a:lnTo>
                  <a:pt x="564823" y="253937"/>
                </a:lnTo>
                <a:lnTo>
                  <a:pt x="564823" y="199701"/>
                </a:lnTo>
                <a:cubicBezTo>
                  <a:pt x="564823" y="193510"/>
                  <a:pt x="564658" y="187938"/>
                  <a:pt x="564328" y="182985"/>
                </a:cubicBezTo>
                <a:lnTo>
                  <a:pt x="571757" y="182985"/>
                </a:lnTo>
                <a:cubicBezTo>
                  <a:pt x="572087" y="185131"/>
                  <a:pt x="572376" y="189878"/>
                  <a:pt x="572624" y="197225"/>
                </a:cubicBezTo>
                <a:cubicBezTo>
                  <a:pt x="575018" y="192024"/>
                  <a:pt x="578382" y="188124"/>
                  <a:pt x="582716" y="185523"/>
                </a:cubicBezTo>
                <a:cubicBezTo>
                  <a:pt x="587049" y="182923"/>
                  <a:pt x="592188" y="181623"/>
                  <a:pt x="598132" y="181623"/>
                </a:cubicBezTo>
                <a:close/>
                <a:moveTo>
                  <a:pt x="417157" y="181623"/>
                </a:moveTo>
                <a:cubicBezTo>
                  <a:pt x="424669" y="181623"/>
                  <a:pt x="430509" y="183790"/>
                  <a:pt x="434678" y="188124"/>
                </a:cubicBezTo>
                <a:cubicBezTo>
                  <a:pt x="438847" y="192457"/>
                  <a:pt x="440931" y="198587"/>
                  <a:pt x="440931" y="206512"/>
                </a:cubicBezTo>
                <a:lnTo>
                  <a:pt x="440931" y="253937"/>
                </a:lnTo>
                <a:lnTo>
                  <a:pt x="432511" y="253937"/>
                </a:lnTo>
                <a:lnTo>
                  <a:pt x="432511" y="207874"/>
                </a:lnTo>
                <a:cubicBezTo>
                  <a:pt x="432511" y="201435"/>
                  <a:pt x="431046" y="196709"/>
                  <a:pt x="428115" y="193696"/>
                </a:cubicBezTo>
                <a:cubicBezTo>
                  <a:pt x="425185" y="190683"/>
                  <a:pt x="420748" y="189176"/>
                  <a:pt x="414804" y="189176"/>
                </a:cubicBezTo>
                <a:cubicBezTo>
                  <a:pt x="410346" y="189176"/>
                  <a:pt x="406425" y="190249"/>
                  <a:pt x="403041" y="192396"/>
                </a:cubicBezTo>
                <a:cubicBezTo>
                  <a:pt x="399656" y="194542"/>
                  <a:pt x="397035" y="197555"/>
                  <a:pt x="395178" y="201435"/>
                </a:cubicBezTo>
                <a:cubicBezTo>
                  <a:pt x="393320" y="205315"/>
                  <a:pt x="392392" y="209814"/>
                  <a:pt x="392392" y="214932"/>
                </a:cubicBezTo>
                <a:lnTo>
                  <a:pt x="392392" y="253937"/>
                </a:lnTo>
                <a:lnTo>
                  <a:pt x="383848" y="253937"/>
                </a:lnTo>
                <a:lnTo>
                  <a:pt x="383848" y="199701"/>
                </a:lnTo>
                <a:cubicBezTo>
                  <a:pt x="383848" y="193510"/>
                  <a:pt x="383683" y="187938"/>
                  <a:pt x="383353" y="182985"/>
                </a:cubicBezTo>
                <a:lnTo>
                  <a:pt x="390782" y="182985"/>
                </a:lnTo>
                <a:cubicBezTo>
                  <a:pt x="391112" y="185131"/>
                  <a:pt x="391401" y="189878"/>
                  <a:pt x="391649" y="197225"/>
                </a:cubicBezTo>
                <a:cubicBezTo>
                  <a:pt x="394043" y="192024"/>
                  <a:pt x="397407" y="188124"/>
                  <a:pt x="401741" y="185523"/>
                </a:cubicBezTo>
                <a:cubicBezTo>
                  <a:pt x="406074" y="182923"/>
                  <a:pt x="411213" y="181623"/>
                  <a:pt x="417157" y="181623"/>
                </a:cubicBezTo>
                <a:close/>
                <a:moveTo>
                  <a:pt x="333651" y="181623"/>
                </a:moveTo>
                <a:cubicBezTo>
                  <a:pt x="339182" y="181623"/>
                  <a:pt x="344011" y="183026"/>
                  <a:pt x="348139" y="185833"/>
                </a:cubicBezTo>
                <a:cubicBezTo>
                  <a:pt x="352266" y="188640"/>
                  <a:pt x="355444" y="192643"/>
                  <a:pt x="357673" y="197844"/>
                </a:cubicBezTo>
                <a:cubicBezTo>
                  <a:pt x="357838" y="190497"/>
                  <a:pt x="358086" y="185544"/>
                  <a:pt x="358416" y="182985"/>
                </a:cubicBezTo>
                <a:lnTo>
                  <a:pt x="365969" y="182985"/>
                </a:lnTo>
                <a:cubicBezTo>
                  <a:pt x="365722" y="186700"/>
                  <a:pt x="365598" y="192272"/>
                  <a:pt x="365598" y="199701"/>
                </a:cubicBezTo>
                <a:lnTo>
                  <a:pt x="365598" y="237096"/>
                </a:lnTo>
                <a:cubicBezTo>
                  <a:pt x="365598" y="244608"/>
                  <a:pt x="365722" y="250222"/>
                  <a:pt x="365969" y="253937"/>
                </a:cubicBezTo>
                <a:lnTo>
                  <a:pt x="358416" y="253937"/>
                </a:lnTo>
                <a:cubicBezTo>
                  <a:pt x="358086" y="251212"/>
                  <a:pt x="357838" y="246301"/>
                  <a:pt x="357673" y="239201"/>
                </a:cubicBezTo>
                <a:cubicBezTo>
                  <a:pt x="355444" y="244320"/>
                  <a:pt x="352266" y="248282"/>
                  <a:pt x="348139" y="251089"/>
                </a:cubicBezTo>
                <a:cubicBezTo>
                  <a:pt x="344011" y="253895"/>
                  <a:pt x="339182" y="255299"/>
                  <a:pt x="333651" y="255299"/>
                </a:cubicBezTo>
                <a:cubicBezTo>
                  <a:pt x="328038" y="255299"/>
                  <a:pt x="323043" y="253751"/>
                  <a:pt x="318668" y="250655"/>
                </a:cubicBezTo>
                <a:cubicBezTo>
                  <a:pt x="314293" y="247560"/>
                  <a:pt x="310888" y="243226"/>
                  <a:pt x="308453" y="237654"/>
                </a:cubicBezTo>
                <a:cubicBezTo>
                  <a:pt x="306018" y="232081"/>
                  <a:pt x="304800" y="225704"/>
                  <a:pt x="304800" y="218523"/>
                </a:cubicBezTo>
                <a:cubicBezTo>
                  <a:pt x="304800" y="211341"/>
                  <a:pt x="306018" y="204943"/>
                  <a:pt x="308453" y="199330"/>
                </a:cubicBezTo>
                <a:cubicBezTo>
                  <a:pt x="310888" y="193716"/>
                  <a:pt x="314293" y="189362"/>
                  <a:pt x="318668" y="186266"/>
                </a:cubicBezTo>
                <a:cubicBezTo>
                  <a:pt x="323043" y="183171"/>
                  <a:pt x="328038" y="181623"/>
                  <a:pt x="333651" y="181623"/>
                </a:cubicBezTo>
                <a:close/>
                <a:moveTo>
                  <a:pt x="224418" y="181623"/>
                </a:moveTo>
                <a:cubicBezTo>
                  <a:pt x="230445" y="181623"/>
                  <a:pt x="235480" y="182902"/>
                  <a:pt x="239525" y="185461"/>
                </a:cubicBezTo>
                <a:cubicBezTo>
                  <a:pt x="243570" y="188020"/>
                  <a:pt x="246129" y="191529"/>
                  <a:pt x="247202" y="195986"/>
                </a:cubicBezTo>
                <a:lnTo>
                  <a:pt x="240268" y="199082"/>
                </a:lnTo>
                <a:cubicBezTo>
                  <a:pt x="239360" y="195615"/>
                  <a:pt x="237647" y="193035"/>
                  <a:pt x="235129" y="191343"/>
                </a:cubicBezTo>
                <a:cubicBezTo>
                  <a:pt x="232612" y="189651"/>
                  <a:pt x="229124" y="188805"/>
                  <a:pt x="224666" y="188805"/>
                </a:cubicBezTo>
                <a:cubicBezTo>
                  <a:pt x="220126" y="188805"/>
                  <a:pt x="216576" y="189837"/>
                  <a:pt x="214017" y="191900"/>
                </a:cubicBezTo>
                <a:cubicBezTo>
                  <a:pt x="211458" y="193964"/>
                  <a:pt x="210179" y="196853"/>
                  <a:pt x="210179" y="200568"/>
                </a:cubicBezTo>
                <a:cubicBezTo>
                  <a:pt x="210179" y="203953"/>
                  <a:pt x="211396" y="206553"/>
                  <a:pt x="213831" y="208369"/>
                </a:cubicBezTo>
                <a:cubicBezTo>
                  <a:pt x="216267" y="210185"/>
                  <a:pt x="220539" y="211630"/>
                  <a:pt x="226647" y="212703"/>
                </a:cubicBezTo>
                <a:cubicBezTo>
                  <a:pt x="234490" y="214024"/>
                  <a:pt x="240227" y="216418"/>
                  <a:pt x="243859" y="219885"/>
                </a:cubicBezTo>
                <a:cubicBezTo>
                  <a:pt x="247491" y="223352"/>
                  <a:pt x="249307" y="228181"/>
                  <a:pt x="249307" y="234372"/>
                </a:cubicBezTo>
                <a:cubicBezTo>
                  <a:pt x="249307" y="238500"/>
                  <a:pt x="248275" y="242153"/>
                  <a:pt x="246212" y="245331"/>
                </a:cubicBezTo>
                <a:cubicBezTo>
                  <a:pt x="244148" y="248509"/>
                  <a:pt x="241259" y="250965"/>
                  <a:pt x="237544" y="252698"/>
                </a:cubicBezTo>
                <a:cubicBezTo>
                  <a:pt x="233829" y="254432"/>
                  <a:pt x="229619" y="255299"/>
                  <a:pt x="224914" y="255299"/>
                </a:cubicBezTo>
                <a:cubicBezTo>
                  <a:pt x="217897" y="255299"/>
                  <a:pt x="212139" y="253833"/>
                  <a:pt x="207640" y="250903"/>
                </a:cubicBezTo>
                <a:cubicBezTo>
                  <a:pt x="203141" y="247972"/>
                  <a:pt x="200149" y="243742"/>
                  <a:pt x="198663" y="238211"/>
                </a:cubicBezTo>
                <a:lnTo>
                  <a:pt x="205597" y="235239"/>
                </a:lnTo>
                <a:cubicBezTo>
                  <a:pt x="207000" y="239697"/>
                  <a:pt x="209229" y="242957"/>
                  <a:pt x="212284" y="245021"/>
                </a:cubicBezTo>
                <a:cubicBezTo>
                  <a:pt x="215338" y="247085"/>
                  <a:pt x="219465" y="248117"/>
                  <a:pt x="224666" y="248117"/>
                </a:cubicBezTo>
                <a:cubicBezTo>
                  <a:pt x="229537" y="248117"/>
                  <a:pt x="233458" y="246899"/>
                  <a:pt x="236429" y="244464"/>
                </a:cubicBezTo>
                <a:cubicBezTo>
                  <a:pt x="239401" y="242029"/>
                  <a:pt x="240887" y="238789"/>
                  <a:pt x="240887" y="234744"/>
                </a:cubicBezTo>
                <a:cubicBezTo>
                  <a:pt x="240887" y="230451"/>
                  <a:pt x="239608" y="227232"/>
                  <a:pt x="237049" y="225085"/>
                </a:cubicBezTo>
                <a:cubicBezTo>
                  <a:pt x="234490" y="222939"/>
                  <a:pt x="230032" y="221288"/>
                  <a:pt x="223676" y="220132"/>
                </a:cubicBezTo>
                <a:cubicBezTo>
                  <a:pt x="216081" y="218812"/>
                  <a:pt x="210509" y="216562"/>
                  <a:pt x="206959" y="213384"/>
                </a:cubicBezTo>
                <a:cubicBezTo>
                  <a:pt x="203409" y="210206"/>
                  <a:pt x="201635" y="205975"/>
                  <a:pt x="201635" y="200692"/>
                </a:cubicBezTo>
                <a:cubicBezTo>
                  <a:pt x="201635" y="196977"/>
                  <a:pt x="202605" y="193675"/>
                  <a:pt x="204545" y="190786"/>
                </a:cubicBezTo>
                <a:cubicBezTo>
                  <a:pt x="206484" y="187897"/>
                  <a:pt x="209188" y="185647"/>
                  <a:pt x="212655" y="184037"/>
                </a:cubicBezTo>
                <a:cubicBezTo>
                  <a:pt x="216122" y="182428"/>
                  <a:pt x="220043" y="181623"/>
                  <a:pt x="224418" y="181623"/>
                </a:cubicBezTo>
                <a:close/>
                <a:moveTo>
                  <a:pt x="30337" y="181623"/>
                </a:moveTo>
                <a:cubicBezTo>
                  <a:pt x="36281" y="181623"/>
                  <a:pt x="41543" y="183191"/>
                  <a:pt x="46125" y="186328"/>
                </a:cubicBezTo>
                <a:cubicBezTo>
                  <a:pt x="50706" y="189465"/>
                  <a:pt x="54277" y="193820"/>
                  <a:pt x="56836" y="199392"/>
                </a:cubicBezTo>
                <a:cubicBezTo>
                  <a:pt x="59395" y="204964"/>
                  <a:pt x="60674" y="211341"/>
                  <a:pt x="60674" y="218523"/>
                </a:cubicBezTo>
                <a:cubicBezTo>
                  <a:pt x="60674" y="225622"/>
                  <a:pt x="59395" y="231958"/>
                  <a:pt x="56836" y="237530"/>
                </a:cubicBezTo>
                <a:cubicBezTo>
                  <a:pt x="54277" y="243102"/>
                  <a:pt x="50706" y="247456"/>
                  <a:pt x="46125" y="250593"/>
                </a:cubicBezTo>
                <a:cubicBezTo>
                  <a:pt x="41543" y="253730"/>
                  <a:pt x="36281" y="255299"/>
                  <a:pt x="30337" y="255299"/>
                </a:cubicBezTo>
                <a:cubicBezTo>
                  <a:pt x="24393" y="255299"/>
                  <a:pt x="19131" y="253730"/>
                  <a:pt x="14549" y="250593"/>
                </a:cubicBezTo>
                <a:cubicBezTo>
                  <a:pt x="9968" y="247456"/>
                  <a:pt x="6398" y="243102"/>
                  <a:pt x="3838" y="237530"/>
                </a:cubicBezTo>
                <a:cubicBezTo>
                  <a:pt x="1279" y="231958"/>
                  <a:pt x="0" y="225622"/>
                  <a:pt x="0" y="218523"/>
                </a:cubicBezTo>
                <a:cubicBezTo>
                  <a:pt x="0" y="211341"/>
                  <a:pt x="1279" y="204964"/>
                  <a:pt x="3838" y="199392"/>
                </a:cubicBezTo>
                <a:cubicBezTo>
                  <a:pt x="6398" y="193820"/>
                  <a:pt x="9968" y="189465"/>
                  <a:pt x="14549" y="186328"/>
                </a:cubicBezTo>
                <a:cubicBezTo>
                  <a:pt x="19131" y="183191"/>
                  <a:pt x="24393" y="181623"/>
                  <a:pt x="30337" y="181623"/>
                </a:cubicBezTo>
                <a:close/>
                <a:moveTo>
                  <a:pt x="266709" y="164659"/>
                </a:moveTo>
                <a:lnTo>
                  <a:pt x="275377" y="164659"/>
                </a:lnTo>
                <a:lnTo>
                  <a:pt x="275377" y="182985"/>
                </a:lnTo>
                <a:lnTo>
                  <a:pt x="293208" y="182985"/>
                </a:lnTo>
                <a:lnTo>
                  <a:pt x="293208" y="190291"/>
                </a:lnTo>
                <a:lnTo>
                  <a:pt x="275377" y="190291"/>
                </a:lnTo>
                <a:lnTo>
                  <a:pt x="275377" y="237716"/>
                </a:lnTo>
                <a:cubicBezTo>
                  <a:pt x="275377" y="241018"/>
                  <a:pt x="276285" y="243535"/>
                  <a:pt x="278101" y="245269"/>
                </a:cubicBezTo>
                <a:cubicBezTo>
                  <a:pt x="279917" y="247002"/>
                  <a:pt x="282476" y="247869"/>
                  <a:pt x="285778" y="247869"/>
                </a:cubicBezTo>
                <a:cubicBezTo>
                  <a:pt x="288338" y="247869"/>
                  <a:pt x="290814" y="247498"/>
                  <a:pt x="293208" y="246755"/>
                </a:cubicBezTo>
                <a:lnTo>
                  <a:pt x="293208" y="253937"/>
                </a:lnTo>
                <a:cubicBezTo>
                  <a:pt x="290979" y="254845"/>
                  <a:pt x="288131" y="255299"/>
                  <a:pt x="284664" y="255299"/>
                </a:cubicBezTo>
                <a:cubicBezTo>
                  <a:pt x="279133" y="255299"/>
                  <a:pt x="274758" y="253751"/>
                  <a:pt x="271539" y="250655"/>
                </a:cubicBezTo>
                <a:cubicBezTo>
                  <a:pt x="268319" y="247560"/>
                  <a:pt x="266709" y="243329"/>
                  <a:pt x="266709" y="237963"/>
                </a:cubicBezTo>
                <a:lnTo>
                  <a:pt x="266709" y="190291"/>
                </a:lnTo>
                <a:lnTo>
                  <a:pt x="255194" y="190291"/>
                </a:lnTo>
                <a:lnTo>
                  <a:pt x="255194" y="182985"/>
                </a:lnTo>
                <a:lnTo>
                  <a:pt x="266709" y="182985"/>
                </a:lnTo>
                <a:close/>
                <a:moveTo>
                  <a:pt x="161934" y="164659"/>
                </a:moveTo>
                <a:lnTo>
                  <a:pt x="170602" y="164659"/>
                </a:lnTo>
                <a:lnTo>
                  <a:pt x="170602" y="182985"/>
                </a:lnTo>
                <a:lnTo>
                  <a:pt x="188433" y="182985"/>
                </a:lnTo>
                <a:lnTo>
                  <a:pt x="188433" y="190291"/>
                </a:lnTo>
                <a:lnTo>
                  <a:pt x="170602" y="190291"/>
                </a:lnTo>
                <a:lnTo>
                  <a:pt x="170602" y="237716"/>
                </a:lnTo>
                <a:cubicBezTo>
                  <a:pt x="170602" y="241018"/>
                  <a:pt x="171510" y="243535"/>
                  <a:pt x="173326" y="245269"/>
                </a:cubicBezTo>
                <a:cubicBezTo>
                  <a:pt x="175142" y="247002"/>
                  <a:pt x="177701" y="247869"/>
                  <a:pt x="181003" y="247869"/>
                </a:cubicBezTo>
                <a:cubicBezTo>
                  <a:pt x="183563" y="247869"/>
                  <a:pt x="186039" y="247498"/>
                  <a:pt x="188433" y="246755"/>
                </a:cubicBezTo>
                <a:lnTo>
                  <a:pt x="188433" y="253937"/>
                </a:lnTo>
                <a:cubicBezTo>
                  <a:pt x="186204" y="254845"/>
                  <a:pt x="183356" y="255299"/>
                  <a:pt x="179889" y="255299"/>
                </a:cubicBezTo>
                <a:cubicBezTo>
                  <a:pt x="174358" y="255299"/>
                  <a:pt x="169983" y="253751"/>
                  <a:pt x="166764" y="250655"/>
                </a:cubicBezTo>
                <a:cubicBezTo>
                  <a:pt x="163544" y="247560"/>
                  <a:pt x="161934" y="243329"/>
                  <a:pt x="161934" y="237963"/>
                </a:cubicBezTo>
                <a:lnTo>
                  <a:pt x="161934" y="190291"/>
                </a:lnTo>
                <a:lnTo>
                  <a:pt x="150419" y="190291"/>
                </a:lnTo>
                <a:lnTo>
                  <a:pt x="150419" y="182985"/>
                </a:lnTo>
                <a:lnTo>
                  <a:pt x="161934" y="182985"/>
                </a:lnTo>
                <a:close/>
                <a:moveTo>
                  <a:pt x="541572" y="157601"/>
                </a:moveTo>
                <a:cubicBezTo>
                  <a:pt x="543554" y="157601"/>
                  <a:pt x="545101" y="158179"/>
                  <a:pt x="546216" y="159334"/>
                </a:cubicBezTo>
                <a:cubicBezTo>
                  <a:pt x="547330" y="160490"/>
                  <a:pt x="547887" y="162017"/>
                  <a:pt x="547887" y="163916"/>
                </a:cubicBezTo>
                <a:cubicBezTo>
                  <a:pt x="547887" y="165897"/>
                  <a:pt x="547330" y="167445"/>
                  <a:pt x="546216" y="168559"/>
                </a:cubicBezTo>
                <a:cubicBezTo>
                  <a:pt x="545101" y="169674"/>
                  <a:pt x="543554" y="170231"/>
                  <a:pt x="541572" y="170231"/>
                </a:cubicBezTo>
                <a:cubicBezTo>
                  <a:pt x="539674" y="170231"/>
                  <a:pt x="538147" y="169674"/>
                  <a:pt x="536991" y="168559"/>
                </a:cubicBezTo>
                <a:cubicBezTo>
                  <a:pt x="535835" y="167445"/>
                  <a:pt x="535257" y="165897"/>
                  <a:pt x="535257" y="163916"/>
                </a:cubicBezTo>
                <a:cubicBezTo>
                  <a:pt x="535257" y="162017"/>
                  <a:pt x="535835" y="160490"/>
                  <a:pt x="536991" y="159334"/>
                </a:cubicBezTo>
                <a:cubicBezTo>
                  <a:pt x="538147" y="158179"/>
                  <a:pt x="539674" y="157601"/>
                  <a:pt x="541572" y="157601"/>
                </a:cubicBezTo>
                <a:close/>
                <a:moveTo>
                  <a:pt x="509578" y="152400"/>
                </a:moveTo>
                <a:lnTo>
                  <a:pt x="517998" y="152400"/>
                </a:lnTo>
                <a:lnTo>
                  <a:pt x="517998" y="237096"/>
                </a:lnTo>
                <a:cubicBezTo>
                  <a:pt x="517998" y="243370"/>
                  <a:pt x="518163" y="248984"/>
                  <a:pt x="518493" y="253937"/>
                </a:cubicBezTo>
                <a:lnTo>
                  <a:pt x="510940" y="253937"/>
                </a:lnTo>
                <a:cubicBezTo>
                  <a:pt x="510445" y="250469"/>
                  <a:pt x="510156" y="245599"/>
                  <a:pt x="510073" y="239325"/>
                </a:cubicBezTo>
                <a:cubicBezTo>
                  <a:pt x="507762" y="244361"/>
                  <a:pt x="504563" y="248282"/>
                  <a:pt x="500477" y="251089"/>
                </a:cubicBezTo>
                <a:cubicBezTo>
                  <a:pt x="496391" y="253895"/>
                  <a:pt x="491582" y="255299"/>
                  <a:pt x="486051" y="255299"/>
                </a:cubicBezTo>
                <a:cubicBezTo>
                  <a:pt x="480520" y="255299"/>
                  <a:pt x="475567" y="253751"/>
                  <a:pt x="471192" y="250655"/>
                </a:cubicBezTo>
                <a:cubicBezTo>
                  <a:pt x="466817" y="247560"/>
                  <a:pt x="463412" y="243226"/>
                  <a:pt x="460977" y="237654"/>
                </a:cubicBezTo>
                <a:cubicBezTo>
                  <a:pt x="458541" y="232081"/>
                  <a:pt x="457324" y="225704"/>
                  <a:pt x="457324" y="218523"/>
                </a:cubicBezTo>
                <a:cubicBezTo>
                  <a:pt x="457324" y="211341"/>
                  <a:pt x="458541" y="204943"/>
                  <a:pt x="460977" y="199330"/>
                </a:cubicBezTo>
                <a:cubicBezTo>
                  <a:pt x="463412" y="193716"/>
                  <a:pt x="466817" y="189362"/>
                  <a:pt x="471192" y="186266"/>
                </a:cubicBezTo>
                <a:cubicBezTo>
                  <a:pt x="475567" y="183171"/>
                  <a:pt x="480520" y="181623"/>
                  <a:pt x="486051" y="181623"/>
                </a:cubicBezTo>
                <a:cubicBezTo>
                  <a:pt x="491334" y="181623"/>
                  <a:pt x="495978" y="182923"/>
                  <a:pt x="499981" y="185523"/>
                </a:cubicBezTo>
                <a:cubicBezTo>
                  <a:pt x="503985" y="188124"/>
                  <a:pt x="507184" y="191776"/>
                  <a:pt x="509578" y="196482"/>
                </a:cubicBezTo>
                <a:close/>
                <a:moveTo>
                  <a:pt x="1325737" y="36528"/>
                </a:moveTo>
                <a:cubicBezTo>
                  <a:pt x="1321527" y="36528"/>
                  <a:pt x="1317771" y="37746"/>
                  <a:pt x="1314469" y="40181"/>
                </a:cubicBezTo>
                <a:cubicBezTo>
                  <a:pt x="1311167" y="42617"/>
                  <a:pt x="1308608" y="46084"/>
                  <a:pt x="1306792" y="50583"/>
                </a:cubicBezTo>
                <a:cubicBezTo>
                  <a:pt x="1304976" y="55082"/>
                  <a:pt x="1304068" y="60262"/>
                  <a:pt x="1304068" y="66123"/>
                </a:cubicBezTo>
                <a:cubicBezTo>
                  <a:pt x="1304068" y="71984"/>
                  <a:pt x="1304976" y="77143"/>
                  <a:pt x="1306792" y="81601"/>
                </a:cubicBezTo>
                <a:cubicBezTo>
                  <a:pt x="1308608" y="86058"/>
                  <a:pt x="1311167" y="89505"/>
                  <a:pt x="1314469" y="91940"/>
                </a:cubicBezTo>
                <a:cubicBezTo>
                  <a:pt x="1317771" y="94375"/>
                  <a:pt x="1321527" y="95593"/>
                  <a:pt x="1325737" y="95593"/>
                </a:cubicBezTo>
                <a:cubicBezTo>
                  <a:pt x="1330030" y="95593"/>
                  <a:pt x="1333827" y="94375"/>
                  <a:pt x="1337129" y="91940"/>
                </a:cubicBezTo>
                <a:cubicBezTo>
                  <a:pt x="1340431" y="89505"/>
                  <a:pt x="1342990" y="86058"/>
                  <a:pt x="1344806" y="81601"/>
                </a:cubicBezTo>
                <a:cubicBezTo>
                  <a:pt x="1346622" y="77143"/>
                  <a:pt x="1347530" y="71984"/>
                  <a:pt x="1347530" y="66123"/>
                </a:cubicBezTo>
                <a:cubicBezTo>
                  <a:pt x="1347530" y="60262"/>
                  <a:pt x="1346622" y="55082"/>
                  <a:pt x="1344806" y="50583"/>
                </a:cubicBezTo>
                <a:cubicBezTo>
                  <a:pt x="1342990" y="46084"/>
                  <a:pt x="1340431" y="42617"/>
                  <a:pt x="1337129" y="40181"/>
                </a:cubicBezTo>
                <a:cubicBezTo>
                  <a:pt x="1333827" y="37746"/>
                  <a:pt x="1330030" y="36528"/>
                  <a:pt x="1325737" y="36528"/>
                </a:cubicBezTo>
                <a:close/>
                <a:moveTo>
                  <a:pt x="1173461" y="36528"/>
                </a:moveTo>
                <a:cubicBezTo>
                  <a:pt x="1169251" y="36528"/>
                  <a:pt x="1165495" y="37767"/>
                  <a:pt x="1162193" y="40243"/>
                </a:cubicBezTo>
                <a:cubicBezTo>
                  <a:pt x="1158891" y="42720"/>
                  <a:pt x="1156311" y="46187"/>
                  <a:pt x="1154454" y="50645"/>
                </a:cubicBezTo>
                <a:cubicBezTo>
                  <a:pt x="1152596" y="55102"/>
                  <a:pt x="1151668" y="60262"/>
                  <a:pt x="1151668" y="66123"/>
                </a:cubicBezTo>
                <a:cubicBezTo>
                  <a:pt x="1151668" y="71901"/>
                  <a:pt x="1152596" y="77019"/>
                  <a:pt x="1154454" y="81477"/>
                </a:cubicBezTo>
                <a:cubicBezTo>
                  <a:pt x="1156311" y="85935"/>
                  <a:pt x="1158891" y="89402"/>
                  <a:pt x="1162193" y="91878"/>
                </a:cubicBezTo>
                <a:cubicBezTo>
                  <a:pt x="1165495" y="94355"/>
                  <a:pt x="1169251" y="95593"/>
                  <a:pt x="1173461" y="95593"/>
                </a:cubicBezTo>
                <a:cubicBezTo>
                  <a:pt x="1177753" y="95593"/>
                  <a:pt x="1181530" y="94355"/>
                  <a:pt x="1184791" y="91878"/>
                </a:cubicBezTo>
                <a:cubicBezTo>
                  <a:pt x="1188052" y="89402"/>
                  <a:pt x="1190611" y="85935"/>
                  <a:pt x="1192468" y="81477"/>
                </a:cubicBezTo>
                <a:cubicBezTo>
                  <a:pt x="1194325" y="77019"/>
                  <a:pt x="1195254" y="71901"/>
                  <a:pt x="1195254" y="66123"/>
                </a:cubicBezTo>
                <a:cubicBezTo>
                  <a:pt x="1195254" y="60262"/>
                  <a:pt x="1194346" y="55082"/>
                  <a:pt x="1192530" y="50583"/>
                </a:cubicBezTo>
                <a:cubicBezTo>
                  <a:pt x="1190714" y="46084"/>
                  <a:pt x="1188155" y="42617"/>
                  <a:pt x="1184853" y="40181"/>
                </a:cubicBezTo>
                <a:cubicBezTo>
                  <a:pt x="1181551" y="37746"/>
                  <a:pt x="1177753" y="36528"/>
                  <a:pt x="1173461" y="36528"/>
                </a:cubicBezTo>
                <a:close/>
                <a:moveTo>
                  <a:pt x="972941" y="36528"/>
                </a:moveTo>
                <a:cubicBezTo>
                  <a:pt x="967327" y="36528"/>
                  <a:pt x="962622" y="38675"/>
                  <a:pt x="958825" y="42967"/>
                </a:cubicBezTo>
                <a:cubicBezTo>
                  <a:pt x="955027" y="47260"/>
                  <a:pt x="952716" y="53038"/>
                  <a:pt x="951890" y="60303"/>
                </a:cubicBezTo>
                <a:lnTo>
                  <a:pt x="993619" y="60303"/>
                </a:lnTo>
                <a:cubicBezTo>
                  <a:pt x="992959" y="52626"/>
                  <a:pt x="990875" y="46744"/>
                  <a:pt x="987366" y="42658"/>
                </a:cubicBezTo>
                <a:cubicBezTo>
                  <a:pt x="983858" y="38572"/>
                  <a:pt x="979049" y="36528"/>
                  <a:pt x="972941" y="36528"/>
                </a:cubicBezTo>
                <a:close/>
                <a:moveTo>
                  <a:pt x="839591" y="36528"/>
                </a:moveTo>
                <a:cubicBezTo>
                  <a:pt x="833977" y="36528"/>
                  <a:pt x="829272" y="38675"/>
                  <a:pt x="825474" y="42967"/>
                </a:cubicBezTo>
                <a:cubicBezTo>
                  <a:pt x="821677" y="47260"/>
                  <a:pt x="819366" y="53038"/>
                  <a:pt x="818540" y="60303"/>
                </a:cubicBezTo>
                <a:lnTo>
                  <a:pt x="860269" y="60303"/>
                </a:lnTo>
                <a:cubicBezTo>
                  <a:pt x="859609" y="52626"/>
                  <a:pt x="857525" y="46744"/>
                  <a:pt x="854016" y="42658"/>
                </a:cubicBezTo>
                <a:cubicBezTo>
                  <a:pt x="850508" y="38572"/>
                  <a:pt x="845699" y="36528"/>
                  <a:pt x="839591" y="36528"/>
                </a:cubicBezTo>
                <a:close/>
                <a:moveTo>
                  <a:pt x="718861" y="36528"/>
                </a:moveTo>
                <a:cubicBezTo>
                  <a:pt x="714569" y="36528"/>
                  <a:pt x="710792" y="37746"/>
                  <a:pt x="707531" y="40181"/>
                </a:cubicBezTo>
                <a:cubicBezTo>
                  <a:pt x="704270" y="42617"/>
                  <a:pt x="701732" y="46084"/>
                  <a:pt x="699916" y="50583"/>
                </a:cubicBezTo>
                <a:cubicBezTo>
                  <a:pt x="698100" y="55082"/>
                  <a:pt x="697192" y="60262"/>
                  <a:pt x="697192" y="66123"/>
                </a:cubicBezTo>
                <a:cubicBezTo>
                  <a:pt x="697192" y="71901"/>
                  <a:pt x="698100" y="77019"/>
                  <a:pt x="699916" y="81477"/>
                </a:cubicBezTo>
                <a:cubicBezTo>
                  <a:pt x="701732" y="85935"/>
                  <a:pt x="704291" y="89402"/>
                  <a:pt x="707593" y="91878"/>
                </a:cubicBezTo>
                <a:cubicBezTo>
                  <a:pt x="710895" y="94355"/>
                  <a:pt x="714651" y="95593"/>
                  <a:pt x="718861" y="95593"/>
                </a:cubicBezTo>
                <a:cubicBezTo>
                  <a:pt x="723154" y="95593"/>
                  <a:pt x="726951" y="94355"/>
                  <a:pt x="730253" y="91878"/>
                </a:cubicBezTo>
                <a:cubicBezTo>
                  <a:pt x="733555" y="89402"/>
                  <a:pt x="736135" y="85935"/>
                  <a:pt x="737992" y="81477"/>
                </a:cubicBezTo>
                <a:cubicBezTo>
                  <a:pt x="739850" y="77019"/>
                  <a:pt x="740778" y="71901"/>
                  <a:pt x="740778" y="66123"/>
                </a:cubicBezTo>
                <a:cubicBezTo>
                  <a:pt x="740778" y="60262"/>
                  <a:pt x="739850" y="55102"/>
                  <a:pt x="737992" y="50645"/>
                </a:cubicBezTo>
                <a:cubicBezTo>
                  <a:pt x="736135" y="46187"/>
                  <a:pt x="733555" y="42720"/>
                  <a:pt x="730253" y="40243"/>
                </a:cubicBezTo>
                <a:cubicBezTo>
                  <a:pt x="726951" y="37767"/>
                  <a:pt x="723154" y="36528"/>
                  <a:pt x="718861" y="36528"/>
                </a:cubicBezTo>
                <a:close/>
                <a:moveTo>
                  <a:pt x="468487" y="36528"/>
                </a:moveTo>
                <a:cubicBezTo>
                  <a:pt x="464277" y="36528"/>
                  <a:pt x="460521" y="37746"/>
                  <a:pt x="457219" y="40181"/>
                </a:cubicBezTo>
                <a:cubicBezTo>
                  <a:pt x="453917" y="42617"/>
                  <a:pt x="451358" y="46084"/>
                  <a:pt x="449542" y="50583"/>
                </a:cubicBezTo>
                <a:cubicBezTo>
                  <a:pt x="447726" y="55082"/>
                  <a:pt x="446818" y="60262"/>
                  <a:pt x="446818" y="66123"/>
                </a:cubicBezTo>
                <a:cubicBezTo>
                  <a:pt x="446818" y="71984"/>
                  <a:pt x="447726" y="77143"/>
                  <a:pt x="449542" y="81601"/>
                </a:cubicBezTo>
                <a:cubicBezTo>
                  <a:pt x="451358" y="86058"/>
                  <a:pt x="453917" y="89505"/>
                  <a:pt x="457219" y="91940"/>
                </a:cubicBezTo>
                <a:cubicBezTo>
                  <a:pt x="460521" y="94375"/>
                  <a:pt x="464277" y="95593"/>
                  <a:pt x="468487" y="95593"/>
                </a:cubicBezTo>
                <a:cubicBezTo>
                  <a:pt x="472780" y="95593"/>
                  <a:pt x="476577" y="94375"/>
                  <a:pt x="479879" y="91940"/>
                </a:cubicBezTo>
                <a:cubicBezTo>
                  <a:pt x="483181" y="89505"/>
                  <a:pt x="485740" y="86058"/>
                  <a:pt x="487556" y="81601"/>
                </a:cubicBezTo>
                <a:cubicBezTo>
                  <a:pt x="489372" y="77143"/>
                  <a:pt x="490280" y="71984"/>
                  <a:pt x="490280" y="66123"/>
                </a:cubicBezTo>
                <a:cubicBezTo>
                  <a:pt x="490280" y="60262"/>
                  <a:pt x="489372" y="55082"/>
                  <a:pt x="487556" y="50583"/>
                </a:cubicBezTo>
                <a:cubicBezTo>
                  <a:pt x="485740" y="46084"/>
                  <a:pt x="483181" y="42617"/>
                  <a:pt x="479879" y="40181"/>
                </a:cubicBezTo>
                <a:cubicBezTo>
                  <a:pt x="476577" y="37746"/>
                  <a:pt x="472780" y="36528"/>
                  <a:pt x="468487" y="36528"/>
                </a:cubicBezTo>
                <a:close/>
                <a:moveTo>
                  <a:pt x="287141" y="36528"/>
                </a:moveTo>
                <a:cubicBezTo>
                  <a:pt x="281527" y="36528"/>
                  <a:pt x="276822" y="38675"/>
                  <a:pt x="273025" y="42967"/>
                </a:cubicBezTo>
                <a:cubicBezTo>
                  <a:pt x="269227" y="47260"/>
                  <a:pt x="266916" y="53038"/>
                  <a:pt x="266090" y="60303"/>
                </a:cubicBezTo>
                <a:lnTo>
                  <a:pt x="307819" y="60303"/>
                </a:lnTo>
                <a:cubicBezTo>
                  <a:pt x="307159" y="52626"/>
                  <a:pt x="305075" y="46744"/>
                  <a:pt x="301566" y="42658"/>
                </a:cubicBezTo>
                <a:cubicBezTo>
                  <a:pt x="298058" y="38572"/>
                  <a:pt x="293249" y="36528"/>
                  <a:pt x="287141" y="36528"/>
                </a:cubicBezTo>
                <a:close/>
                <a:moveTo>
                  <a:pt x="144761" y="36528"/>
                </a:moveTo>
                <a:cubicBezTo>
                  <a:pt x="140551" y="36528"/>
                  <a:pt x="136795" y="37767"/>
                  <a:pt x="133493" y="40243"/>
                </a:cubicBezTo>
                <a:cubicBezTo>
                  <a:pt x="130191" y="42720"/>
                  <a:pt x="127611" y="46187"/>
                  <a:pt x="125754" y="50645"/>
                </a:cubicBezTo>
                <a:cubicBezTo>
                  <a:pt x="123896" y="55102"/>
                  <a:pt x="122968" y="60262"/>
                  <a:pt x="122968" y="66123"/>
                </a:cubicBezTo>
                <a:cubicBezTo>
                  <a:pt x="122968" y="71901"/>
                  <a:pt x="123896" y="77019"/>
                  <a:pt x="125754" y="81477"/>
                </a:cubicBezTo>
                <a:cubicBezTo>
                  <a:pt x="127611" y="85935"/>
                  <a:pt x="130191" y="89402"/>
                  <a:pt x="133493" y="91878"/>
                </a:cubicBezTo>
                <a:cubicBezTo>
                  <a:pt x="136795" y="94355"/>
                  <a:pt x="140551" y="95593"/>
                  <a:pt x="144761" y="95593"/>
                </a:cubicBezTo>
                <a:cubicBezTo>
                  <a:pt x="149053" y="95593"/>
                  <a:pt x="152830" y="94355"/>
                  <a:pt x="156091" y="91878"/>
                </a:cubicBezTo>
                <a:cubicBezTo>
                  <a:pt x="159352" y="89402"/>
                  <a:pt x="161911" y="85935"/>
                  <a:pt x="163768" y="81477"/>
                </a:cubicBezTo>
                <a:cubicBezTo>
                  <a:pt x="165625" y="77019"/>
                  <a:pt x="166554" y="71901"/>
                  <a:pt x="166554" y="66123"/>
                </a:cubicBezTo>
                <a:cubicBezTo>
                  <a:pt x="166554" y="60262"/>
                  <a:pt x="165646" y="55082"/>
                  <a:pt x="163830" y="50583"/>
                </a:cubicBezTo>
                <a:cubicBezTo>
                  <a:pt x="162014" y="46084"/>
                  <a:pt x="159455" y="42617"/>
                  <a:pt x="156153" y="40181"/>
                </a:cubicBezTo>
                <a:cubicBezTo>
                  <a:pt x="152851" y="37746"/>
                  <a:pt x="149053" y="36528"/>
                  <a:pt x="144761" y="36528"/>
                </a:cubicBezTo>
                <a:close/>
                <a:moveTo>
                  <a:pt x="1270664" y="30585"/>
                </a:moveTo>
                <a:lnTo>
                  <a:pt x="1279331" y="30585"/>
                </a:lnTo>
                <a:lnTo>
                  <a:pt x="1279331" y="101537"/>
                </a:lnTo>
                <a:lnTo>
                  <a:pt x="1270664" y="101537"/>
                </a:lnTo>
                <a:close/>
                <a:moveTo>
                  <a:pt x="516703" y="30585"/>
                </a:moveTo>
                <a:lnTo>
                  <a:pt x="525246" y="30585"/>
                </a:lnTo>
                <a:lnTo>
                  <a:pt x="525246" y="76648"/>
                </a:lnTo>
                <a:cubicBezTo>
                  <a:pt x="525246" y="83004"/>
                  <a:pt x="526691" y="87709"/>
                  <a:pt x="529580" y="90764"/>
                </a:cubicBezTo>
                <a:cubicBezTo>
                  <a:pt x="532470" y="93818"/>
                  <a:pt x="536927" y="95345"/>
                  <a:pt x="542954" y="95345"/>
                </a:cubicBezTo>
                <a:cubicBezTo>
                  <a:pt x="547329" y="95345"/>
                  <a:pt x="551208" y="94272"/>
                  <a:pt x="554593" y="92126"/>
                </a:cubicBezTo>
                <a:cubicBezTo>
                  <a:pt x="557978" y="89980"/>
                  <a:pt x="560619" y="86946"/>
                  <a:pt x="562518" y="83025"/>
                </a:cubicBezTo>
                <a:cubicBezTo>
                  <a:pt x="564416" y="79104"/>
                  <a:pt x="565366" y="74625"/>
                  <a:pt x="565366" y="69590"/>
                </a:cubicBezTo>
                <a:lnTo>
                  <a:pt x="565366" y="30585"/>
                </a:lnTo>
                <a:lnTo>
                  <a:pt x="573786" y="30585"/>
                </a:lnTo>
                <a:lnTo>
                  <a:pt x="573786" y="84696"/>
                </a:lnTo>
                <a:cubicBezTo>
                  <a:pt x="573786" y="90970"/>
                  <a:pt x="573951" y="96584"/>
                  <a:pt x="574281" y="101537"/>
                </a:cubicBezTo>
                <a:lnTo>
                  <a:pt x="566852" y="101537"/>
                </a:lnTo>
                <a:cubicBezTo>
                  <a:pt x="566604" y="99473"/>
                  <a:pt x="566398" y="94561"/>
                  <a:pt x="566233" y="86801"/>
                </a:cubicBezTo>
                <a:cubicBezTo>
                  <a:pt x="563839" y="92085"/>
                  <a:pt x="560475" y="96088"/>
                  <a:pt x="556141" y="98812"/>
                </a:cubicBezTo>
                <a:cubicBezTo>
                  <a:pt x="551807" y="101537"/>
                  <a:pt x="546627" y="102899"/>
                  <a:pt x="540601" y="102899"/>
                </a:cubicBezTo>
                <a:cubicBezTo>
                  <a:pt x="533089" y="102899"/>
                  <a:pt x="527228" y="100690"/>
                  <a:pt x="523018" y="96274"/>
                </a:cubicBezTo>
                <a:cubicBezTo>
                  <a:pt x="518808" y="91858"/>
                  <a:pt x="516703" y="85728"/>
                  <a:pt x="516703" y="77886"/>
                </a:cubicBezTo>
                <a:close/>
                <a:moveTo>
                  <a:pt x="368132" y="30585"/>
                </a:moveTo>
                <a:lnTo>
                  <a:pt x="377666" y="30585"/>
                </a:lnTo>
                <a:lnTo>
                  <a:pt x="399831" y="92002"/>
                </a:lnTo>
                <a:lnTo>
                  <a:pt x="421996" y="30585"/>
                </a:lnTo>
                <a:lnTo>
                  <a:pt x="431035" y="30585"/>
                </a:lnTo>
                <a:lnTo>
                  <a:pt x="393516" y="127911"/>
                </a:lnTo>
                <a:lnTo>
                  <a:pt x="384229" y="127911"/>
                </a:lnTo>
                <a:lnTo>
                  <a:pt x="395868" y="101537"/>
                </a:lnTo>
                <a:close/>
                <a:moveTo>
                  <a:pt x="1407757" y="29223"/>
                </a:moveTo>
                <a:cubicBezTo>
                  <a:pt x="1415269" y="29223"/>
                  <a:pt x="1421109" y="31390"/>
                  <a:pt x="1425278" y="35724"/>
                </a:cubicBezTo>
                <a:cubicBezTo>
                  <a:pt x="1429447" y="40057"/>
                  <a:pt x="1431531" y="46187"/>
                  <a:pt x="1431531" y="54112"/>
                </a:cubicBezTo>
                <a:lnTo>
                  <a:pt x="1431531" y="101537"/>
                </a:lnTo>
                <a:lnTo>
                  <a:pt x="1423111" y="101537"/>
                </a:lnTo>
                <a:lnTo>
                  <a:pt x="1423111" y="55474"/>
                </a:lnTo>
                <a:cubicBezTo>
                  <a:pt x="1423111" y="49035"/>
                  <a:pt x="1421646" y="44309"/>
                  <a:pt x="1418715" y="41296"/>
                </a:cubicBezTo>
                <a:cubicBezTo>
                  <a:pt x="1415785" y="38283"/>
                  <a:pt x="1411348" y="36776"/>
                  <a:pt x="1405404" y="36776"/>
                </a:cubicBezTo>
                <a:cubicBezTo>
                  <a:pt x="1400946" y="36776"/>
                  <a:pt x="1397025" y="37849"/>
                  <a:pt x="1393641" y="39996"/>
                </a:cubicBezTo>
                <a:cubicBezTo>
                  <a:pt x="1390256" y="42142"/>
                  <a:pt x="1387635" y="45155"/>
                  <a:pt x="1385778" y="49035"/>
                </a:cubicBezTo>
                <a:cubicBezTo>
                  <a:pt x="1383920" y="52915"/>
                  <a:pt x="1382992" y="57414"/>
                  <a:pt x="1382992" y="62532"/>
                </a:cubicBezTo>
                <a:lnTo>
                  <a:pt x="1382992" y="101537"/>
                </a:lnTo>
                <a:lnTo>
                  <a:pt x="1374448" y="101537"/>
                </a:lnTo>
                <a:lnTo>
                  <a:pt x="1374448" y="47301"/>
                </a:lnTo>
                <a:cubicBezTo>
                  <a:pt x="1374448" y="41110"/>
                  <a:pt x="1374283" y="35538"/>
                  <a:pt x="1373953" y="30585"/>
                </a:cubicBezTo>
                <a:lnTo>
                  <a:pt x="1381382" y="30585"/>
                </a:lnTo>
                <a:cubicBezTo>
                  <a:pt x="1381712" y="32731"/>
                  <a:pt x="1382001" y="37478"/>
                  <a:pt x="1382249" y="44825"/>
                </a:cubicBezTo>
                <a:cubicBezTo>
                  <a:pt x="1384643" y="39624"/>
                  <a:pt x="1388007" y="35724"/>
                  <a:pt x="1392341" y="33123"/>
                </a:cubicBezTo>
                <a:cubicBezTo>
                  <a:pt x="1396674" y="30523"/>
                  <a:pt x="1401813" y="29223"/>
                  <a:pt x="1407757" y="29223"/>
                </a:cubicBezTo>
                <a:close/>
                <a:moveTo>
                  <a:pt x="1325737" y="29223"/>
                </a:moveTo>
                <a:cubicBezTo>
                  <a:pt x="1331681" y="29223"/>
                  <a:pt x="1336943" y="30791"/>
                  <a:pt x="1341525" y="33928"/>
                </a:cubicBezTo>
                <a:cubicBezTo>
                  <a:pt x="1346106" y="37065"/>
                  <a:pt x="1349677" y="41420"/>
                  <a:pt x="1352236" y="46992"/>
                </a:cubicBezTo>
                <a:cubicBezTo>
                  <a:pt x="1354795" y="52564"/>
                  <a:pt x="1356074" y="58941"/>
                  <a:pt x="1356074" y="66123"/>
                </a:cubicBezTo>
                <a:cubicBezTo>
                  <a:pt x="1356074" y="73222"/>
                  <a:pt x="1354795" y="79558"/>
                  <a:pt x="1352236" y="85130"/>
                </a:cubicBezTo>
                <a:cubicBezTo>
                  <a:pt x="1349677" y="90702"/>
                  <a:pt x="1346106" y="95056"/>
                  <a:pt x="1341525" y="98193"/>
                </a:cubicBezTo>
                <a:cubicBezTo>
                  <a:pt x="1336943" y="101330"/>
                  <a:pt x="1331681" y="102899"/>
                  <a:pt x="1325737" y="102899"/>
                </a:cubicBezTo>
                <a:cubicBezTo>
                  <a:pt x="1319793" y="102899"/>
                  <a:pt x="1314531" y="101330"/>
                  <a:pt x="1309949" y="98193"/>
                </a:cubicBezTo>
                <a:cubicBezTo>
                  <a:pt x="1305368" y="95056"/>
                  <a:pt x="1301798" y="90702"/>
                  <a:pt x="1299238" y="85130"/>
                </a:cubicBezTo>
                <a:cubicBezTo>
                  <a:pt x="1296679" y="79558"/>
                  <a:pt x="1295400" y="73222"/>
                  <a:pt x="1295400" y="66123"/>
                </a:cubicBezTo>
                <a:cubicBezTo>
                  <a:pt x="1295400" y="58941"/>
                  <a:pt x="1296679" y="52564"/>
                  <a:pt x="1299238" y="46992"/>
                </a:cubicBezTo>
                <a:cubicBezTo>
                  <a:pt x="1301798" y="41420"/>
                  <a:pt x="1305368" y="37065"/>
                  <a:pt x="1309949" y="33928"/>
                </a:cubicBezTo>
                <a:cubicBezTo>
                  <a:pt x="1314531" y="30791"/>
                  <a:pt x="1319793" y="29223"/>
                  <a:pt x="1325737" y="29223"/>
                </a:cubicBezTo>
                <a:close/>
                <a:moveTo>
                  <a:pt x="1171851" y="29223"/>
                </a:moveTo>
                <a:cubicBezTo>
                  <a:pt x="1177382" y="29223"/>
                  <a:pt x="1182211" y="30626"/>
                  <a:pt x="1186339" y="33433"/>
                </a:cubicBezTo>
                <a:cubicBezTo>
                  <a:pt x="1190466" y="36240"/>
                  <a:pt x="1193644" y="40243"/>
                  <a:pt x="1195873" y="45444"/>
                </a:cubicBezTo>
                <a:cubicBezTo>
                  <a:pt x="1196038" y="38097"/>
                  <a:pt x="1196286" y="33144"/>
                  <a:pt x="1196616" y="30585"/>
                </a:cubicBezTo>
                <a:lnTo>
                  <a:pt x="1204170" y="30585"/>
                </a:lnTo>
                <a:cubicBezTo>
                  <a:pt x="1203922" y="34300"/>
                  <a:pt x="1203798" y="39872"/>
                  <a:pt x="1203798" y="47301"/>
                </a:cubicBezTo>
                <a:lnTo>
                  <a:pt x="1203798" y="84696"/>
                </a:lnTo>
                <a:cubicBezTo>
                  <a:pt x="1203798" y="92208"/>
                  <a:pt x="1203922" y="97822"/>
                  <a:pt x="1204170" y="101537"/>
                </a:cubicBezTo>
                <a:lnTo>
                  <a:pt x="1196616" y="101537"/>
                </a:lnTo>
                <a:cubicBezTo>
                  <a:pt x="1196286" y="98812"/>
                  <a:pt x="1196038" y="93901"/>
                  <a:pt x="1195873" y="86801"/>
                </a:cubicBezTo>
                <a:cubicBezTo>
                  <a:pt x="1193644" y="91919"/>
                  <a:pt x="1190466" y="95882"/>
                  <a:pt x="1186339" y="98689"/>
                </a:cubicBezTo>
                <a:cubicBezTo>
                  <a:pt x="1182211" y="101495"/>
                  <a:pt x="1177382" y="102899"/>
                  <a:pt x="1171851" y="102899"/>
                </a:cubicBezTo>
                <a:cubicBezTo>
                  <a:pt x="1166238" y="102899"/>
                  <a:pt x="1161243" y="101351"/>
                  <a:pt x="1156868" y="98255"/>
                </a:cubicBezTo>
                <a:cubicBezTo>
                  <a:pt x="1152493" y="95160"/>
                  <a:pt x="1149088" y="90826"/>
                  <a:pt x="1146653" y="85254"/>
                </a:cubicBezTo>
                <a:cubicBezTo>
                  <a:pt x="1144218" y="79681"/>
                  <a:pt x="1143000" y="73304"/>
                  <a:pt x="1143000" y="66123"/>
                </a:cubicBezTo>
                <a:cubicBezTo>
                  <a:pt x="1143000" y="58941"/>
                  <a:pt x="1144218" y="52543"/>
                  <a:pt x="1146653" y="46930"/>
                </a:cubicBezTo>
                <a:cubicBezTo>
                  <a:pt x="1149088" y="41316"/>
                  <a:pt x="1152493" y="36962"/>
                  <a:pt x="1156868" y="33866"/>
                </a:cubicBezTo>
                <a:cubicBezTo>
                  <a:pt x="1161243" y="30771"/>
                  <a:pt x="1166238" y="29223"/>
                  <a:pt x="1171851" y="29223"/>
                </a:cubicBezTo>
                <a:close/>
                <a:moveTo>
                  <a:pt x="1055332" y="29223"/>
                </a:moveTo>
                <a:cubicBezTo>
                  <a:pt x="1062844" y="29223"/>
                  <a:pt x="1068684" y="31390"/>
                  <a:pt x="1072853" y="35724"/>
                </a:cubicBezTo>
                <a:cubicBezTo>
                  <a:pt x="1077022" y="40057"/>
                  <a:pt x="1079106" y="46187"/>
                  <a:pt x="1079106" y="54112"/>
                </a:cubicBezTo>
                <a:lnTo>
                  <a:pt x="1079106" y="101537"/>
                </a:lnTo>
                <a:lnTo>
                  <a:pt x="1070686" y="101537"/>
                </a:lnTo>
                <a:lnTo>
                  <a:pt x="1070686" y="55474"/>
                </a:lnTo>
                <a:cubicBezTo>
                  <a:pt x="1070686" y="49035"/>
                  <a:pt x="1069221" y="44309"/>
                  <a:pt x="1066290" y="41296"/>
                </a:cubicBezTo>
                <a:cubicBezTo>
                  <a:pt x="1063360" y="38283"/>
                  <a:pt x="1058923" y="36776"/>
                  <a:pt x="1052979" y="36776"/>
                </a:cubicBezTo>
                <a:cubicBezTo>
                  <a:pt x="1048522" y="36776"/>
                  <a:pt x="1044600" y="37849"/>
                  <a:pt x="1041216" y="39996"/>
                </a:cubicBezTo>
                <a:cubicBezTo>
                  <a:pt x="1037831" y="42142"/>
                  <a:pt x="1035210" y="45155"/>
                  <a:pt x="1033353" y="49035"/>
                </a:cubicBezTo>
                <a:cubicBezTo>
                  <a:pt x="1031496" y="52915"/>
                  <a:pt x="1030567" y="57414"/>
                  <a:pt x="1030567" y="62532"/>
                </a:cubicBezTo>
                <a:lnTo>
                  <a:pt x="1030567" y="101537"/>
                </a:lnTo>
                <a:lnTo>
                  <a:pt x="1022023" y="101537"/>
                </a:lnTo>
                <a:lnTo>
                  <a:pt x="1022023" y="47301"/>
                </a:lnTo>
                <a:cubicBezTo>
                  <a:pt x="1022023" y="41110"/>
                  <a:pt x="1021858" y="35538"/>
                  <a:pt x="1021528" y="30585"/>
                </a:cubicBezTo>
                <a:lnTo>
                  <a:pt x="1028957" y="30585"/>
                </a:lnTo>
                <a:cubicBezTo>
                  <a:pt x="1029287" y="32731"/>
                  <a:pt x="1029576" y="37478"/>
                  <a:pt x="1029824" y="44825"/>
                </a:cubicBezTo>
                <a:cubicBezTo>
                  <a:pt x="1032218" y="39624"/>
                  <a:pt x="1035582" y="35724"/>
                  <a:pt x="1039916" y="33123"/>
                </a:cubicBezTo>
                <a:cubicBezTo>
                  <a:pt x="1044250" y="30523"/>
                  <a:pt x="1049388" y="29223"/>
                  <a:pt x="1055332" y="29223"/>
                </a:cubicBezTo>
                <a:close/>
                <a:moveTo>
                  <a:pt x="972941" y="29223"/>
                </a:moveTo>
                <a:cubicBezTo>
                  <a:pt x="978967" y="29223"/>
                  <a:pt x="984188" y="30709"/>
                  <a:pt x="988604" y="33680"/>
                </a:cubicBezTo>
                <a:cubicBezTo>
                  <a:pt x="993021" y="36652"/>
                  <a:pt x="996405" y="40842"/>
                  <a:pt x="998758" y="46249"/>
                </a:cubicBezTo>
                <a:cubicBezTo>
                  <a:pt x="1001111" y="51656"/>
                  <a:pt x="1002287" y="58033"/>
                  <a:pt x="1002287" y="65380"/>
                </a:cubicBezTo>
                <a:lnTo>
                  <a:pt x="1002287" y="67361"/>
                </a:lnTo>
                <a:lnTo>
                  <a:pt x="951643" y="67361"/>
                </a:lnTo>
                <a:cubicBezTo>
                  <a:pt x="951808" y="76276"/>
                  <a:pt x="953995" y="83210"/>
                  <a:pt x="958205" y="88163"/>
                </a:cubicBezTo>
                <a:cubicBezTo>
                  <a:pt x="962415" y="93116"/>
                  <a:pt x="968111" y="95593"/>
                  <a:pt x="975293" y="95593"/>
                </a:cubicBezTo>
                <a:cubicBezTo>
                  <a:pt x="980164" y="95593"/>
                  <a:pt x="984002" y="94582"/>
                  <a:pt x="986809" y="92559"/>
                </a:cubicBezTo>
                <a:cubicBezTo>
                  <a:pt x="989616" y="90537"/>
                  <a:pt x="991927" y="87255"/>
                  <a:pt x="993743" y="82715"/>
                </a:cubicBezTo>
                <a:lnTo>
                  <a:pt x="1000925" y="86058"/>
                </a:lnTo>
                <a:cubicBezTo>
                  <a:pt x="996880" y="97285"/>
                  <a:pt x="988336" y="102899"/>
                  <a:pt x="975293" y="102899"/>
                </a:cubicBezTo>
                <a:cubicBezTo>
                  <a:pt x="968772" y="102899"/>
                  <a:pt x="963076" y="101392"/>
                  <a:pt x="958205" y="98379"/>
                </a:cubicBezTo>
                <a:cubicBezTo>
                  <a:pt x="953335" y="95366"/>
                  <a:pt x="949579" y="91094"/>
                  <a:pt x="946937" y="85563"/>
                </a:cubicBezTo>
                <a:cubicBezTo>
                  <a:pt x="944296" y="80032"/>
                  <a:pt x="942975" y="73552"/>
                  <a:pt x="942975" y="66123"/>
                </a:cubicBezTo>
                <a:cubicBezTo>
                  <a:pt x="942975" y="58858"/>
                  <a:pt x="944254" y="52440"/>
                  <a:pt x="946814" y="46868"/>
                </a:cubicBezTo>
                <a:cubicBezTo>
                  <a:pt x="949372" y="41296"/>
                  <a:pt x="952922" y="36962"/>
                  <a:pt x="957462" y="33866"/>
                </a:cubicBezTo>
                <a:cubicBezTo>
                  <a:pt x="962003" y="30771"/>
                  <a:pt x="967162" y="29223"/>
                  <a:pt x="972941" y="29223"/>
                </a:cubicBezTo>
                <a:close/>
                <a:moveTo>
                  <a:pt x="910218" y="29223"/>
                </a:moveTo>
                <a:cubicBezTo>
                  <a:pt x="916245" y="29223"/>
                  <a:pt x="921280" y="30502"/>
                  <a:pt x="925325" y="33061"/>
                </a:cubicBezTo>
                <a:cubicBezTo>
                  <a:pt x="929370" y="35620"/>
                  <a:pt x="931929" y="39129"/>
                  <a:pt x="933002" y="43586"/>
                </a:cubicBezTo>
                <a:lnTo>
                  <a:pt x="926068" y="46682"/>
                </a:lnTo>
                <a:cubicBezTo>
                  <a:pt x="925160" y="43215"/>
                  <a:pt x="923447" y="40635"/>
                  <a:pt x="920929" y="38943"/>
                </a:cubicBezTo>
                <a:cubicBezTo>
                  <a:pt x="918412" y="37251"/>
                  <a:pt x="914924" y="36405"/>
                  <a:pt x="910466" y="36405"/>
                </a:cubicBezTo>
                <a:cubicBezTo>
                  <a:pt x="905926" y="36405"/>
                  <a:pt x="902376" y="37436"/>
                  <a:pt x="899817" y="39500"/>
                </a:cubicBezTo>
                <a:cubicBezTo>
                  <a:pt x="897258" y="41564"/>
                  <a:pt x="895978" y="44453"/>
                  <a:pt x="895978" y="48168"/>
                </a:cubicBezTo>
                <a:cubicBezTo>
                  <a:pt x="895978" y="51553"/>
                  <a:pt x="897196" y="54153"/>
                  <a:pt x="899631" y="55969"/>
                </a:cubicBezTo>
                <a:cubicBezTo>
                  <a:pt x="902067" y="57785"/>
                  <a:pt x="906339" y="59230"/>
                  <a:pt x="912447" y="60303"/>
                </a:cubicBezTo>
                <a:cubicBezTo>
                  <a:pt x="920290" y="61624"/>
                  <a:pt x="926027" y="64018"/>
                  <a:pt x="929659" y="67485"/>
                </a:cubicBezTo>
                <a:cubicBezTo>
                  <a:pt x="933291" y="70952"/>
                  <a:pt x="935107" y="75781"/>
                  <a:pt x="935107" y="81972"/>
                </a:cubicBezTo>
                <a:cubicBezTo>
                  <a:pt x="935107" y="86100"/>
                  <a:pt x="934075" y="89753"/>
                  <a:pt x="932012" y="92931"/>
                </a:cubicBezTo>
                <a:cubicBezTo>
                  <a:pt x="929948" y="96109"/>
                  <a:pt x="927059" y="98565"/>
                  <a:pt x="923344" y="100298"/>
                </a:cubicBezTo>
                <a:cubicBezTo>
                  <a:pt x="919629" y="102032"/>
                  <a:pt x="915419" y="102899"/>
                  <a:pt x="910714" y="102899"/>
                </a:cubicBezTo>
                <a:cubicBezTo>
                  <a:pt x="903697" y="102899"/>
                  <a:pt x="897939" y="101433"/>
                  <a:pt x="893440" y="98503"/>
                </a:cubicBezTo>
                <a:cubicBezTo>
                  <a:pt x="888941" y="95572"/>
                  <a:pt x="885949" y="91342"/>
                  <a:pt x="884463" y="85811"/>
                </a:cubicBezTo>
                <a:lnTo>
                  <a:pt x="891397" y="82839"/>
                </a:lnTo>
                <a:cubicBezTo>
                  <a:pt x="892800" y="87297"/>
                  <a:pt x="895029" y="90557"/>
                  <a:pt x="898084" y="92621"/>
                </a:cubicBezTo>
                <a:cubicBezTo>
                  <a:pt x="901138" y="94685"/>
                  <a:pt x="905265" y="95717"/>
                  <a:pt x="910466" y="95717"/>
                </a:cubicBezTo>
                <a:cubicBezTo>
                  <a:pt x="915337" y="95717"/>
                  <a:pt x="919258" y="94499"/>
                  <a:pt x="922229" y="92064"/>
                </a:cubicBezTo>
                <a:cubicBezTo>
                  <a:pt x="925201" y="89629"/>
                  <a:pt x="926687" y="86389"/>
                  <a:pt x="926687" y="82344"/>
                </a:cubicBezTo>
                <a:cubicBezTo>
                  <a:pt x="926687" y="78051"/>
                  <a:pt x="925408" y="74832"/>
                  <a:pt x="922849" y="72685"/>
                </a:cubicBezTo>
                <a:cubicBezTo>
                  <a:pt x="920290" y="70539"/>
                  <a:pt x="915832" y="68888"/>
                  <a:pt x="909476" y="67732"/>
                </a:cubicBezTo>
                <a:cubicBezTo>
                  <a:pt x="901881" y="66412"/>
                  <a:pt x="896309" y="64162"/>
                  <a:pt x="892759" y="60984"/>
                </a:cubicBezTo>
                <a:cubicBezTo>
                  <a:pt x="889209" y="57806"/>
                  <a:pt x="887435" y="53575"/>
                  <a:pt x="887435" y="48292"/>
                </a:cubicBezTo>
                <a:cubicBezTo>
                  <a:pt x="887435" y="44577"/>
                  <a:pt x="888405" y="41275"/>
                  <a:pt x="890344" y="38386"/>
                </a:cubicBezTo>
                <a:cubicBezTo>
                  <a:pt x="892284" y="35497"/>
                  <a:pt x="894988" y="33247"/>
                  <a:pt x="898455" y="31637"/>
                </a:cubicBezTo>
                <a:cubicBezTo>
                  <a:pt x="901922" y="30028"/>
                  <a:pt x="905843" y="29223"/>
                  <a:pt x="910218" y="29223"/>
                </a:cubicBezTo>
                <a:close/>
                <a:moveTo>
                  <a:pt x="839591" y="29223"/>
                </a:moveTo>
                <a:cubicBezTo>
                  <a:pt x="845617" y="29223"/>
                  <a:pt x="850838" y="30709"/>
                  <a:pt x="855254" y="33680"/>
                </a:cubicBezTo>
                <a:cubicBezTo>
                  <a:pt x="859671" y="36652"/>
                  <a:pt x="863055" y="40842"/>
                  <a:pt x="865408" y="46249"/>
                </a:cubicBezTo>
                <a:cubicBezTo>
                  <a:pt x="867761" y="51656"/>
                  <a:pt x="868937" y="58033"/>
                  <a:pt x="868937" y="65380"/>
                </a:cubicBezTo>
                <a:lnTo>
                  <a:pt x="868937" y="67361"/>
                </a:lnTo>
                <a:lnTo>
                  <a:pt x="818293" y="67361"/>
                </a:lnTo>
                <a:cubicBezTo>
                  <a:pt x="818458" y="76276"/>
                  <a:pt x="820645" y="83210"/>
                  <a:pt x="824855" y="88163"/>
                </a:cubicBezTo>
                <a:cubicBezTo>
                  <a:pt x="829065" y="93116"/>
                  <a:pt x="834761" y="95593"/>
                  <a:pt x="841943" y="95593"/>
                </a:cubicBezTo>
                <a:cubicBezTo>
                  <a:pt x="846814" y="95593"/>
                  <a:pt x="850652" y="94582"/>
                  <a:pt x="853459" y="92559"/>
                </a:cubicBezTo>
                <a:cubicBezTo>
                  <a:pt x="856266" y="90537"/>
                  <a:pt x="858577" y="87255"/>
                  <a:pt x="860393" y="82715"/>
                </a:cubicBezTo>
                <a:lnTo>
                  <a:pt x="867575" y="86058"/>
                </a:lnTo>
                <a:cubicBezTo>
                  <a:pt x="863530" y="97285"/>
                  <a:pt x="854986" y="102899"/>
                  <a:pt x="841943" y="102899"/>
                </a:cubicBezTo>
                <a:cubicBezTo>
                  <a:pt x="835422" y="102899"/>
                  <a:pt x="829726" y="101392"/>
                  <a:pt x="824855" y="98379"/>
                </a:cubicBezTo>
                <a:cubicBezTo>
                  <a:pt x="819985" y="95366"/>
                  <a:pt x="816229" y="91094"/>
                  <a:pt x="813587" y="85563"/>
                </a:cubicBezTo>
                <a:cubicBezTo>
                  <a:pt x="810946" y="80032"/>
                  <a:pt x="809625" y="73552"/>
                  <a:pt x="809625" y="66123"/>
                </a:cubicBezTo>
                <a:cubicBezTo>
                  <a:pt x="809625" y="58858"/>
                  <a:pt x="810904" y="52440"/>
                  <a:pt x="813463" y="46868"/>
                </a:cubicBezTo>
                <a:cubicBezTo>
                  <a:pt x="816022" y="41296"/>
                  <a:pt x="819572" y="36962"/>
                  <a:pt x="824112" y="33866"/>
                </a:cubicBezTo>
                <a:cubicBezTo>
                  <a:pt x="828653" y="30771"/>
                  <a:pt x="833812" y="29223"/>
                  <a:pt x="839591" y="29223"/>
                </a:cubicBezTo>
                <a:close/>
                <a:moveTo>
                  <a:pt x="794071" y="29223"/>
                </a:moveTo>
                <a:cubicBezTo>
                  <a:pt x="794896" y="29223"/>
                  <a:pt x="795804" y="29305"/>
                  <a:pt x="796795" y="29470"/>
                </a:cubicBezTo>
                <a:lnTo>
                  <a:pt x="796795" y="37519"/>
                </a:lnTo>
                <a:cubicBezTo>
                  <a:pt x="796134" y="37354"/>
                  <a:pt x="794937" y="37271"/>
                  <a:pt x="793204" y="37271"/>
                </a:cubicBezTo>
                <a:cubicBezTo>
                  <a:pt x="787260" y="37271"/>
                  <a:pt x="782472" y="39376"/>
                  <a:pt x="778840" y="43586"/>
                </a:cubicBezTo>
                <a:cubicBezTo>
                  <a:pt x="775208" y="47797"/>
                  <a:pt x="773392" y="53410"/>
                  <a:pt x="773392" y="60427"/>
                </a:cubicBezTo>
                <a:lnTo>
                  <a:pt x="773392" y="101537"/>
                </a:lnTo>
                <a:lnTo>
                  <a:pt x="764848" y="101537"/>
                </a:lnTo>
                <a:lnTo>
                  <a:pt x="764848" y="47301"/>
                </a:lnTo>
                <a:cubicBezTo>
                  <a:pt x="764848" y="39872"/>
                  <a:pt x="764724" y="34300"/>
                  <a:pt x="764476" y="30585"/>
                </a:cubicBezTo>
                <a:lnTo>
                  <a:pt x="771782" y="30585"/>
                </a:lnTo>
                <a:cubicBezTo>
                  <a:pt x="772030" y="32896"/>
                  <a:pt x="772236" y="37230"/>
                  <a:pt x="772401" y="43586"/>
                </a:cubicBezTo>
                <a:cubicBezTo>
                  <a:pt x="774382" y="38964"/>
                  <a:pt x="777251" y="35414"/>
                  <a:pt x="781007" y="32938"/>
                </a:cubicBezTo>
                <a:cubicBezTo>
                  <a:pt x="784763" y="30461"/>
                  <a:pt x="789118" y="29223"/>
                  <a:pt x="794071" y="29223"/>
                </a:cubicBezTo>
                <a:close/>
                <a:moveTo>
                  <a:pt x="720595" y="29223"/>
                </a:moveTo>
                <a:cubicBezTo>
                  <a:pt x="726208" y="29223"/>
                  <a:pt x="731202" y="30771"/>
                  <a:pt x="735578" y="33866"/>
                </a:cubicBezTo>
                <a:cubicBezTo>
                  <a:pt x="739953" y="36962"/>
                  <a:pt x="743358" y="41316"/>
                  <a:pt x="745793" y="46930"/>
                </a:cubicBezTo>
                <a:cubicBezTo>
                  <a:pt x="748228" y="52543"/>
                  <a:pt x="749446" y="58941"/>
                  <a:pt x="749446" y="66123"/>
                </a:cubicBezTo>
                <a:cubicBezTo>
                  <a:pt x="749446" y="73304"/>
                  <a:pt x="748228" y="79681"/>
                  <a:pt x="745793" y="85254"/>
                </a:cubicBezTo>
                <a:cubicBezTo>
                  <a:pt x="743358" y="90826"/>
                  <a:pt x="739953" y="95160"/>
                  <a:pt x="735578" y="98255"/>
                </a:cubicBezTo>
                <a:cubicBezTo>
                  <a:pt x="731202" y="101351"/>
                  <a:pt x="726208" y="102899"/>
                  <a:pt x="720595" y="102899"/>
                </a:cubicBezTo>
                <a:cubicBezTo>
                  <a:pt x="715312" y="102899"/>
                  <a:pt x="710689" y="101619"/>
                  <a:pt x="706726" y="99060"/>
                </a:cubicBezTo>
                <a:cubicBezTo>
                  <a:pt x="702764" y="96501"/>
                  <a:pt x="699586" y="92910"/>
                  <a:pt x="697192" y="88287"/>
                </a:cubicBezTo>
                <a:lnTo>
                  <a:pt x="697192" y="127911"/>
                </a:lnTo>
                <a:lnTo>
                  <a:pt x="688648" y="127911"/>
                </a:lnTo>
                <a:lnTo>
                  <a:pt x="688648" y="47301"/>
                </a:lnTo>
                <a:cubicBezTo>
                  <a:pt x="688648" y="39872"/>
                  <a:pt x="688524" y="34300"/>
                  <a:pt x="688276" y="30585"/>
                </a:cubicBezTo>
                <a:lnTo>
                  <a:pt x="695706" y="30585"/>
                </a:lnTo>
                <a:cubicBezTo>
                  <a:pt x="696036" y="33144"/>
                  <a:pt x="696284" y="38097"/>
                  <a:pt x="696449" y="45444"/>
                </a:cubicBezTo>
                <a:cubicBezTo>
                  <a:pt x="698678" y="40326"/>
                  <a:pt x="701876" y="36343"/>
                  <a:pt x="706045" y="33495"/>
                </a:cubicBezTo>
                <a:cubicBezTo>
                  <a:pt x="710214" y="30647"/>
                  <a:pt x="715064" y="29223"/>
                  <a:pt x="720595" y="29223"/>
                </a:cubicBezTo>
                <a:close/>
                <a:moveTo>
                  <a:pt x="622621" y="29223"/>
                </a:moveTo>
                <a:cubicBezTo>
                  <a:pt x="623446" y="29223"/>
                  <a:pt x="624354" y="29305"/>
                  <a:pt x="625345" y="29470"/>
                </a:cubicBezTo>
                <a:lnTo>
                  <a:pt x="625345" y="37519"/>
                </a:lnTo>
                <a:cubicBezTo>
                  <a:pt x="624684" y="37354"/>
                  <a:pt x="623487" y="37271"/>
                  <a:pt x="621754" y="37271"/>
                </a:cubicBezTo>
                <a:cubicBezTo>
                  <a:pt x="615810" y="37271"/>
                  <a:pt x="611022" y="39376"/>
                  <a:pt x="607390" y="43586"/>
                </a:cubicBezTo>
                <a:cubicBezTo>
                  <a:pt x="603758" y="47797"/>
                  <a:pt x="601942" y="53410"/>
                  <a:pt x="601942" y="60427"/>
                </a:cubicBezTo>
                <a:lnTo>
                  <a:pt x="601942" y="101537"/>
                </a:lnTo>
                <a:lnTo>
                  <a:pt x="593398" y="101537"/>
                </a:lnTo>
                <a:lnTo>
                  <a:pt x="593398" y="47301"/>
                </a:lnTo>
                <a:cubicBezTo>
                  <a:pt x="593398" y="39872"/>
                  <a:pt x="593274" y="34300"/>
                  <a:pt x="593026" y="30585"/>
                </a:cubicBezTo>
                <a:lnTo>
                  <a:pt x="600332" y="30585"/>
                </a:lnTo>
                <a:cubicBezTo>
                  <a:pt x="600580" y="32896"/>
                  <a:pt x="600786" y="37230"/>
                  <a:pt x="600951" y="43586"/>
                </a:cubicBezTo>
                <a:cubicBezTo>
                  <a:pt x="602932" y="38964"/>
                  <a:pt x="605801" y="35414"/>
                  <a:pt x="609557" y="32938"/>
                </a:cubicBezTo>
                <a:cubicBezTo>
                  <a:pt x="613313" y="30461"/>
                  <a:pt x="617668" y="29223"/>
                  <a:pt x="622621" y="29223"/>
                </a:cubicBezTo>
                <a:close/>
                <a:moveTo>
                  <a:pt x="468487" y="29223"/>
                </a:moveTo>
                <a:cubicBezTo>
                  <a:pt x="474431" y="29223"/>
                  <a:pt x="479693" y="30791"/>
                  <a:pt x="484275" y="33928"/>
                </a:cubicBezTo>
                <a:cubicBezTo>
                  <a:pt x="488856" y="37065"/>
                  <a:pt x="492427" y="41420"/>
                  <a:pt x="494986" y="46992"/>
                </a:cubicBezTo>
                <a:cubicBezTo>
                  <a:pt x="497545" y="52564"/>
                  <a:pt x="498824" y="58941"/>
                  <a:pt x="498824" y="66123"/>
                </a:cubicBezTo>
                <a:cubicBezTo>
                  <a:pt x="498824" y="73222"/>
                  <a:pt x="497545" y="79558"/>
                  <a:pt x="494986" y="85130"/>
                </a:cubicBezTo>
                <a:cubicBezTo>
                  <a:pt x="492427" y="90702"/>
                  <a:pt x="488856" y="95056"/>
                  <a:pt x="484275" y="98193"/>
                </a:cubicBezTo>
                <a:cubicBezTo>
                  <a:pt x="479693" y="101330"/>
                  <a:pt x="474431" y="102899"/>
                  <a:pt x="468487" y="102899"/>
                </a:cubicBezTo>
                <a:cubicBezTo>
                  <a:pt x="462543" y="102899"/>
                  <a:pt x="457281" y="101330"/>
                  <a:pt x="452699" y="98193"/>
                </a:cubicBezTo>
                <a:cubicBezTo>
                  <a:pt x="448118" y="95056"/>
                  <a:pt x="444548" y="90702"/>
                  <a:pt x="441988" y="85130"/>
                </a:cubicBezTo>
                <a:cubicBezTo>
                  <a:pt x="439429" y="79558"/>
                  <a:pt x="438150" y="73222"/>
                  <a:pt x="438150" y="66123"/>
                </a:cubicBezTo>
                <a:cubicBezTo>
                  <a:pt x="438150" y="58941"/>
                  <a:pt x="439429" y="52564"/>
                  <a:pt x="441988" y="46992"/>
                </a:cubicBezTo>
                <a:cubicBezTo>
                  <a:pt x="444548" y="41420"/>
                  <a:pt x="448118" y="37065"/>
                  <a:pt x="452699" y="33928"/>
                </a:cubicBezTo>
                <a:cubicBezTo>
                  <a:pt x="457281" y="30791"/>
                  <a:pt x="462543" y="29223"/>
                  <a:pt x="468487" y="29223"/>
                </a:cubicBezTo>
                <a:close/>
                <a:moveTo>
                  <a:pt x="287141" y="29223"/>
                </a:moveTo>
                <a:cubicBezTo>
                  <a:pt x="293167" y="29223"/>
                  <a:pt x="298388" y="30709"/>
                  <a:pt x="302804" y="33680"/>
                </a:cubicBezTo>
                <a:cubicBezTo>
                  <a:pt x="307221" y="36652"/>
                  <a:pt x="310605" y="40842"/>
                  <a:pt x="312958" y="46249"/>
                </a:cubicBezTo>
                <a:cubicBezTo>
                  <a:pt x="315311" y="51656"/>
                  <a:pt x="316487" y="58033"/>
                  <a:pt x="316487" y="65380"/>
                </a:cubicBezTo>
                <a:lnTo>
                  <a:pt x="316487" y="67361"/>
                </a:lnTo>
                <a:lnTo>
                  <a:pt x="265843" y="67361"/>
                </a:lnTo>
                <a:cubicBezTo>
                  <a:pt x="266008" y="76276"/>
                  <a:pt x="268195" y="83210"/>
                  <a:pt x="272405" y="88163"/>
                </a:cubicBezTo>
                <a:cubicBezTo>
                  <a:pt x="276615" y="93116"/>
                  <a:pt x="282311" y="95593"/>
                  <a:pt x="289493" y="95593"/>
                </a:cubicBezTo>
                <a:cubicBezTo>
                  <a:pt x="294364" y="95593"/>
                  <a:pt x="298202" y="94582"/>
                  <a:pt x="301009" y="92559"/>
                </a:cubicBezTo>
                <a:cubicBezTo>
                  <a:pt x="303816" y="90537"/>
                  <a:pt x="306127" y="87255"/>
                  <a:pt x="307943" y="82715"/>
                </a:cubicBezTo>
                <a:lnTo>
                  <a:pt x="315125" y="86058"/>
                </a:lnTo>
                <a:cubicBezTo>
                  <a:pt x="311080" y="97285"/>
                  <a:pt x="302536" y="102899"/>
                  <a:pt x="289493" y="102899"/>
                </a:cubicBezTo>
                <a:cubicBezTo>
                  <a:pt x="282972" y="102899"/>
                  <a:pt x="277276" y="101392"/>
                  <a:pt x="272405" y="98379"/>
                </a:cubicBezTo>
                <a:cubicBezTo>
                  <a:pt x="267535" y="95366"/>
                  <a:pt x="263779" y="91094"/>
                  <a:pt x="261137" y="85563"/>
                </a:cubicBezTo>
                <a:cubicBezTo>
                  <a:pt x="258496" y="80032"/>
                  <a:pt x="257175" y="73552"/>
                  <a:pt x="257175" y="66123"/>
                </a:cubicBezTo>
                <a:cubicBezTo>
                  <a:pt x="257175" y="58858"/>
                  <a:pt x="258454" y="52440"/>
                  <a:pt x="261014" y="46868"/>
                </a:cubicBezTo>
                <a:cubicBezTo>
                  <a:pt x="263573" y="41296"/>
                  <a:pt x="267122" y="36962"/>
                  <a:pt x="271662" y="33866"/>
                </a:cubicBezTo>
                <a:cubicBezTo>
                  <a:pt x="276203" y="30771"/>
                  <a:pt x="281362" y="29223"/>
                  <a:pt x="287141" y="29223"/>
                </a:cubicBezTo>
                <a:close/>
                <a:moveTo>
                  <a:pt x="143151" y="29223"/>
                </a:moveTo>
                <a:cubicBezTo>
                  <a:pt x="148682" y="29223"/>
                  <a:pt x="153511" y="30626"/>
                  <a:pt x="157639" y="33433"/>
                </a:cubicBezTo>
                <a:cubicBezTo>
                  <a:pt x="161766" y="36240"/>
                  <a:pt x="164944" y="40243"/>
                  <a:pt x="167173" y="45444"/>
                </a:cubicBezTo>
                <a:cubicBezTo>
                  <a:pt x="167338" y="38097"/>
                  <a:pt x="167586" y="33144"/>
                  <a:pt x="167916" y="30585"/>
                </a:cubicBezTo>
                <a:lnTo>
                  <a:pt x="175469" y="30585"/>
                </a:lnTo>
                <a:cubicBezTo>
                  <a:pt x="175222" y="34300"/>
                  <a:pt x="175098" y="39872"/>
                  <a:pt x="175098" y="47301"/>
                </a:cubicBezTo>
                <a:lnTo>
                  <a:pt x="175098" y="84696"/>
                </a:lnTo>
                <a:cubicBezTo>
                  <a:pt x="175098" y="92208"/>
                  <a:pt x="175222" y="97822"/>
                  <a:pt x="175469" y="101537"/>
                </a:cubicBezTo>
                <a:lnTo>
                  <a:pt x="167916" y="101537"/>
                </a:lnTo>
                <a:cubicBezTo>
                  <a:pt x="167586" y="98812"/>
                  <a:pt x="167338" y="93901"/>
                  <a:pt x="167173" y="86801"/>
                </a:cubicBezTo>
                <a:cubicBezTo>
                  <a:pt x="164944" y="91919"/>
                  <a:pt x="161766" y="95882"/>
                  <a:pt x="157639" y="98689"/>
                </a:cubicBezTo>
                <a:cubicBezTo>
                  <a:pt x="153511" y="101495"/>
                  <a:pt x="148682" y="102899"/>
                  <a:pt x="143151" y="102899"/>
                </a:cubicBezTo>
                <a:cubicBezTo>
                  <a:pt x="137538" y="102899"/>
                  <a:pt x="132543" y="101351"/>
                  <a:pt x="128168" y="98255"/>
                </a:cubicBezTo>
                <a:cubicBezTo>
                  <a:pt x="123793" y="95160"/>
                  <a:pt x="120388" y="90826"/>
                  <a:pt x="117953" y="85254"/>
                </a:cubicBezTo>
                <a:cubicBezTo>
                  <a:pt x="115518" y="79681"/>
                  <a:pt x="114300" y="73304"/>
                  <a:pt x="114300" y="66123"/>
                </a:cubicBezTo>
                <a:cubicBezTo>
                  <a:pt x="114300" y="58941"/>
                  <a:pt x="115518" y="52543"/>
                  <a:pt x="117953" y="46930"/>
                </a:cubicBezTo>
                <a:cubicBezTo>
                  <a:pt x="120388" y="41316"/>
                  <a:pt x="123793" y="36962"/>
                  <a:pt x="128168" y="33866"/>
                </a:cubicBezTo>
                <a:cubicBezTo>
                  <a:pt x="132543" y="30771"/>
                  <a:pt x="137538" y="29223"/>
                  <a:pt x="143151" y="29223"/>
                </a:cubicBezTo>
                <a:close/>
                <a:moveTo>
                  <a:pt x="1228734" y="12259"/>
                </a:moveTo>
                <a:lnTo>
                  <a:pt x="1237402" y="12259"/>
                </a:lnTo>
                <a:lnTo>
                  <a:pt x="1237402" y="30585"/>
                </a:lnTo>
                <a:lnTo>
                  <a:pt x="1255233" y="30585"/>
                </a:lnTo>
                <a:lnTo>
                  <a:pt x="1255233" y="37891"/>
                </a:lnTo>
                <a:lnTo>
                  <a:pt x="1237402" y="37891"/>
                </a:lnTo>
                <a:lnTo>
                  <a:pt x="1237402" y="85315"/>
                </a:lnTo>
                <a:cubicBezTo>
                  <a:pt x="1237402" y="88617"/>
                  <a:pt x="1238310" y="91135"/>
                  <a:pt x="1240126" y="92869"/>
                </a:cubicBezTo>
                <a:cubicBezTo>
                  <a:pt x="1241942" y="94602"/>
                  <a:pt x="1244502" y="95469"/>
                  <a:pt x="1247804" y="95469"/>
                </a:cubicBezTo>
                <a:cubicBezTo>
                  <a:pt x="1250362" y="95469"/>
                  <a:pt x="1252839" y="95098"/>
                  <a:pt x="1255233" y="94355"/>
                </a:cubicBezTo>
                <a:lnTo>
                  <a:pt x="1255233" y="101537"/>
                </a:lnTo>
                <a:cubicBezTo>
                  <a:pt x="1253004" y="102445"/>
                  <a:pt x="1250156" y="102899"/>
                  <a:pt x="1246689" y="102899"/>
                </a:cubicBezTo>
                <a:cubicBezTo>
                  <a:pt x="1241158" y="102899"/>
                  <a:pt x="1236783" y="101351"/>
                  <a:pt x="1233564" y="98255"/>
                </a:cubicBezTo>
                <a:cubicBezTo>
                  <a:pt x="1230344" y="95160"/>
                  <a:pt x="1228734" y="90929"/>
                  <a:pt x="1228734" y="85563"/>
                </a:cubicBezTo>
                <a:lnTo>
                  <a:pt x="1228734" y="37891"/>
                </a:lnTo>
                <a:lnTo>
                  <a:pt x="1217219" y="37891"/>
                </a:lnTo>
                <a:lnTo>
                  <a:pt x="1217219" y="30585"/>
                </a:lnTo>
                <a:lnTo>
                  <a:pt x="1228734" y="30585"/>
                </a:lnTo>
                <a:close/>
                <a:moveTo>
                  <a:pt x="1104910" y="12259"/>
                </a:moveTo>
                <a:lnTo>
                  <a:pt x="1113577" y="12259"/>
                </a:lnTo>
                <a:lnTo>
                  <a:pt x="1113577" y="30585"/>
                </a:lnTo>
                <a:lnTo>
                  <a:pt x="1131408" y="30585"/>
                </a:lnTo>
                <a:lnTo>
                  <a:pt x="1131408" y="37891"/>
                </a:lnTo>
                <a:lnTo>
                  <a:pt x="1113577" y="37891"/>
                </a:lnTo>
                <a:lnTo>
                  <a:pt x="1113577" y="85315"/>
                </a:lnTo>
                <a:cubicBezTo>
                  <a:pt x="1113577" y="88617"/>
                  <a:pt x="1114485" y="91135"/>
                  <a:pt x="1116301" y="92869"/>
                </a:cubicBezTo>
                <a:cubicBezTo>
                  <a:pt x="1118117" y="94602"/>
                  <a:pt x="1120676" y="95469"/>
                  <a:pt x="1123978" y="95469"/>
                </a:cubicBezTo>
                <a:cubicBezTo>
                  <a:pt x="1126538" y="95469"/>
                  <a:pt x="1129014" y="95098"/>
                  <a:pt x="1131408" y="94355"/>
                </a:cubicBezTo>
                <a:lnTo>
                  <a:pt x="1131408" y="101537"/>
                </a:lnTo>
                <a:cubicBezTo>
                  <a:pt x="1129179" y="102445"/>
                  <a:pt x="1126331" y="102899"/>
                  <a:pt x="1122864" y="102899"/>
                </a:cubicBezTo>
                <a:cubicBezTo>
                  <a:pt x="1117333" y="102899"/>
                  <a:pt x="1112958" y="101351"/>
                  <a:pt x="1109739" y="98255"/>
                </a:cubicBezTo>
                <a:cubicBezTo>
                  <a:pt x="1106519" y="95160"/>
                  <a:pt x="1104910" y="90929"/>
                  <a:pt x="1104910" y="85563"/>
                </a:cubicBezTo>
                <a:lnTo>
                  <a:pt x="1104910" y="37891"/>
                </a:lnTo>
                <a:lnTo>
                  <a:pt x="1093394" y="37891"/>
                </a:lnTo>
                <a:lnTo>
                  <a:pt x="1093394" y="30585"/>
                </a:lnTo>
                <a:lnTo>
                  <a:pt x="1104910" y="30585"/>
                </a:lnTo>
                <a:close/>
                <a:moveTo>
                  <a:pt x="1274997" y="5201"/>
                </a:moveTo>
                <a:cubicBezTo>
                  <a:pt x="1276979" y="5201"/>
                  <a:pt x="1278526" y="5779"/>
                  <a:pt x="1279641" y="6934"/>
                </a:cubicBezTo>
                <a:cubicBezTo>
                  <a:pt x="1280755" y="8090"/>
                  <a:pt x="1281312" y="9617"/>
                  <a:pt x="1281312" y="11516"/>
                </a:cubicBezTo>
                <a:cubicBezTo>
                  <a:pt x="1281312" y="13497"/>
                  <a:pt x="1280755" y="15045"/>
                  <a:pt x="1279641" y="16159"/>
                </a:cubicBezTo>
                <a:cubicBezTo>
                  <a:pt x="1278526" y="17274"/>
                  <a:pt x="1276979" y="17831"/>
                  <a:pt x="1274997" y="17831"/>
                </a:cubicBezTo>
                <a:cubicBezTo>
                  <a:pt x="1273099" y="17831"/>
                  <a:pt x="1271572" y="17274"/>
                  <a:pt x="1270416" y="16159"/>
                </a:cubicBezTo>
                <a:cubicBezTo>
                  <a:pt x="1269260" y="15045"/>
                  <a:pt x="1268682" y="13497"/>
                  <a:pt x="1268682" y="11516"/>
                </a:cubicBezTo>
                <a:cubicBezTo>
                  <a:pt x="1268682" y="9617"/>
                  <a:pt x="1269260" y="8090"/>
                  <a:pt x="1270416" y="6934"/>
                </a:cubicBezTo>
                <a:cubicBezTo>
                  <a:pt x="1271572" y="5779"/>
                  <a:pt x="1273099" y="5201"/>
                  <a:pt x="1274997" y="5201"/>
                </a:cubicBezTo>
                <a:close/>
                <a:moveTo>
                  <a:pt x="3343" y="4086"/>
                </a:moveTo>
                <a:lnTo>
                  <a:pt x="14735" y="4086"/>
                </a:lnTo>
                <a:lnTo>
                  <a:pt x="49406" y="90392"/>
                </a:lnTo>
                <a:lnTo>
                  <a:pt x="83953" y="4086"/>
                </a:lnTo>
                <a:lnTo>
                  <a:pt x="95593" y="4086"/>
                </a:lnTo>
                <a:lnTo>
                  <a:pt x="95593" y="101537"/>
                </a:lnTo>
                <a:lnTo>
                  <a:pt x="86554" y="101537"/>
                </a:lnTo>
                <a:lnTo>
                  <a:pt x="86554" y="19317"/>
                </a:lnTo>
                <a:lnTo>
                  <a:pt x="53492" y="101537"/>
                </a:lnTo>
                <a:lnTo>
                  <a:pt x="44701" y="101537"/>
                </a:lnTo>
                <a:lnTo>
                  <a:pt x="11763" y="19688"/>
                </a:lnTo>
                <a:lnTo>
                  <a:pt x="11763" y="101537"/>
                </a:lnTo>
                <a:lnTo>
                  <a:pt x="3343" y="101537"/>
                </a:lnTo>
                <a:close/>
                <a:moveTo>
                  <a:pt x="193348" y="0"/>
                </a:moveTo>
                <a:lnTo>
                  <a:pt x="201892" y="0"/>
                </a:lnTo>
                <a:lnTo>
                  <a:pt x="201892" y="62284"/>
                </a:lnTo>
                <a:lnTo>
                  <a:pt x="231981" y="30585"/>
                </a:lnTo>
                <a:lnTo>
                  <a:pt x="243126" y="30585"/>
                </a:lnTo>
                <a:lnTo>
                  <a:pt x="210436" y="64389"/>
                </a:lnTo>
                <a:lnTo>
                  <a:pt x="245850" y="101537"/>
                </a:lnTo>
                <a:lnTo>
                  <a:pt x="234210" y="101537"/>
                </a:lnTo>
                <a:lnTo>
                  <a:pt x="201892" y="66246"/>
                </a:lnTo>
                <a:lnTo>
                  <a:pt x="201892" y="101537"/>
                </a:lnTo>
                <a:lnTo>
                  <a:pt x="193348" y="1015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80284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7C50FCE-0489-1EE3-FFD6-6D8FFDD8F2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户外, 泰迪熊, 雪, 熊&#10;&#10;描述已自动生成">
            <a:extLst>
              <a:ext uri="{FF2B5EF4-FFF2-40B4-BE49-F238E27FC236}">
                <a16:creationId xmlns:a16="http://schemas.microsoft.com/office/drawing/2014/main" id="{A485F5F1-FE41-083C-2659-C440BC20F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03" y="1540933"/>
            <a:ext cx="11993385" cy="53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5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E5AE0BC9-D7F4-78BD-0167-9652B612D773}"/>
              </a:ext>
            </a:extLst>
          </p:cNvPr>
          <p:cNvGrpSpPr/>
          <p:nvPr userDrawn="1"/>
        </p:nvGrpSpPr>
        <p:grpSpPr>
          <a:xfrm rot="2700000">
            <a:off x="221152" y="-580102"/>
            <a:ext cx="730862" cy="2155260"/>
            <a:chOff x="-1549891" y="1031346"/>
            <a:chExt cx="730862" cy="2155260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7B12E46C-109D-A58B-1F16-D17B7A5B7EEF}"/>
                </a:ext>
              </a:extLst>
            </p:cNvPr>
            <p:cNvSpPr/>
            <p:nvPr/>
          </p:nvSpPr>
          <p:spPr>
            <a:xfrm>
              <a:off x="-1497180" y="1202597"/>
              <a:ext cx="466076" cy="1514210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B0E1042-1500-0FCB-E3D5-FE09B69D520A}"/>
                </a:ext>
              </a:extLst>
            </p:cNvPr>
            <p:cNvSpPr/>
            <p:nvPr/>
          </p:nvSpPr>
          <p:spPr>
            <a:xfrm>
              <a:off x="-1514401" y="1146649"/>
              <a:ext cx="500518" cy="1626106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C20A08ED-63DF-CF3C-DA27-47F685F2023C}"/>
                </a:ext>
              </a:extLst>
            </p:cNvPr>
            <p:cNvSpPr/>
            <p:nvPr/>
          </p:nvSpPr>
          <p:spPr>
            <a:xfrm>
              <a:off x="-1405573" y="1281012"/>
              <a:ext cx="586544" cy="190559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9000">
                  <a:schemeClr val="accent1"/>
                </a:gs>
                <a:gs pos="100000">
                  <a:schemeClr val="accent4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D14B8A62-012B-FE42-5A07-EF0B09C73A75}"/>
                </a:ext>
              </a:extLst>
            </p:cNvPr>
            <p:cNvSpPr/>
            <p:nvPr/>
          </p:nvSpPr>
          <p:spPr>
            <a:xfrm>
              <a:off x="-1531649" y="1090613"/>
              <a:ext cx="535014" cy="1738178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FA6BC401-8A48-CBEE-FA89-C0E3D192EAF2}"/>
                </a:ext>
              </a:extLst>
            </p:cNvPr>
            <p:cNvSpPr/>
            <p:nvPr/>
          </p:nvSpPr>
          <p:spPr>
            <a:xfrm>
              <a:off x="-1549891" y="1031346"/>
              <a:ext cx="571498" cy="1856712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37C7ED4-22D5-CE53-98FF-2405D0BDA7BC}"/>
              </a:ext>
            </a:extLst>
          </p:cNvPr>
          <p:cNvGrpSpPr/>
          <p:nvPr userDrawn="1"/>
        </p:nvGrpSpPr>
        <p:grpSpPr>
          <a:xfrm rot="2700000">
            <a:off x="10682995" y="5012943"/>
            <a:ext cx="1241074" cy="2339410"/>
            <a:chOff x="8492245" y="7148985"/>
            <a:chExt cx="1241074" cy="233941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DDC0D08-DD0A-3858-865F-31C65118B8BF}"/>
                </a:ext>
              </a:extLst>
            </p:cNvPr>
            <p:cNvSpPr/>
            <p:nvPr/>
          </p:nvSpPr>
          <p:spPr>
            <a:xfrm>
              <a:off x="9257302" y="7320236"/>
              <a:ext cx="476017" cy="154650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19C73D8-DBF6-41F8-4CA3-5A15DDE5188F}"/>
                </a:ext>
              </a:extLst>
            </p:cNvPr>
            <p:cNvSpPr/>
            <p:nvPr/>
          </p:nvSpPr>
          <p:spPr>
            <a:xfrm>
              <a:off x="8544956" y="7320236"/>
              <a:ext cx="466076" cy="1514210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DB7704A8-5EEC-B9A3-BF15-745F4CFFB156}"/>
                </a:ext>
              </a:extLst>
            </p:cNvPr>
            <p:cNvSpPr/>
            <p:nvPr/>
          </p:nvSpPr>
          <p:spPr>
            <a:xfrm>
              <a:off x="8527735" y="7264288"/>
              <a:ext cx="500518" cy="1626106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95A89670-D775-8AEA-E5C0-0F67EA1F2216}"/>
                </a:ext>
              </a:extLst>
            </p:cNvPr>
            <p:cNvSpPr/>
            <p:nvPr/>
          </p:nvSpPr>
          <p:spPr>
            <a:xfrm>
              <a:off x="8824388" y="7582801"/>
              <a:ext cx="586544" cy="190559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9000">
                  <a:schemeClr val="accent3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686304E2-9E0F-AA33-E1EF-FFF468034E33}"/>
                </a:ext>
              </a:extLst>
            </p:cNvPr>
            <p:cNvSpPr/>
            <p:nvPr/>
          </p:nvSpPr>
          <p:spPr>
            <a:xfrm>
              <a:off x="8510487" y="7208252"/>
              <a:ext cx="535014" cy="1738178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62021B66-EADA-3B50-FA25-68F811F608DC}"/>
                </a:ext>
              </a:extLst>
            </p:cNvPr>
            <p:cNvSpPr/>
            <p:nvPr/>
          </p:nvSpPr>
          <p:spPr>
            <a:xfrm>
              <a:off x="8492245" y="7148985"/>
              <a:ext cx="571498" cy="1856712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881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26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0C686590-8CEC-9613-46F3-B2C99D0EF966}"/>
              </a:ext>
            </a:extLst>
          </p:cNvPr>
          <p:cNvGrpSpPr/>
          <p:nvPr userDrawn="1"/>
        </p:nvGrpSpPr>
        <p:grpSpPr>
          <a:xfrm>
            <a:off x="1155700" y="359051"/>
            <a:ext cx="1788962" cy="239288"/>
            <a:chOff x="4460652" y="547674"/>
            <a:chExt cx="1495425" cy="200025"/>
          </a:xfrm>
          <a:solidFill>
            <a:schemeClr val="tx1"/>
          </a:solidFill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7BCD123C-F221-5592-6CC8-C70FF5858EDA}"/>
                </a:ext>
              </a:extLst>
            </p:cNvPr>
            <p:cNvSpPr/>
            <p:nvPr/>
          </p:nvSpPr>
          <p:spPr>
            <a:xfrm>
              <a:off x="5536977" y="557199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ECF779E6-4871-4435-E584-5FB3D9968D88}"/>
                </a:ext>
              </a:extLst>
            </p:cNvPr>
            <p:cNvSpPr/>
            <p:nvPr/>
          </p:nvSpPr>
          <p:spPr>
            <a:xfrm>
              <a:off x="5108352" y="557199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4E707CB1-B87F-2331-065C-2DE002FB6E3F}"/>
                </a:ext>
              </a:extLst>
            </p:cNvPr>
            <p:cNvSpPr/>
            <p:nvPr/>
          </p:nvSpPr>
          <p:spPr>
            <a:xfrm>
              <a:off x="5251227" y="557199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F8256A3E-E6DB-7BDD-A1BE-DF468D405267}"/>
                </a:ext>
              </a:extLst>
            </p:cNvPr>
            <p:cNvSpPr/>
            <p:nvPr/>
          </p:nvSpPr>
          <p:spPr>
            <a:xfrm>
              <a:off x="5365527" y="557199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46AB7901-3F40-1E88-9C7D-735E1586836C}"/>
                </a:ext>
              </a:extLst>
            </p:cNvPr>
            <p:cNvSpPr/>
            <p:nvPr/>
          </p:nvSpPr>
          <p:spPr>
            <a:xfrm>
              <a:off x="4460652" y="547674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35" name="PA-文本框 18">
            <a:extLst>
              <a:ext uri="{FF2B5EF4-FFF2-40B4-BE49-F238E27FC236}">
                <a16:creationId xmlns:a16="http://schemas.microsoft.com/office/drawing/2014/main" id="{A16F3F0C-4D2D-8B88-505A-F52F60CFE456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592069" y="344256"/>
            <a:ext cx="1431531" cy="281797"/>
          </a:xfrm>
          <a:custGeom>
            <a:avLst/>
            <a:gdLst/>
            <a:ahLst/>
            <a:cxnLst/>
            <a:rect l="l" t="t" r="r" b="b"/>
            <a:pathLst>
              <a:path w="1431531" h="281797">
                <a:moveTo>
                  <a:pt x="668388" y="188928"/>
                </a:moveTo>
                <a:cubicBezTo>
                  <a:pt x="664178" y="188928"/>
                  <a:pt x="660443" y="190146"/>
                  <a:pt x="657182" y="192581"/>
                </a:cubicBezTo>
                <a:cubicBezTo>
                  <a:pt x="653921" y="195017"/>
                  <a:pt x="651383" y="198463"/>
                  <a:pt x="649567" y="202921"/>
                </a:cubicBezTo>
                <a:cubicBezTo>
                  <a:pt x="647751" y="207378"/>
                  <a:pt x="646843" y="212496"/>
                  <a:pt x="646843" y="218275"/>
                </a:cubicBezTo>
                <a:cubicBezTo>
                  <a:pt x="646843" y="223971"/>
                  <a:pt x="647751" y="229027"/>
                  <a:pt x="649567" y="233444"/>
                </a:cubicBezTo>
                <a:cubicBezTo>
                  <a:pt x="651383" y="237860"/>
                  <a:pt x="653921" y="241306"/>
                  <a:pt x="657182" y="243783"/>
                </a:cubicBezTo>
                <a:cubicBezTo>
                  <a:pt x="660443" y="246259"/>
                  <a:pt x="664178" y="247498"/>
                  <a:pt x="668388" y="247498"/>
                </a:cubicBezTo>
                <a:cubicBezTo>
                  <a:pt x="672598" y="247498"/>
                  <a:pt x="676354" y="246259"/>
                  <a:pt x="679656" y="243783"/>
                </a:cubicBezTo>
                <a:cubicBezTo>
                  <a:pt x="682958" y="241306"/>
                  <a:pt x="685517" y="237860"/>
                  <a:pt x="687333" y="233444"/>
                </a:cubicBezTo>
                <a:cubicBezTo>
                  <a:pt x="689150" y="229027"/>
                  <a:pt x="690058" y="223971"/>
                  <a:pt x="690058" y="218275"/>
                </a:cubicBezTo>
                <a:cubicBezTo>
                  <a:pt x="690058" y="212496"/>
                  <a:pt x="689150" y="207378"/>
                  <a:pt x="687333" y="202921"/>
                </a:cubicBezTo>
                <a:cubicBezTo>
                  <a:pt x="685517" y="198463"/>
                  <a:pt x="682979" y="195017"/>
                  <a:pt x="679718" y="192581"/>
                </a:cubicBezTo>
                <a:cubicBezTo>
                  <a:pt x="676458" y="190146"/>
                  <a:pt x="672681" y="188928"/>
                  <a:pt x="668388" y="188928"/>
                </a:cubicBezTo>
                <a:close/>
                <a:moveTo>
                  <a:pt x="487785" y="188928"/>
                </a:moveTo>
                <a:cubicBezTo>
                  <a:pt x="483492" y="188928"/>
                  <a:pt x="479695" y="190146"/>
                  <a:pt x="476393" y="192581"/>
                </a:cubicBezTo>
                <a:cubicBezTo>
                  <a:pt x="473091" y="195017"/>
                  <a:pt x="470532" y="198484"/>
                  <a:pt x="468716" y="202983"/>
                </a:cubicBezTo>
                <a:cubicBezTo>
                  <a:pt x="466900" y="207482"/>
                  <a:pt x="465991" y="212662"/>
                  <a:pt x="465991" y="218523"/>
                </a:cubicBezTo>
                <a:cubicBezTo>
                  <a:pt x="465991" y="224301"/>
                  <a:pt x="466920" y="229419"/>
                  <a:pt x="468778" y="233877"/>
                </a:cubicBezTo>
                <a:cubicBezTo>
                  <a:pt x="470635" y="238335"/>
                  <a:pt x="473194" y="241802"/>
                  <a:pt x="476455" y="244278"/>
                </a:cubicBezTo>
                <a:cubicBezTo>
                  <a:pt x="479715" y="246755"/>
                  <a:pt x="483492" y="247993"/>
                  <a:pt x="487785" y="247993"/>
                </a:cubicBezTo>
                <a:cubicBezTo>
                  <a:pt x="492077" y="247993"/>
                  <a:pt x="495854" y="246755"/>
                  <a:pt x="499115" y="244278"/>
                </a:cubicBezTo>
                <a:cubicBezTo>
                  <a:pt x="502375" y="241802"/>
                  <a:pt x="504934" y="238335"/>
                  <a:pt x="506792" y="233877"/>
                </a:cubicBezTo>
                <a:cubicBezTo>
                  <a:pt x="508649" y="229419"/>
                  <a:pt x="509578" y="224301"/>
                  <a:pt x="509578" y="218523"/>
                </a:cubicBezTo>
                <a:cubicBezTo>
                  <a:pt x="509578" y="212662"/>
                  <a:pt x="508670" y="207482"/>
                  <a:pt x="506854" y="202983"/>
                </a:cubicBezTo>
                <a:cubicBezTo>
                  <a:pt x="505038" y="198484"/>
                  <a:pt x="502479" y="195017"/>
                  <a:pt x="499177" y="192581"/>
                </a:cubicBezTo>
                <a:cubicBezTo>
                  <a:pt x="495875" y="190146"/>
                  <a:pt x="492077" y="188928"/>
                  <a:pt x="487785" y="188928"/>
                </a:cubicBezTo>
                <a:close/>
                <a:moveTo>
                  <a:pt x="335261" y="188928"/>
                </a:moveTo>
                <a:cubicBezTo>
                  <a:pt x="331051" y="188928"/>
                  <a:pt x="327295" y="190167"/>
                  <a:pt x="323993" y="192643"/>
                </a:cubicBezTo>
                <a:cubicBezTo>
                  <a:pt x="320691" y="195120"/>
                  <a:pt x="318111" y="198587"/>
                  <a:pt x="316254" y="203045"/>
                </a:cubicBezTo>
                <a:cubicBezTo>
                  <a:pt x="314396" y="207502"/>
                  <a:pt x="313468" y="212662"/>
                  <a:pt x="313468" y="218523"/>
                </a:cubicBezTo>
                <a:cubicBezTo>
                  <a:pt x="313468" y="224301"/>
                  <a:pt x="314396" y="229419"/>
                  <a:pt x="316254" y="233877"/>
                </a:cubicBezTo>
                <a:cubicBezTo>
                  <a:pt x="318111" y="238335"/>
                  <a:pt x="320691" y="241802"/>
                  <a:pt x="323993" y="244278"/>
                </a:cubicBezTo>
                <a:cubicBezTo>
                  <a:pt x="327295" y="246755"/>
                  <a:pt x="331051" y="247993"/>
                  <a:pt x="335261" y="247993"/>
                </a:cubicBezTo>
                <a:cubicBezTo>
                  <a:pt x="339553" y="247993"/>
                  <a:pt x="343330" y="246755"/>
                  <a:pt x="346591" y="244278"/>
                </a:cubicBezTo>
                <a:cubicBezTo>
                  <a:pt x="349852" y="241802"/>
                  <a:pt x="352411" y="238335"/>
                  <a:pt x="354268" y="233877"/>
                </a:cubicBezTo>
                <a:cubicBezTo>
                  <a:pt x="356125" y="229419"/>
                  <a:pt x="357054" y="224301"/>
                  <a:pt x="357054" y="218523"/>
                </a:cubicBezTo>
                <a:cubicBezTo>
                  <a:pt x="357054" y="212662"/>
                  <a:pt x="356146" y="207482"/>
                  <a:pt x="354330" y="202983"/>
                </a:cubicBezTo>
                <a:cubicBezTo>
                  <a:pt x="352514" y="198484"/>
                  <a:pt x="349955" y="195017"/>
                  <a:pt x="346653" y="192581"/>
                </a:cubicBezTo>
                <a:cubicBezTo>
                  <a:pt x="343351" y="190146"/>
                  <a:pt x="339553" y="188928"/>
                  <a:pt x="335261" y="188928"/>
                </a:cubicBezTo>
                <a:close/>
                <a:moveTo>
                  <a:pt x="30337" y="188928"/>
                </a:moveTo>
                <a:cubicBezTo>
                  <a:pt x="26127" y="188928"/>
                  <a:pt x="22371" y="190146"/>
                  <a:pt x="19069" y="192581"/>
                </a:cubicBezTo>
                <a:cubicBezTo>
                  <a:pt x="15767" y="195017"/>
                  <a:pt x="13208" y="198484"/>
                  <a:pt x="11392" y="202983"/>
                </a:cubicBezTo>
                <a:cubicBezTo>
                  <a:pt x="9576" y="207482"/>
                  <a:pt x="8668" y="212662"/>
                  <a:pt x="8668" y="218523"/>
                </a:cubicBezTo>
                <a:cubicBezTo>
                  <a:pt x="8668" y="224384"/>
                  <a:pt x="9576" y="229543"/>
                  <a:pt x="11392" y="234001"/>
                </a:cubicBezTo>
                <a:cubicBezTo>
                  <a:pt x="13208" y="238458"/>
                  <a:pt x="15767" y="241905"/>
                  <a:pt x="19069" y="244340"/>
                </a:cubicBezTo>
                <a:cubicBezTo>
                  <a:pt x="22371" y="246775"/>
                  <a:pt x="26127" y="247993"/>
                  <a:pt x="30337" y="247993"/>
                </a:cubicBezTo>
                <a:cubicBezTo>
                  <a:pt x="34630" y="247993"/>
                  <a:pt x="38427" y="246775"/>
                  <a:pt x="41729" y="244340"/>
                </a:cubicBezTo>
                <a:cubicBezTo>
                  <a:pt x="45031" y="241905"/>
                  <a:pt x="47590" y="238458"/>
                  <a:pt x="49406" y="234001"/>
                </a:cubicBezTo>
                <a:cubicBezTo>
                  <a:pt x="51222" y="229543"/>
                  <a:pt x="52130" y="224384"/>
                  <a:pt x="52130" y="218523"/>
                </a:cubicBezTo>
                <a:cubicBezTo>
                  <a:pt x="52130" y="212662"/>
                  <a:pt x="51222" y="207482"/>
                  <a:pt x="49406" y="202983"/>
                </a:cubicBezTo>
                <a:cubicBezTo>
                  <a:pt x="47590" y="198484"/>
                  <a:pt x="45031" y="195017"/>
                  <a:pt x="41729" y="192581"/>
                </a:cubicBezTo>
                <a:cubicBezTo>
                  <a:pt x="38427" y="190146"/>
                  <a:pt x="34630" y="188928"/>
                  <a:pt x="30337" y="188928"/>
                </a:cubicBezTo>
                <a:close/>
                <a:moveTo>
                  <a:pt x="537238" y="182985"/>
                </a:moveTo>
                <a:lnTo>
                  <a:pt x="545906" y="182985"/>
                </a:lnTo>
                <a:lnTo>
                  <a:pt x="545906" y="253937"/>
                </a:lnTo>
                <a:lnTo>
                  <a:pt x="537238" y="253937"/>
                </a:lnTo>
                <a:close/>
                <a:moveTo>
                  <a:pt x="78553" y="182985"/>
                </a:moveTo>
                <a:lnTo>
                  <a:pt x="87097" y="182985"/>
                </a:lnTo>
                <a:lnTo>
                  <a:pt x="87097" y="229048"/>
                </a:lnTo>
                <a:cubicBezTo>
                  <a:pt x="87097" y="235404"/>
                  <a:pt x="88541" y="240109"/>
                  <a:pt x="91430" y="243164"/>
                </a:cubicBezTo>
                <a:cubicBezTo>
                  <a:pt x="94320" y="246218"/>
                  <a:pt x="98777" y="247745"/>
                  <a:pt x="104803" y="247745"/>
                </a:cubicBezTo>
                <a:cubicBezTo>
                  <a:pt x="109179" y="247745"/>
                  <a:pt x="113058" y="246672"/>
                  <a:pt x="116443" y="244526"/>
                </a:cubicBezTo>
                <a:cubicBezTo>
                  <a:pt x="119828" y="242380"/>
                  <a:pt x="122469" y="239346"/>
                  <a:pt x="124368" y="235425"/>
                </a:cubicBezTo>
                <a:cubicBezTo>
                  <a:pt x="126266" y="231504"/>
                  <a:pt x="127216" y="227025"/>
                  <a:pt x="127216" y="221990"/>
                </a:cubicBezTo>
                <a:lnTo>
                  <a:pt x="127216" y="182985"/>
                </a:lnTo>
                <a:lnTo>
                  <a:pt x="135636" y="182985"/>
                </a:lnTo>
                <a:lnTo>
                  <a:pt x="135636" y="237096"/>
                </a:lnTo>
                <a:cubicBezTo>
                  <a:pt x="135636" y="243370"/>
                  <a:pt x="135801" y="248984"/>
                  <a:pt x="136131" y="253937"/>
                </a:cubicBezTo>
                <a:lnTo>
                  <a:pt x="128702" y="253937"/>
                </a:lnTo>
                <a:cubicBezTo>
                  <a:pt x="128454" y="251873"/>
                  <a:pt x="128248" y="246961"/>
                  <a:pt x="128083" y="239201"/>
                </a:cubicBezTo>
                <a:cubicBezTo>
                  <a:pt x="125689" y="244485"/>
                  <a:pt x="122325" y="248488"/>
                  <a:pt x="117991" y="251212"/>
                </a:cubicBezTo>
                <a:cubicBezTo>
                  <a:pt x="113657" y="253937"/>
                  <a:pt x="108477" y="255299"/>
                  <a:pt x="102451" y="255299"/>
                </a:cubicBezTo>
                <a:cubicBezTo>
                  <a:pt x="94939" y="255299"/>
                  <a:pt x="89078" y="253090"/>
                  <a:pt x="84868" y="248674"/>
                </a:cubicBezTo>
                <a:cubicBezTo>
                  <a:pt x="80658" y="244258"/>
                  <a:pt x="78553" y="238128"/>
                  <a:pt x="78553" y="230286"/>
                </a:cubicBezTo>
                <a:close/>
                <a:moveTo>
                  <a:pt x="666778" y="181623"/>
                </a:moveTo>
                <a:cubicBezTo>
                  <a:pt x="672227" y="181623"/>
                  <a:pt x="676994" y="183006"/>
                  <a:pt x="681080" y="185771"/>
                </a:cubicBezTo>
                <a:cubicBezTo>
                  <a:pt x="685166" y="188536"/>
                  <a:pt x="688324" y="192478"/>
                  <a:pt x="690553" y="197596"/>
                </a:cubicBezTo>
                <a:cubicBezTo>
                  <a:pt x="690883" y="190414"/>
                  <a:pt x="691172" y="185544"/>
                  <a:pt x="691420" y="182985"/>
                </a:cubicBezTo>
                <a:lnTo>
                  <a:pt x="698973" y="182985"/>
                </a:lnTo>
                <a:cubicBezTo>
                  <a:pt x="698643" y="188103"/>
                  <a:pt x="698478" y="193675"/>
                  <a:pt x="698478" y="199701"/>
                </a:cubicBezTo>
                <a:lnTo>
                  <a:pt x="698478" y="250717"/>
                </a:lnTo>
                <a:cubicBezTo>
                  <a:pt x="698478" y="260623"/>
                  <a:pt x="695857" y="268280"/>
                  <a:pt x="690615" y="273687"/>
                </a:cubicBezTo>
                <a:cubicBezTo>
                  <a:pt x="685373" y="279094"/>
                  <a:pt x="677881" y="281797"/>
                  <a:pt x="668141" y="281797"/>
                </a:cubicBezTo>
                <a:cubicBezTo>
                  <a:pt x="660463" y="281797"/>
                  <a:pt x="654066" y="280373"/>
                  <a:pt x="648948" y="277525"/>
                </a:cubicBezTo>
                <a:cubicBezTo>
                  <a:pt x="643830" y="274677"/>
                  <a:pt x="640445" y="270777"/>
                  <a:pt x="638794" y="265824"/>
                </a:cubicBezTo>
                <a:lnTo>
                  <a:pt x="645976" y="262481"/>
                </a:lnTo>
                <a:cubicBezTo>
                  <a:pt x="647214" y="266278"/>
                  <a:pt x="649691" y="269208"/>
                  <a:pt x="653405" y="271272"/>
                </a:cubicBezTo>
                <a:cubicBezTo>
                  <a:pt x="657120" y="273336"/>
                  <a:pt x="661908" y="274368"/>
                  <a:pt x="667769" y="274368"/>
                </a:cubicBezTo>
                <a:cubicBezTo>
                  <a:pt x="675033" y="274368"/>
                  <a:pt x="680564" y="272407"/>
                  <a:pt x="684362" y="268486"/>
                </a:cubicBezTo>
                <a:cubicBezTo>
                  <a:pt x="688159" y="264565"/>
                  <a:pt x="690058" y="258807"/>
                  <a:pt x="690058" y="251212"/>
                </a:cubicBezTo>
                <a:lnTo>
                  <a:pt x="690058" y="239944"/>
                </a:lnTo>
                <a:cubicBezTo>
                  <a:pt x="687746" y="244732"/>
                  <a:pt x="684609" y="248406"/>
                  <a:pt x="680647" y="250965"/>
                </a:cubicBezTo>
                <a:cubicBezTo>
                  <a:pt x="676684" y="253524"/>
                  <a:pt x="672062" y="254803"/>
                  <a:pt x="666778" y="254803"/>
                </a:cubicBezTo>
                <a:cubicBezTo>
                  <a:pt x="661248" y="254803"/>
                  <a:pt x="656315" y="253276"/>
                  <a:pt x="651981" y="250222"/>
                </a:cubicBezTo>
                <a:cubicBezTo>
                  <a:pt x="647648" y="247167"/>
                  <a:pt x="644263" y="242875"/>
                  <a:pt x="641828" y="237344"/>
                </a:cubicBezTo>
                <a:cubicBezTo>
                  <a:pt x="639392" y="231813"/>
                  <a:pt x="638175" y="225457"/>
                  <a:pt x="638175" y="218275"/>
                </a:cubicBezTo>
                <a:cubicBezTo>
                  <a:pt x="638175" y="211093"/>
                  <a:pt x="639392" y="204716"/>
                  <a:pt x="641828" y="199144"/>
                </a:cubicBezTo>
                <a:cubicBezTo>
                  <a:pt x="644263" y="193572"/>
                  <a:pt x="647648" y="189259"/>
                  <a:pt x="651981" y="186204"/>
                </a:cubicBezTo>
                <a:cubicBezTo>
                  <a:pt x="656315" y="183150"/>
                  <a:pt x="661248" y="181623"/>
                  <a:pt x="666778" y="181623"/>
                </a:cubicBezTo>
                <a:close/>
                <a:moveTo>
                  <a:pt x="598132" y="181623"/>
                </a:moveTo>
                <a:cubicBezTo>
                  <a:pt x="605644" y="181623"/>
                  <a:pt x="611484" y="183790"/>
                  <a:pt x="615653" y="188124"/>
                </a:cubicBezTo>
                <a:cubicBezTo>
                  <a:pt x="619822" y="192457"/>
                  <a:pt x="621906" y="198587"/>
                  <a:pt x="621906" y="206512"/>
                </a:cubicBezTo>
                <a:lnTo>
                  <a:pt x="621906" y="253937"/>
                </a:lnTo>
                <a:lnTo>
                  <a:pt x="613486" y="253937"/>
                </a:lnTo>
                <a:lnTo>
                  <a:pt x="613486" y="207874"/>
                </a:lnTo>
                <a:cubicBezTo>
                  <a:pt x="613486" y="201435"/>
                  <a:pt x="612021" y="196709"/>
                  <a:pt x="609090" y="193696"/>
                </a:cubicBezTo>
                <a:cubicBezTo>
                  <a:pt x="606160" y="190683"/>
                  <a:pt x="601723" y="189176"/>
                  <a:pt x="595779" y="189176"/>
                </a:cubicBezTo>
                <a:cubicBezTo>
                  <a:pt x="591321" y="189176"/>
                  <a:pt x="587400" y="190249"/>
                  <a:pt x="584016" y="192396"/>
                </a:cubicBezTo>
                <a:cubicBezTo>
                  <a:pt x="580631" y="194542"/>
                  <a:pt x="578010" y="197555"/>
                  <a:pt x="576153" y="201435"/>
                </a:cubicBezTo>
                <a:cubicBezTo>
                  <a:pt x="574295" y="205315"/>
                  <a:pt x="573367" y="209814"/>
                  <a:pt x="573367" y="214932"/>
                </a:cubicBezTo>
                <a:lnTo>
                  <a:pt x="573367" y="253937"/>
                </a:lnTo>
                <a:lnTo>
                  <a:pt x="564823" y="253937"/>
                </a:lnTo>
                <a:lnTo>
                  <a:pt x="564823" y="199701"/>
                </a:lnTo>
                <a:cubicBezTo>
                  <a:pt x="564823" y="193510"/>
                  <a:pt x="564658" y="187938"/>
                  <a:pt x="564328" y="182985"/>
                </a:cubicBezTo>
                <a:lnTo>
                  <a:pt x="571757" y="182985"/>
                </a:lnTo>
                <a:cubicBezTo>
                  <a:pt x="572087" y="185131"/>
                  <a:pt x="572376" y="189878"/>
                  <a:pt x="572624" y="197225"/>
                </a:cubicBezTo>
                <a:cubicBezTo>
                  <a:pt x="575018" y="192024"/>
                  <a:pt x="578382" y="188124"/>
                  <a:pt x="582716" y="185523"/>
                </a:cubicBezTo>
                <a:cubicBezTo>
                  <a:pt x="587049" y="182923"/>
                  <a:pt x="592188" y="181623"/>
                  <a:pt x="598132" y="181623"/>
                </a:cubicBezTo>
                <a:close/>
                <a:moveTo>
                  <a:pt x="417157" y="181623"/>
                </a:moveTo>
                <a:cubicBezTo>
                  <a:pt x="424669" y="181623"/>
                  <a:pt x="430509" y="183790"/>
                  <a:pt x="434678" y="188124"/>
                </a:cubicBezTo>
                <a:cubicBezTo>
                  <a:pt x="438847" y="192457"/>
                  <a:pt x="440931" y="198587"/>
                  <a:pt x="440931" y="206512"/>
                </a:cubicBezTo>
                <a:lnTo>
                  <a:pt x="440931" y="253937"/>
                </a:lnTo>
                <a:lnTo>
                  <a:pt x="432511" y="253937"/>
                </a:lnTo>
                <a:lnTo>
                  <a:pt x="432511" y="207874"/>
                </a:lnTo>
                <a:cubicBezTo>
                  <a:pt x="432511" y="201435"/>
                  <a:pt x="431046" y="196709"/>
                  <a:pt x="428115" y="193696"/>
                </a:cubicBezTo>
                <a:cubicBezTo>
                  <a:pt x="425185" y="190683"/>
                  <a:pt x="420748" y="189176"/>
                  <a:pt x="414804" y="189176"/>
                </a:cubicBezTo>
                <a:cubicBezTo>
                  <a:pt x="410346" y="189176"/>
                  <a:pt x="406425" y="190249"/>
                  <a:pt x="403041" y="192396"/>
                </a:cubicBezTo>
                <a:cubicBezTo>
                  <a:pt x="399656" y="194542"/>
                  <a:pt x="397035" y="197555"/>
                  <a:pt x="395178" y="201435"/>
                </a:cubicBezTo>
                <a:cubicBezTo>
                  <a:pt x="393320" y="205315"/>
                  <a:pt x="392392" y="209814"/>
                  <a:pt x="392392" y="214932"/>
                </a:cubicBezTo>
                <a:lnTo>
                  <a:pt x="392392" y="253937"/>
                </a:lnTo>
                <a:lnTo>
                  <a:pt x="383848" y="253937"/>
                </a:lnTo>
                <a:lnTo>
                  <a:pt x="383848" y="199701"/>
                </a:lnTo>
                <a:cubicBezTo>
                  <a:pt x="383848" y="193510"/>
                  <a:pt x="383683" y="187938"/>
                  <a:pt x="383353" y="182985"/>
                </a:cubicBezTo>
                <a:lnTo>
                  <a:pt x="390782" y="182985"/>
                </a:lnTo>
                <a:cubicBezTo>
                  <a:pt x="391112" y="185131"/>
                  <a:pt x="391401" y="189878"/>
                  <a:pt x="391649" y="197225"/>
                </a:cubicBezTo>
                <a:cubicBezTo>
                  <a:pt x="394043" y="192024"/>
                  <a:pt x="397407" y="188124"/>
                  <a:pt x="401741" y="185523"/>
                </a:cubicBezTo>
                <a:cubicBezTo>
                  <a:pt x="406074" y="182923"/>
                  <a:pt x="411213" y="181623"/>
                  <a:pt x="417157" y="181623"/>
                </a:cubicBezTo>
                <a:close/>
                <a:moveTo>
                  <a:pt x="333651" y="181623"/>
                </a:moveTo>
                <a:cubicBezTo>
                  <a:pt x="339182" y="181623"/>
                  <a:pt x="344011" y="183026"/>
                  <a:pt x="348139" y="185833"/>
                </a:cubicBezTo>
                <a:cubicBezTo>
                  <a:pt x="352266" y="188640"/>
                  <a:pt x="355444" y="192643"/>
                  <a:pt x="357673" y="197844"/>
                </a:cubicBezTo>
                <a:cubicBezTo>
                  <a:pt x="357838" y="190497"/>
                  <a:pt x="358086" y="185544"/>
                  <a:pt x="358416" y="182985"/>
                </a:cubicBezTo>
                <a:lnTo>
                  <a:pt x="365969" y="182985"/>
                </a:lnTo>
                <a:cubicBezTo>
                  <a:pt x="365722" y="186700"/>
                  <a:pt x="365598" y="192272"/>
                  <a:pt x="365598" y="199701"/>
                </a:cubicBezTo>
                <a:lnTo>
                  <a:pt x="365598" y="237096"/>
                </a:lnTo>
                <a:cubicBezTo>
                  <a:pt x="365598" y="244608"/>
                  <a:pt x="365722" y="250222"/>
                  <a:pt x="365969" y="253937"/>
                </a:cubicBezTo>
                <a:lnTo>
                  <a:pt x="358416" y="253937"/>
                </a:lnTo>
                <a:cubicBezTo>
                  <a:pt x="358086" y="251212"/>
                  <a:pt x="357838" y="246301"/>
                  <a:pt x="357673" y="239201"/>
                </a:cubicBezTo>
                <a:cubicBezTo>
                  <a:pt x="355444" y="244320"/>
                  <a:pt x="352266" y="248282"/>
                  <a:pt x="348139" y="251089"/>
                </a:cubicBezTo>
                <a:cubicBezTo>
                  <a:pt x="344011" y="253895"/>
                  <a:pt x="339182" y="255299"/>
                  <a:pt x="333651" y="255299"/>
                </a:cubicBezTo>
                <a:cubicBezTo>
                  <a:pt x="328038" y="255299"/>
                  <a:pt x="323043" y="253751"/>
                  <a:pt x="318668" y="250655"/>
                </a:cubicBezTo>
                <a:cubicBezTo>
                  <a:pt x="314293" y="247560"/>
                  <a:pt x="310888" y="243226"/>
                  <a:pt x="308453" y="237654"/>
                </a:cubicBezTo>
                <a:cubicBezTo>
                  <a:pt x="306018" y="232081"/>
                  <a:pt x="304800" y="225704"/>
                  <a:pt x="304800" y="218523"/>
                </a:cubicBezTo>
                <a:cubicBezTo>
                  <a:pt x="304800" y="211341"/>
                  <a:pt x="306018" y="204943"/>
                  <a:pt x="308453" y="199330"/>
                </a:cubicBezTo>
                <a:cubicBezTo>
                  <a:pt x="310888" y="193716"/>
                  <a:pt x="314293" y="189362"/>
                  <a:pt x="318668" y="186266"/>
                </a:cubicBezTo>
                <a:cubicBezTo>
                  <a:pt x="323043" y="183171"/>
                  <a:pt x="328038" y="181623"/>
                  <a:pt x="333651" y="181623"/>
                </a:cubicBezTo>
                <a:close/>
                <a:moveTo>
                  <a:pt x="224418" y="181623"/>
                </a:moveTo>
                <a:cubicBezTo>
                  <a:pt x="230445" y="181623"/>
                  <a:pt x="235480" y="182902"/>
                  <a:pt x="239525" y="185461"/>
                </a:cubicBezTo>
                <a:cubicBezTo>
                  <a:pt x="243570" y="188020"/>
                  <a:pt x="246129" y="191529"/>
                  <a:pt x="247202" y="195986"/>
                </a:cubicBezTo>
                <a:lnTo>
                  <a:pt x="240268" y="199082"/>
                </a:lnTo>
                <a:cubicBezTo>
                  <a:pt x="239360" y="195615"/>
                  <a:pt x="237647" y="193035"/>
                  <a:pt x="235129" y="191343"/>
                </a:cubicBezTo>
                <a:cubicBezTo>
                  <a:pt x="232612" y="189651"/>
                  <a:pt x="229124" y="188805"/>
                  <a:pt x="224666" y="188805"/>
                </a:cubicBezTo>
                <a:cubicBezTo>
                  <a:pt x="220126" y="188805"/>
                  <a:pt x="216576" y="189837"/>
                  <a:pt x="214017" y="191900"/>
                </a:cubicBezTo>
                <a:cubicBezTo>
                  <a:pt x="211458" y="193964"/>
                  <a:pt x="210179" y="196853"/>
                  <a:pt x="210179" y="200568"/>
                </a:cubicBezTo>
                <a:cubicBezTo>
                  <a:pt x="210179" y="203953"/>
                  <a:pt x="211396" y="206553"/>
                  <a:pt x="213831" y="208369"/>
                </a:cubicBezTo>
                <a:cubicBezTo>
                  <a:pt x="216267" y="210185"/>
                  <a:pt x="220539" y="211630"/>
                  <a:pt x="226647" y="212703"/>
                </a:cubicBezTo>
                <a:cubicBezTo>
                  <a:pt x="234490" y="214024"/>
                  <a:pt x="240227" y="216418"/>
                  <a:pt x="243859" y="219885"/>
                </a:cubicBezTo>
                <a:cubicBezTo>
                  <a:pt x="247491" y="223352"/>
                  <a:pt x="249307" y="228181"/>
                  <a:pt x="249307" y="234372"/>
                </a:cubicBezTo>
                <a:cubicBezTo>
                  <a:pt x="249307" y="238500"/>
                  <a:pt x="248275" y="242153"/>
                  <a:pt x="246212" y="245331"/>
                </a:cubicBezTo>
                <a:cubicBezTo>
                  <a:pt x="244148" y="248509"/>
                  <a:pt x="241259" y="250965"/>
                  <a:pt x="237544" y="252698"/>
                </a:cubicBezTo>
                <a:cubicBezTo>
                  <a:pt x="233829" y="254432"/>
                  <a:pt x="229619" y="255299"/>
                  <a:pt x="224914" y="255299"/>
                </a:cubicBezTo>
                <a:cubicBezTo>
                  <a:pt x="217897" y="255299"/>
                  <a:pt x="212139" y="253833"/>
                  <a:pt x="207640" y="250903"/>
                </a:cubicBezTo>
                <a:cubicBezTo>
                  <a:pt x="203141" y="247972"/>
                  <a:pt x="200149" y="243742"/>
                  <a:pt x="198663" y="238211"/>
                </a:cubicBezTo>
                <a:lnTo>
                  <a:pt x="205597" y="235239"/>
                </a:lnTo>
                <a:cubicBezTo>
                  <a:pt x="207000" y="239697"/>
                  <a:pt x="209229" y="242957"/>
                  <a:pt x="212284" y="245021"/>
                </a:cubicBezTo>
                <a:cubicBezTo>
                  <a:pt x="215338" y="247085"/>
                  <a:pt x="219465" y="248117"/>
                  <a:pt x="224666" y="248117"/>
                </a:cubicBezTo>
                <a:cubicBezTo>
                  <a:pt x="229537" y="248117"/>
                  <a:pt x="233458" y="246899"/>
                  <a:pt x="236429" y="244464"/>
                </a:cubicBezTo>
                <a:cubicBezTo>
                  <a:pt x="239401" y="242029"/>
                  <a:pt x="240887" y="238789"/>
                  <a:pt x="240887" y="234744"/>
                </a:cubicBezTo>
                <a:cubicBezTo>
                  <a:pt x="240887" y="230451"/>
                  <a:pt x="239608" y="227232"/>
                  <a:pt x="237049" y="225085"/>
                </a:cubicBezTo>
                <a:cubicBezTo>
                  <a:pt x="234490" y="222939"/>
                  <a:pt x="230032" y="221288"/>
                  <a:pt x="223676" y="220132"/>
                </a:cubicBezTo>
                <a:cubicBezTo>
                  <a:pt x="216081" y="218812"/>
                  <a:pt x="210509" y="216562"/>
                  <a:pt x="206959" y="213384"/>
                </a:cubicBezTo>
                <a:cubicBezTo>
                  <a:pt x="203409" y="210206"/>
                  <a:pt x="201635" y="205975"/>
                  <a:pt x="201635" y="200692"/>
                </a:cubicBezTo>
                <a:cubicBezTo>
                  <a:pt x="201635" y="196977"/>
                  <a:pt x="202605" y="193675"/>
                  <a:pt x="204545" y="190786"/>
                </a:cubicBezTo>
                <a:cubicBezTo>
                  <a:pt x="206484" y="187897"/>
                  <a:pt x="209188" y="185647"/>
                  <a:pt x="212655" y="184037"/>
                </a:cubicBezTo>
                <a:cubicBezTo>
                  <a:pt x="216122" y="182428"/>
                  <a:pt x="220043" y="181623"/>
                  <a:pt x="224418" y="181623"/>
                </a:cubicBezTo>
                <a:close/>
                <a:moveTo>
                  <a:pt x="30337" y="181623"/>
                </a:moveTo>
                <a:cubicBezTo>
                  <a:pt x="36281" y="181623"/>
                  <a:pt x="41543" y="183191"/>
                  <a:pt x="46125" y="186328"/>
                </a:cubicBezTo>
                <a:cubicBezTo>
                  <a:pt x="50706" y="189465"/>
                  <a:pt x="54277" y="193820"/>
                  <a:pt x="56836" y="199392"/>
                </a:cubicBezTo>
                <a:cubicBezTo>
                  <a:pt x="59395" y="204964"/>
                  <a:pt x="60674" y="211341"/>
                  <a:pt x="60674" y="218523"/>
                </a:cubicBezTo>
                <a:cubicBezTo>
                  <a:pt x="60674" y="225622"/>
                  <a:pt x="59395" y="231958"/>
                  <a:pt x="56836" y="237530"/>
                </a:cubicBezTo>
                <a:cubicBezTo>
                  <a:pt x="54277" y="243102"/>
                  <a:pt x="50706" y="247456"/>
                  <a:pt x="46125" y="250593"/>
                </a:cubicBezTo>
                <a:cubicBezTo>
                  <a:pt x="41543" y="253730"/>
                  <a:pt x="36281" y="255299"/>
                  <a:pt x="30337" y="255299"/>
                </a:cubicBezTo>
                <a:cubicBezTo>
                  <a:pt x="24393" y="255299"/>
                  <a:pt x="19131" y="253730"/>
                  <a:pt x="14549" y="250593"/>
                </a:cubicBezTo>
                <a:cubicBezTo>
                  <a:pt x="9968" y="247456"/>
                  <a:pt x="6398" y="243102"/>
                  <a:pt x="3838" y="237530"/>
                </a:cubicBezTo>
                <a:cubicBezTo>
                  <a:pt x="1279" y="231958"/>
                  <a:pt x="0" y="225622"/>
                  <a:pt x="0" y="218523"/>
                </a:cubicBezTo>
                <a:cubicBezTo>
                  <a:pt x="0" y="211341"/>
                  <a:pt x="1279" y="204964"/>
                  <a:pt x="3838" y="199392"/>
                </a:cubicBezTo>
                <a:cubicBezTo>
                  <a:pt x="6398" y="193820"/>
                  <a:pt x="9968" y="189465"/>
                  <a:pt x="14549" y="186328"/>
                </a:cubicBezTo>
                <a:cubicBezTo>
                  <a:pt x="19131" y="183191"/>
                  <a:pt x="24393" y="181623"/>
                  <a:pt x="30337" y="181623"/>
                </a:cubicBezTo>
                <a:close/>
                <a:moveTo>
                  <a:pt x="266709" y="164659"/>
                </a:moveTo>
                <a:lnTo>
                  <a:pt x="275377" y="164659"/>
                </a:lnTo>
                <a:lnTo>
                  <a:pt x="275377" y="182985"/>
                </a:lnTo>
                <a:lnTo>
                  <a:pt x="293208" y="182985"/>
                </a:lnTo>
                <a:lnTo>
                  <a:pt x="293208" y="190291"/>
                </a:lnTo>
                <a:lnTo>
                  <a:pt x="275377" y="190291"/>
                </a:lnTo>
                <a:lnTo>
                  <a:pt x="275377" y="237716"/>
                </a:lnTo>
                <a:cubicBezTo>
                  <a:pt x="275377" y="241018"/>
                  <a:pt x="276285" y="243535"/>
                  <a:pt x="278101" y="245269"/>
                </a:cubicBezTo>
                <a:cubicBezTo>
                  <a:pt x="279917" y="247002"/>
                  <a:pt x="282476" y="247869"/>
                  <a:pt x="285778" y="247869"/>
                </a:cubicBezTo>
                <a:cubicBezTo>
                  <a:pt x="288338" y="247869"/>
                  <a:pt x="290814" y="247498"/>
                  <a:pt x="293208" y="246755"/>
                </a:cubicBezTo>
                <a:lnTo>
                  <a:pt x="293208" y="253937"/>
                </a:lnTo>
                <a:cubicBezTo>
                  <a:pt x="290979" y="254845"/>
                  <a:pt x="288131" y="255299"/>
                  <a:pt x="284664" y="255299"/>
                </a:cubicBezTo>
                <a:cubicBezTo>
                  <a:pt x="279133" y="255299"/>
                  <a:pt x="274758" y="253751"/>
                  <a:pt x="271539" y="250655"/>
                </a:cubicBezTo>
                <a:cubicBezTo>
                  <a:pt x="268319" y="247560"/>
                  <a:pt x="266709" y="243329"/>
                  <a:pt x="266709" y="237963"/>
                </a:cubicBezTo>
                <a:lnTo>
                  <a:pt x="266709" y="190291"/>
                </a:lnTo>
                <a:lnTo>
                  <a:pt x="255194" y="190291"/>
                </a:lnTo>
                <a:lnTo>
                  <a:pt x="255194" y="182985"/>
                </a:lnTo>
                <a:lnTo>
                  <a:pt x="266709" y="182985"/>
                </a:lnTo>
                <a:close/>
                <a:moveTo>
                  <a:pt x="161934" y="164659"/>
                </a:moveTo>
                <a:lnTo>
                  <a:pt x="170602" y="164659"/>
                </a:lnTo>
                <a:lnTo>
                  <a:pt x="170602" y="182985"/>
                </a:lnTo>
                <a:lnTo>
                  <a:pt x="188433" y="182985"/>
                </a:lnTo>
                <a:lnTo>
                  <a:pt x="188433" y="190291"/>
                </a:lnTo>
                <a:lnTo>
                  <a:pt x="170602" y="190291"/>
                </a:lnTo>
                <a:lnTo>
                  <a:pt x="170602" y="237716"/>
                </a:lnTo>
                <a:cubicBezTo>
                  <a:pt x="170602" y="241018"/>
                  <a:pt x="171510" y="243535"/>
                  <a:pt x="173326" y="245269"/>
                </a:cubicBezTo>
                <a:cubicBezTo>
                  <a:pt x="175142" y="247002"/>
                  <a:pt x="177701" y="247869"/>
                  <a:pt x="181003" y="247869"/>
                </a:cubicBezTo>
                <a:cubicBezTo>
                  <a:pt x="183563" y="247869"/>
                  <a:pt x="186039" y="247498"/>
                  <a:pt x="188433" y="246755"/>
                </a:cubicBezTo>
                <a:lnTo>
                  <a:pt x="188433" y="253937"/>
                </a:lnTo>
                <a:cubicBezTo>
                  <a:pt x="186204" y="254845"/>
                  <a:pt x="183356" y="255299"/>
                  <a:pt x="179889" y="255299"/>
                </a:cubicBezTo>
                <a:cubicBezTo>
                  <a:pt x="174358" y="255299"/>
                  <a:pt x="169983" y="253751"/>
                  <a:pt x="166764" y="250655"/>
                </a:cubicBezTo>
                <a:cubicBezTo>
                  <a:pt x="163544" y="247560"/>
                  <a:pt x="161934" y="243329"/>
                  <a:pt x="161934" y="237963"/>
                </a:cubicBezTo>
                <a:lnTo>
                  <a:pt x="161934" y="190291"/>
                </a:lnTo>
                <a:lnTo>
                  <a:pt x="150419" y="190291"/>
                </a:lnTo>
                <a:lnTo>
                  <a:pt x="150419" y="182985"/>
                </a:lnTo>
                <a:lnTo>
                  <a:pt x="161934" y="182985"/>
                </a:lnTo>
                <a:close/>
                <a:moveTo>
                  <a:pt x="541572" y="157601"/>
                </a:moveTo>
                <a:cubicBezTo>
                  <a:pt x="543554" y="157601"/>
                  <a:pt x="545101" y="158179"/>
                  <a:pt x="546216" y="159334"/>
                </a:cubicBezTo>
                <a:cubicBezTo>
                  <a:pt x="547330" y="160490"/>
                  <a:pt x="547887" y="162017"/>
                  <a:pt x="547887" y="163916"/>
                </a:cubicBezTo>
                <a:cubicBezTo>
                  <a:pt x="547887" y="165897"/>
                  <a:pt x="547330" y="167445"/>
                  <a:pt x="546216" y="168559"/>
                </a:cubicBezTo>
                <a:cubicBezTo>
                  <a:pt x="545101" y="169674"/>
                  <a:pt x="543554" y="170231"/>
                  <a:pt x="541572" y="170231"/>
                </a:cubicBezTo>
                <a:cubicBezTo>
                  <a:pt x="539674" y="170231"/>
                  <a:pt x="538147" y="169674"/>
                  <a:pt x="536991" y="168559"/>
                </a:cubicBezTo>
                <a:cubicBezTo>
                  <a:pt x="535835" y="167445"/>
                  <a:pt x="535257" y="165897"/>
                  <a:pt x="535257" y="163916"/>
                </a:cubicBezTo>
                <a:cubicBezTo>
                  <a:pt x="535257" y="162017"/>
                  <a:pt x="535835" y="160490"/>
                  <a:pt x="536991" y="159334"/>
                </a:cubicBezTo>
                <a:cubicBezTo>
                  <a:pt x="538147" y="158179"/>
                  <a:pt x="539674" y="157601"/>
                  <a:pt x="541572" y="157601"/>
                </a:cubicBezTo>
                <a:close/>
                <a:moveTo>
                  <a:pt x="509578" y="152400"/>
                </a:moveTo>
                <a:lnTo>
                  <a:pt x="517998" y="152400"/>
                </a:lnTo>
                <a:lnTo>
                  <a:pt x="517998" y="237096"/>
                </a:lnTo>
                <a:cubicBezTo>
                  <a:pt x="517998" y="243370"/>
                  <a:pt x="518163" y="248984"/>
                  <a:pt x="518493" y="253937"/>
                </a:cubicBezTo>
                <a:lnTo>
                  <a:pt x="510940" y="253937"/>
                </a:lnTo>
                <a:cubicBezTo>
                  <a:pt x="510445" y="250469"/>
                  <a:pt x="510156" y="245599"/>
                  <a:pt x="510073" y="239325"/>
                </a:cubicBezTo>
                <a:cubicBezTo>
                  <a:pt x="507762" y="244361"/>
                  <a:pt x="504563" y="248282"/>
                  <a:pt x="500477" y="251089"/>
                </a:cubicBezTo>
                <a:cubicBezTo>
                  <a:pt x="496391" y="253895"/>
                  <a:pt x="491582" y="255299"/>
                  <a:pt x="486051" y="255299"/>
                </a:cubicBezTo>
                <a:cubicBezTo>
                  <a:pt x="480520" y="255299"/>
                  <a:pt x="475567" y="253751"/>
                  <a:pt x="471192" y="250655"/>
                </a:cubicBezTo>
                <a:cubicBezTo>
                  <a:pt x="466817" y="247560"/>
                  <a:pt x="463412" y="243226"/>
                  <a:pt x="460977" y="237654"/>
                </a:cubicBezTo>
                <a:cubicBezTo>
                  <a:pt x="458541" y="232081"/>
                  <a:pt x="457324" y="225704"/>
                  <a:pt x="457324" y="218523"/>
                </a:cubicBezTo>
                <a:cubicBezTo>
                  <a:pt x="457324" y="211341"/>
                  <a:pt x="458541" y="204943"/>
                  <a:pt x="460977" y="199330"/>
                </a:cubicBezTo>
                <a:cubicBezTo>
                  <a:pt x="463412" y="193716"/>
                  <a:pt x="466817" y="189362"/>
                  <a:pt x="471192" y="186266"/>
                </a:cubicBezTo>
                <a:cubicBezTo>
                  <a:pt x="475567" y="183171"/>
                  <a:pt x="480520" y="181623"/>
                  <a:pt x="486051" y="181623"/>
                </a:cubicBezTo>
                <a:cubicBezTo>
                  <a:pt x="491334" y="181623"/>
                  <a:pt x="495978" y="182923"/>
                  <a:pt x="499981" y="185523"/>
                </a:cubicBezTo>
                <a:cubicBezTo>
                  <a:pt x="503985" y="188124"/>
                  <a:pt x="507184" y="191776"/>
                  <a:pt x="509578" y="196482"/>
                </a:cubicBezTo>
                <a:close/>
                <a:moveTo>
                  <a:pt x="1325737" y="36528"/>
                </a:moveTo>
                <a:cubicBezTo>
                  <a:pt x="1321527" y="36528"/>
                  <a:pt x="1317771" y="37746"/>
                  <a:pt x="1314469" y="40181"/>
                </a:cubicBezTo>
                <a:cubicBezTo>
                  <a:pt x="1311167" y="42617"/>
                  <a:pt x="1308608" y="46084"/>
                  <a:pt x="1306792" y="50583"/>
                </a:cubicBezTo>
                <a:cubicBezTo>
                  <a:pt x="1304976" y="55082"/>
                  <a:pt x="1304068" y="60262"/>
                  <a:pt x="1304068" y="66123"/>
                </a:cubicBezTo>
                <a:cubicBezTo>
                  <a:pt x="1304068" y="71984"/>
                  <a:pt x="1304976" y="77143"/>
                  <a:pt x="1306792" y="81601"/>
                </a:cubicBezTo>
                <a:cubicBezTo>
                  <a:pt x="1308608" y="86058"/>
                  <a:pt x="1311167" y="89505"/>
                  <a:pt x="1314469" y="91940"/>
                </a:cubicBezTo>
                <a:cubicBezTo>
                  <a:pt x="1317771" y="94375"/>
                  <a:pt x="1321527" y="95593"/>
                  <a:pt x="1325737" y="95593"/>
                </a:cubicBezTo>
                <a:cubicBezTo>
                  <a:pt x="1330030" y="95593"/>
                  <a:pt x="1333827" y="94375"/>
                  <a:pt x="1337129" y="91940"/>
                </a:cubicBezTo>
                <a:cubicBezTo>
                  <a:pt x="1340431" y="89505"/>
                  <a:pt x="1342990" y="86058"/>
                  <a:pt x="1344806" y="81601"/>
                </a:cubicBezTo>
                <a:cubicBezTo>
                  <a:pt x="1346622" y="77143"/>
                  <a:pt x="1347530" y="71984"/>
                  <a:pt x="1347530" y="66123"/>
                </a:cubicBezTo>
                <a:cubicBezTo>
                  <a:pt x="1347530" y="60262"/>
                  <a:pt x="1346622" y="55082"/>
                  <a:pt x="1344806" y="50583"/>
                </a:cubicBezTo>
                <a:cubicBezTo>
                  <a:pt x="1342990" y="46084"/>
                  <a:pt x="1340431" y="42617"/>
                  <a:pt x="1337129" y="40181"/>
                </a:cubicBezTo>
                <a:cubicBezTo>
                  <a:pt x="1333827" y="37746"/>
                  <a:pt x="1330030" y="36528"/>
                  <a:pt x="1325737" y="36528"/>
                </a:cubicBezTo>
                <a:close/>
                <a:moveTo>
                  <a:pt x="1173461" y="36528"/>
                </a:moveTo>
                <a:cubicBezTo>
                  <a:pt x="1169251" y="36528"/>
                  <a:pt x="1165495" y="37767"/>
                  <a:pt x="1162193" y="40243"/>
                </a:cubicBezTo>
                <a:cubicBezTo>
                  <a:pt x="1158891" y="42720"/>
                  <a:pt x="1156311" y="46187"/>
                  <a:pt x="1154454" y="50645"/>
                </a:cubicBezTo>
                <a:cubicBezTo>
                  <a:pt x="1152596" y="55102"/>
                  <a:pt x="1151668" y="60262"/>
                  <a:pt x="1151668" y="66123"/>
                </a:cubicBezTo>
                <a:cubicBezTo>
                  <a:pt x="1151668" y="71901"/>
                  <a:pt x="1152596" y="77019"/>
                  <a:pt x="1154454" y="81477"/>
                </a:cubicBezTo>
                <a:cubicBezTo>
                  <a:pt x="1156311" y="85935"/>
                  <a:pt x="1158891" y="89402"/>
                  <a:pt x="1162193" y="91878"/>
                </a:cubicBezTo>
                <a:cubicBezTo>
                  <a:pt x="1165495" y="94355"/>
                  <a:pt x="1169251" y="95593"/>
                  <a:pt x="1173461" y="95593"/>
                </a:cubicBezTo>
                <a:cubicBezTo>
                  <a:pt x="1177753" y="95593"/>
                  <a:pt x="1181530" y="94355"/>
                  <a:pt x="1184791" y="91878"/>
                </a:cubicBezTo>
                <a:cubicBezTo>
                  <a:pt x="1188052" y="89402"/>
                  <a:pt x="1190611" y="85935"/>
                  <a:pt x="1192468" y="81477"/>
                </a:cubicBezTo>
                <a:cubicBezTo>
                  <a:pt x="1194325" y="77019"/>
                  <a:pt x="1195254" y="71901"/>
                  <a:pt x="1195254" y="66123"/>
                </a:cubicBezTo>
                <a:cubicBezTo>
                  <a:pt x="1195254" y="60262"/>
                  <a:pt x="1194346" y="55082"/>
                  <a:pt x="1192530" y="50583"/>
                </a:cubicBezTo>
                <a:cubicBezTo>
                  <a:pt x="1190714" y="46084"/>
                  <a:pt x="1188155" y="42617"/>
                  <a:pt x="1184853" y="40181"/>
                </a:cubicBezTo>
                <a:cubicBezTo>
                  <a:pt x="1181551" y="37746"/>
                  <a:pt x="1177753" y="36528"/>
                  <a:pt x="1173461" y="36528"/>
                </a:cubicBezTo>
                <a:close/>
                <a:moveTo>
                  <a:pt x="972941" y="36528"/>
                </a:moveTo>
                <a:cubicBezTo>
                  <a:pt x="967327" y="36528"/>
                  <a:pt x="962622" y="38675"/>
                  <a:pt x="958825" y="42967"/>
                </a:cubicBezTo>
                <a:cubicBezTo>
                  <a:pt x="955027" y="47260"/>
                  <a:pt x="952716" y="53038"/>
                  <a:pt x="951890" y="60303"/>
                </a:cubicBezTo>
                <a:lnTo>
                  <a:pt x="993619" y="60303"/>
                </a:lnTo>
                <a:cubicBezTo>
                  <a:pt x="992959" y="52626"/>
                  <a:pt x="990875" y="46744"/>
                  <a:pt x="987366" y="42658"/>
                </a:cubicBezTo>
                <a:cubicBezTo>
                  <a:pt x="983858" y="38572"/>
                  <a:pt x="979049" y="36528"/>
                  <a:pt x="972941" y="36528"/>
                </a:cubicBezTo>
                <a:close/>
                <a:moveTo>
                  <a:pt x="839591" y="36528"/>
                </a:moveTo>
                <a:cubicBezTo>
                  <a:pt x="833977" y="36528"/>
                  <a:pt x="829272" y="38675"/>
                  <a:pt x="825474" y="42967"/>
                </a:cubicBezTo>
                <a:cubicBezTo>
                  <a:pt x="821677" y="47260"/>
                  <a:pt x="819366" y="53038"/>
                  <a:pt x="818540" y="60303"/>
                </a:cubicBezTo>
                <a:lnTo>
                  <a:pt x="860269" y="60303"/>
                </a:lnTo>
                <a:cubicBezTo>
                  <a:pt x="859609" y="52626"/>
                  <a:pt x="857525" y="46744"/>
                  <a:pt x="854016" y="42658"/>
                </a:cubicBezTo>
                <a:cubicBezTo>
                  <a:pt x="850508" y="38572"/>
                  <a:pt x="845699" y="36528"/>
                  <a:pt x="839591" y="36528"/>
                </a:cubicBezTo>
                <a:close/>
                <a:moveTo>
                  <a:pt x="718861" y="36528"/>
                </a:moveTo>
                <a:cubicBezTo>
                  <a:pt x="714569" y="36528"/>
                  <a:pt x="710792" y="37746"/>
                  <a:pt x="707531" y="40181"/>
                </a:cubicBezTo>
                <a:cubicBezTo>
                  <a:pt x="704270" y="42617"/>
                  <a:pt x="701732" y="46084"/>
                  <a:pt x="699916" y="50583"/>
                </a:cubicBezTo>
                <a:cubicBezTo>
                  <a:pt x="698100" y="55082"/>
                  <a:pt x="697192" y="60262"/>
                  <a:pt x="697192" y="66123"/>
                </a:cubicBezTo>
                <a:cubicBezTo>
                  <a:pt x="697192" y="71901"/>
                  <a:pt x="698100" y="77019"/>
                  <a:pt x="699916" y="81477"/>
                </a:cubicBezTo>
                <a:cubicBezTo>
                  <a:pt x="701732" y="85935"/>
                  <a:pt x="704291" y="89402"/>
                  <a:pt x="707593" y="91878"/>
                </a:cubicBezTo>
                <a:cubicBezTo>
                  <a:pt x="710895" y="94355"/>
                  <a:pt x="714651" y="95593"/>
                  <a:pt x="718861" y="95593"/>
                </a:cubicBezTo>
                <a:cubicBezTo>
                  <a:pt x="723154" y="95593"/>
                  <a:pt x="726951" y="94355"/>
                  <a:pt x="730253" y="91878"/>
                </a:cubicBezTo>
                <a:cubicBezTo>
                  <a:pt x="733555" y="89402"/>
                  <a:pt x="736135" y="85935"/>
                  <a:pt x="737992" y="81477"/>
                </a:cubicBezTo>
                <a:cubicBezTo>
                  <a:pt x="739850" y="77019"/>
                  <a:pt x="740778" y="71901"/>
                  <a:pt x="740778" y="66123"/>
                </a:cubicBezTo>
                <a:cubicBezTo>
                  <a:pt x="740778" y="60262"/>
                  <a:pt x="739850" y="55102"/>
                  <a:pt x="737992" y="50645"/>
                </a:cubicBezTo>
                <a:cubicBezTo>
                  <a:pt x="736135" y="46187"/>
                  <a:pt x="733555" y="42720"/>
                  <a:pt x="730253" y="40243"/>
                </a:cubicBezTo>
                <a:cubicBezTo>
                  <a:pt x="726951" y="37767"/>
                  <a:pt x="723154" y="36528"/>
                  <a:pt x="718861" y="36528"/>
                </a:cubicBezTo>
                <a:close/>
                <a:moveTo>
                  <a:pt x="468487" y="36528"/>
                </a:moveTo>
                <a:cubicBezTo>
                  <a:pt x="464277" y="36528"/>
                  <a:pt x="460521" y="37746"/>
                  <a:pt x="457219" y="40181"/>
                </a:cubicBezTo>
                <a:cubicBezTo>
                  <a:pt x="453917" y="42617"/>
                  <a:pt x="451358" y="46084"/>
                  <a:pt x="449542" y="50583"/>
                </a:cubicBezTo>
                <a:cubicBezTo>
                  <a:pt x="447726" y="55082"/>
                  <a:pt x="446818" y="60262"/>
                  <a:pt x="446818" y="66123"/>
                </a:cubicBezTo>
                <a:cubicBezTo>
                  <a:pt x="446818" y="71984"/>
                  <a:pt x="447726" y="77143"/>
                  <a:pt x="449542" y="81601"/>
                </a:cubicBezTo>
                <a:cubicBezTo>
                  <a:pt x="451358" y="86058"/>
                  <a:pt x="453917" y="89505"/>
                  <a:pt x="457219" y="91940"/>
                </a:cubicBezTo>
                <a:cubicBezTo>
                  <a:pt x="460521" y="94375"/>
                  <a:pt x="464277" y="95593"/>
                  <a:pt x="468487" y="95593"/>
                </a:cubicBezTo>
                <a:cubicBezTo>
                  <a:pt x="472780" y="95593"/>
                  <a:pt x="476577" y="94375"/>
                  <a:pt x="479879" y="91940"/>
                </a:cubicBezTo>
                <a:cubicBezTo>
                  <a:pt x="483181" y="89505"/>
                  <a:pt x="485740" y="86058"/>
                  <a:pt x="487556" y="81601"/>
                </a:cubicBezTo>
                <a:cubicBezTo>
                  <a:pt x="489372" y="77143"/>
                  <a:pt x="490280" y="71984"/>
                  <a:pt x="490280" y="66123"/>
                </a:cubicBezTo>
                <a:cubicBezTo>
                  <a:pt x="490280" y="60262"/>
                  <a:pt x="489372" y="55082"/>
                  <a:pt x="487556" y="50583"/>
                </a:cubicBezTo>
                <a:cubicBezTo>
                  <a:pt x="485740" y="46084"/>
                  <a:pt x="483181" y="42617"/>
                  <a:pt x="479879" y="40181"/>
                </a:cubicBezTo>
                <a:cubicBezTo>
                  <a:pt x="476577" y="37746"/>
                  <a:pt x="472780" y="36528"/>
                  <a:pt x="468487" y="36528"/>
                </a:cubicBezTo>
                <a:close/>
                <a:moveTo>
                  <a:pt x="287141" y="36528"/>
                </a:moveTo>
                <a:cubicBezTo>
                  <a:pt x="281527" y="36528"/>
                  <a:pt x="276822" y="38675"/>
                  <a:pt x="273025" y="42967"/>
                </a:cubicBezTo>
                <a:cubicBezTo>
                  <a:pt x="269227" y="47260"/>
                  <a:pt x="266916" y="53038"/>
                  <a:pt x="266090" y="60303"/>
                </a:cubicBezTo>
                <a:lnTo>
                  <a:pt x="307819" y="60303"/>
                </a:lnTo>
                <a:cubicBezTo>
                  <a:pt x="307159" y="52626"/>
                  <a:pt x="305075" y="46744"/>
                  <a:pt x="301566" y="42658"/>
                </a:cubicBezTo>
                <a:cubicBezTo>
                  <a:pt x="298058" y="38572"/>
                  <a:pt x="293249" y="36528"/>
                  <a:pt x="287141" y="36528"/>
                </a:cubicBezTo>
                <a:close/>
                <a:moveTo>
                  <a:pt x="144761" y="36528"/>
                </a:moveTo>
                <a:cubicBezTo>
                  <a:pt x="140551" y="36528"/>
                  <a:pt x="136795" y="37767"/>
                  <a:pt x="133493" y="40243"/>
                </a:cubicBezTo>
                <a:cubicBezTo>
                  <a:pt x="130191" y="42720"/>
                  <a:pt x="127611" y="46187"/>
                  <a:pt x="125754" y="50645"/>
                </a:cubicBezTo>
                <a:cubicBezTo>
                  <a:pt x="123896" y="55102"/>
                  <a:pt x="122968" y="60262"/>
                  <a:pt x="122968" y="66123"/>
                </a:cubicBezTo>
                <a:cubicBezTo>
                  <a:pt x="122968" y="71901"/>
                  <a:pt x="123896" y="77019"/>
                  <a:pt x="125754" y="81477"/>
                </a:cubicBezTo>
                <a:cubicBezTo>
                  <a:pt x="127611" y="85935"/>
                  <a:pt x="130191" y="89402"/>
                  <a:pt x="133493" y="91878"/>
                </a:cubicBezTo>
                <a:cubicBezTo>
                  <a:pt x="136795" y="94355"/>
                  <a:pt x="140551" y="95593"/>
                  <a:pt x="144761" y="95593"/>
                </a:cubicBezTo>
                <a:cubicBezTo>
                  <a:pt x="149053" y="95593"/>
                  <a:pt x="152830" y="94355"/>
                  <a:pt x="156091" y="91878"/>
                </a:cubicBezTo>
                <a:cubicBezTo>
                  <a:pt x="159352" y="89402"/>
                  <a:pt x="161911" y="85935"/>
                  <a:pt x="163768" y="81477"/>
                </a:cubicBezTo>
                <a:cubicBezTo>
                  <a:pt x="165625" y="77019"/>
                  <a:pt x="166554" y="71901"/>
                  <a:pt x="166554" y="66123"/>
                </a:cubicBezTo>
                <a:cubicBezTo>
                  <a:pt x="166554" y="60262"/>
                  <a:pt x="165646" y="55082"/>
                  <a:pt x="163830" y="50583"/>
                </a:cubicBezTo>
                <a:cubicBezTo>
                  <a:pt x="162014" y="46084"/>
                  <a:pt x="159455" y="42617"/>
                  <a:pt x="156153" y="40181"/>
                </a:cubicBezTo>
                <a:cubicBezTo>
                  <a:pt x="152851" y="37746"/>
                  <a:pt x="149053" y="36528"/>
                  <a:pt x="144761" y="36528"/>
                </a:cubicBezTo>
                <a:close/>
                <a:moveTo>
                  <a:pt x="1270664" y="30585"/>
                </a:moveTo>
                <a:lnTo>
                  <a:pt x="1279331" y="30585"/>
                </a:lnTo>
                <a:lnTo>
                  <a:pt x="1279331" y="101537"/>
                </a:lnTo>
                <a:lnTo>
                  <a:pt x="1270664" y="101537"/>
                </a:lnTo>
                <a:close/>
                <a:moveTo>
                  <a:pt x="516703" y="30585"/>
                </a:moveTo>
                <a:lnTo>
                  <a:pt x="525246" y="30585"/>
                </a:lnTo>
                <a:lnTo>
                  <a:pt x="525246" y="76648"/>
                </a:lnTo>
                <a:cubicBezTo>
                  <a:pt x="525246" y="83004"/>
                  <a:pt x="526691" y="87709"/>
                  <a:pt x="529580" y="90764"/>
                </a:cubicBezTo>
                <a:cubicBezTo>
                  <a:pt x="532470" y="93818"/>
                  <a:pt x="536927" y="95345"/>
                  <a:pt x="542954" y="95345"/>
                </a:cubicBezTo>
                <a:cubicBezTo>
                  <a:pt x="547329" y="95345"/>
                  <a:pt x="551208" y="94272"/>
                  <a:pt x="554593" y="92126"/>
                </a:cubicBezTo>
                <a:cubicBezTo>
                  <a:pt x="557978" y="89980"/>
                  <a:pt x="560619" y="86946"/>
                  <a:pt x="562518" y="83025"/>
                </a:cubicBezTo>
                <a:cubicBezTo>
                  <a:pt x="564416" y="79104"/>
                  <a:pt x="565366" y="74625"/>
                  <a:pt x="565366" y="69590"/>
                </a:cubicBezTo>
                <a:lnTo>
                  <a:pt x="565366" y="30585"/>
                </a:lnTo>
                <a:lnTo>
                  <a:pt x="573786" y="30585"/>
                </a:lnTo>
                <a:lnTo>
                  <a:pt x="573786" y="84696"/>
                </a:lnTo>
                <a:cubicBezTo>
                  <a:pt x="573786" y="90970"/>
                  <a:pt x="573951" y="96584"/>
                  <a:pt x="574281" y="101537"/>
                </a:cubicBezTo>
                <a:lnTo>
                  <a:pt x="566852" y="101537"/>
                </a:lnTo>
                <a:cubicBezTo>
                  <a:pt x="566604" y="99473"/>
                  <a:pt x="566398" y="94561"/>
                  <a:pt x="566233" y="86801"/>
                </a:cubicBezTo>
                <a:cubicBezTo>
                  <a:pt x="563839" y="92085"/>
                  <a:pt x="560475" y="96088"/>
                  <a:pt x="556141" y="98812"/>
                </a:cubicBezTo>
                <a:cubicBezTo>
                  <a:pt x="551807" y="101537"/>
                  <a:pt x="546627" y="102899"/>
                  <a:pt x="540601" y="102899"/>
                </a:cubicBezTo>
                <a:cubicBezTo>
                  <a:pt x="533089" y="102899"/>
                  <a:pt x="527228" y="100690"/>
                  <a:pt x="523018" y="96274"/>
                </a:cubicBezTo>
                <a:cubicBezTo>
                  <a:pt x="518808" y="91858"/>
                  <a:pt x="516703" y="85728"/>
                  <a:pt x="516703" y="77886"/>
                </a:cubicBezTo>
                <a:close/>
                <a:moveTo>
                  <a:pt x="368132" y="30585"/>
                </a:moveTo>
                <a:lnTo>
                  <a:pt x="377666" y="30585"/>
                </a:lnTo>
                <a:lnTo>
                  <a:pt x="399831" y="92002"/>
                </a:lnTo>
                <a:lnTo>
                  <a:pt x="421996" y="30585"/>
                </a:lnTo>
                <a:lnTo>
                  <a:pt x="431035" y="30585"/>
                </a:lnTo>
                <a:lnTo>
                  <a:pt x="393516" y="127911"/>
                </a:lnTo>
                <a:lnTo>
                  <a:pt x="384229" y="127911"/>
                </a:lnTo>
                <a:lnTo>
                  <a:pt x="395868" y="101537"/>
                </a:lnTo>
                <a:close/>
                <a:moveTo>
                  <a:pt x="1407757" y="29223"/>
                </a:moveTo>
                <a:cubicBezTo>
                  <a:pt x="1415269" y="29223"/>
                  <a:pt x="1421109" y="31390"/>
                  <a:pt x="1425278" y="35724"/>
                </a:cubicBezTo>
                <a:cubicBezTo>
                  <a:pt x="1429447" y="40057"/>
                  <a:pt x="1431531" y="46187"/>
                  <a:pt x="1431531" y="54112"/>
                </a:cubicBezTo>
                <a:lnTo>
                  <a:pt x="1431531" y="101537"/>
                </a:lnTo>
                <a:lnTo>
                  <a:pt x="1423111" y="101537"/>
                </a:lnTo>
                <a:lnTo>
                  <a:pt x="1423111" y="55474"/>
                </a:lnTo>
                <a:cubicBezTo>
                  <a:pt x="1423111" y="49035"/>
                  <a:pt x="1421646" y="44309"/>
                  <a:pt x="1418715" y="41296"/>
                </a:cubicBezTo>
                <a:cubicBezTo>
                  <a:pt x="1415785" y="38283"/>
                  <a:pt x="1411348" y="36776"/>
                  <a:pt x="1405404" y="36776"/>
                </a:cubicBezTo>
                <a:cubicBezTo>
                  <a:pt x="1400946" y="36776"/>
                  <a:pt x="1397025" y="37849"/>
                  <a:pt x="1393641" y="39996"/>
                </a:cubicBezTo>
                <a:cubicBezTo>
                  <a:pt x="1390256" y="42142"/>
                  <a:pt x="1387635" y="45155"/>
                  <a:pt x="1385778" y="49035"/>
                </a:cubicBezTo>
                <a:cubicBezTo>
                  <a:pt x="1383920" y="52915"/>
                  <a:pt x="1382992" y="57414"/>
                  <a:pt x="1382992" y="62532"/>
                </a:cubicBezTo>
                <a:lnTo>
                  <a:pt x="1382992" y="101537"/>
                </a:lnTo>
                <a:lnTo>
                  <a:pt x="1374448" y="101537"/>
                </a:lnTo>
                <a:lnTo>
                  <a:pt x="1374448" y="47301"/>
                </a:lnTo>
                <a:cubicBezTo>
                  <a:pt x="1374448" y="41110"/>
                  <a:pt x="1374283" y="35538"/>
                  <a:pt x="1373953" y="30585"/>
                </a:cubicBezTo>
                <a:lnTo>
                  <a:pt x="1381382" y="30585"/>
                </a:lnTo>
                <a:cubicBezTo>
                  <a:pt x="1381712" y="32731"/>
                  <a:pt x="1382001" y="37478"/>
                  <a:pt x="1382249" y="44825"/>
                </a:cubicBezTo>
                <a:cubicBezTo>
                  <a:pt x="1384643" y="39624"/>
                  <a:pt x="1388007" y="35724"/>
                  <a:pt x="1392341" y="33123"/>
                </a:cubicBezTo>
                <a:cubicBezTo>
                  <a:pt x="1396674" y="30523"/>
                  <a:pt x="1401813" y="29223"/>
                  <a:pt x="1407757" y="29223"/>
                </a:cubicBezTo>
                <a:close/>
                <a:moveTo>
                  <a:pt x="1325737" y="29223"/>
                </a:moveTo>
                <a:cubicBezTo>
                  <a:pt x="1331681" y="29223"/>
                  <a:pt x="1336943" y="30791"/>
                  <a:pt x="1341525" y="33928"/>
                </a:cubicBezTo>
                <a:cubicBezTo>
                  <a:pt x="1346106" y="37065"/>
                  <a:pt x="1349677" y="41420"/>
                  <a:pt x="1352236" y="46992"/>
                </a:cubicBezTo>
                <a:cubicBezTo>
                  <a:pt x="1354795" y="52564"/>
                  <a:pt x="1356074" y="58941"/>
                  <a:pt x="1356074" y="66123"/>
                </a:cubicBezTo>
                <a:cubicBezTo>
                  <a:pt x="1356074" y="73222"/>
                  <a:pt x="1354795" y="79558"/>
                  <a:pt x="1352236" y="85130"/>
                </a:cubicBezTo>
                <a:cubicBezTo>
                  <a:pt x="1349677" y="90702"/>
                  <a:pt x="1346106" y="95056"/>
                  <a:pt x="1341525" y="98193"/>
                </a:cubicBezTo>
                <a:cubicBezTo>
                  <a:pt x="1336943" y="101330"/>
                  <a:pt x="1331681" y="102899"/>
                  <a:pt x="1325737" y="102899"/>
                </a:cubicBezTo>
                <a:cubicBezTo>
                  <a:pt x="1319793" y="102899"/>
                  <a:pt x="1314531" y="101330"/>
                  <a:pt x="1309949" y="98193"/>
                </a:cubicBezTo>
                <a:cubicBezTo>
                  <a:pt x="1305368" y="95056"/>
                  <a:pt x="1301798" y="90702"/>
                  <a:pt x="1299238" y="85130"/>
                </a:cubicBezTo>
                <a:cubicBezTo>
                  <a:pt x="1296679" y="79558"/>
                  <a:pt x="1295400" y="73222"/>
                  <a:pt x="1295400" y="66123"/>
                </a:cubicBezTo>
                <a:cubicBezTo>
                  <a:pt x="1295400" y="58941"/>
                  <a:pt x="1296679" y="52564"/>
                  <a:pt x="1299238" y="46992"/>
                </a:cubicBezTo>
                <a:cubicBezTo>
                  <a:pt x="1301798" y="41420"/>
                  <a:pt x="1305368" y="37065"/>
                  <a:pt x="1309949" y="33928"/>
                </a:cubicBezTo>
                <a:cubicBezTo>
                  <a:pt x="1314531" y="30791"/>
                  <a:pt x="1319793" y="29223"/>
                  <a:pt x="1325737" y="29223"/>
                </a:cubicBezTo>
                <a:close/>
                <a:moveTo>
                  <a:pt x="1171851" y="29223"/>
                </a:moveTo>
                <a:cubicBezTo>
                  <a:pt x="1177382" y="29223"/>
                  <a:pt x="1182211" y="30626"/>
                  <a:pt x="1186339" y="33433"/>
                </a:cubicBezTo>
                <a:cubicBezTo>
                  <a:pt x="1190466" y="36240"/>
                  <a:pt x="1193644" y="40243"/>
                  <a:pt x="1195873" y="45444"/>
                </a:cubicBezTo>
                <a:cubicBezTo>
                  <a:pt x="1196038" y="38097"/>
                  <a:pt x="1196286" y="33144"/>
                  <a:pt x="1196616" y="30585"/>
                </a:cubicBezTo>
                <a:lnTo>
                  <a:pt x="1204170" y="30585"/>
                </a:lnTo>
                <a:cubicBezTo>
                  <a:pt x="1203922" y="34300"/>
                  <a:pt x="1203798" y="39872"/>
                  <a:pt x="1203798" y="47301"/>
                </a:cubicBezTo>
                <a:lnTo>
                  <a:pt x="1203798" y="84696"/>
                </a:lnTo>
                <a:cubicBezTo>
                  <a:pt x="1203798" y="92208"/>
                  <a:pt x="1203922" y="97822"/>
                  <a:pt x="1204170" y="101537"/>
                </a:cubicBezTo>
                <a:lnTo>
                  <a:pt x="1196616" y="101537"/>
                </a:lnTo>
                <a:cubicBezTo>
                  <a:pt x="1196286" y="98812"/>
                  <a:pt x="1196038" y="93901"/>
                  <a:pt x="1195873" y="86801"/>
                </a:cubicBezTo>
                <a:cubicBezTo>
                  <a:pt x="1193644" y="91919"/>
                  <a:pt x="1190466" y="95882"/>
                  <a:pt x="1186339" y="98689"/>
                </a:cubicBezTo>
                <a:cubicBezTo>
                  <a:pt x="1182211" y="101495"/>
                  <a:pt x="1177382" y="102899"/>
                  <a:pt x="1171851" y="102899"/>
                </a:cubicBezTo>
                <a:cubicBezTo>
                  <a:pt x="1166238" y="102899"/>
                  <a:pt x="1161243" y="101351"/>
                  <a:pt x="1156868" y="98255"/>
                </a:cubicBezTo>
                <a:cubicBezTo>
                  <a:pt x="1152493" y="95160"/>
                  <a:pt x="1149088" y="90826"/>
                  <a:pt x="1146653" y="85254"/>
                </a:cubicBezTo>
                <a:cubicBezTo>
                  <a:pt x="1144218" y="79681"/>
                  <a:pt x="1143000" y="73304"/>
                  <a:pt x="1143000" y="66123"/>
                </a:cubicBezTo>
                <a:cubicBezTo>
                  <a:pt x="1143000" y="58941"/>
                  <a:pt x="1144218" y="52543"/>
                  <a:pt x="1146653" y="46930"/>
                </a:cubicBezTo>
                <a:cubicBezTo>
                  <a:pt x="1149088" y="41316"/>
                  <a:pt x="1152493" y="36962"/>
                  <a:pt x="1156868" y="33866"/>
                </a:cubicBezTo>
                <a:cubicBezTo>
                  <a:pt x="1161243" y="30771"/>
                  <a:pt x="1166238" y="29223"/>
                  <a:pt x="1171851" y="29223"/>
                </a:cubicBezTo>
                <a:close/>
                <a:moveTo>
                  <a:pt x="1055332" y="29223"/>
                </a:moveTo>
                <a:cubicBezTo>
                  <a:pt x="1062844" y="29223"/>
                  <a:pt x="1068684" y="31390"/>
                  <a:pt x="1072853" y="35724"/>
                </a:cubicBezTo>
                <a:cubicBezTo>
                  <a:pt x="1077022" y="40057"/>
                  <a:pt x="1079106" y="46187"/>
                  <a:pt x="1079106" y="54112"/>
                </a:cubicBezTo>
                <a:lnTo>
                  <a:pt x="1079106" y="101537"/>
                </a:lnTo>
                <a:lnTo>
                  <a:pt x="1070686" y="101537"/>
                </a:lnTo>
                <a:lnTo>
                  <a:pt x="1070686" y="55474"/>
                </a:lnTo>
                <a:cubicBezTo>
                  <a:pt x="1070686" y="49035"/>
                  <a:pt x="1069221" y="44309"/>
                  <a:pt x="1066290" y="41296"/>
                </a:cubicBezTo>
                <a:cubicBezTo>
                  <a:pt x="1063360" y="38283"/>
                  <a:pt x="1058923" y="36776"/>
                  <a:pt x="1052979" y="36776"/>
                </a:cubicBezTo>
                <a:cubicBezTo>
                  <a:pt x="1048522" y="36776"/>
                  <a:pt x="1044600" y="37849"/>
                  <a:pt x="1041216" y="39996"/>
                </a:cubicBezTo>
                <a:cubicBezTo>
                  <a:pt x="1037831" y="42142"/>
                  <a:pt x="1035210" y="45155"/>
                  <a:pt x="1033353" y="49035"/>
                </a:cubicBezTo>
                <a:cubicBezTo>
                  <a:pt x="1031496" y="52915"/>
                  <a:pt x="1030567" y="57414"/>
                  <a:pt x="1030567" y="62532"/>
                </a:cubicBezTo>
                <a:lnTo>
                  <a:pt x="1030567" y="101537"/>
                </a:lnTo>
                <a:lnTo>
                  <a:pt x="1022023" y="101537"/>
                </a:lnTo>
                <a:lnTo>
                  <a:pt x="1022023" y="47301"/>
                </a:lnTo>
                <a:cubicBezTo>
                  <a:pt x="1022023" y="41110"/>
                  <a:pt x="1021858" y="35538"/>
                  <a:pt x="1021528" y="30585"/>
                </a:cubicBezTo>
                <a:lnTo>
                  <a:pt x="1028957" y="30585"/>
                </a:lnTo>
                <a:cubicBezTo>
                  <a:pt x="1029287" y="32731"/>
                  <a:pt x="1029576" y="37478"/>
                  <a:pt x="1029824" y="44825"/>
                </a:cubicBezTo>
                <a:cubicBezTo>
                  <a:pt x="1032218" y="39624"/>
                  <a:pt x="1035582" y="35724"/>
                  <a:pt x="1039916" y="33123"/>
                </a:cubicBezTo>
                <a:cubicBezTo>
                  <a:pt x="1044250" y="30523"/>
                  <a:pt x="1049388" y="29223"/>
                  <a:pt x="1055332" y="29223"/>
                </a:cubicBezTo>
                <a:close/>
                <a:moveTo>
                  <a:pt x="972941" y="29223"/>
                </a:moveTo>
                <a:cubicBezTo>
                  <a:pt x="978967" y="29223"/>
                  <a:pt x="984188" y="30709"/>
                  <a:pt x="988604" y="33680"/>
                </a:cubicBezTo>
                <a:cubicBezTo>
                  <a:pt x="993021" y="36652"/>
                  <a:pt x="996405" y="40842"/>
                  <a:pt x="998758" y="46249"/>
                </a:cubicBezTo>
                <a:cubicBezTo>
                  <a:pt x="1001111" y="51656"/>
                  <a:pt x="1002287" y="58033"/>
                  <a:pt x="1002287" y="65380"/>
                </a:cubicBezTo>
                <a:lnTo>
                  <a:pt x="1002287" y="67361"/>
                </a:lnTo>
                <a:lnTo>
                  <a:pt x="951643" y="67361"/>
                </a:lnTo>
                <a:cubicBezTo>
                  <a:pt x="951808" y="76276"/>
                  <a:pt x="953995" y="83210"/>
                  <a:pt x="958205" y="88163"/>
                </a:cubicBezTo>
                <a:cubicBezTo>
                  <a:pt x="962415" y="93116"/>
                  <a:pt x="968111" y="95593"/>
                  <a:pt x="975293" y="95593"/>
                </a:cubicBezTo>
                <a:cubicBezTo>
                  <a:pt x="980164" y="95593"/>
                  <a:pt x="984002" y="94582"/>
                  <a:pt x="986809" y="92559"/>
                </a:cubicBezTo>
                <a:cubicBezTo>
                  <a:pt x="989616" y="90537"/>
                  <a:pt x="991927" y="87255"/>
                  <a:pt x="993743" y="82715"/>
                </a:cubicBezTo>
                <a:lnTo>
                  <a:pt x="1000925" y="86058"/>
                </a:lnTo>
                <a:cubicBezTo>
                  <a:pt x="996880" y="97285"/>
                  <a:pt x="988336" y="102899"/>
                  <a:pt x="975293" y="102899"/>
                </a:cubicBezTo>
                <a:cubicBezTo>
                  <a:pt x="968772" y="102899"/>
                  <a:pt x="963076" y="101392"/>
                  <a:pt x="958205" y="98379"/>
                </a:cubicBezTo>
                <a:cubicBezTo>
                  <a:pt x="953335" y="95366"/>
                  <a:pt x="949579" y="91094"/>
                  <a:pt x="946937" y="85563"/>
                </a:cubicBezTo>
                <a:cubicBezTo>
                  <a:pt x="944296" y="80032"/>
                  <a:pt x="942975" y="73552"/>
                  <a:pt x="942975" y="66123"/>
                </a:cubicBezTo>
                <a:cubicBezTo>
                  <a:pt x="942975" y="58858"/>
                  <a:pt x="944254" y="52440"/>
                  <a:pt x="946814" y="46868"/>
                </a:cubicBezTo>
                <a:cubicBezTo>
                  <a:pt x="949372" y="41296"/>
                  <a:pt x="952922" y="36962"/>
                  <a:pt x="957462" y="33866"/>
                </a:cubicBezTo>
                <a:cubicBezTo>
                  <a:pt x="962003" y="30771"/>
                  <a:pt x="967162" y="29223"/>
                  <a:pt x="972941" y="29223"/>
                </a:cubicBezTo>
                <a:close/>
                <a:moveTo>
                  <a:pt x="910218" y="29223"/>
                </a:moveTo>
                <a:cubicBezTo>
                  <a:pt x="916245" y="29223"/>
                  <a:pt x="921280" y="30502"/>
                  <a:pt x="925325" y="33061"/>
                </a:cubicBezTo>
                <a:cubicBezTo>
                  <a:pt x="929370" y="35620"/>
                  <a:pt x="931929" y="39129"/>
                  <a:pt x="933002" y="43586"/>
                </a:cubicBezTo>
                <a:lnTo>
                  <a:pt x="926068" y="46682"/>
                </a:lnTo>
                <a:cubicBezTo>
                  <a:pt x="925160" y="43215"/>
                  <a:pt x="923447" y="40635"/>
                  <a:pt x="920929" y="38943"/>
                </a:cubicBezTo>
                <a:cubicBezTo>
                  <a:pt x="918412" y="37251"/>
                  <a:pt x="914924" y="36405"/>
                  <a:pt x="910466" y="36405"/>
                </a:cubicBezTo>
                <a:cubicBezTo>
                  <a:pt x="905926" y="36405"/>
                  <a:pt x="902376" y="37436"/>
                  <a:pt x="899817" y="39500"/>
                </a:cubicBezTo>
                <a:cubicBezTo>
                  <a:pt x="897258" y="41564"/>
                  <a:pt x="895978" y="44453"/>
                  <a:pt x="895978" y="48168"/>
                </a:cubicBezTo>
                <a:cubicBezTo>
                  <a:pt x="895978" y="51553"/>
                  <a:pt x="897196" y="54153"/>
                  <a:pt x="899631" y="55969"/>
                </a:cubicBezTo>
                <a:cubicBezTo>
                  <a:pt x="902067" y="57785"/>
                  <a:pt x="906339" y="59230"/>
                  <a:pt x="912447" y="60303"/>
                </a:cubicBezTo>
                <a:cubicBezTo>
                  <a:pt x="920290" y="61624"/>
                  <a:pt x="926027" y="64018"/>
                  <a:pt x="929659" y="67485"/>
                </a:cubicBezTo>
                <a:cubicBezTo>
                  <a:pt x="933291" y="70952"/>
                  <a:pt x="935107" y="75781"/>
                  <a:pt x="935107" y="81972"/>
                </a:cubicBezTo>
                <a:cubicBezTo>
                  <a:pt x="935107" y="86100"/>
                  <a:pt x="934075" y="89753"/>
                  <a:pt x="932012" y="92931"/>
                </a:cubicBezTo>
                <a:cubicBezTo>
                  <a:pt x="929948" y="96109"/>
                  <a:pt x="927059" y="98565"/>
                  <a:pt x="923344" y="100298"/>
                </a:cubicBezTo>
                <a:cubicBezTo>
                  <a:pt x="919629" y="102032"/>
                  <a:pt x="915419" y="102899"/>
                  <a:pt x="910714" y="102899"/>
                </a:cubicBezTo>
                <a:cubicBezTo>
                  <a:pt x="903697" y="102899"/>
                  <a:pt x="897939" y="101433"/>
                  <a:pt x="893440" y="98503"/>
                </a:cubicBezTo>
                <a:cubicBezTo>
                  <a:pt x="888941" y="95572"/>
                  <a:pt x="885949" y="91342"/>
                  <a:pt x="884463" y="85811"/>
                </a:cubicBezTo>
                <a:lnTo>
                  <a:pt x="891397" y="82839"/>
                </a:lnTo>
                <a:cubicBezTo>
                  <a:pt x="892800" y="87297"/>
                  <a:pt x="895029" y="90557"/>
                  <a:pt x="898084" y="92621"/>
                </a:cubicBezTo>
                <a:cubicBezTo>
                  <a:pt x="901138" y="94685"/>
                  <a:pt x="905265" y="95717"/>
                  <a:pt x="910466" y="95717"/>
                </a:cubicBezTo>
                <a:cubicBezTo>
                  <a:pt x="915337" y="95717"/>
                  <a:pt x="919258" y="94499"/>
                  <a:pt x="922229" y="92064"/>
                </a:cubicBezTo>
                <a:cubicBezTo>
                  <a:pt x="925201" y="89629"/>
                  <a:pt x="926687" y="86389"/>
                  <a:pt x="926687" y="82344"/>
                </a:cubicBezTo>
                <a:cubicBezTo>
                  <a:pt x="926687" y="78051"/>
                  <a:pt x="925408" y="74832"/>
                  <a:pt x="922849" y="72685"/>
                </a:cubicBezTo>
                <a:cubicBezTo>
                  <a:pt x="920290" y="70539"/>
                  <a:pt x="915832" y="68888"/>
                  <a:pt x="909476" y="67732"/>
                </a:cubicBezTo>
                <a:cubicBezTo>
                  <a:pt x="901881" y="66412"/>
                  <a:pt x="896309" y="64162"/>
                  <a:pt x="892759" y="60984"/>
                </a:cubicBezTo>
                <a:cubicBezTo>
                  <a:pt x="889209" y="57806"/>
                  <a:pt x="887435" y="53575"/>
                  <a:pt x="887435" y="48292"/>
                </a:cubicBezTo>
                <a:cubicBezTo>
                  <a:pt x="887435" y="44577"/>
                  <a:pt x="888405" y="41275"/>
                  <a:pt x="890344" y="38386"/>
                </a:cubicBezTo>
                <a:cubicBezTo>
                  <a:pt x="892284" y="35497"/>
                  <a:pt x="894988" y="33247"/>
                  <a:pt x="898455" y="31637"/>
                </a:cubicBezTo>
                <a:cubicBezTo>
                  <a:pt x="901922" y="30028"/>
                  <a:pt x="905843" y="29223"/>
                  <a:pt x="910218" y="29223"/>
                </a:cubicBezTo>
                <a:close/>
                <a:moveTo>
                  <a:pt x="839591" y="29223"/>
                </a:moveTo>
                <a:cubicBezTo>
                  <a:pt x="845617" y="29223"/>
                  <a:pt x="850838" y="30709"/>
                  <a:pt x="855254" y="33680"/>
                </a:cubicBezTo>
                <a:cubicBezTo>
                  <a:pt x="859671" y="36652"/>
                  <a:pt x="863055" y="40842"/>
                  <a:pt x="865408" y="46249"/>
                </a:cubicBezTo>
                <a:cubicBezTo>
                  <a:pt x="867761" y="51656"/>
                  <a:pt x="868937" y="58033"/>
                  <a:pt x="868937" y="65380"/>
                </a:cubicBezTo>
                <a:lnTo>
                  <a:pt x="868937" y="67361"/>
                </a:lnTo>
                <a:lnTo>
                  <a:pt x="818293" y="67361"/>
                </a:lnTo>
                <a:cubicBezTo>
                  <a:pt x="818458" y="76276"/>
                  <a:pt x="820645" y="83210"/>
                  <a:pt x="824855" y="88163"/>
                </a:cubicBezTo>
                <a:cubicBezTo>
                  <a:pt x="829065" y="93116"/>
                  <a:pt x="834761" y="95593"/>
                  <a:pt x="841943" y="95593"/>
                </a:cubicBezTo>
                <a:cubicBezTo>
                  <a:pt x="846814" y="95593"/>
                  <a:pt x="850652" y="94582"/>
                  <a:pt x="853459" y="92559"/>
                </a:cubicBezTo>
                <a:cubicBezTo>
                  <a:pt x="856266" y="90537"/>
                  <a:pt x="858577" y="87255"/>
                  <a:pt x="860393" y="82715"/>
                </a:cubicBezTo>
                <a:lnTo>
                  <a:pt x="867575" y="86058"/>
                </a:lnTo>
                <a:cubicBezTo>
                  <a:pt x="863530" y="97285"/>
                  <a:pt x="854986" y="102899"/>
                  <a:pt x="841943" y="102899"/>
                </a:cubicBezTo>
                <a:cubicBezTo>
                  <a:pt x="835422" y="102899"/>
                  <a:pt x="829726" y="101392"/>
                  <a:pt x="824855" y="98379"/>
                </a:cubicBezTo>
                <a:cubicBezTo>
                  <a:pt x="819985" y="95366"/>
                  <a:pt x="816229" y="91094"/>
                  <a:pt x="813587" y="85563"/>
                </a:cubicBezTo>
                <a:cubicBezTo>
                  <a:pt x="810946" y="80032"/>
                  <a:pt x="809625" y="73552"/>
                  <a:pt x="809625" y="66123"/>
                </a:cubicBezTo>
                <a:cubicBezTo>
                  <a:pt x="809625" y="58858"/>
                  <a:pt x="810904" y="52440"/>
                  <a:pt x="813463" y="46868"/>
                </a:cubicBezTo>
                <a:cubicBezTo>
                  <a:pt x="816022" y="41296"/>
                  <a:pt x="819572" y="36962"/>
                  <a:pt x="824112" y="33866"/>
                </a:cubicBezTo>
                <a:cubicBezTo>
                  <a:pt x="828653" y="30771"/>
                  <a:pt x="833812" y="29223"/>
                  <a:pt x="839591" y="29223"/>
                </a:cubicBezTo>
                <a:close/>
                <a:moveTo>
                  <a:pt x="794071" y="29223"/>
                </a:moveTo>
                <a:cubicBezTo>
                  <a:pt x="794896" y="29223"/>
                  <a:pt x="795804" y="29305"/>
                  <a:pt x="796795" y="29470"/>
                </a:cubicBezTo>
                <a:lnTo>
                  <a:pt x="796795" y="37519"/>
                </a:lnTo>
                <a:cubicBezTo>
                  <a:pt x="796134" y="37354"/>
                  <a:pt x="794937" y="37271"/>
                  <a:pt x="793204" y="37271"/>
                </a:cubicBezTo>
                <a:cubicBezTo>
                  <a:pt x="787260" y="37271"/>
                  <a:pt x="782472" y="39376"/>
                  <a:pt x="778840" y="43586"/>
                </a:cubicBezTo>
                <a:cubicBezTo>
                  <a:pt x="775208" y="47797"/>
                  <a:pt x="773392" y="53410"/>
                  <a:pt x="773392" y="60427"/>
                </a:cubicBezTo>
                <a:lnTo>
                  <a:pt x="773392" y="101537"/>
                </a:lnTo>
                <a:lnTo>
                  <a:pt x="764848" y="101537"/>
                </a:lnTo>
                <a:lnTo>
                  <a:pt x="764848" y="47301"/>
                </a:lnTo>
                <a:cubicBezTo>
                  <a:pt x="764848" y="39872"/>
                  <a:pt x="764724" y="34300"/>
                  <a:pt x="764476" y="30585"/>
                </a:cubicBezTo>
                <a:lnTo>
                  <a:pt x="771782" y="30585"/>
                </a:lnTo>
                <a:cubicBezTo>
                  <a:pt x="772030" y="32896"/>
                  <a:pt x="772236" y="37230"/>
                  <a:pt x="772401" y="43586"/>
                </a:cubicBezTo>
                <a:cubicBezTo>
                  <a:pt x="774382" y="38964"/>
                  <a:pt x="777251" y="35414"/>
                  <a:pt x="781007" y="32938"/>
                </a:cubicBezTo>
                <a:cubicBezTo>
                  <a:pt x="784763" y="30461"/>
                  <a:pt x="789118" y="29223"/>
                  <a:pt x="794071" y="29223"/>
                </a:cubicBezTo>
                <a:close/>
                <a:moveTo>
                  <a:pt x="720595" y="29223"/>
                </a:moveTo>
                <a:cubicBezTo>
                  <a:pt x="726208" y="29223"/>
                  <a:pt x="731202" y="30771"/>
                  <a:pt x="735578" y="33866"/>
                </a:cubicBezTo>
                <a:cubicBezTo>
                  <a:pt x="739953" y="36962"/>
                  <a:pt x="743358" y="41316"/>
                  <a:pt x="745793" y="46930"/>
                </a:cubicBezTo>
                <a:cubicBezTo>
                  <a:pt x="748228" y="52543"/>
                  <a:pt x="749446" y="58941"/>
                  <a:pt x="749446" y="66123"/>
                </a:cubicBezTo>
                <a:cubicBezTo>
                  <a:pt x="749446" y="73304"/>
                  <a:pt x="748228" y="79681"/>
                  <a:pt x="745793" y="85254"/>
                </a:cubicBezTo>
                <a:cubicBezTo>
                  <a:pt x="743358" y="90826"/>
                  <a:pt x="739953" y="95160"/>
                  <a:pt x="735578" y="98255"/>
                </a:cubicBezTo>
                <a:cubicBezTo>
                  <a:pt x="731202" y="101351"/>
                  <a:pt x="726208" y="102899"/>
                  <a:pt x="720595" y="102899"/>
                </a:cubicBezTo>
                <a:cubicBezTo>
                  <a:pt x="715312" y="102899"/>
                  <a:pt x="710689" y="101619"/>
                  <a:pt x="706726" y="99060"/>
                </a:cubicBezTo>
                <a:cubicBezTo>
                  <a:pt x="702764" y="96501"/>
                  <a:pt x="699586" y="92910"/>
                  <a:pt x="697192" y="88287"/>
                </a:cubicBezTo>
                <a:lnTo>
                  <a:pt x="697192" y="127911"/>
                </a:lnTo>
                <a:lnTo>
                  <a:pt x="688648" y="127911"/>
                </a:lnTo>
                <a:lnTo>
                  <a:pt x="688648" y="47301"/>
                </a:lnTo>
                <a:cubicBezTo>
                  <a:pt x="688648" y="39872"/>
                  <a:pt x="688524" y="34300"/>
                  <a:pt x="688276" y="30585"/>
                </a:cubicBezTo>
                <a:lnTo>
                  <a:pt x="695706" y="30585"/>
                </a:lnTo>
                <a:cubicBezTo>
                  <a:pt x="696036" y="33144"/>
                  <a:pt x="696284" y="38097"/>
                  <a:pt x="696449" y="45444"/>
                </a:cubicBezTo>
                <a:cubicBezTo>
                  <a:pt x="698678" y="40326"/>
                  <a:pt x="701876" y="36343"/>
                  <a:pt x="706045" y="33495"/>
                </a:cubicBezTo>
                <a:cubicBezTo>
                  <a:pt x="710214" y="30647"/>
                  <a:pt x="715064" y="29223"/>
                  <a:pt x="720595" y="29223"/>
                </a:cubicBezTo>
                <a:close/>
                <a:moveTo>
                  <a:pt x="622621" y="29223"/>
                </a:moveTo>
                <a:cubicBezTo>
                  <a:pt x="623446" y="29223"/>
                  <a:pt x="624354" y="29305"/>
                  <a:pt x="625345" y="29470"/>
                </a:cubicBezTo>
                <a:lnTo>
                  <a:pt x="625345" y="37519"/>
                </a:lnTo>
                <a:cubicBezTo>
                  <a:pt x="624684" y="37354"/>
                  <a:pt x="623487" y="37271"/>
                  <a:pt x="621754" y="37271"/>
                </a:cubicBezTo>
                <a:cubicBezTo>
                  <a:pt x="615810" y="37271"/>
                  <a:pt x="611022" y="39376"/>
                  <a:pt x="607390" y="43586"/>
                </a:cubicBezTo>
                <a:cubicBezTo>
                  <a:pt x="603758" y="47797"/>
                  <a:pt x="601942" y="53410"/>
                  <a:pt x="601942" y="60427"/>
                </a:cubicBezTo>
                <a:lnTo>
                  <a:pt x="601942" y="101537"/>
                </a:lnTo>
                <a:lnTo>
                  <a:pt x="593398" y="101537"/>
                </a:lnTo>
                <a:lnTo>
                  <a:pt x="593398" y="47301"/>
                </a:lnTo>
                <a:cubicBezTo>
                  <a:pt x="593398" y="39872"/>
                  <a:pt x="593274" y="34300"/>
                  <a:pt x="593026" y="30585"/>
                </a:cubicBezTo>
                <a:lnTo>
                  <a:pt x="600332" y="30585"/>
                </a:lnTo>
                <a:cubicBezTo>
                  <a:pt x="600580" y="32896"/>
                  <a:pt x="600786" y="37230"/>
                  <a:pt x="600951" y="43586"/>
                </a:cubicBezTo>
                <a:cubicBezTo>
                  <a:pt x="602932" y="38964"/>
                  <a:pt x="605801" y="35414"/>
                  <a:pt x="609557" y="32938"/>
                </a:cubicBezTo>
                <a:cubicBezTo>
                  <a:pt x="613313" y="30461"/>
                  <a:pt x="617668" y="29223"/>
                  <a:pt x="622621" y="29223"/>
                </a:cubicBezTo>
                <a:close/>
                <a:moveTo>
                  <a:pt x="468487" y="29223"/>
                </a:moveTo>
                <a:cubicBezTo>
                  <a:pt x="474431" y="29223"/>
                  <a:pt x="479693" y="30791"/>
                  <a:pt x="484275" y="33928"/>
                </a:cubicBezTo>
                <a:cubicBezTo>
                  <a:pt x="488856" y="37065"/>
                  <a:pt x="492427" y="41420"/>
                  <a:pt x="494986" y="46992"/>
                </a:cubicBezTo>
                <a:cubicBezTo>
                  <a:pt x="497545" y="52564"/>
                  <a:pt x="498824" y="58941"/>
                  <a:pt x="498824" y="66123"/>
                </a:cubicBezTo>
                <a:cubicBezTo>
                  <a:pt x="498824" y="73222"/>
                  <a:pt x="497545" y="79558"/>
                  <a:pt x="494986" y="85130"/>
                </a:cubicBezTo>
                <a:cubicBezTo>
                  <a:pt x="492427" y="90702"/>
                  <a:pt x="488856" y="95056"/>
                  <a:pt x="484275" y="98193"/>
                </a:cubicBezTo>
                <a:cubicBezTo>
                  <a:pt x="479693" y="101330"/>
                  <a:pt x="474431" y="102899"/>
                  <a:pt x="468487" y="102899"/>
                </a:cubicBezTo>
                <a:cubicBezTo>
                  <a:pt x="462543" y="102899"/>
                  <a:pt x="457281" y="101330"/>
                  <a:pt x="452699" y="98193"/>
                </a:cubicBezTo>
                <a:cubicBezTo>
                  <a:pt x="448118" y="95056"/>
                  <a:pt x="444548" y="90702"/>
                  <a:pt x="441988" y="85130"/>
                </a:cubicBezTo>
                <a:cubicBezTo>
                  <a:pt x="439429" y="79558"/>
                  <a:pt x="438150" y="73222"/>
                  <a:pt x="438150" y="66123"/>
                </a:cubicBezTo>
                <a:cubicBezTo>
                  <a:pt x="438150" y="58941"/>
                  <a:pt x="439429" y="52564"/>
                  <a:pt x="441988" y="46992"/>
                </a:cubicBezTo>
                <a:cubicBezTo>
                  <a:pt x="444548" y="41420"/>
                  <a:pt x="448118" y="37065"/>
                  <a:pt x="452699" y="33928"/>
                </a:cubicBezTo>
                <a:cubicBezTo>
                  <a:pt x="457281" y="30791"/>
                  <a:pt x="462543" y="29223"/>
                  <a:pt x="468487" y="29223"/>
                </a:cubicBezTo>
                <a:close/>
                <a:moveTo>
                  <a:pt x="287141" y="29223"/>
                </a:moveTo>
                <a:cubicBezTo>
                  <a:pt x="293167" y="29223"/>
                  <a:pt x="298388" y="30709"/>
                  <a:pt x="302804" y="33680"/>
                </a:cubicBezTo>
                <a:cubicBezTo>
                  <a:pt x="307221" y="36652"/>
                  <a:pt x="310605" y="40842"/>
                  <a:pt x="312958" y="46249"/>
                </a:cubicBezTo>
                <a:cubicBezTo>
                  <a:pt x="315311" y="51656"/>
                  <a:pt x="316487" y="58033"/>
                  <a:pt x="316487" y="65380"/>
                </a:cubicBezTo>
                <a:lnTo>
                  <a:pt x="316487" y="67361"/>
                </a:lnTo>
                <a:lnTo>
                  <a:pt x="265843" y="67361"/>
                </a:lnTo>
                <a:cubicBezTo>
                  <a:pt x="266008" y="76276"/>
                  <a:pt x="268195" y="83210"/>
                  <a:pt x="272405" y="88163"/>
                </a:cubicBezTo>
                <a:cubicBezTo>
                  <a:pt x="276615" y="93116"/>
                  <a:pt x="282311" y="95593"/>
                  <a:pt x="289493" y="95593"/>
                </a:cubicBezTo>
                <a:cubicBezTo>
                  <a:pt x="294364" y="95593"/>
                  <a:pt x="298202" y="94582"/>
                  <a:pt x="301009" y="92559"/>
                </a:cubicBezTo>
                <a:cubicBezTo>
                  <a:pt x="303816" y="90537"/>
                  <a:pt x="306127" y="87255"/>
                  <a:pt x="307943" y="82715"/>
                </a:cubicBezTo>
                <a:lnTo>
                  <a:pt x="315125" y="86058"/>
                </a:lnTo>
                <a:cubicBezTo>
                  <a:pt x="311080" y="97285"/>
                  <a:pt x="302536" y="102899"/>
                  <a:pt x="289493" y="102899"/>
                </a:cubicBezTo>
                <a:cubicBezTo>
                  <a:pt x="282972" y="102899"/>
                  <a:pt x="277276" y="101392"/>
                  <a:pt x="272405" y="98379"/>
                </a:cubicBezTo>
                <a:cubicBezTo>
                  <a:pt x="267535" y="95366"/>
                  <a:pt x="263779" y="91094"/>
                  <a:pt x="261137" y="85563"/>
                </a:cubicBezTo>
                <a:cubicBezTo>
                  <a:pt x="258496" y="80032"/>
                  <a:pt x="257175" y="73552"/>
                  <a:pt x="257175" y="66123"/>
                </a:cubicBezTo>
                <a:cubicBezTo>
                  <a:pt x="257175" y="58858"/>
                  <a:pt x="258454" y="52440"/>
                  <a:pt x="261014" y="46868"/>
                </a:cubicBezTo>
                <a:cubicBezTo>
                  <a:pt x="263573" y="41296"/>
                  <a:pt x="267122" y="36962"/>
                  <a:pt x="271662" y="33866"/>
                </a:cubicBezTo>
                <a:cubicBezTo>
                  <a:pt x="276203" y="30771"/>
                  <a:pt x="281362" y="29223"/>
                  <a:pt x="287141" y="29223"/>
                </a:cubicBezTo>
                <a:close/>
                <a:moveTo>
                  <a:pt x="143151" y="29223"/>
                </a:moveTo>
                <a:cubicBezTo>
                  <a:pt x="148682" y="29223"/>
                  <a:pt x="153511" y="30626"/>
                  <a:pt x="157639" y="33433"/>
                </a:cubicBezTo>
                <a:cubicBezTo>
                  <a:pt x="161766" y="36240"/>
                  <a:pt x="164944" y="40243"/>
                  <a:pt x="167173" y="45444"/>
                </a:cubicBezTo>
                <a:cubicBezTo>
                  <a:pt x="167338" y="38097"/>
                  <a:pt x="167586" y="33144"/>
                  <a:pt x="167916" y="30585"/>
                </a:cubicBezTo>
                <a:lnTo>
                  <a:pt x="175469" y="30585"/>
                </a:lnTo>
                <a:cubicBezTo>
                  <a:pt x="175222" y="34300"/>
                  <a:pt x="175098" y="39872"/>
                  <a:pt x="175098" y="47301"/>
                </a:cubicBezTo>
                <a:lnTo>
                  <a:pt x="175098" y="84696"/>
                </a:lnTo>
                <a:cubicBezTo>
                  <a:pt x="175098" y="92208"/>
                  <a:pt x="175222" y="97822"/>
                  <a:pt x="175469" y="101537"/>
                </a:cubicBezTo>
                <a:lnTo>
                  <a:pt x="167916" y="101537"/>
                </a:lnTo>
                <a:cubicBezTo>
                  <a:pt x="167586" y="98812"/>
                  <a:pt x="167338" y="93901"/>
                  <a:pt x="167173" y="86801"/>
                </a:cubicBezTo>
                <a:cubicBezTo>
                  <a:pt x="164944" y="91919"/>
                  <a:pt x="161766" y="95882"/>
                  <a:pt x="157639" y="98689"/>
                </a:cubicBezTo>
                <a:cubicBezTo>
                  <a:pt x="153511" y="101495"/>
                  <a:pt x="148682" y="102899"/>
                  <a:pt x="143151" y="102899"/>
                </a:cubicBezTo>
                <a:cubicBezTo>
                  <a:pt x="137538" y="102899"/>
                  <a:pt x="132543" y="101351"/>
                  <a:pt x="128168" y="98255"/>
                </a:cubicBezTo>
                <a:cubicBezTo>
                  <a:pt x="123793" y="95160"/>
                  <a:pt x="120388" y="90826"/>
                  <a:pt x="117953" y="85254"/>
                </a:cubicBezTo>
                <a:cubicBezTo>
                  <a:pt x="115518" y="79681"/>
                  <a:pt x="114300" y="73304"/>
                  <a:pt x="114300" y="66123"/>
                </a:cubicBezTo>
                <a:cubicBezTo>
                  <a:pt x="114300" y="58941"/>
                  <a:pt x="115518" y="52543"/>
                  <a:pt x="117953" y="46930"/>
                </a:cubicBezTo>
                <a:cubicBezTo>
                  <a:pt x="120388" y="41316"/>
                  <a:pt x="123793" y="36962"/>
                  <a:pt x="128168" y="33866"/>
                </a:cubicBezTo>
                <a:cubicBezTo>
                  <a:pt x="132543" y="30771"/>
                  <a:pt x="137538" y="29223"/>
                  <a:pt x="143151" y="29223"/>
                </a:cubicBezTo>
                <a:close/>
                <a:moveTo>
                  <a:pt x="1228734" y="12259"/>
                </a:moveTo>
                <a:lnTo>
                  <a:pt x="1237402" y="12259"/>
                </a:lnTo>
                <a:lnTo>
                  <a:pt x="1237402" y="30585"/>
                </a:lnTo>
                <a:lnTo>
                  <a:pt x="1255233" y="30585"/>
                </a:lnTo>
                <a:lnTo>
                  <a:pt x="1255233" y="37891"/>
                </a:lnTo>
                <a:lnTo>
                  <a:pt x="1237402" y="37891"/>
                </a:lnTo>
                <a:lnTo>
                  <a:pt x="1237402" y="85315"/>
                </a:lnTo>
                <a:cubicBezTo>
                  <a:pt x="1237402" y="88617"/>
                  <a:pt x="1238310" y="91135"/>
                  <a:pt x="1240126" y="92869"/>
                </a:cubicBezTo>
                <a:cubicBezTo>
                  <a:pt x="1241942" y="94602"/>
                  <a:pt x="1244502" y="95469"/>
                  <a:pt x="1247804" y="95469"/>
                </a:cubicBezTo>
                <a:cubicBezTo>
                  <a:pt x="1250362" y="95469"/>
                  <a:pt x="1252839" y="95098"/>
                  <a:pt x="1255233" y="94355"/>
                </a:cubicBezTo>
                <a:lnTo>
                  <a:pt x="1255233" y="101537"/>
                </a:lnTo>
                <a:cubicBezTo>
                  <a:pt x="1253004" y="102445"/>
                  <a:pt x="1250156" y="102899"/>
                  <a:pt x="1246689" y="102899"/>
                </a:cubicBezTo>
                <a:cubicBezTo>
                  <a:pt x="1241158" y="102899"/>
                  <a:pt x="1236783" y="101351"/>
                  <a:pt x="1233564" y="98255"/>
                </a:cubicBezTo>
                <a:cubicBezTo>
                  <a:pt x="1230344" y="95160"/>
                  <a:pt x="1228734" y="90929"/>
                  <a:pt x="1228734" y="85563"/>
                </a:cubicBezTo>
                <a:lnTo>
                  <a:pt x="1228734" y="37891"/>
                </a:lnTo>
                <a:lnTo>
                  <a:pt x="1217219" y="37891"/>
                </a:lnTo>
                <a:lnTo>
                  <a:pt x="1217219" y="30585"/>
                </a:lnTo>
                <a:lnTo>
                  <a:pt x="1228734" y="30585"/>
                </a:lnTo>
                <a:close/>
                <a:moveTo>
                  <a:pt x="1104910" y="12259"/>
                </a:moveTo>
                <a:lnTo>
                  <a:pt x="1113577" y="12259"/>
                </a:lnTo>
                <a:lnTo>
                  <a:pt x="1113577" y="30585"/>
                </a:lnTo>
                <a:lnTo>
                  <a:pt x="1131408" y="30585"/>
                </a:lnTo>
                <a:lnTo>
                  <a:pt x="1131408" y="37891"/>
                </a:lnTo>
                <a:lnTo>
                  <a:pt x="1113577" y="37891"/>
                </a:lnTo>
                <a:lnTo>
                  <a:pt x="1113577" y="85315"/>
                </a:lnTo>
                <a:cubicBezTo>
                  <a:pt x="1113577" y="88617"/>
                  <a:pt x="1114485" y="91135"/>
                  <a:pt x="1116301" y="92869"/>
                </a:cubicBezTo>
                <a:cubicBezTo>
                  <a:pt x="1118117" y="94602"/>
                  <a:pt x="1120676" y="95469"/>
                  <a:pt x="1123978" y="95469"/>
                </a:cubicBezTo>
                <a:cubicBezTo>
                  <a:pt x="1126538" y="95469"/>
                  <a:pt x="1129014" y="95098"/>
                  <a:pt x="1131408" y="94355"/>
                </a:cubicBezTo>
                <a:lnTo>
                  <a:pt x="1131408" y="101537"/>
                </a:lnTo>
                <a:cubicBezTo>
                  <a:pt x="1129179" y="102445"/>
                  <a:pt x="1126331" y="102899"/>
                  <a:pt x="1122864" y="102899"/>
                </a:cubicBezTo>
                <a:cubicBezTo>
                  <a:pt x="1117333" y="102899"/>
                  <a:pt x="1112958" y="101351"/>
                  <a:pt x="1109739" y="98255"/>
                </a:cubicBezTo>
                <a:cubicBezTo>
                  <a:pt x="1106519" y="95160"/>
                  <a:pt x="1104910" y="90929"/>
                  <a:pt x="1104910" y="85563"/>
                </a:cubicBezTo>
                <a:lnTo>
                  <a:pt x="1104910" y="37891"/>
                </a:lnTo>
                <a:lnTo>
                  <a:pt x="1093394" y="37891"/>
                </a:lnTo>
                <a:lnTo>
                  <a:pt x="1093394" y="30585"/>
                </a:lnTo>
                <a:lnTo>
                  <a:pt x="1104910" y="30585"/>
                </a:lnTo>
                <a:close/>
                <a:moveTo>
                  <a:pt x="1274997" y="5201"/>
                </a:moveTo>
                <a:cubicBezTo>
                  <a:pt x="1276979" y="5201"/>
                  <a:pt x="1278526" y="5779"/>
                  <a:pt x="1279641" y="6934"/>
                </a:cubicBezTo>
                <a:cubicBezTo>
                  <a:pt x="1280755" y="8090"/>
                  <a:pt x="1281312" y="9617"/>
                  <a:pt x="1281312" y="11516"/>
                </a:cubicBezTo>
                <a:cubicBezTo>
                  <a:pt x="1281312" y="13497"/>
                  <a:pt x="1280755" y="15045"/>
                  <a:pt x="1279641" y="16159"/>
                </a:cubicBezTo>
                <a:cubicBezTo>
                  <a:pt x="1278526" y="17274"/>
                  <a:pt x="1276979" y="17831"/>
                  <a:pt x="1274997" y="17831"/>
                </a:cubicBezTo>
                <a:cubicBezTo>
                  <a:pt x="1273099" y="17831"/>
                  <a:pt x="1271572" y="17274"/>
                  <a:pt x="1270416" y="16159"/>
                </a:cubicBezTo>
                <a:cubicBezTo>
                  <a:pt x="1269260" y="15045"/>
                  <a:pt x="1268682" y="13497"/>
                  <a:pt x="1268682" y="11516"/>
                </a:cubicBezTo>
                <a:cubicBezTo>
                  <a:pt x="1268682" y="9617"/>
                  <a:pt x="1269260" y="8090"/>
                  <a:pt x="1270416" y="6934"/>
                </a:cubicBezTo>
                <a:cubicBezTo>
                  <a:pt x="1271572" y="5779"/>
                  <a:pt x="1273099" y="5201"/>
                  <a:pt x="1274997" y="5201"/>
                </a:cubicBezTo>
                <a:close/>
                <a:moveTo>
                  <a:pt x="3343" y="4086"/>
                </a:moveTo>
                <a:lnTo>
                  <a:pt x="14735" y="4086"/>
                </a:lnTo>
                <a:lnTo>
                  <a:pt x="49406" y="90392"/>
                </a:lnTo>
                <a:lnTo>
                  <a:pt x="83953" y="4086"/>
                </a:lnTo>
                <a:lnTo>
                  <a:pt x="95593" y="4086"/>
                </a:lnTo>
                <a:lnTo>
                  <a:pt x="95593" y="101537"/>
                </a:lnTo>
                <a:lnTo>
                  <a:pt x="86554" y="101537"/>
                </a:lnTo>
                <a:lnTo>
                  <a:pt x="86554" y="19317"/>
                </a:lnTo>
                <a:lnTo>
                  <a:pt x="53492" y="101537"/>
                </a:lnTo>
                <a:lnTo>
                  <a:pt x="44701" y="101537"/>
                </a:lnTo>
                <a:lnTo>
                  <a:pt x="11763" y="19688"/>
                </a:lnTo>
                <a:lnTo>
                  <a:pt x="11763" y="101537"/>
                </a:lnTo>
                <a:lnTo>
                  <a:pt x="3343" y="101537"/>
                </a:lnTo>
                <a:close/>
                <a:moveTo>
                  <a:pt x="193348" y="0"/>
                </a:moveTo>
                <a:lnTo>
                  <a:pt x="201892" y="0"/>
                </a:lnTo>
                <a:lnTo>
                  <a:pt x="201892" y="62284"/>
                </a:lnTo>
                <a:lnTo>
                  <a:pt x="231981" y="30585"/>
                </a:lnTo>
                <a:lnTo>
                  <a:pt x="243126" y="30585"/>
                </a:lnTo>
                <a:lnTo>
                  <a:pt x="210436" y="64389"/>
                </a:lnTo>
                <a:lnTo>
                  <a:pt x="245850" y="101537"/>
                </a:lnTo>
                <a:lnTo>
                  <a:pt x="234210" y="101537"/>
                </a:lnTo>
                <a:lnTo>
                  <a:pt x="201892" y="66246"/>
                </a:lnTo>
                <a:lnTo>
                  <a:pt x="201892" y="101537"/>
                </a:lnTo>
                <a:lnTo>
                  <a:pt x="193348" y="1015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000" dirty="0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9135871-A35A-6AA9-8AF1-121F57A426CE}"/>
              </a:ext>
            </a:extLst>
          </p:cNvPr>
          <p:cNvGrpSpPr/>
          <p:nvPr userDrawn="1"/>
        </p:nvGrpSpPr>
        <p:grpSpPr>
          <a:xfrm rot="2700000">
            <a:off x="5038550" y="310655"/>
            <a:ext cx="2114900" cy="6236690"/>
            <a:chOff x="-1549891" y="1031346"/>
            <a:chExt cx="730862" cy="2155260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C1C2CEFB-AD9B-D5A5-A47B-2AF3B70DD235}"/>
                </a:ext>
              </a:extLst>
            </p:cNvPr>
            <p:cNvSpPr/>
            <p:nvPr/>
          </p:nvSpPr>
          <p:spPr>
            <a:xfrm>
              <a:off x="-1497180" y="1202597"/>
              <a:ext cx="466076" cy="1514210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4AA58EAF-F2AB-99D0-ED52-8EADFA143A37}"/>
                </a:ext>
              </a:extLst>
            </p:cNvPr>
            <p:cNvSpPr/>
            <p:nvPr/>
          </p:nvSpPr>
          <p:spPr>
            <a:xfrm>
              <a:off x="-1514401" y="1146649"/>
              <a:ext cx="500518" cy="1626106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8555C554-378F-A7FC-0809-D3A1A2428435}"/>
                </a:ext>
              </a:extLst>
            </p:cNvPr>
            <p:cNvSpPr/>
            <p:nvPr/>
          </p:nvSpPr>
          <p:spPr>
            <a:xfrm>
              <a:off x="-1405573" y="1281012"/>
              <a:ext cx="586544" cy="190559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9000">
                  <a:schemeClr val="accent1"/>
                </a:gs>
                <a:gs pos="100000">
                  <a:schemeClr val="accent4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01C6C406-6065-1D7D-7159-60F9D72A43C7}"/>
                </a:ext>
              </a:extLst>
            </p:cNvPr>
            <p:cNvSpPr/>
            <p:nvPr/>
          </p:nvSpPr>
          <p:spPr>
            <a:xfrm>
              <a:off x="-1531649" y="1090613"/>
              <a:ext cx="535014" cy="1738178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3ADC4770-D5EC-809E-9100-D3F927713AEA}"/>
                </a:ext>
              </a:extLst>
            </p:cNvPr>
            <p:cNvSpPr/>
            <p:nvPr/>
          </p:nvSpPr>
          <p:spPr>
            <a:xfrm>
              <a:off x="-1549891" y="1031346"/>
              <a:ext cx="571498" cy="1856712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09BF4631-3104-1247-32D9-09746D0088A9}"/>
              </a:ext>
            </a:extLst>
          </p:cNvPr>
          <p:cNvSpPr txBox="1"/>
          <p:nvPr userDrawn="1"/>
        </p:nvSpPr>
        <p:spPr>
          <a:xfrm>
            <a:off x="4755890" y="3424840"/>
            <a:ext cx="2680221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2000" dirty="0"/>
              <a:t>Wish you good health</a:t>
            </a:r>
            <a:endParaRPr lang="zh-CN" altLang="en-US" sz="20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8F66A36E-465B-3F99-8212-FCA6DABED881}"/>
              </a:ext>
            </a:extLst>
          </p:cNvPr>
          <p:cNvSpPr txBox="1"/>
          <p:nvPr userDrawn="1"/>
        </p:nvSpPr>
        <p:spPr>
          <a:xfrm>
            <a:off x="4572346" y="2563074"/>
            <a:ext cx="3047309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sz="6000" dirty="0"/>
              <a:t>THANKS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924055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形状&#10;&#10;描述已自动生成">
            <a:extLst>
              <a:ext uri="{FF2B5EF4-FFF2-40B4-BE49-F238E27FC236}">
                <a16:creationId xmlns:a16="http://schemas.microsoft.com/office/drawing/2014/main" id="{0A229E26-7C93-45E4-98A3-AD3438CF8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占位符 1">
            <a:extLst>
              <a:ext uri="{FF2B5EF4-FFF2-40B4-BE49-F238E27FC236}">
                <a16:creationId xmlns:a16="http://schemas.microsoft.com/office/drawing/2014/main" id="{AC3EA38F-EB6D-4502-BD67-6BF5A109A263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E779D199-2617-4064-B528-4BD87100ECEE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OPPOSans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OPPOSans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1.25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https://pixabay.com/ 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免费可商用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OfficePLUS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4" name="文本占位符 4">
            <a:extLst>
              <a:ext uri="{FF2B5EF4-FFF2-40B4-BE49-F238E27FC236}">
                <a16:creationId xmlns:a16="http://schemas.microsoft.com/office/drawing/2014/main" id="{0A051C53-9682-4112-B69A-7BB70918F171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</a:p>
        </p:txBody>
      </p:sp>
      <p:sp>
        <p:nvSpPr>
          <p:cNvPr id="15" name="文本占位符 7">
            <a:extLst>
              <a:ext uri="{FF2B5EF4-FFF2-40B4-BE49-F238E27FC236}">
                <a16:creationId xmlns:a16="http://schemas.microsoft.com/office/drawing/2014/main" id="{4C0908CF-7CB8-4192-A43C-CC3A75F8749B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75615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9B3896-319D-45EF-A996-F06C43596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610D-D3BB-48E8-B638-5938ABB9CFDE}" type="datetimeFigureOut">
              <a:rPr lang="zh-CN" altLang="en-US" smtClean="0"/>
              <a:t>2022/5/18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9B380B-4756-4CAD-8741-32E82C5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6C9323-1CD7-4830-B0EE-DC83BF437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05AE2-E521-4071-B027-062C254CFD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3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9" r:id="rId6"/>
    <p:sldLayoutId id="21474836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" userDrawn="1">
          <p15:clr>
            <a:srgbClr val="F26B43"/>
          </p15:clr>
        </p15:guide>
        <p15:guide id="2" orient="horz" pos="3888" userDrawn="1">
          <p15:clr>
            <a:srgbClr val="F26B43"/>
          </p15:clr>
        </p15:guide>
        <p15:guide id="3" pos="728" userDrawn="1">
          <p15:clr>
            <a:srgbClr val="F26B43"/>
          </p15:clr>
        </p15:guide>
        <p15:guide id="4" pos="69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9" Type="http://schemas.openxmlformats.org/officeDocument/2006/relationships/tags" Target="../tags/tag43.xml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42" Type="http://schemas.openxmlformats.org/officeDocument/2006/relationships/tags" Target="../tags/tag46.xml"/><Relationship Id="rId47" Type="http://schemas.openxmlformats.org/officeDocument/2006/relationships/tags" Target="../tags/tag51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9" Type="http://schemas.openxmlformats.org/officeDocument/2006/relationships/tags" Target="../tags/tag33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tags" Target="../tags/tag44.xml"/><Relationship Id="rId45" Type="http://schemas.openxmlformats.org/officeDocument/2006/relationships/tags" Target="../tags/tag49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4" Type="http://schemas.openxmlformats.org/officeDocument/2006/relationships/tags" Target="../tags/tag48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Relationship Id="rId43" Type="http://schemas.openxmlformats.org/officeDocument/2006/relationships/tags" Target="../tags/tag47.xml"/><Relationship Id="rId48" Type="http://schemas.openxmlformats.org/officeDocument/2006/relationships/slideLayout" Target="../slideLayouts/slideLayout5.xml"/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tags" Target="../tags/tag42.xml"/><Relationship Id="rId46" Type="http://schemas.openxmlformats.org/officeDocument/2006/relationships/tags" Target="../tags/tag50.xml"/><Relationship Id="rId20" Type="http://schemas.openxmlformats.org/officeDocument/2006/relationships/tags" Target="../tags/tag24.xml"/><Relationship Id="rId41" Type="http://schemas.openxmlformats.org/officeDocument/2006/relationships/tags" Target="../tags/tag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>
            <a:extLst>
              <a:ext uri="{FF2B5EF4-FFF2-40B4-BE49-F238E27FC236}">
                <a16:creationId xmlns:a16="http://schemas.microsoft.com/office/drawing/2014/main" id="{8E078177-001A-7698-64CB-E1811BA6F727}"/>
              </a:ext>
            </a:extLst>
          </p:cNvPr>
          <p:cNvSpPr txBox="1"/>
          <p:nvPr/>
        </p:nvSpPr>
        <p:spPr>
          <a:xfrm>
            <a:off x="882166" y="1809807"/>
            <a:ext cx="7578998" cy="176971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1500" dirty="0">
                <a:gradFill>
                  <a:gsLst>
                    <a:gs pos="19000">
                      <a:schemeClr val="accent2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rPr>
              <a:t>DIABETES</a:t>
            </a:r>
            <a:endParaRPr lang="zh-CN" altLang="en-US" sz="11500" dirty="0">
              <a:gradFill>
                <a:gsLst>
                  <a:gs pos="19000">
                    <a:schemeClr val="accent2"/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F225A3-8465-4B7D-B9A9-CE3CE7469581}"/>
              </a:ext>
            </a:extLst>
          </p:cNvPr>
          <p:cNvSpPr/>
          <p:nvPr/>
        </p:nvSpPr>
        <p:spPr>
          <a:xfrm>
            <a:off x="1155700" y="1665914"/>
            <a:ext cx="6283771" cy="107721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zh-CN" altLang="en-US" sz="7000" dirty="0">
                <a:solidFill>
                  <a:schemeClr val="bg1"/>
                </a:solidFill>
                <a:latin typeface="+mj-ea"/>
                <a:ea typeface="+mj-ea"/>
              </a:rPr>
              <a:t>科学认识糖尿病</a:t>
            </a:r>
          </a:p>
        </p:txBody>
      </p:sp>
      <p:pic>
        <p:nvPicPr>
          <p:cNvPr id="38" name="图片 37" descr="图片包含 户外, 泰迪熊, 雪, 熊&#10;&#10;描述已自动生成">
            <a:extLst>
              <a:ext uri="{FF2B5EF4-FFF2-40B4-BE49-F238E27FC236}">
                <a16:creationId xmlns:a16="http://schemas.microsoft.com/office/drawing/2014/main" id="{2CF290D1-68E3-8902-28AA-DE43A0C92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18" y="2587976"/>
            <a:ext cx="9631634" cy="4270024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ED53178B-F317-39E3-F5B7-48950848327A}"/>
              </a:ext>
            </a:extLst>
          </p:cNvPr>
          <p:cNvSpPr/>
          <p:nvPr/>
        </p:nvSpPr>
        <p:spPr>
          <a:xfrm>
            <a:off x="1203856" y="2822079"/>
            <a:ext cx="3847207" cy="46166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+mj-ea"/>
                <a:ea typeface="+mj-ea"/>
              </a:rPr>
              <a:t>糖尿病科普及注意事项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D0B023F-FF33-73DE-0566-6C4172D1AD31}"/>
              </a:ext>
            </a:extLst>
          </p:cNvPr>
          <p:cNvSpPr/>
          <p:nvPr/>
        </p:nvSpPr>
        <p:spPr>
          <a:xfrm>
            <a:off x="1199728" y="5638304"/>
            <a:ext cx="1057982" cy="23083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分享</a:t>
            </a:r>
            <a:r>
              <a:rPr lang="en-US" altLang="zh-CN" sz="1500" dirty="0">
                <a:solidFill>
                  <a:schemeClr val="bg1"/>
                </a:solidFill>
                <a:latin typeface="+mn-ea"/>
              </a:rPr>
              <a:t>·</a:t>
            </a: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奥菲斯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30F271D-D755-396B-7F64-6903BF9763B0}"/>
              </a:ext>
            </a:extLst>
          </p:cNvPr>
          <p:cNvSpPr/>
          <p:nvPr/>
        </p:nvSpPr>
        <p:spPr>
          <a:xfrm>
            <a:off x="1199728" y="5974854"/>
            <a:ext cx="1461939" cy="23083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zh-CN" sz="1500" dirty="0">
                <a:solidFill>
                  <a:schemeClr val="bg1"/>
                </a:solidFill>
                <a:latin typeface="+mn-ea"/>
              </a:rPr>
              <a:t>May 18</a:t>
            </a:r>
            <a:r>
              <a:rPr lang="en-US" altLang="zh-CN" sz="1500" baseline="30000" dirty="0">
                <a:solidFill>
                  <a:schemeClr val="bg1"/>
                </a:solidFill>
                <a:latin typeface="+mn-ea"/>
              </a:rPr>
              <a:t>th</a:t>
            </a:r>
            <a:r>
              <a:rPr lang="zh-CN" altLang="en-US" sz="1500" dirty="0">
                <a:solidFill>
                  <a:schemeClr val="bg1"/>
                </a:solidFill>
                <a:latin typeface="+mn-ea"/>
              </a:rPr>
              <a:t>，</a:t>
            </a:r>
            <a:r>
              <a:rPr lang="en-US" altLang="zh-CN" sz="1500" dirty="0">
                <a:solidFill>
                  <a:schemeClr val="bg1"/>
                </a:solidFill>
                <a:latin typeface="+mn-ea"/>
              </a:rPr>
              <a:t>20XX</a:t>
            </a:r>
            <a:endParaRPr lang="zh-CN" altLang="en-US" sz="15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9926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图形 3">
            <a:extLst>
              <a:ext uri="{FF2B5EF4-FFF2-40B4-BE49-F238E27FC236}">
                <a16:creationId xmlns:a16="http://schemas.microsoft.com/office/drawing/2014/main" id="{00A655CF-3074-589B-E93C-96EA81F3FCF2}"/>
              </a:ext>
            </a:extLst>
          </p:cNvPr>
          <p:cNvGrpSpPr>
            <a:grpSpLocks/>
          </p:cNvGrpSpPr>
          <p:nvPr/>
        </p:nvGrpSpPr>
        <p:grpSpPr>
          <a:xfrm>
            <a:off x="4614340" y="1947330"/>
            <a:ext cx="2963334" cy="2963328"/>
            <a:chOff x="3933393" y="9865183"/>
            <a:chExt cx="446266" cy="446266"/>
          </a:xfrm>
          <a:noFill/>
        </p:grpSpPr>
        <p:grpSp>
          <p:nvGrpSpPr>
            <p:cNvPr id="9" name="图形 3">
              <a:extLst>
                <a:ext uri="{FF2B5EF4-FFF2-40B4-BE49-F238E27FC236}">
                  <a16:creationId xmlns:a16="http://schemas.microsoft.com/office/drawing/2014/main" id="{652E56E6-B220-30CE-6AFD-47C878F3C8AE}"/>
                </a:ext>
              </a:extLst>
            </p:cNvPr>
            <p:cNvGrpSpPr/>
            <p:nvPr/>
          </p:nvGrpSpPr>
          <p:grpSpPr>
            <a:xfrm>
              <a:off x="3997654" y="9930339"/>
              <a:ext cx="315956" cy="316849"/>
              <a:chOff x="3997654" y="9930339"/>
              <a:chExt cx="315956" cy="316849"/>
            </a:xfrm>
            <a:noFill/>
          </p:grpSpPr>
          <p:grpSp>
            <p:nvGrpSpPr>
              <p:cNvPr id="11" name="图形 3">
                <a:extLst>
                  <a:ext uri="{FF2B5EF4-FFF2-40B4-BE49-F238E27FC236}">
                    <a16:creationId xmlns:a16="http://schemas.microsoft.com/office/drawing/2014/main" id="{AAC772FF-D867-D095-CB24-CAB093A7EEE9}"/>
                  </a:ext>
                </a:extLst>
              </p:cNvPr>
              <p:cNvGrpSpPr/>
              <p:nvPr/>
            </p:nvGrpSpPr>
            <p:grpSpPr>
              <a:xfrm>
                <a:off x="3997654" y="9930339"/>
                <a:ext cx="315956" cy="316849"/>
                <a:chOff x="3997654" y="9930339"/>
                <a:chExt cx="315956" cy="316849"/>
              </a:xfrm>
              <a:noFill/>
            </p:grpSpPr>
            <p:sp>
              <p:nvSpPr>
                <p:cNvPr id="20" name="任意多边形: 形状 19">
                  <a:extLst>
                    <a:ext uri="{FF2B5EF4-FFF2-40B4-BE49-F238E27FC236}">
                      <a16:creationId xmlns:a16="http://schemas.microsoft.com/office/drawing/2014/main" id="{78FB95AD-1458-2C86-62B1-356A0A33CD1B}"/>
                    </a:ext>
                  </a:extLst>
                </p:cNvPr>
                <p:cNvSpPr/>
                <p:nvPr/>
              </p:nvSpPr>
              <p:spPr>
                <a:xfrm>
                  <a:off x="3997654" y="9930339"/>
                  <a:ext cx="233843" cy="233843"/>
                </a:xfrm>
                <a:custGeom>
                  <a:avLst/>
                  <a:gdLst>
                    <a:gd name="connsiteX0" fmla="*/ 233844 w 233843"/>
                    <a:gd name="connsiteY0" fmla="*/ 0 h 233843"/>
                    <a:gd name="connsiteX1" fmla="*/ 233844 w 233843"/>
                    <a:gd name="connsiteY1" fmla="*/ 0 h 233843"/>
                    <a:gd name="connsiteX2" fmla="*/ 217778 w 233843"/>
                    <a:gd name="connsiteY2" fmla="*/ 91038 h 233843"/>
                    <a:gd name="connsiteX3" fmla="*/ 217778 w 233843"/>
                    <a:gd name="connsiteY3" fmla="*/ 91931 h 233843"/>
                    <a:gd name="connsiteX4" fmla="*/ 199035 w 233843"/>
                    <a:gd name="connsiteY4" fmla="*/ 199035 h 233843"/>
                    <a:gd name="connsiteX5" fmla="*/ 199035 w 233843"/>
                    <a:gd name="connsiteY5" fmla="*/ 199035 h 233843"/>
                    <a:gd name="connsiteX6" fmla="*/ 91931 w 233843"/>
                    <a:gd name="connsiteY6" fmla="*/ 217778 h 233843"/>
                    <a:gd name="connsiteX7" fmla="*/ 91038 w 233843"/>
                    <a:gd name="connsiteY7" fmla="*/ 217778 h 233843"/>
                    <a:gd name="connsiteX8" fmla="*/ 0 w 233843"/>
                    <a:gd name="connsiteY8" fmla="*/ 233843 h 233843"/>
                    <a:gd name="connsiteX9" fmla="*/ 0 w 233843"/>
                    <a:gd name="connsiteY9" fmla="*/ 233843 h 233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843" h="233843">
                      <a:moveTo>
                        <a:pt x="233844" y="0"/>
                      </a:moveTo>
                      <a:lnTo>
                        <a:pt x="233844" y="0"/>
                      </a:lnTo>
                      <a:cubicBezTo>
                        <a:pt x="209745" y="24098"/>
                        <a:pt x="203498" y="60692"/>
                        <a:pt x="217778" y="91038"/>
                      </a:cubicBezTo>
                      <a:lnTo>
                        <a:pt x="217778" y="91931"/>
                      </a:lnTo>
                      <a:cubicBezTo>
                        <a:pt x="234736" y="127632"/>
                        <a:pt x="227596" y="170474"/>
                        <a:pt x="199035" y="199035"/>
                      </a:cubicBezTo>
                      <a:lnTo>
                        <a:pt x="199035" y="199035"/>
                      </a:lnTo>
                      <a:cubicBezTo>
                        <a:pt x="171366" y="226703"/>
                        <a:pt x="128525" y="234736"/>
                        <a:pt x="91931" y="217778"/>
                      </a:cubicBezTo>
                      <a:lnTo>
                        <a:pt x="91038" y="217778"/>
                      </a:lnTo>
                      <a:cubicBezTo>
                        <a:pt x="60692" y="203497"/>
                        <a:pt x="24098" y="209745"/>
                        <a:pt x="0" y="233843"/>
                      </a:cubicBezTo>
                      <a:lnTo>
                        <a:pt x="0" y="233843"/>
                      </a:lnTo>
                    </a:path>
                  </a:pathLst>
                </a:custGeom>
                <a:noFill/>
                <a:ln w="88900" cap="rnd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任意多边形: 形状 20">
                  <a:extLst>
                    <a:ext uri="{FF2B5EF4-FFF2-40B4-BE49-F238E27FC236}">
                      <a16:creationId xmlns:a16="http://schemas.microsoft.com/office/drawing/2014/main" id="{76836A60-AF10-F5FB-5E9E-326C83E61CBF}"/>
                    </a:ext>
                  </a:extLst>
                </p:cNvPr>
                <p:cNvSpPr/>
                <p:nvPr/>
              </p:nvSpPr>
              <p:spPr>
                <a:xfrm>
                  <a:off x="4079768" y="10013344"/>
                  <a:ext cx="233843" cy="233843"/>
                </a:xfrm>
                <a:custGeom>
                  <a:avLst/>
                  <a:gdLst>
                    <a:gd name="connsiteX0" fmla="*/ 233843 w 233843"/>
                    <a:gd name="connsiteY0" fmla="*/ 0 h 233843"/>
                    <a:gd name="connsiteX1" fmla="*/ 233843 w 233843"/>
                    <a:gd name="connsiteY1" fmla="*/ 0 h 233843"/>
                    <a:gd name="connsiteX2" fmla="*/ 142805 w 233843"/>
                    <a:gd name="connsiteY2" fmla="*/ 16066 h 233843"/>
                    <a:gd name="connsiteX3" fmla="*/ 141913 w 233843"/>
                    <a:gd name="connsiteY3" fmla="*/ 16066 h 233843"/>
                    <a:gd name="connsiteX4" fmla="*/ 34809 w 233843"/>
                    <a:gd name="connsiteY4" fmla="*/ 34809 h 233843"/>
                    <a:gd name="connsiteX5" fmla="*/ 34809 w 233843"/>
                    <a:gd name="connsiteY5" fmla="*/ 34809 h 233843"/>
                    <a:gd name="connsiteX6" fmla="*/ 16065 w 233843"/>
                    <a:gd name="connsiteY6" fmla="*/ 141913 h 233843"/>
                    <a:gd name="connsiteX7" fmla="*/ 16065 w 233843"/>
                    <a:gd name="connsiteY7" fmla="*/ 142805 h 233843"/>
                    <a:gd name="connsiteX8" fmla="*/ 0 w 233843"/>
                    <a:gd name="connsiteY8" fmla="*/ 233844 h 233843"/>
                    <a:gd name="connsiteX9" fmla="*/ 0 w 233843"/>
                    <a:gd name="connsiteY9" fmla="*/ 233844 h 233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843" h="233843">
                      <a:moveTo>
                        <a:pt x="233843" y="0"/>
                      </a:moveTo>
                      <a:lnTo>
                        <a:pt x="233843" y="0"/>
                      </a:lnTo>
                      <a:cubicBezTo>
                        <a:pt x="209745" y="24098"/>
                        <a:pt x="173151" y="30346"/>
                        <a:pt x="142805" y="16066"/>
                      </a:cubicBezTo>
                      <a:lnTo>
                        <a:pt x="141913" y="16066"/>
                      </a:lnTo>
                      <a:cubicBezTo>
                        <a:pt x="106211" y="-893"/>
                        <a:pt x="63370" y="6248"/>
                        <a:pt x="34809" y="34809"/>
                      </a:cubicBezTo>
                      <a:lnTo>
                        <a:pt x="34809" y="34809"/>
                      </a:lnTo>
                      <a:cubicBezTo>
                        <a:pt x="7140" y="62477"/>
                        <a:pt x="-893" y="105319"/>
                        <a:pt x="16065" y="141913"/>
                      </a:cubicBezTo>
                      <a:lnTo>
                        <a:pt x="16065" y="142805"/>
                      </a:lnTo>
                      <a:cubicBezTo>
                        <a:pt x="30346" y="173151"/>
                        <a:pt x="24098" y="209745"/>
                        <a:pt x="0" y="233844"/>
                      </a:cubicBezTo>
                      <a:lnTo>
                        <a:pt x="0" y="233844"/>
                      </a:lnTo>
                    </a:path>
                  </a:pathLst>
                </a:custGeom>
                <a:noFill/>
                <a:ln w="88900" cap="rnd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" name="图形 3">
                <a:extLst>
                  <a:ext uri="{FF2B5EF4-FFF2-40B4-BE49-F238E27FC236}">
                    <a16:creationId xmlns:a16="http://schemas.microsoft.com/office/drawing/2014/main" id="{1FDB2367-745E-AE4A-B7AF-B207AE5ABF8E}"/>
                  </a:ext>
                </a:extLst>
              </p:cNvPr>
              <p:cNvGrpSpPr/>
              <p:nvPr/>
            </p:nvGrpSpPr>
            <p:grpSpPr>
              <a:xfrm>
                <a:off x="4032463" y="9965147"/>
                <a:ext cx="247231" cy="247231"/>
                <a:chOff x="4032463" y="9965147"/>
                <a:chExt cx="247231" cy="247231"/>
              </a:xfrm>
            </p:grpSpPr>
            <p:sp>
              <p:nvSpPr>
                <p:cNvPr id="13" name="任意多边形: 形状 12">
                  <a:extLst>
                    <a:ext uri="{FF2B5EF4-FFF2-40B4-BE49-F238E27FC236}">
                      <a16:creationId xmlns:a16="http://schemas.microsoft.com/office/drawing/2014/main" id="{5D4F45A5-E641-6CC2-FC4B-9B651576075C}"/>
                    </a:ext>
                  </a:extLst>
                </p:cNvPr>
                <p:cNvSpPr/>
                <p:nvPr/>
              </p:nvSpPr>
              <p:spPr>
                <a:xfrm>
                  <a:off x="4120824" y="10052616"/>
                  <a:ext cx="70510" cy="71402"/>
                </a:xfrm>
                <a:custGeom>
                  <a:avLst/>
                  <a:gdLst>
                    <a:gd name="connsiteX0" fmla="*/ 70510 w 70510"/>
                    <a:gd name="connsiteY0" fmla="*/ 71403 h 71402"/>
                    <a:gd name="connsiteX1" fmla="*/ 0 w 70510"/>
                    <a:gd name="connsiteY1" fmla="*/ 0 h 71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0510" h="71402">
                      <a:moveTo>
                        <a:pt x="70510" y="71403"/>
                      </a:moveTo>
                      <a:lnTo>
                        <a:pt x="0" y="0"/>
                      </a:lnTo>
                    </a:path>
                  </a:pathLst>
                </a:custGeom>
                <a:ln w="88900" cap="rnd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>
                  <a:extLst>
                    <a:ext uri="{FF2B5EF4-FFF2-40B4-BE49-F238E27FC236}">
                      <a16:creationId xmlns:a16="http://schemas.microsoft.com/office/drawing/2014/main" id="{AF2F01FD-1342-2ED7-27C4-1A5E14D1D16A}"/>
                    </a:ext>
                  </a:extLst>
                </p:cNvPr>
                <p:cNvSpPr/>
                <p:nvPr/>
              </p:nvSpPr>
              <p:spPr>
                <a:xfrm>
                  <a:off x="4098511" y="10092780"/>
                  <a:ext cx="53551" cy="53551"/>
                </a:xfrm>
                <a:custGeom>
                  <a:avLst/>
                  <a:gdLst>
                    <a:gd name="connsiteX0" fmla="*/ 53552 w 53551"/>
                    <a:gd name="connsiteY0" fmla="*/ 53552 h 53551"/>
                    <a:gd name="connsiteX1" fmla="*/ 0 w 53551"/>
                    <a:gd name="connsiteY1" fmla="*/ 0 h 53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551" h="53551">
                      <a:moveTo>
                        <a:pt x="53552" y="53552"/>
                      </a:moveTo>
                      <a:lnTo>
                        <a:pt x="0" y="0"/>
                      </a:lnTo>
                    </a:path>
                  </a:pathLst>
                </a:custGeom>
                <a:ln w="88900" cap="rnd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任意多边形: 形状 16">
                  <a:extLst>
                    <a:ext uri="{FF2B5EF4-FFF2-40B4-BE49-F238E27FC236}">
                      <a16:creationId xmlns:a16="http://schemas.microsoft.com/office/drawing/2014/main" id="{E077EC86-972B-DD58-BE75-B0DA1E35DBC6}"/>
                    </a:ext>
                  </a:extLst>
                </p:cNvPr>
                <p:cNvSpPr/>
                <p:nvPr/>
              </p:nvSpPr>
              <p:spPr>
                <a:xfrm>
                  <a:off x="4032463" y="10152579"/>
                  <a:ext cx="59799" cy="59799"/>
                </a:xfrm>
                <a:custGeom>
                  <a:avLst/>
                  <a:gdLst>
                    <a:gd name="connsiteX0" fmla="*/ 59800 w 59799"/>
                    <a:gd name="connsiteY0" fmla="*/ 59800 h 59799"/>
                    <a:gd name="connsiteX1" fmla="*/ 0 w 59799"/>
                    <a:gd name="connsiteY1" fmla="*/ 0 h 59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9799" h="59799">
                      <a:moveTo>
                        <a:pt x="59800" y="59800"/>
                      </a:moveTo>
                      <a:lnTo>
                        <a:pt x="0" y="0"/>
                      </a:lnTo>
                    </a:path>
                  </a:pathLst>
                </a:custGeom>
                <a:ln w="88900" cap="rnd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任意多边形: 形状 17">
                  <a:extLst>
                    <a:ext uri="{FF2B5EF4-FFF2-40B4-BE49-F238E27FC236}">
                      <a16:creationId xmlns:a16="http://schemas.microsoft.com/office/drawing/2014/main" id="{5147443E-BDC8-91AF-80C7-DD8EC7E03EFF}"/>
                    </a:ext>
                  </a:extLst>
                </p:cNvPr>
                <p:cNvSpPr/>
                <p:nvPr/>
              </p:nvSpPr>
              <p:spPr>
                <a:xfrm>
                  <a:off x="4219895" y="9965147"/>
                  <a:ext cx="59799" cy="59799"/>
                </a:xfrm>
                <a:custGeom>
                  <a:avLst/>
                  <a:gdLst>
                    <a:gd name="connsiteX0" fmla="*/ 59800 w 59799"/>
                    <a:gd name="connsiteY0" fmla="*/ 59800 h 59799"/>
                    <a:gd name="connsiteX1" fmla="*/ 0 w 59799"/>
                    <a:gd name="connsiteY1" fmla="*/ 0 h 59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9799" h="59799">
                      <a:moveTo>
                        <a:pt x="59800" y="59800"/>
                      </a:moveTo>
                      <a:lnTo>
                        <a:pt x="0" y="0"/>
                      </a:lnTo>
                    </a:path>
                  </a:pathLst>
                </a:custGeom>
                <a:ln w="88900" cap="rnd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任意多边形: 形状 18">
                  <a:extLst>
                    <a:ext uri="{FF2B5EF4-FFF2-40B4-BE49-F238E27FC236}">
                      <a16:creationId xmlns:a16="http://schemas.microsoft.com/office/drawing/2014/main" id="{0D9D4F4A-DDC0-3F83-43B8-7E5AFF9B546E}"/>
                    </a:ext>
                  </a:extLst>
                </p:cNvPr>
                <p:cNvSpPr/>
                <p:nvPr/>
              </p:nvSpPr>
              <p:spPr>
                <a:xfrm>
                  <a:off x="4160988" y="10030302"/>
                  <a:ext cx="53551" cy="53551"/>
                </a:xfrm>
                <a:custGeom>
                  <a:avLst/>
                  <a:gdLst>
                    <a:gd name="connsiteX0" fmla="*/ 53552 w 53551"/>
                    <a:gd name="connsiteY0" fmla="*/ 53552 h 53551"/>
                    <a:gd name="connsiteX1" fmla="*/ 0 w 53551"/>
                    <a:gd name="connsiteY1" fmla="*/ 0 h 53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551" h="53551">
                      <a:moveTo>
                        <a:pt x="53552" y="53552"/>
                      </a:moveTo>
                      <a:lnTo>
                        <a:pt x="0" y="0"/>
                      </a:lnTo>
                    </a:path>
                  </a:pathLst>
                </a:custGeom>
                <a:ln w="88900" cap="rnd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40903839-AFF4-62E6-751A-471812B32573}"/>
                </a:ext>
              </a:extLst>
            </p:cNvPr>
            <p:cNvSpPr/>
            <p:nvPr/>
          </p:nvSpPr>
          <p:spPr>
            <a:xfrm>
              <a:off x="3933392" y="9865184"/>
              <a:ext cx="446266" cy="446266"/>
            </a:xfrm>
            <a:custGeom>
              <a:avLst/>
              <a:gdLst>
                <a:gd name="connsiteX0" fmla="*/ 446267 w 446266"/>
                <a:gd name="connsiteY0" fmla="*/ 223133 h 446266"/>
                <a:gd name="connsiteX1" fmla="*/ 223133 w 446266"/>
                <a:gd name="connsiteY1" fmla="*/ 446266 h 446266"/>
                <a:gd name="connsiteX2" fmla="*/ 0 w 446266"/>
                <a:gd name="connsiteY2" fmla="*/ 223133 h 446266"/>
                <a:gd name="connsiteX3" fmla="*/ 223133 w 446266"/>
                <a:gd name="connsiteY3" fmla="*/ 0 h 446266"/>
                <a:gd name="connsiteX4" fmla="*/ 446267 w 446266"/>
                <a:gd name="connsiteY4" fmla="*/ 223133 h 44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266" h="446266">
                  <a:moveTo>
                    <a:pt x="446267" y="223133"/>
                  </a:moveTo>
                  <a:cubicBezTo>
                    <a:pt x="446267" y="346366"/>
                    <a:pt x="346367" y="446266"/>
                    <a:pt x="223133" y="446266"/>
                  </a:cubicBezTo>
                  <a:cubicBezTo>
                    <a:pt x="99900" y="446266"/>
                    <a:pt x="0" y="346366"/>
                    <a:pt x="0" y="223133"/>
                  </a:cubicBezTo>
                  <a:cubicBezTo>
                    <a:pt x="0" y="99900"/>
                    <a:pt x="99900" y="0"/>
                    <a:pt x="223133" y="0"/>
                  </a:cubicBezTo>
                  <a:cubicBezTo>
                    <a:pt x="346367" y="0"/>
                    <a:pt x="446267" y="99900"/>
                    <a:pt x="446267" y="223133"/>
                  </a:cubicBezTo>
                  <a:close/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9" name="椭圆 68">
            <a:extLst>
              <a:ext uri="{FF2B5EF4-FFF2-40B4-BE49-F238E27FC236}">
                <a16:creationId xmlns:a16="http://schemas.microsoft.com/office/drawing/2014/main" id="{E048F058-3922-4F26-B03C-87A84E4C0D78}"/>
              </a:ext>
            </a:extLst>
          </p:cNvPr>
          <p:cNvSpPr/>
          <p:nvPr/>
        </p:nvSpPr>
        <p:spPr>
          <a:xfrm>
            <a:off x="1944913" y="-722087"/>
            <a:ext cx="8302174" cy="8302174"/>
          </a:xfrm>
          <a:prstGeom prst="ellipse">
            <a:avLst/>
          </a:prstGeom>
          <a:noFill/>
          <a:ln w="127000" cap="rnd">
            <a:solidFill>
              <a:schemeClr val="accent1">
                <a:lumMod val="40000"/>
                <a:lumOff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>
                <a:noFill/>
              </a:rPr>
              <a:t>1</a:t>
            </a:r>
            <a:endParaRPr lang="zh-CN" altLang="en-US" dirty="0">
              <a:noFill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5C19784-D5B1-4765-A9CD-3D51F1F8C57A}"/>
              </a:ext>
            </a:extLst>
          </p:cNvPr>
          <p:cNvSpPr/>
          <p:nvPr/>
        </p:nvSpPr>
        <p:spPr>
          <a:xfrm>
            <a:off x="3951823" y="480950"/>
            <a:ext cx="4288353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导致糖尿病的危险因素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4A3091E-3D0A-485C-9C4B-E21598A1BEFC}"/>
              </a:ext>
            </a:extLst>
          </p:cNvPr>
          <p:cNvCxnSpPr>
            <a:cxnSpLocks/>
          </p:cNvCxnSpPr>
          <p:nvPr/>
        </p:nvCxnSpPr>
        <p:spPr>
          <a:xfrm>
            <a:off x="5933371" y="1996947"/>
            <a:ext cx="32525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F47656B2-C27D-4F88-B15D-F6FC6E89CE7E}"/>
              </a:ext>
            </a:extLst>
          </p:cNvPr>
          <p:cNvSpPr/>
          <p:nvPr/>
        </p:nvSpPr>
        <p:spPr>
          <a:xfrm>
            <a:off x="5388115" y="2117787"/>
            <a:ext cx="1415772" cy="461665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遗传因素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CCE0E22-31D8-4BA4-85CF-E43328233E2F}"/>
              </a:ext>
            </a:extLst>
          </p:cNvPr>
          <p:cNvSpPr/>
          <p:nvPr/>
        </p:nvSpPr>
        <p:spPr>
          <a:xfrm>
            <a:off x="3048000" y="2957895"/>
            <a:ext cx="6096000" cy="101322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直系亲属中有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zh-CN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型糖尿病史人群，本身携带糖尿病易感基因，比普通人更容易发病</a:t>
            </a:r>
            <a:endParaRPr lang="zh-CN" altLang="en-US" sz="24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5329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>
            <a:extLst>
              <a:ext uri="{FF2B5EF4-FFF2-40B4-BE49-F238E27FC236}">
                <a16:creationId xmlns:a16="http://schemas.microsoft.com/office/drawing/2014/main" id="{899C2BC0-B8AC-BA01-B009-9F1F766195CA}"/>
              </a:ext>
            </a:extLst>
          </p:cNvPr>
          <p:cNvSpPr/>
          <p:nvPr/>
        </p:nvSpPr>
        <p:spPr>
          <a:xfrm>
            <a:off x="1944913" y="-722087"/>
            <a:ext cx="8302174" cy="8302174"/>
          </a:xfrm>
          <a:prstGeom prst="ellipse">
            <a:avLst/>
          </a:prstGeom>
          <a:noFill/>
          <a:ln w="127000" cap="rnd">
            <a:solidFill>
              <a:schemeClr val="accent1">
                <a:lumMod val="40000"/>
                <a:lumOff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>
                <a:noFill/>
              </a:rPr>
              <a:t>1</a:t>
            </a:r>
            <a:endParaRPr lang="zh-CN" altLang="en-US" dirty="0">
              <a:noFill/>
            </a:endParaRPr>
          </a:p>
        </p:txBody>
      </p:sp>
      <p:grpSp>
        <p:nvGrpSpPr>
          <p:cNvPr id="34" name="图形 3">
            <a:extLst>
              <a:ext uri="{FF2B5EF4-FFF2-40B4-BE49-F238E27FC236}">
                <a16:creationId xmlns:a16="http://schemas.microsoft.com/office/drawing/2014/main" id="{88E5D876-20A6-5101-FA20-45E79E123756}"/>
              </a:ext>
            </a:extLst>
          </p:cNvPr>
          <p:cNvGrpSpPr/>
          <p:nvPr/>
        </p:nvGrpSpPr>
        <p:grpSpPr>
          <a:xfrm>
            <a:off x="5129965" y="2474800"/>
            <a:ext cx="1920238" cy="1908381"/>
            <a:chOff x="4709896" y="9944619"/>
            <a:chExt cx="289180" cy="287395"/>
          </a:xfrm>
          <a:noFill/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1BD048E4-3994-F90B-9EC0-39AD55FB6217}"/>
                </a:ext>
              </a:extLst>
            </p:cNvPr>
            <p:cNvSpPr/>
            <p:nvPr/>
          </p:nvSpPr>
          <p:spPr>
            <a:xfrm>
              <a:off x="4803612" y="9944619"/>
              <a:ext cx="103533" cy="103533"/>
            </a:xfrm>
            <a:custGeom>
              <a:avLst/>
              <a:gdLst>
                <a:gd name="connsiteX0" fmla="*/ 103534 w 103533"/>
                <a:gd name="connsiteY0" fmla="*/ 51767 h 103533"/>
                <a:gd name="connsiteX1" fmla="*/ 51767 w 103533"/>
                <a:gd name="connsiteY1" fmla="*/ 103534 h 103533"/>
                <a:gd name="connsiteX2" fmla="*/ 0 w 103533"/>
                <a:gd name="connsiteY2" fmla="*/ 51767 h 103533"/>
                <a:gd name="connsiteX3" fmla="*/ 51767 w 103533"/>
                <a:gd name="connsiteY3" fmla="*/ 0 h 103533"/>
                <a:gd name="connsiteX4" fmla="*/ 103534 w 103533"/>
                <a:gd name="connsiteY4" fmla="*/ 51767 h 103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33" h="103533">
                  <a:moveTo>
                    <a:pt x="103534" y="51767"/>
                  </a:moveTo>
                  <a:cubicBezTo>
                    <a:pt x="103534" y="80357"/>
                    <a:pt x="80357" y="103534"/>
                    <a:pt x="51767" y="103534"/>
                  </a:cubicBezTo>
                  <a:cubicBezTo>
                    <a:pt x="23177" y="103534"/>
                    <a:pt x="0" y="80357"/>
                    <a:pt x="0" y="51767"/>
                  </a:cubicBezTo>
                  <a:cubicBezTo>
                    <a:pt x="0" y="23177"/>
                    <a:pt x="23177" y="0"/>
                    <a:pt x="51767" y="0"/>
                  </a:cubicBezTo>
                  <a:cubicBezTo>
                    <a:pt x="80357" y="0"/>
                    <a:pt x="103534" y="23177"/>
                    <a:pt x="103534" y="51767"/>
                  </a:cubicBezTo>
                  <a:close/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5CA90D0C-E929-4AE8-4173-EC1C499A8408}"/>
                </a:ext>
              </a:extLst>
            </p:cNvPr>
            <p:cNvSpPr/>
            <p:nvPr/>
          </p:nvSpPr>
          <p:spPr>
            <a:xfrm>
              <a:off x="4897328" y="10024947"/>
              <a:ext cx="101748" cy="145482"/>
            </a:xfrm>
            <a:custGeom>
              <a:avLst/>
              <a:gdLst>
                <a:gd name="connsiteX0" fmla="*/ 0 w 101748"/>
                <a:gd name="connsiteY0" fmla="*/ 0 h 145482"/>
                <a:gd name="connsiteX1" fmla="*/ 101748 w 101748"/>
                <a:gd name="connsiteY1" fmla="*/ 91931 h 145482"/>
                <a:gd name="connsiteX2" fmla="*/ 76758 w 101748"/>
                <a:gd name="connsiteY2" fmla="*/ 145483 h 14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748" h="145482">
                  <a:moveTo>
                    <a:pt x="0" y="0"/>
                  </a:moveTo>
                  <a:cubicBezTo>
                    <a:pt x="58907" y="12495"/>
                    <a:pt x="101748" y="49089"/>
                    <a:pt x="101748" y="91931"/>
                  </a:cubicBezTo>
                  <a:cubicBezTo>
                    <a:pt x="101748" y="111567"/>
                    <a:pt x="92823" y="130310"/>
                    <a:pt x="76758" y="145483"/>
                  </a:cubicBez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87DD1845-FCDF-A603-0912-1E3CE705F057}"/>
                </a:ext>
              </a:extLst>
            </p:cNvPr>
            <p:cNvSpPr/>
            <p:nvPr/>
          </p:nvSpPr>
          <p:spPr>
            <a:xfrm>
              <a:off x="4709896" y="10024947"/>
              <a:ext cx="102641" cy="145482"/>
            </a:xfrm>
            <a:custGeom>
              <a:avLst/>
              <a:gdLst>
                <a:gd name="connsiteX0" fmla="*/ 24991 w 102641"/>
                <a:gd name="connsiteY0" fmla="*/ 145483 h 145482"/>
                <a:gd name="connsiteX1" fmla="*/ 0 w 102641"/>
                <a:gd name="connsiteY1" fmla="*/ 91931 h 145482"/>
                <a:gd name="connsiteX2" fmla="*/ 102641 w 102641"/>
                <a:gd name="connsiteY2" fmla="*/ 0 h 14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641" h="145482">
                  <a:moveTo>
                    <a:pt x="24991" y="145483"/>
                  </a:moveTo>
                  <a:cubicBezTo>
                    <a:pt x="9818" y="130310"/>
                    <a:pt x="0" y="111567"/>
                    <a:pt x="0" y="91931"/>
                  </a:cubicBezTo>
                  <a:cubicBezTo>
                    <a:pt x="0" y="48197"/>
                    <a:pt x="42841" y="11603"/>
                    <a:pt x="102641" y="0"/>
                  </a:cubicBez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46F0FDB3-CBC7-FF7B-6F68-09D6A633527D}"/>
                </a:ext>
              </a:extLst>
            </p:cNvPr>
            <p:cNvSpPr/>
            <p:nvPr/>
          </p:nvSpPr>
          <p:spPr>
            <a:xfrm>
              <a:off x="4733994" y="10095457"/>
              <a:ext cx="241028" cy="136557"/>
            </a:xfrm>
            <a:custGeom>
              <a:avLst/>
              <a:gdLst>
                <a:gd name="connsiteX0" fmla="*/ 205283 w 241028"/>
                <a:gd name="connsiteY0" fmla="*/ 0 h 136557"/>
                <a:gd name="connsiteX1" fmla="*/ 240984 w 241028"/>
                <a:gd name="connsiteY1" fmla="*/ 74973 h 136557"/>
                <a:gd name="connsiteX2" fmla="*/ 120492 w 241028"/>
                <a:gd name="connsiteY2" fmla="*/ 136557 h 136557"/>
                <a:gd name="connsiteX3" fmla="*/ 0 w 241028"/>
                <a:gd name="connsiteY3" fmla="*/ 74973 h 136557"/>
                <a:gd name="connsiteX4" fmla="*/ 35701 w 241028"/>
                <a:gd name="connsiteY4" fmla="*/ 0 h 13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028" h="136557">
                  <a:moveTo>
                    <a:pt x="205283" y="0"/>
                  </a:moveTo>
                  <a:cubicBezTo>
                    <a:pt x="229381" y="26776"/>
                    <a:pt x="241876" y="53552"/>
                    <a:pt x="240984" y="74973"/>
                  </a:cubicBezTo>
                  <a:cubicBezTo>
                    <a:pt x="240091" y="111567"/>
                    <a:pt x="203497" y="136557"/>
                    <a:pt x="120492" y="136557"/>
                  </a:cubicBezTo>
                  <a:cubicBezTo>
                    <a:pt x="38379" y="136557"/>
                    <a:pt x="892" y="111567"/>
                    <a:pt x="0" y="74973"/>
                  </a:cubicBezTo>
                  <a:cubicBezTo>
                    <a:pt x="0" y="52659"/>
                    <a:pt x="12495" y="26776"/>
                    <a:pt x="35701" y="0"/>
                  </a:cubicBez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DF40E847-7605-43A1-9913-4174046E995D}"/>
                </a:ext>
              </a:extLst>
            </p:cNvPr>
            <p:cNvSpPr/>
            <p:nvPr/>
          </p:nvSpPr>
          <p:spPr>
            <a:xfrm>
              <a:off x="4764340" y="10076714"/>
              <a:ext cx="182969" cy="37684"/>
            </a:xfrm>
            <a:custGeom>
              <a:avLst/>
              <a:gdLst>
                <a:gd name="connsiteX0" fmla="*/ 0 w 182969"/>
                <a:gd name="connsiteY0" fmla="*/ 0 h 37684"/>
                <a:gd name="connsiteX1" fmla="*/ 83898 w 182969"/>
                <a:gd name="connsiteY1" fmla="*/ 26776 h 37684"/>
                <a:gd name="connsiteX2" fmla="*/ 99071 w 182969"/>
                <a:gd name="connsiteY2" fmla="*/ 26776 h 37684"/>
                <a:gd name="connsiteX3" fmla="*/ 182969 w 182969"/>
                <a:gd name="connsiteY3" fmla="*/ 0 h 3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969" h="37684">
                  <a:moveTo>
                    <a:pt x="0" y="0"/>
                  </a:moveTo>
                  <a:cubicBezTo>
                    <a:pt x="7140" y="43734"/>
                    <a:pt x="50874" y="43734"/>
                    <a:pt x="83898" y="26776"/>
                  </a:cubicBezTo>
                  <a:cubicBezTo>
                    <a:pt x="88361" y="24098"/>
                    <a:pt x="94609" y="24098"/>
                    <a:pt x="99071" y="26776"/>
                  </a:cubicBezTo>
                  <a:cubicBezTo>
                    <a:pt x="131202" y="44627"/>
                    <a:pt x="174937" y="43734"/>
                    <a:pt x="182969" y="0"/>
                  </a:cubicBez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15C19784-D5B1-4765-A9CD-3D51F1F8C57A}"/>
              </a:ext>
            </a:extLst>
          </p:cNvPr>
          <p:cNvSpPr/>
          <p:nvPr/>
        </p:nvSpPr>
        <p:spPr>
          <a:xfrm>
            <a:off x="3951823" y="480950"/>
            <a:ext cx="4288353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导致糖尿病的危险因素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4A3091E-3D0A-485C-9C4B-E21598A1BEFC}"/>
              </a:ext>
            </a:extLst>
          </p:cNvPr>
          <p:cNvCxnSpPr>
            <a:cxnSpLocks/>
          </p:cNvCxnSpPr>
          <p:nvPr/>
        </p:nvCxnSpPr>
        <p:spPr>
          <a:xfrm>
            <a:off x="5933371" y="1996947"/>
            <a:ext cx="32525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F47656B2-C27D-4F88-B15D-F6FC6E89CE7E}"/>
              </a:ext>
            </a:extLst>
          </p:cNvPr>
          <p:cNvSpPr/>
          <p:nvPr/>
        </p:nvSpPr>
        <p:spPr>
          <a:xfrm>
            <a:off x="5234227" y="2117787"/>
            <a:ext cx="1723549" cy="461665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超重、肥胖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27100DE-B45D-4FAB-9DBE-CF95E5B570D3}"/>
              </a:ext>
            </a:extLst>
          </p:cNvPr>
          <p:cNvSpPr/>
          <p:nvPr/>
        </p:nvSpPr>
        <p:spPr>
          <a:xfrm>
            <a:off x="682906" y="2957895"/>
            <a:ext cx="10826188" cy="14933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即指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BMI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≥24kg/m</a:t>
            </a:r>
            <a:r>
              <a:rPr lang="en-US" altLang="zh-CN" sz="2400" baseline="30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和（或）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男性腰围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≥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90cm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女性腰围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≥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85cm</a:t>
            </a:r>
          </a:p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脂肪的向心性分布可引起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糖代谢紊乱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，如</a:t>
            </a:r>
            <a:endParaRPr lang="en-US" altLang="zh-CN" sz="24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u="sng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胰岛素抵抗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、</a:t>
            </a:r>
            <a:r>
              <a:rPr lang="zh-CN" altLang="en-US" sz="2400" u="sng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高胰岛素血症</a:t>
            </a:r>
          </a:p>
        </p:txBody>
      </p:sp>
    </p:spTree>
    <p:extLst>
      <p:ext uri="{BB962C8B-B14F-4D97-AF65-F5344CB8AC3E}">
        <p14:creationId xmlns:p14="http://schemas.microsoft.com/office/powerpoint/2010/main" val="117481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>
            <a:extLst>
              <a:ext uri="{FF2B5EF4-FFF2-40B4-BE49-F238E27FC236}">
                <a16:creationId xmlns:a16="http://schemas.microsoft.com/office/drawing/2014/main" id="{DC65974F-3C23-53D8-B796-C119902C3CC6}"/>
              </a:ext>
            </a:extLst>
          </p:cNvPr>
          <p:cNvSpPr/>
          <p:nvPr/>
        </p:nvSpPr>
        <p:spPr>
          <a:xfrm>
            <a:off x="1944913" y="-722087"/>
            <a:ext cx="8302174" cy="8302174"/>
          </a:xfrm>
          <a:prstGeom prst="ellipse">
            <a:avLst/>
          </a:prstGeom>
          <a:noFill/>
          <a:ln w="127000" cap="rnd">
            <a:solidFill>
              <a:schemeClr val="accent1">
                <a:lumMod val="40000"/>
                <a:lumOff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>
                <a:noFill/>
              </a:rPr>
              <a:t>1</a:t>
            </a:r>
            <a:endParaRPr lang="zh-CN" altLang="en-US" dirty="0">
              <a:noFill/>
            </a:endParaRPr>
          </a:p>
        </p:txBody>
      </p:sp>
      <p:grpSp>
        <p:nvGrpSpPr>
          <p:cNvPr id="58" name="图形 3">
            <a:extLst>
              <a:ext uri="{FF2B5EF4-FFF2-40B4-BE49-F238E27FC236}">
                <a16:creationId xmlns:a16="http://schemas.microsoft.com/office/drawing/2014/main" id="{87E05126-6DF7-3A4D-4BE4-F85F1EC62150}"/>
              </a:ext>
            </a:extLst>
          </p:cNvPr>
          <p:cNvGrpSpPr/>
          <p:nvPr/>
        </p:nvGrpSpPr>
        <p:grpSpPr>
          <a:xfrm>
            <a:off x="5182091" y="2397753"/>
            <a:ext cx="1821915" cy="1617976"/>
            <a:chOff x="5415707" y="9933016"/>
            <a:chExt cx="274373" cy="243661"/>
          </a:xfrm>
          <a:noFill/>
        </p:grpSpPr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9D9DCB02-56FC-EC95-D79E-B6B0AE04141F}"/>
                </a:ext>
              </a:extLst>
            </p:cNvPr>
            <p:cNvSpPr/>
            <p:nvPr/>
          </p:nvSpPr>
          <p:spPr>
            <a:xfrm>
              <a:off x="5415707" y="9933016"/>
              <a:ext cx="274373" cy="243661"/>
            </a:xfrm>
            <a:custGeom>
              <a:avLst/>
              <a:gdLst>
                <a:gd name="connsiteX0" fmla="*/ 119782 w 274373"/>
                <a:gd name="connsiteY0" fmla="*/ 10710 h 243661"/>
                <a:gd name="connsiteX1" fmla="*/ 2860 w 274373"/>
                <a:gd name="connsiteY1" fmla="*/ 212423 h 243661"/>
                <a:gd name="connsiteX2" fmla="*/ 20711 w 274373"/>
                <a:gd name="connsiteY2" fmla="*/ 243662 h 243661"/>
                <a:gd name="connsiteX3" fmla="*/ 253662 w 274373"/>
                <a:gd name="connsiteY3" fmla="*/ 243662 h 243661"/>
                <a:gd name="connsiteX4" fmla="*/ 271513 w 274373"/>
                <a:gd name="connsiteY4" fmla="*/ 212423 h 243661"/>
                <a:gd name="connsiteX5" fmla="*/ 154591 w 274373"/>
                <a:gd name="connsiteY5" fmla="*/ 10710 h 243661"/>
                <a:gd name="connsiteX6" fmla="*/ 119782 w 274373"/>
                <a:gd name="connsiteY6" fmla="*/ 10710 h 2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73" h="243661">
                  <a:moveTo>
                    <a:pt x="119782" y="10710"/>
                  </a:moveTo>
                  <a:lnTo>
                    <a:pt x="2860" y="212423"/>
                  </a:lnTo>
                  <a:cubicBezTo>
                    <a:pt x="-5172" y="225811"/>
                    <a:pt x="4645" y="243662"/>
                    <a:pt x="20711" y="243662"/>
                  </a:cubicBezTo>
                  <a:lnTo>
                    <a:pt x="253662" y="243662"/>
                  </a:lnTo>
                  <a:cubicBezTo>
                    <a:pt x="269728" y="243662"/>
                    <a:pt x="279545" y="226703"/>
                    <a:pt x="271513" y="212423"/>
                  </a:cubicBezTo>
                  <a:lnTo>
                    <a:pt x="154591" y="10710"/>
                  </a:lnTo>
                  <a:cubicBezTo>
                    <a:pt x="148343" y="-3570"/>
                    <a:pt x="127815" y="-3570"/>
                    <a:pt x="119782" y="10710"/>
                  </a:cubicBezTo>
                  <a:close/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ED12AC4F-16C6-4534-50B9-4758E998624B}"/>
                </a:ext>
              </a:extLst>
            </p:cNvPr>
            <p:cNvSpPr/>
            <p:nvPr/>
          </p:nvSpPr>
          <p:spPr>
            <a:xfrm>
              <a:off x="5539059" y="10115093"/>
              <a:ext cx="28561" cy="28561"/>
            </a:xfrm>
            <a:custGeom>
              <a:avLst/>
              <a:gdLst>
                <a:gd name="connsiteX0" fmla="*/ 28561 w 28561"/>
                <a:gd name="connsiteY0" fmla="*/ 14280 h 28561"/>
                <a:gd name="connsiteX1" fmla="*/ 14281 w 28561"/>
                <a:gd name="connsiteY1" fmla="*/ 28561 h 28561"/>
                <a:gd name="connsiteX2" fmla="*/ 0 w 28561"/>
                <a:gd name="connsiteY2" fmla="*/ 14280 h 28561"/>
                <a:gd name="connsiteX3" fmla="*/ 14281 w 28561"/>
                <a:gd name="connsiteY3" fmla="*/ 0 h 28561"/>
                <a:gd name="connsiteX4" fmla="*/ 28561 w 28561"/>
                <a:gd name="connsiteY4" fmla="*/ 14280 h 2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61" h="28561">
                  <a:moveTo>
                    <a:pt x="28561" y="14280"/>
                  </a:moveTo>
                  <a:cubicBezTo>
                    <a:pt x="28561" y="22167"/>
                    <a:pt x="22167" y="28561"/>
                    <a:pt x="14281" y="28561"/>
                  </a:cubicBezTo>
                  <a:cubicBezTo>
                    <a:pt x="6394" y="28561"/>
                    <a:pt x="0" y="22167"/>
                    <a:pt x="0" y="14280"/>
                  </a:cubicBezTo>
                  <a:cubicBezTo>
                    <a:pt x="0" y="6393"/>
                    <a:pt x="6394" y="0"/>
                    <a:pt x="14281" y="0"/>
                  </a:cubicBezTo>
                  <a:cubicBezTo>
                    <a:pt x="22168" y="0"/>
                    <a:pt x="28561" y="6393"/>
                    <a:pt x="28561" y="14280"/>
                  </a:cubicBezTo>
                  <a:close/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5D83F7E5-9733-3C31-29BE-1D48BD15297E}"/>
                </a:ext>
              </a:extLst>
            </p:cNvPr>
            <p:cNvSpPr/>
            <p:nvPr/>
          </p:nvSpPr>
          <p:spPr>
            <a:xfrm>
              <a:off x="5539059" y="9988353"/>
              <a:ext cx="28561" cy="107996"/>
            </a:xfrm>
            <a:custGeom>
              <a:avLst/>
              <a:gdLst>
                <a:gd name="connsiteX0" fmla="*/ 14281 w 28561"/>
                <a:gd name="connsiteY0" fmla="*/ 107997 h 107996"/>
                <a:gd name="connsiteX1" fmla="*/ 14281 w 28561"/>
                <a:gd name="connsiteY1" fmla="*/ 107997 h 107996"/>
                <a:gd name="connsiteX2" fmla="*/ 0 w 28561"/>
                <a:gd name="connsiteY2" fmla="*/ 93716 h 107996"/>
                <a:gd name="connsiteX3" fmla="*/ 0 w 28561"/>
                <a:gd name="connsiteY3" fmla="*/ 14281 h 107996"/>
                <a:gd name="connsiteX4" fmla="*/ 14281 w 28561"/>
                <a:gd name="connsiteY4" fmla="*/ 0 h 107996"/>
                <a:gd name="connsiteX5" fmla="*/ 14281 w 28561"/>
                <a:gd name="connsiteY5" fmla="*/ 0 h 107996"/>
                <a:gd name="connsiteX6" fmla="*/ 28561 w 28561"/>
                <a:gd name="connsiteY6" fmla="*/ 14281 h 107996"/>
                <a:gd name="connsiteX7" fmla="*/ 28561 w 28561"/>
                <a:gd name="connsiteY7" fmla="*/ 93716 h 107996"/>
                <a:gd name="connsiteX8" fmla="*/ 14281 w 28561"/>
                <a:gd name="connsiteY8" fmla="*/ 107997 h 10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61" h="107996">
                  <a:moveTo>
                    <a:pt x="14281" y="107997"/>
                  </a:moveTo>
                  <a:lnTo>
                    <a:pt x="14281" y="107997"/>
                  </a:lnTo>
                  <a:cubicBezTo>
                    <a:pt x="6248" y="107997"/>
                    <a:pt x="0" y="101749"/>
                    <a:pt x="0" y="93716"/>
                  </a:cubicBezTo>
                  <a:lnTo>
                    <a:pt x="0" y="14281"/>
                  </a:lnTo>
                  <a:cubicBezTo>
                    <a:pt x="0" y="6248"/>
                    <a:pt x="6248" y="0"/>
                    <a:pt x="14281" y="0"/>
                  </a:cubicBezTo>
                  <a:lnTo>
                    <a:pt x="14281" y="0"/>
                  </a:lnTo>
                  <a:cubicBezTo>
                    <a:pt x="22313" y="0"/>
                    <a:pt x="28561" y="6248"/>
                    <a:pt x="28561" y="14281"/>
                  </a:cubicBezTo>
                  <a:lnTo>
                    <a:pt x="28561" y="93716"/>
                  </a:lnTo>
                  <a:cubicBezTo>
                    <a:pt x="28561" y="101749"/>
                    <a:pt x="22313" y="107997"/>
                    <a:pt x="14281" y="107997"/>
                  </a:cubicBezTo>
                  <a:close/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15C19784-D5B1-4765-A9CD-3D51F1F8C57A}"/>
              </a:ext>
            </a:extLst>
          </p:cNvPr>
          <p:cNvSpPr/>
          <p:nvPr/>
        </p:nvSpPr>
        <p:spPr>
          <a:xfrm>
            <a:off x="3951823" y="480950"/>
            <a:ext cx="4288353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导致糖尿病的危险因素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DE1D2F2-0574-454B-95ED-27EF9B6EDA79}"/>
              </a:ext>
            </a:extLst>
          </p:cNvPr>
          <p:cNvSpPr/>
          <p:nvPr/>
        </p:nvSpPr>
        <p:spPr>
          <a:xfrm>
            <a:off x="2869180" y="4353419"/>
            <a:ext cx="6453641" cy="46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DB58613-F6F6-4B52-836A-F4A3F9DCBCF1}"/>
              </a:ext>
            </a:extLst>
          </p:cNvPr>
          <p:cNvGrpSpPr/>
          <p:nvPr/>
        </p:nvGrpSpPr>
        <p:grpSpPr>
          <a:xfrm>
            <a:off x="723279" y="1981200"/>
            <a:ext cx="4932362" cy="2087710"/>
            <a:chOff x="1163638" y="1981200"/>
            <a:chExt cx="4932362" cy="208771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9AB7F95-7E9B-496B-A38D-5FF08B45D995}"/>
                </a:ext>
              </a:extLst>
            </p:cNvPr>
            <p:cNvSpPr/>
            <p:nvPr/>
          </p:nvSpPr>
          <p:spPr>
            <a:xfrm>
              <a:off x="1163638" y="1981200"/>
              <a:ext cx="4932362" cy="2087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69900" dist="101600" dir="5400000" sx="98000" sy="98000" algn="t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A7EC464-BEF6-4A03-9F15-7468D53F7748}"/>
                </a:ext>
              </a:extLst>
            </p:cNvPr>
            <p:cNvSpPr/>
            <p:nvPr/>
          </p:nvSpPr>
          <p:spPr>
            <a:xfrm>
              <a:off x="1163638" y="2839697"/>
              <a:ext cx="4932362" cy="1105046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25000"/>
                </a:lnSpc>
                <a:buClr>
                  <a:schemeClr val="accent1">
                    <a:lumMod val="75000"/>
                  </a:schemeClr>
                </a:buClr>
              </a:pPr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收缩压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≥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140mmHg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（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1mmHg=0.133kPa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）和 （或）</a:t>
              </a:r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舒张压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≥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90mmHg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；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  <a:p>
              <a:pPr algn="ctr">
                <a:lnSpc>
                  <a:spcPct val="125000"/>
                </a:lnSpc>
                <a:buClr>
                  <a:schemeClr val="accent1">
                    <a:lumMod val="75000"/>
                  </a:schemeClr>
                </a:buClr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或正在接受</a:t>
              </a:r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降压治疗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D1047EDE-EB0B-4D7A-B133-91A0A220AD6E}"/>
                </a:ext>
              </a:extLst>
            </p:cNvPr>
            <p:cNvSpPr/>
            <p:nvPr/>
          </p:nvSpPr>
          <p:spPr>
            <a:xfrm>
              <a:off x="2924314" y="2117784"/>
              <a:ext cx="1415772" cy="461665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r"/>
              <a:r>
                <a: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血压异常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56AD9A5-BD8F-4F1B-924E-9C452A69955D}"/>
              </a:ext>
            </a:extLst>
          </p:cNvPr>
          <p:cNvGrpSpPr/>
          <p:nvPr/>
        </p:nvGrpSpPr>
        <p:grpSpPr>
          <a:xfrm>
            <a:off x="6536361" y="1981200"/>
            <a:ext cx="4934743" cy="2087710"/>
            <a:chOff x="6093619" y="1981200"/>
            <a:chExt cx="4934743" cy="2087710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0541EBC-96B4-43A9-8EA9-D28F84ADDFEA}"/>
                </a:ext>
              </a:extLst>
            </p:cNvPr>
            <p:cNvSpPr/>
            <p:nvPr/>
          </p:nvSpPr>
          <p:spPr>
            <a:xfrm>
              <a:off x="6093619" y="1981200"/>
              <a:ext cx="4932362" cy="2087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69900" dist="101600" dir="5400000" sx="98000" sy="98000" algn="t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8676ABF-E1B5-40F8-9F28-C113816F275B}"/>
                </a:ext>
              </a:extLst>
            </p:cNvPr>
            <p:cNvSpPr/>
            <p:nvPr/>
          </p:nvSpPr>
          <p:spPr>
            <a:xfrm>
              <a:off x="6096000" y="2839695"/>
              <a:ext cx="4932362" cy="1105046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 algn="ctr">
                <a:lnSpc>
                  <a:spcPct val="125000"/>
                </a:lnSpc>
                <a:buClr>
                  <a:schemeClr val="accent1">
                    <a:lumMod val="75000"/>
                  </a:schemeClr>
                </a:buClr>
              </a:pPr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高密度脂蛋白胆固醇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(HDL-C)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≤ 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0.91mmol/L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和（或）</a:t>
              </a:r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甘油三酯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(TG)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≥</a:t>
              </a: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2.22mmol/L</a:t>
              </a: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；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  <a:p>
              <a:pPr lvl="0" algn="ctr">
                <a:lnSpc>
                  <a:spcPct val="125000"/>
                </a:lnSpc>
                <a:buClr>
                  <a:schemeClr val="accent1">
                    <a:lumMod val="75000"/>
                  </a:schemeClr>
                </a:buClr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或正在接受</a:t>
              </a:r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调脂治疗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809FC24-E4F0-4DD4-AF21-A6DE3D192788}"/>
                </a:ext>
              </a:extLst>
            </p:cNvPr>
            <p:cNvSpPr/>
            <p:nvPr/>
          </p:nvSpPr>
          <p:spPr>
            <a:xfrm>
              <a:off x="7851914" y="2117785"/>
              <a:ext cx="1415772" cy="461665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血脂异常</a:t>
              </a: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265FF8A-D023-45CD-9D96-171D6857BBA3}"/>
              </a:ext>
            </a:extLst>
          </p:cNvPr>
          <p:cNvSpPr/>
          <p:nvPr/>
        </p:nvSpPr>
        <p:spPr>
          <a:xfrm>
            <a:off x="2123440" y="4238527"/>
            <a:ext cx="7945120" cy="8597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血压和血脂异常不仅可引起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胰岛素抵抗</a:t>
            </a:r>
            <a:r>
              <a:rPr lang="zh-CN" altLang="en-US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endParaRPr lang="en-US" altLang="zh-CN" sz="20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还可导致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β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细胞</a:t>
            </a:r>
            <a:r>
              <a:rPr lang="zh-CN" altLang="en-US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分泌胰岛素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功能缺陷</a:t>
            </a:r>
            <a:r>
              <a:rPr lang="zh-CN" altLang="en-US" sz="20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，从而增加糖尿病发病风险</a:t>
            </a:r>
          </a:p>
        </p:txBody>
      </p:sp>
    </p:spTree>
    <p:extLst>
      <p:ext uri="{BB962C8B-B14F-4D97-AF65-F5344CB8AC3E}">
        <p14:creationId xmlns:p14="http://schemas.microsoft.com/office/powerpoint/2010/main" val="2811781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图形 3">
            <a:extLst>
              <a:ext uri="{FF2B5EF4-FFF2-40B4-BE49-F238E27FC236}">
                <a16:creationId xmlns:a16="http://schemas.microsoft.com/office/drawing/2014/main" id="{FFEF0257-3295-60AA-8E22-381026EB6749}"/>
              </a:ext>
            </a:extLst>
          </p:cNvPr>
          <p:cNvGrpSpPr/>
          <p:nvPr/>
        </p:nvGrpSpPr>
        <p:grpSpPr>
          <a:xfrm>
            <a:off x="5201076" y="2611112"/>
            <a:ext cx="1795779" cy="1641681"/>
            <a:chOff x="6117420" y="9965147"/>
            <a:chExt cx="270437" cy="247231"/>
          </a:xfrm>
          <a:noFill/>
        </p:grpSpPr>
        <p:grpSp>
          <p:nvGrpSpPr>
            <p:cNvPr id="38" name="图形 3">
              <a:extLst>
                <a:ext uri="{FF2B5EF4-FFF2-40B4-BE49-F238E27FC236}">
                  <a16:creationId xmlns:a16="http://schemas.microsoft.com/office/drawing/2014/main" id="{8FA16331-BB12-CD0E-B8CD-43734F89CD81}"/>
                </a:ext>
              </a:extLst>
            </p:cNvPr>
            <p:cNvGrpSpPr/>
            <p:nvPr/>
          </p:nvGrpSpPr>
          <p:grpSpPr>
            <a:xfrm>
              <a:off x="6117420" y="9965147"/>
              <a:ext cx="199034" cy="247231"/>
              <a:chOff x="6117420" y="9965147"/>
              <a:chExt cx="199034" cy="247231"/>
            </a:xfrm>
            <a:noFill/>
          </p:grpSpPr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C86B5A63-19D6-9EB9-CD5D-8F0A525C90D2}"/>
                  </a:ext>
                </a:extLst>
              </p:cNvPr>
              <p:cNvSpPr/>
              <p:nvPr/>
            </p:nvSpPr>
            <p:spPr>
              <a:xfrm>
                <a:off x="6139734" y="9986568"/>
                <a:ext cx="176721" cy="48196"/>
              </a:xfrm>
              <a:custGeom>
                <a:avLst/>
                <a:gdLst>
                  <a:gd name="connsiteX0" fmla="*/ 0 w 176721"/>
                  <a:gd name="connsiteY0" fmla="*/ 0 h 48196"/>
                  <a:gd name="connsiteX1" fmla="*/ 0 w 176721"/>
                  <a:gd name="connsiteY1" fmla="*/ 48197 h 48196"/>
                  <a:gd name="connsiteX2" fmla="*/ 176721 w 176721"/>
                  <a:gd name="connsiteY2" fmla="*/ 48197 h 48196"/>
                  <a:gd name="connsiteX3" fmla="*/ 176721 w 176721"/>
                  <a:gd name="connsiteY3" fmla="*/ 0 h 4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721" h="48196">
                    <a:moveTo>
                      <a:pt x="0" y="0"/>
                    </a:moveTo>
                    <a:lnTo>
                      <a:pt x="0" y="48197"/>
                    </a:lnTo>
                    <a:lnTo>
                      <a:pt x="176721" y="48197"/>
                    </a:lnTo>
                    <a:lnTo>
                      <a:pt x="176721" y="0"/>
                    </a:lnTo>
                  </a:path>
                </a:pathLst>
              </a:custGeom>
              <a:noFill/>
              <a:ln w="88900" cap="rnd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3720CA8F-673C-667C-0DA5-8AB60AF6456B}"/>
                  </a:ext>
                </a:extLst>
              </p:cNvPr>
              <p:cNvSpPr/>
              <p:nvPr/>
            </p:nvSpPr>
            <p:spPr>
              <a:xfrm>
                <a:off x="6228094" y="9965147"/>
                <a:ext cx="8925" cy="69617"/>
              </a:xfrm>
              <a:custGeom>
                <a:avLst/>
                <a:gdLst>
                  <a:gd name="connsiteX0" fmla="*/ 0 w 8925"/>
                  <a:gd name="connsiteY0" fmla="*/ 69617 h 69617"/>
                  <a:gd name="connsiteX1" fmla="*/ 0 w 8925"/>
                  <a:gd name="connsiteY1" fmla="*/ 0 h 6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25" h="69617">
                    <a:moveTo>
                      <a:pt x="0" y="69617"/>
                    </a:moveTo>
                    <a:lnTo>
                      <a:pt x="0" y="0"/>
                    </a:lnTo>
                  </a:path>
                </a:pathLst>
              </a:custGeom>
              <a:noFill/>
              <a:ln w="88900" cap="rnd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600C7C0B-2824-3C36-66AC-B45B17552A51}"/>
                  </a:ext>
                </a:extLst>
              </p:cNvPr>
              <p:cNvSpPr/>
              <p:nvPr/>
            </p:nvSpPr>
            <p:spPr>
              <a:xfrm>
                <a:off x="6117420" y="10056186"/>
                <a:ext cx="81220" cy="81220"/>
              </a:xfrm>
              <a:custGeom>
                <a:avLst/>
                <a:gdLst>
                  <a:gd name="connsiteX0" fmla="*/ 81221 w 81220"/>
                  <a:gd name="connsiteY0" fmla="*/ 0 h 81220"/>
                  <a:gd name="connsiteX1" fmla="*/ 0 w 81220"/>
                  <a:gd name="connsiteY1" fmla="*/ 81220 h 8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220" h="81220">
                    <a:moveTo>
                      <a:pt x="81221" y="0"/>
                    </a:moveTo>
                    <a:lnTo>
                      <a:pt x="0" y="81220"/>
                    </a:lnTo>
                  </a:path>
                </a:pathLst>
              </a:custGeom>
              <a:noFill/>
              <a:ln w="88900" cap="rnd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A49D1CF6-DA5A-6533-13AA-73A3D266F99A}"/>
                  </a:ext>
                </a:extLst>
              </p:cNvPr>
              <p:cNvSpPr/>
              <p:nvPr/>
            </p:nvSpPr>
            <p:spPr>
              <a:xfrm>
                <a:off x="6120990" y="10082069"/>
                <a:ext cx="192787" cy="130309"/>
              </a:xfrm>
              <a:custGeom>
                <a:avLst/>
                <a:gdLst>
                  <a:gd name="connsiteX0" fmla="*/ 51767 w 192787"/>
                  <a:gd name="connsiteY0" fmla="*/ 0 h 130309"/>
                  <a:gd name="connsiteX1" fmla="*/ 192787 w 192787"/>
                  <a:gd name="connsiteY1" fmla="*/ 0 h 130309"/>
                  <a:gd name="connsiteX2" fmla="*/ 0 w 192787"/>
                  <a:gd name="connsiteY2" fmla="*/ 130310 h 130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2787" h="130309">
                    <a:moveTo>
                      <a:pt x="51767" y="0"/>
                    </a:moveTo>
                    <a:lnTo>
                      <a:pt x="192787" y="0"/>
                    </a:lnTo>
                    <a:cubicBezTo>
                      <a:pt x="159764" y="66047"/>
                      <a:pt x="96393" y="109781"/>
                      <a:pt x="0" y="130310"/>
                    </a:cubicBezTo>
                  </a:path>
                </a:pathLst>
              </a:custGeom>
              <a:noFill/>
              <a:ln w="88900" cap="rnd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F7C6BDF1-F00B-28E7-65AF-5EC61DEDAE02}"/>
                  </a:ext>
                </a:extLst>
              </p:cNvPr>
              <p:cNvSpPr/>
              <p:nvPr/>
            </p:nvSpPr>
            <p:spPr>
              <a:xfrm>
                <a:off x="6145089" y="10108845"/>
                <a:ext cx="71402" cy="34808"/>
              </a:xfrm>
              <a:custGeom>
                <a:avLst/>
                <a:gdLst>
                  <a:gd name="connsiteX0" fmla="*/ 71403 w 71402"/>
                  <a:gd name="connsiteY0" fmla="*/ 34809 h 34808"/>
                  <a:gd name="connsiteX1" fmla="*/ 0 w 71402"/>
                  <a:gd name="connsiteY1" fmla="*/ 0 h 3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402" h="34808">
                    <a:moveTo>
                      <a:pt x="71403" y="34809"/>
                    </a:moveTo>
                    <a:lnTo>
                      <a:pt x="0" y="0"/>
                    </a:lnTo>
                  </a:path>
                </a:pathLst>
              </a:custGeom>
              <a:noFill/>
              <a:ln w="88900" cap="rnd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1AD46880-FC8C-C733-9D46-8924886F1EAF}"/>
                </a:ext>
              </a:extLst>
            </p:cNvPr>
            <p:cNvSpPr/>
            <p:nvPr/>
          </p:nvSpPr>
          <p:spPr>
            <a:xfrm>
              <a:off x="6343231" y="10008881"/>
              <a:ext cx="44626" cy="8925"/>
            </a:xfrm>
            <a:custGeom>
              <a:avLst/>
              <a:gdLst>
                <a:gd name="connsiteX0" fmla="*/ 0 w 44626"/>
                <a:gd name="connsiteY0" fmla="*/ 0 h 8925"/>
                <a:gd name="connsiteX1" fmla="*/ 44627 w 44626"/>
                <a:gd name="connsiteY1" fmla="*/ 0 h 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626" h="8925">
                  <a:moveTo>
                    <a:pt x="0" y="0"/>
                  </a:moveTo>
                  <a:lnTo>
                    <a:pt x="44627" y="0"/>
                  </a:ln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58F97E3-938D-7E74-8D28-559A3A298353}"/>
                </a:ext>
              </a:extLst>
            </p:cNvPr>
            <p:cNvSpPr/>
            <p:nvPr/>
          </p:nvSpPr>
          <p:spPr>
            <a:xfrm>
              <a:off x="6365544" y="9986568"/>
              <a:ext cx="8925" cy="43734"/>
            </a:xfrm>
            <a:custGeom>
              <a:avLst/>
              <a:gdLst>
                <a:gd name="connsiteX0" fmla="*/ 0 w 8925"/>
                <a:gd name="connsiteY0" fmla="*/ 0 h 43734"/>
                <a:gd name="connsiteX1" fmla="*/ 0 w 8925"/>
                <a:gd name="connsiteY1" fmla="*/ 43734 h 4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25" h="43734">
                  <a:moveTo>
                    <a:pt x="0" y="0"/>
                  </a:moveTo>
                  <a:lnTo>
                    <a:pt x="0" y="43734"/>
                  </a:ln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2" name="椭圆 21">
            <a:extLst>
              <a:ext uri="{FF2B5EF4-FFF2-40B4-BE49-F238E27FC236}">
                <a16:creationId xmlns:a16="http://schemas.microsoft.com/office/drawing/2014/main" id="{DDAA8074-8F38-B49D-0576-ACB5C3BAC7EC}"/>
              </a:ext>
            </a:extLst>
          </p:cNvPr>
          <p:cNvSpPr/>
          <p:nvPr/>
        </p:nvSpPr>
        <p:spPr>
          <a:xfrm>
            <a:off x="1944913" y="-722087"/>
            <a:ext cx="8302174" cy="8302174"/>
          </a:xfrm>
          <a:prstGeom prst="ellipse">
            <a:avLst/>
          </a:prstGeom>
          <a:noFill/>
          <a:ln w="127000" cap="rnd">
            <a:solidFill>
              <a:schemeClr val="accent1">
                <a:lumMod val="40000"/>
                <a:lumOff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>
                <a:noFill/>
              </a:rPr>
              <a:t>1</a:t>
            </a:r>
            <a:endParaRPr lang="zh-CN" altLang="en-US" dirty="0">
              <a:noFill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5C19784-D5B1-4765-A9CD-3D51F1F8C57A}"/>
              </a:ext>
            </a:extLst>
          </p:cNvPr>
          <p:cNvSpPr/>
          <p:nvPr/>
        </p:nvSpPr>
        <p:spPr>
          <a:xfrm>
            <a:off x="3951823" y="480950"/>
            <a:ext cx="4288353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导致糖尿病的危险因素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4A3091E-3D0A-485C-9C4B-E21598A1BEFC}"/>
              </a:ext>
            </a:extLst>
          </p:cNvPr>
          <p:cNvCxnSpPr>
            <a:cxnSpLocks/>
          </p:cNvCxnSpPr>
          <p:nvPr/>
        </p:nvCxnSpPr>
        <p:spPr>
          <a:xfrm>
            <a:off x="5933371" y="1996947"/>
            <a:ext cx="32525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F47656B2-C27D-4F88-B15D-F6FC6E89CE7E}"/>
              </a:ext>
            </a:extLst>
          </p:cNvPr>
          <p:cNvSpPr/>
          <p:nvPr/>
        </p:nvSpPr>
        <p:spPr>
          <a:xfrm>
            <a:off x="5695892" y="2117787"/>
            <a:ext cx="800219" cy="461665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年龄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1B199D3-7EEA-4F9C-AB06-679D46DE273C}"/>
              </a:ext>
            </a:extLst>
          </p:cNvPr>
          <p:cNvSpPr/>
          <p:nvPr/>
        </p:nvSpPr>
        <p:spPr>
          <a:xfrm>
            <a:off x="1334530" y="2957895"/>
            <a:ext cx="9522940" cy="10218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+mn-ea"/>
                <a:sym typeface="OPPOSans R" panose="00020600040101010101" pitchFamily="18" charset="-122"/>
              </a:rPr>
              <a:t>糖耐量异常是一种糖尿病前期状态，其发病率随着年龄增加</a:t>
            </a:r>
            <a:r>
              <a:rPr lang="zh-CN" altLang="en-US" sz="2400">
                <a:latin typeface="+mn-ea"/>
                <a:sym typeface="OPPOSans R" panose="00020600040101010101" pitchFamily="18" charset="-122"/>
              </a:rPr>
              <a:t>而递增</a:t>
            </a:r>
            <a:endParaRPr lang="en-US" altLang="zh-CN" sz="2400" dirty="0">
              <a:latin typeface="+mn-ea"/>
              <a:sym typeface="OPPOSans R" panose="00020600040101010101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dirty="0">
                <a:latin typeface="+mn-ea"/>
              </a:rPr>
              <a:t>40</a:t>
            </a:r>
            <a:r>
              <a:rPr lang="zh-CN" altLang="en-US" sz="2400" dirty="0">
                <a:latin typeface="+mn-ea"/>
                <a:sym typeface="OPPOSans R" panose="00020600040101010101" pitchFamily="18" charset="-122"/>
              </a:rPr>
              <a:t>岁以上人群宜定期进行糖尿病筛查</a:t>
            </a:r>
          </a:p>
        </p:txBody>
      </p:sp>
    </p:spTree>
    <p:extLst>
      <p:ext uri="{BB962C8B-B14F-4D97-AF65-F5344CB8AC3E}">
        <p14:creationId xmlns:p14="http://schemas.microsoft.com/office/powerpoint/2010/main" val="75774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图形 3">
            <a:extLst>
              <a:ext uri="{FF2B5EF4-FFF2-40B4-BE49-F238E27FC236}">
                <a16:creationId xmlns:a16="http://schemas.microsoft.com/office/drawing/2014/main" id="{78E0D19D-F7A1-3ABE-0BB5-FA9ECF76CCBD}"/>
              </a:ext>
            </a:extLst>
          </p:cNvPr>
          <p:cNvGrpSpPr/>
          <p:nvPr/>
        </p:nvGrpSpPr>
        <p:grpSpPr>
          <a:xfrm>
            <a:off x="5278123" y="2457024"/>
            <a:ext cx="1641685" cy="1943940"/>
            <a:chOff x="4382336" y="10664893"/>
            <a:chExt cx="247231" cy="292750"/>
          </a:xfrm>
          <a:noFill/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F208576-7B56-BF3C-3972-F72E3BB31C95}"/>
                </a:ext>
              </a:extLst>
            </p:cNvPr>
            <p:cNvSpPr/>
            <p:nvPr/>
          </p:nvSpPr>
          <p:spPr>
            <a:xfrm>
              <a:off x="4410897" y="10664893"/>
              <a:ext cx="66047" cy="66047"/>
            </a:xfrm>
            <a:custGeom>
              <a:avLst/>
              <a:gdLst>
                <a:gd name="connsiteX0" fmla="*/ 66047 w 66047"/>
                <a:gd name="connsiteY0" fmla="*/ 33024 h 66047"/>
                <a:gd name="connsiteX1" fmla="*/ 33024 w 66047"/>
                <a:gd name="connsiteY1" fmla="*/ 66048 h 66047"/>
                <a:gd name="connsiteX2" fmla="*/ 0 w 66047"/>
                <a:gd name="connsiteY2" fmla="*/ 33024 h 66047"/>
                <a:gd name="connsiteX3" fmla="*/ 33024 w 66047"/>
                <a:gd name="connsiteY3" fmla="*/ 0 h 66047"/>
                <a:gd name="connsiteX4" fmla="*/ 66047 w 66047"/>
                <a:gd name="connsiteY4" fmla="*/ 33024 h 6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47" h="66047">
                  <a:moveTo>
                    <a:pt x="66047" y="33024"/>
                  </a:moveTo>
                  <a:cubicBezTo>
                    <a:pt x="66047" y="51262"/>
                    <a:pt x="51262" y="66048"/>
                    <a:pt x="33024" y="66048"/>
                  </a:cubicBezTo>
                  <a:cubicBezTo>
                    <a:pt x="14785" y="66048"/>
                    <a:pt x="0" y="51262"/>
                    <a:pt x="0" y="33024"/>
                  </a:cubicBezTo>
                  <a:cubicBezTo>
                    <a:pt x="0" y="14785"/>
                    <a:pt x="14785" y="0"/>
                    <a:pt x="33024" y="0"/>
                  </a:cubicBezTo>
                  <a:cubicBezTo>
                    <a:pt x="51262" y="0"/>
                    <a:pt x="66047" y="14785"/>
                    <a:pt x="66047" y="33024"/>
                  </a:cubicBezTo>
                  <a:close/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EACDF922-007E-9516-1C6C-84A104D259E1}"/>
                </a:ext>
              </a:extLst>
            </p:cNvPr>
            <p:cNvSpPr/>
            <p:nvPr/>
          </p:nvSpPr>
          <p:spPr>
            <a:xfrm>
              <a:off x="4417989" y="10749684"/>
              <a:ext cx="128572" cy="207960"/>
            </a:xfrm>
            <a:custGeom>
              <a:avLst/>
              <a:gdLst>
                <a:gd name="connsiteX0" fmla="*/ 128573 w 128572"/>
                <a:gd name="connsiteY0" fmla="*/ 49982 h 207960"/>
                <a:gd name="connsiteX1" fmla="*/ 79484 w 128572"/>
                <a:gd name="connsiteY1" fmla="*/ 49982 h 207960"/>
                <a:gd name="connsiteX2" fmla="*/ 63418 w 128572"/>
                <a:gd name="connsiteY2" fmla="*/ 41057 h 207960"/>
                <a:gd name="connsiteX3" fmla="*/ 43782 w 128572"/>
                <a:gd name="connsiteY3" fmla="*/ 9818 h 207960"/>
                <a:gd name="connsiteX4" fmla="*/ 25932 w 128572"/>
                <a:gd name="connsiteY4" fmla="*/ 0 h 207960"/>
                <a:gd name="connsiteX5" fmla="*/ 25932 w 128572"/>
                <a:gd name="connsiteY5" fmla="*/ 0 h 207960"/>
                <a:gd name="connsiteX6" fmla="*/ 5403 w 128572"/>
                <a:gd name="connsiteY6" fmla="*/ 19636 h 207960"/>
                <a:gd name="connsiteX7" fmla="*/ 48 w 128572"/>
                <a:gd name="connsiteY7" fmla="*/ 99071 h 207960"/>
                <a:gd name="connsiteX8" fmla="*/ 25932 w 128572"/>
                <a:gd name="connsiteY8" fmla="*/ 126740 h 207960"/>
                <a:gd name="connsiteX9" fmla="*/ 79484 w 128572"/>
                <a:gd name="connsiteY9" fmla="*/ 126740 h 207960"/>
                <a:gd name="connsiteX10" fmla="*/ 91087 w 128572"/>
                <a:gd name="connsiteY10" fmla="*/ 138343 h 207960"/>
                <a:gd name="connsiteX11" fmla="*/ 91087 w 128572"/>
                <a:gd name="connsiteY11" fmla="*/ 191895 h 207960"/>
                <a:gd name="connsiteX12" fmla="*/ 107152 w 128572"/>
                <a:gd name="connsiteY12" fmla="*/ 207960 h 207960"/>
                <a:gd name="connsiteX13" fmla="*/ 107152 w 128572"/>
                <a:gd name="connsiteY13" fmla="*/ 207960 h 207960"/>
                <a:gd name="connsiteX14" fmla="*/ 123218 w 128572"/>
                <a:gd name="connsiteY14" fmla="*/ 191895 h 207960"/>
                <a:gd name="connsiteX15" fmla="*/ 123218 w 128572"/>
                <a:gd name="connsiteY15" fmla="*/ 116922 h 207960"/>
                <a:gd name="connsiteX16" fmla="*/ 104475 w 128572"/>
                <a:gd name="connsiteY16" fmla="*/ 98179 h 207960"/>
                <a:gd name="connsiteX17" fmla="*/ 56278 w 128572"/>
                <a:gd name="connsiteY17" fmla="*/ 98179 h 207960"/>
                <a:gd name="connsiteX18" fmla="*/ 44675 w 128572"/>
                <a:gd name="connsiteY18" fmla="*/ 86576 h 207960"/>
                <a:gd name="connsiteX19" fmla="*/ 44675 w 128572"/>
                <a:gd name="connsiteY19" fmla="*/ 79435 h 20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572" h="207960">
                  <a:moveTo>
                    <a:pt x="128573" y="49982"/>
                  </a:moveTo>
                  <a:lnTo>
                    <a:pt x="79484" y="49982"/>
                  </a:lnTo>
                  <a:cubicBezTo>
                    <a:pt x="73236" y="49982"/>
                    <a:pt x="66988" y="46412"/>
                    <a:pt x="63418" y="41057"/>
                  </a:cubicBezTo>
                  <a:lnTo>
                    <a:pt x="43782" y="9818"/>
                  </a:lnTo>
                  <a:cubicBezTo>
                    <a:pt x="40212" y="3570"/>
                    <a:pt x="33072" y="0"/>
                    <a:pt x="25932" y="0"/>
                  </a:cubicBezTo>
                  <a:lnTo>
                    <a:pt x="25932" y="0"/>
                  </a:lnTo>
                  <a:cubicBezTo>
                    <a:pt x="15221" y="0"/>
                    <a:pt x="5403" y="8925"/>
                    <a:pt x="5403" y="19636"/>
                  </a:cubicBezTo>
                  <a:lnTo>
                    <a:pt x="48" y="99071"/>
                  </a:lnTo>
                  <a:cubicBezTo>
                    <a:pt x="-844" y="114244"/>
                    <a:pt x="10759" y="126740"/>
                    <a:pt x="25932" y="126740"/>
                  </a:cubicBezTo>
                  <a:lnTo>
                    <a:pt x="79484" y="126740"/>
                  </a:lnTo>
                  <a:cubicBezTo>
                    <a:pt x="85731" y="126740"/>
                    <a:pt x="91087" y="132095"/>
                    <a:pt x="91087" y="138343"/>
                  </a:cubicBezTo>
                  <a:lnTo>
                    <a:pt x="91087" y="191895"/>
                  </a:lnTo>
                  <a:cubicBezTo>
                    <a:pt x="91087" y="200820"/>
                    <a:pt x="98227" y="207960"/>
                    <a:pt x="107152" y="207960"/>
                  </a:cubicBezTo>
                  <a:lnTo>
                    <a:pt x="107152" y="207960"/>
                  </a:lnTo>
                  <a:cubicBezTo>
                    <a:pt x="116078" y="207960"/>
                    <a:pt x="123218" y="200820"/>
                    <a:pt x="123218" y="191895"/>
                  </a:cubicBezTo>
                  <a:lnTo>
                    <a:pt x="123218" y="116922"/>
                  </a:lnTo>
                  <a:cubicBezTo>
                    <a:pt x="123218" y="106211"/>
                    <a:pt x="115185" y="98179"/>
                    <a:pt x="104475" y="98179"/>
                  </a:cubicBezTo>
                  <a:lnTo>
                    <a:pt x="56278" y="98179"/>
                  </a:lnTo>
                  <a:cubicBezTo>
                    <a:pt x="50030" y="98179"/>
                    <a:pt x="44675" y="92823"/>
                    <a:pt x="44675" y="86576"/>
                  </a:cubicBezTo>
                  <a:lnTo>
                    <a:pt x="44675" y="79435"/>
                  </a:ln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93FCB459-A92D-9C36-9590-63C82F75EAEA}"/>
                </a:ext>
              </a:extLst>
            </p:cNvPr>
            <p:cNvSpPr/>
            <p:nvPr/>
          </p:nvSpPr>
          <p:spPr>
            <a:xfrm>
              <a:off x="4382336" y="10788063"/>
              <a:ext cx="8925" cy="169581"/>
            </a:xfrm>
            <a:custGeom>
              <a:avLst/>
              <a:gdLst>
                <a:gd name="connsiteX0" fmla="*/ 0 w 8925"/>
                <a:gd name="connsiteY0" fmla="*/ 0 h 169581"/>
                <a:gd name="connsiteX1" fmla="*/ 0 w 8925"/>
                <a:gd name="connsiteY1" fmla="*/ 169581 h 16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25" h="169581">
                  <a:moveTo>
                    <a:pt x="0" y="0"/>
                  </a:moveTo>
                  <a:lnTo>
                    <a:pt x="0" y="169581"/>
                  </a:ln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646431F0-874D-4709-310F-88354B4BA719}"/>
                </a:ext>
              </a:extLst>
            </p:cNvPr>
            <p:cNvSpPr/>
            <p:nvPr/>
          </p:nvSpPr>
          <p:spPr>
            <a:xfrm>
              <a:off x="4382336" y="10896059"/>
              <a:ext cx="83005" cy="61584"/>
            </a:xfrm>
            <a:custGeom>
              <a:avLst/>
              <a:gdLst>
                <a:gd name="connsiteX0" fmla="*/ 0 w 83005"/>
                <a:gd name="connsiteY0" fmla="*/ 0 h 61584"/>
                <a:gd name="connsiteX1" fmla="*/ 83005 w 83005"/>
                <a:gd name="connsiteY1" fmla="*/ 0 h 61584"/>
                <a:gd name="connsiteX2" fmla="*/ 83005 w 83005"/>
                <a:gd name="connsiteY2" fmla="*/ 61585 h 6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05" h="61584">
                  <a:moveTo>
                    <a:pt x="0" y="0"/>
                  </a:moveTo>
                  <a:lnTo>
                    <a:pt x="83005" y="0"/>
                  </a:lnTo>
                  <a:lnTo>
                    <a:pt x="83005" y="61585"/>
                  </a:ln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BCE95C61-BDCC-33A6-2B14-C1947987FEC7}"/>
                </a:ext>
              </a:extLst>
            </p:cNvPr>
            <p:cNvSpPr/>
            <p:nvPr/>
          </p:nvSpPr>
          <p:spPr>
            <a:xfrm>
              <a:off x="4532282" y="10763964"/>
              <a:ext cx="74080" cy="52659"/>
            </a:xfrm>
            <a:custGeom>
              <a:avLst/>
              <a:gdLst>
                <a:gd name="connsiteX0" fmla="*/ 0 w 74080"/>
                <a:gd name="connsiteY0" fmla="*/ 52659 h 52659"/>
                <a:gd name="connsiteX1" fmla="*/ 57122 w 74080"/>
                <a:gd name="connsiteY1" fmla="*/ 52659 h 52659"/>
                <a:gd name="connsiteX2" fmla="*/ 74080 w 74080"/>
                <a:gd name="connsiteY2" fmla="*/ 0 h 52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80" h="52659">
                  <a:moveTo>
                    <a:pt x="0" y="52659"/>
                  </a:moveTo>
                  <a:lnTo>
                    <a:pt x="57122" y="52659"/>
                  </a:lnTo>
                  <a:lnTo>
                    <a:pt x="74080" y="0"/>
                  </a:ln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2F461030-7122-5F2C-D717-8FBFB3DA01BB}"/>
                </a:ext>
              </a:extLst>
            </p:cNvPr>
            <p:cNvSpPr/>
            <p:nvPr/>
          </p:nvSpPr>
          <p:spPr>
            <a:xfrm>
              <a:off x="4516216" y="10830904"/>
              <a:ext cx="113351" cy="8925"/>
            </a:xfrm>
            <a:custGeom>
              <a:avLst/>
              <a:gdLst>
                <a:gd name="connsiteX0" fmla="*/ 0 w 113351"/>
                <a:gd name="connsiteY0" fmla="*/ 0 h 8925"/>
                <a:gd name="connsiteX1" fmla="*/ 113352 w 113351"/>
                <a:gd name="connsiteY1" fmla="*/ 0 h 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351" h="8925">
                  <a:moveTo>
                    <a:pt x="0" y="0"/>
                  </a:moveTo>
                  <a:lnTo>
                    <a:pt x="113352" y="0"/>
                  </a:ln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7F47E5EB-2E79-1D1C-FA57-C6B55CD3DADE}"/>
                </a:ext>
              </a:extLst>
            </p:cNvPr>
            <p:cNvSpPr/>
            <p:nvPr/>
          </p:nvSpPr>
          <p:spPr>
            <a:xfrm>
              <a:off x="4606362" y="10830904"/>
              <a:ext cx="8925" cy="126739"/>
            </a:xfrm>
            <a:custGeom>
              <a:avLst/>
              <a:gdLst>
                <a:gd name="connsiteX0" fmla="*/ 0 w 8925"/>
                <a:gd name="connsiteY0" fmla="*/ 126740 h 126739"/>
                <a:gd name="connsiteX1" fmla="*/ 0 w 8925"/>
                <a:gd name="connsiteY1" fmla="*/ 0 h 12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25" h="126739">
                  <a:moveTo>
                    <a:pt x="0" y="126740"/>
                  </a:moveTo>
                  <a:lnTo>
                    <a:pt x="0" y="0"/>
                  </a:ln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3" name="椭圆 22">
            <a:extLst>
              <a:ext uri="{FF2B5EF4-FFF2-40B4-BE49-F238E27FC236}">
                <a16:creationId xmlns:a16="http://schemas.microsoft.com/office/drawing/2014/main" id="{921B6D7A-8B07-2928-C7EA-9CB858A4126C}"/>
              </a:ext>
            </a:extLst>
          </p:cNvPr>
          <p:cNvSpPr/>
          <p:nvPr/>
        </p:nvSpPr>
        <p:spPr>
          <a:xfrm>
            <a:off x="1944913" y="-722087"/>
            <a:ext cx="8302174" cy="8302174"/>
          </a:xfrm>
          <a:prstGeom prst="ellipse">
            <a:avLst/>
          </a:prstGeom>
          <a:noFill/>
          <a:ln w="127000" cap="rnd">
            <a:solidFill>
              <a:schemeClr val="accent1">
                <a:lumMod val="40000"/>
                <a:lumOff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>
                <a:noFill/>
              </a:rPr>
              <a:t>1</a:t>
            </a:r>
            <a:endParaRPr lang="zh-CN" altLang="en-US" dirty="0">
              <a:noFill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5C19784-D5B1-4765-A9CD-3D51F1F8C57A}"/>
              </a:ext>
            </a:extLst>
          </p:cNvPr>
          <p:cNvSpPr/>
          <p:nvPr/>
        </p:nvSpPr>
        <p:spPr>
          <a:xfrm>
            <a:off x="3951823" y="480950"/>
            <a:ext cx="4288353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导致糖尿病的危险因素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4A3091E-3D0A-485C-9C4B-E21598A1BEFC}"/>
              </a:ext>
            </a:extLst>
          </p:cNvPr>
          <p:cNvCxnSpPr>
            <a:cxnSpLocks/>
          </p:cNvCxnSpPr>
          <p:nvPr/>
        </p:nvCxnSpPr>
        <p:spPr>
          <a:xfrm>
            <a:off x="5933371" y="1996947"/>
            <a:ext cx="32525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F47656B2-C27D-4F88-B15D-F6FC6E89CE7E}"/>
              </a:ext>
            </a:extLst>
          </p:cNvPr>
          <p:cNvSpPr/>
          <p:nvPr/>
        </p:nvSpPr>
        <p:spPr>
          <a:xfrm>
            <a:off x="4618674" y="2117787"/>
            <a:ext cx="2954656" cy="461665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缺乏体力活动，久坐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1B199D3-7EEA-4F9C-AB06-679D46DE273C}"/>
              </a:ext>
            </a:extLst>
          </p:cNvPr>
          <p:cNvSpPr/>
          <p:nvPr/>
        </p:nvSpPr>
        <p:spPr>
          <a:xfrm>
            <a:off x="2875280" y="2957895"/>
            <a:ext cx="6441440" cy="101322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适当的身体活动可</a:t>
            </a:r>
            <a:endParaRPr lang="en-US" altLang="zh-CN" sz="24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增加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胰岛素敏感性，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降低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型糖尿病发生风险</a:t>
            </a:r>
          </a:p>
        </p:txBody>
      </p:sp>
    </p:spTree>
    <p:extLst>
      <p:ext uri="{BB962C8B-B14F-4D97-AF65-F5344CB8AC3E}">
        <p14:creationId xmlns:p14="http://schemas.microsoft.com/office/powerpoint/2010/main" val="2559512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图形 3">
            <a:extLst>
              <a:ext uri="{FF2B5EF4-FFF2-40B4-BE49-F238E27FC236}">
                <a16:creationId xmlns:a16="http://schemas.microsoft.com/office/drawing/2014/main" id="{BF1F1519-E744-9E33-B5D2-00224067420D}"/>
              </a:ext>
            </a:extLst>
          </p:cNvPr>
          <p:cNvGrpSpPr/>
          <p:nvPr/>
        </p:nvGrpSpPr>
        <p:grpSpPr>
          <a:xfrm>
            <a:off x="5189223" y="2522218"/>
            <a:ext cx="1813562" cy="1813558"/>
            <a:chOff x="5067801" y="10674711"/>
            <a:chExt cx="273115" cy="273115"/>
          </a:xfrm>
          <a:noFill/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DE4CBC30-C51B-750A-21E6-F03BD3C00B75}"/>
                </a:ext>
              </a:extLst>
            </p:cNvPr>
            <p:cNvSpPr/>
            <p:nvPr/>
          </p:nvSpPr>
          <p:spPr>
            <a:xfrm>
              <a:off x="5067801" y="10674711"/>
              <a:ext cx="123169" cy="123169"/>
            </a:xfrm>
            <a:custGeom>
              <a:avLst/>
              <a:gdLst>
                <a:gd name="connsiteX0" fmla="*/ 123169 w 123169"/>
                <a:gd name="connsiteY0" fmla="*/ 123169 h 123169"/>
                <a:gd name="connsiteX1" fmla="*/ 61585 w 123169"/>
                <a:gd name="connsiteY1" fmla="*/ 123169 h 123169"/>
                <a:gd name="connsiteX2" fmla="*/ 0 w 123169"/>
                <a:gd name="connsiteY2" fmla="*/ 61585 h 123169"/>
                <a:gd name="connsiteX3" fmla="*/ 0 w 123169"/>
                <a:gd name="connsiteY3" fmla="*/ 61585 h 123169"/>
                <a:gd name="connsiteX4" fmla="*/ 61585 w 123169"/>
                <a:gd name="connsiteY4" fmla="*/ 0 h 123169"/>
                <a:gd name="connsiteX5" fmla="*/ 61585 w 123169"/>
                <a:gd name="connsiteY5" fmla="*/ 0 h 123169"/>
                <a:gd name="connsiteX6" fmla="*/ 123169 w 123169"/>
                <a:gd name="connsiteY6" fmla="*/ 61585 h 123169"/>
                <a:gd name="connsiteX7" fmla="*/ 123169 w 123169"/>
                <a:gd name="connsiteY7" fmla="*/ 123169 h 12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169" h="123169">
                  <a:moveTo>
                    <a:pt x="123169" y="123169"/>
                  </a:moveTo>
                  <a:lnTo>
                    <a:pt x="61585" y="123169"/>
                  </a:lnTo>
                  <a:cubicBezTo>
                    <a:pt x="27669" y="123169"/>
                    <a:pt x="0" y="95501"/>
                    <a:pt x="0" y="61585"/>
                  </a:cubicBezTo>
                  <a:lnTo>
                    <a:pt x="0" y="61585"/>
                  </a:lnTo>
                  <a:cubicBezTo>
                    <a:pt x="0" y="27669"/>
                    <a:pt x="27669" y="0"/>
                    <a:pt x="61585" y="0"/>
                  </a:cubicBezTo>
                  <a:lnTo>
                    <a:pt x="61585" y="0"/>
                  </a:lnTo>
                  <a:cubicBezTo>
                    <a:pt x="95501" y="0"/>
                    <a:pt x="123169" y="27669"/>
                    <a:pt x="123169" y="61585"/>
                  </a:cubicBezTo>
                  <a:lnTo>
                    <a:pt x="123169" y="123169"/>
                  </a:lnTo>
                  <a:close/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7B70FD0-D223-773B-8A3F-3E0F8593CAC8}"/>
                </a:ext>
              </a:extLst>
            </p:cNvPr>
            <p:cNvSpPr/>
            <p:nvPr/>
          </p:nvSpPr>
          <p:spPr>
            <a:xfrm>
              <a:off x="5217747" y="10674711"/>
              <a:ext cx="123169" cy="123169"/>
            </a:xfrm>
            <a:custGeom>
              <a:avLst/>
              <a:gdLst>
                <a:gd name="connsiteX0" fmla="*/ 0 w 123169"/>
                <a:gd name="connsiteY0" fmla="*/ 123169 h 123169"/>
                <a:gd name="connsiteX1" fmla="*/ 61585 w 123169"/>
                <a:gd name="connsiteY1" fmla="*/ 123169 h 123169"/>
                <a:gd name="connsiteX2" fmla="*/ 123170 w 123169"/>
                <a:gd name="connsiteY2" fmla="*/ 61585 h 123169"/>
                <a:gd name="connsiteX3" fmla="*/ 123170 w 123169"/>
                <a:gd name="connsiteY3" fmla="*/ 61585 h 123169"/>
                <a:gd name="connsiteX4" fmla="*/ 61585 w 123169"/>
                <a:gd name="connsiteY4" fmla="*/ 0 h 123169"/>
                <a:gd name="connsiteX5" fmla="*/ 61585 w 123169"/>
                <a:gd name="connsiteY5" fmla="*/ 0 h 123169"/>
                <a:gd name="connsiteX6" fmla="*/ 0 w 123169"/>
                <a:gd name="connsiteY6" fmla="*/ 61585 h 123169"/>
                <a:gd name="connsiteX7" fmla="*/ 0 w 123169"/>
                <a:gd name="connsiteY7" fmla="*/ 123169 h 12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169" h="123169">
                  <a:moveTo>
                    <a:pt x="0" y="123169"/>
                  </a:moveTo>
                  <a:lnTo>
                    <a:pt x="61585" y="123169"/>
                  </a:lnTo>
                  <a:cubicBezTo>
                    <a:pt x="95501" y="123169"/>
                    <a:pt x="123170" y="95501"/>
                    <a:pt x="123170" y="61585"/>
                  </a:cubicBezTo>
                  <a:lnTo>
                    <a:pt x="123170" y="61585"/>
                  </a:lnTo>
                  <a:cubicBezTo>
                    <a:pt x="123170" y="27669"/>
                    <a:pt x="95501" y="0"/>
                    <a:pt x="61585" y="0"/>
                  </a:cubicBezTo>
                  <a:lnTo>
                    <a:pt x="61585" y="0"/>
                  </a:lnTo>
                  <a:cubicBezTo>
                    <a:pt x="27669" y="0"/>
                    <a:pt x="0" y="27669"/>
                    <a:pt x="0" y="61585"/>
                  </a:cubicBezTo>
                  <a:lnTo>
                    <a:pt x="0" y="123169"/>
                  </a:lnTo>
                  <a:close/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79F219-F69A-F735-FDF1-A2541F415A90}"/>
                </a:ext>
              </a:extLst>
            </p:cNvPr>
            <p:cNvSpPr/>
            <p:nvPr/>
          </p:nvSpPr>
          <p:spPr>
            <a:xfrm>
              <a:off x="5067801" y="10824656"/>
              <a:ext cx="123169" cy="123169"/>
            </a:xfrm>
            <a:custGeom>
              <a:avLst/>
              <a:gdLst>
                <a:gd name="connsiteX0" fmla="*/ 123169 w 123169"/>
                <a:gd name="connsiteY0" fmla="*/ 0 h 123169"/>
                <a:gd name="connsiteX1" fmla="*/ 61585 w 123169"/>
                <a:gd name="connsiteY1" fmla="*/ 0 h 123169"/>
                <a:gd name="connsiteX2" fmla="*/ 0 w 123169"/>
                <a:gd name="connsiteY2" fmla="*/ 61585 h 123169"/>
                <a:gd name="connsiteX3" fmla="*/ 0 w 123169"/>
                <a:gd name="connsiteY3" fmla="*/ 61585 h 123169"/>
                <a:gd name="connsiteX4" fmla="*/ 61585 w 123169"/>
                <a:gd name="connsiteY4" fmla="*/ 123170 h 123169"/>
                <a:gd name="connsiteX5" fmla="*/ 61585 w 123169"/>
                <a:gd name="connsiteY5" fmla="*/ 123170 h 123169"/>
                <a:gd name="connsiteX6" fmla="*/ 123169 w 123169"/>
                <a:gd name="connsiteY6" fmla="*/ 61585 h 123169"/>
                <a:gd name="connsiteX7" fmla="*/ 123169 w 123169"/>
                <a:gd name="connsiteY7" fmla="*/ 0 h 12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169" h="123169">
                  <a:moveTo>
                    <a:pt x="123169" y="0"/>
                  </a:moveTo>
                  <a:lnTo>
                    <a:pt x="61585" y="0"/>
                  </a:lnTo>
                  <a:cubicBezTo>
                    <a:pt x="27669" y="0"/>
                    <a:pt x="0" y="27669"/>
                    <a:pt x="0" y="61585"/>
                  </a:cubicBezTo>
                  <a:lnTo>
                    <a:pt x="0" y="61585"/>
                  </a:lnTo>
                  <a:cubicBezTo>
                    <a:pt x="0" y="95501"/>
                    <a:pt x="27669" y="123170"/>
                    <a:pt x="61585" y="123170"/>
                  </a:cubicBezTo>
                  <a:lnTo>
                    <a:pt x="61585" y="123170"/>
                  </a:lnTo>
                  <a:cubicBezTo>
                    <a:pt x="95501" y="123170"/>
                    <a:pt x="123169" y="95501"/>
                    <a:pt x="123169" y="61585"/>
                  </a:cubicBezTo>
                  <a:lnTo>
                    <a:pt x="123169" y="0"/>
                  </a:lnTo>
                  <a:close/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168412FE-8B7B-F817-7EA9-9D3A94E14C66}"/>
                </a:ext>
              </a:extLst>
            </p:cNvPr>
            <p:cNvSpPr/>
            <p:nvPr/>
          </p:nvSpPr>
          <p:spPr>
            <a:xfrm>
              <a:off x="5217747" y="10824656"/>
              <a:ext cx="123169" cy="123169"/>
            </a:xfrm>
            <a:custGeom>
              <a:avLst/>
              <a:gdLst>
                <a:gd name="connsiteX0" fmla="*/ 0 w 123169"/>
                <a:gd name="connsiteY0" fmla="*/ 0 h 123169"/>
                <a:gd name="connsiteX1" fmla="*/ 61585 w 123169"/>
                <a:gd name="connsiteY1" fmla="*/ 0 h 123169"/>
                <a:gd name="connsiteX2" fmla="*/ 123170 w 123169"/>
                <a:gd name="connsiteY2" fmla="*/ 61585 h 123169"/>
                <a:gd name="connsiteX3" fmla="*/ 123170 w 123169"/>
                <a:gd name="connsiteY3" fmla="*/ 61585 h 123169"/>
                <a:gd name="connsiteX4" fmla="*/ 61585 w 123169"/>
                <a:gd name="connsiteY4" fmla="*/ 123170 h 123169"/>
                <a:gd name="connsiteX5" fmla="*/ 61585 w 123169"/>
                <a:gd name="connsiteY5" fmla="*/ 123170 h 123169"/>
                <a:gd name="connsiteX6" fmla="*/ 0 w 123169"/>
                <a:gd name="connsiteY6" fmla="*/ 61585 h 123169"/>
                <a:gd name="connsiteX7" fmla="*/ 0 w 123169"/>
                <a:gd name="connsiteY7" fmla="*/ 0 h 123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169" h="123169">
                  <a:moveTo>
                    <a:pt x="0" y="0"/>
                  </a:moveTo>
                  <a:lnTo>
                    <a:pt x="61585" y="0"/>
                  </a:lnTo>
                  <a:cubicBezTo>
                    <a:pt x="95501" y="0"/>
                    <a:pt x="123170" y="27669"/>
                    <a:pt x="123170" y="61585"/>
                  </a:cubicBezTo>
                  <a:lnTo>
                    <a:pt x="123170" y="61585"/>
                  </a:lnTo>
                  <a:cubicBezTo>
                    <a:pt x="123170" y="95501"/>
                    <a:pt x="95501" y="123170"/>
                    <a:pt x="61585" y="123170"/>
                  </a:cubicBezTo>
                  <a:lnTo>
                    <a:pt x="61585" y="123170"/>
                  </a:lnTo>
                  <a:cubicBezTo>
                    <a:pt x="27669" y="123170"/>
                    <a:pt x="0" y="95501"/>
                    <a:pt x="0" y="6158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2" name="椭圆 21">
            <a:extLst>
              <a:ext uri="{FF2B5EF4-FFF2-40B4-BE49-F238E27FC236}">
                <a16:creationId xmlns:a16="http://schemas.microsoft.com/office/drawing/2014/main" id="{60E9A62B-D0B8-0F0D-1666-3E2D74FCF450}"/>
              </a:ext>
            </a:extLst>
          </p:cNvPr>
          <p:cNvSpPr/>
          <p:nvPr/>
        </p:nvSpPr>
        <p:spPr>
          <a:xfrm>
            <a:off x="1944913" y="-722087"/>
            <a:ext cx="8302174" cy="8302174"/>
          </a:xfrm>
          <a:prstGeom prst="ellipse">
            <a:avLst/>
          </a:prstGeom>
          <a:noFill/>
          <a:ln w="127000" cap="rnd">
            <a:solidFill>
              <a:schemeClr val="accent1">
                <a:lumMod val="40000"/>
                <a:lumOff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>
                <a:noFill/>
              </a:rPr>
              <a:t>1</a:t>
            </a:r>
            <a:endParaRPr lang="zh-CN" altLang="en-US" dirty="0">
              <a:noFill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5C19784-D5B1-4765-A9CD-3D51F1F8C57A}"/>
              </a:ext>
            </a:extLst>
          </p:cNvPr>
          <p:cNvSpPr/>
          <p:nvPr/>
        </p:nvSpPr>
        <p:spPr>
          <a:xfrm>
            <a:off x="3951823" y="480950"/>
            <a:ext cx="4288353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导致糖尿病的危险因素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4A3091E-3D0A-485C-9C4B-E21598A1BEFC}"/>
              </a:ext>
            </a:extLst>
          </p:cNvPr>
          <p:cNvCxnSpPr>
            <a:cxnSpLocks/>
          </p:cNvCxnSpPr>
          <p:nvPr/>
        </p:nvCxnSpPr>
        <p:spPr>
          <a:xfrm>
            <a:off x="5933371" y="1996947"/>
            <a:ext cx="32525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F47656B2-C27D-4F88-B15D-F6FC6E89CE7E}"/>
              </a:ext>
            </a:extLst>
          </p:cNvPr>
          <p:cNvSpPr/>
          <p:nvPr/>
        </p:nvSpPr>
        <p:spPr>
          <a:xfrm>
            <a:off x="5388115" y="2117787"/>
            <a:ext cx="1415772" cy="461665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营养因素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1B199D3-7EEA-4F9C-AB06-679D46DE273C}"/>
              </a:ext>
            </a:extLst>
          </p:cNvPr>
          <p:cNvSpPr/>
          <p:nvPr/>
        </p:nvSpPr>
        <p:spPr>
          <a:xfrm>
            <a:off x="2682240" y="2957895"/>
            <a:ext cx="6827520" cy="101322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长期高碳水化合物膳食和高脂膳食均可引起肥胖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肥胖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是胰岛素抵抗的危险因素之一</a:t>
            </a:r>
          </a:p>
        </p:txBody>
      </p:sp>
    </p:spTree>
    <p:extLst>
      <p:ext uri="{BB962C8B-B14F-4D97-AF65-F5344CB8AC3E}">
        <p14:creationId xmlns:p14="http://schemas.microsoft.com/office/powerpoint/2010/main" val="2623063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图形 3">
            <a:extLst>
              <a:ext uri="{FF2B5EF4-FFF2-40B4-BE49-F238E27FC236}">
                <a16:creationId xmlns:a16="http://schemas.microsoft.com/office/drawing/2014/main" id="{CF630365-C6F8-2CEE-ECE0-7DB41C82B06A}"/>
              </a:ext>
            </a:extLst>
          </p:cNvPr>
          <p:cNvGrpSpPr/>
          <p:nvPr/>
        </p:nvGrpSpPr>
        <p:grpSpPr>
          <a:xfrm>
            <a:off x="5192171" y="2219960"/>
            <a:ext cx="1808462" cy="2417312"/>
            <a:chOff x="5767098" y="10629192"/>
            <a:chExt cx="272347" cy="364038"/>
          </a:xfrm>
          <a:noFill/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991FAF8-B018-323A-7D15-B40EB0BB31EC}"/>
                </a:ext>
              </a:extLst>
            </p:cNvPr>
            <p:cNvSpPr/>
            <p:nvPr/>
          </p:nvSpPr>
          <p:spPr>
            <a:xfrm>
              <a:off x="5767098" y="10629192"/>
              <a:ext cx="263746" cy="364038"/>
            </a:xfrm>
            <a:custGeom>
              <a:avLst/>
              <a:gdLst>
                <a:gd name="connsiteX0" fmla="*/ 91488 w 263746"/>
                <a:gd name="connsiteY0" fmla="*/ 0 h 364038"/>
                <a:gd name="connsiteX1" fmla="*/ 29903 w 263746"/>
                <a:gd name="connsiteY1" fmla="*/ 40164 h 364038"/>
                <a:gd name="connsiteX2" fmla="*/ 20085 w 263746"/>
                <a:gd name="connsiteY2" fmla="*/ 125847 h 364038"/>
                <a:gd name="connsiteX3" fmla="*/ 263747 w 263746"/>
                <a:gd name="connsiteY3" fmla="*/ 314172 h 36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46" h="364038">
                  <a:moveTo>
                    <a:pt x="91488" y="0"/>
                  </a:moveTo>
                  <a:cubicBezTo>
                    <a:pt x="91488" y="0"/>
                    <a:pt x="70067" y="25883"/>
                    <a:pt x="29903" y="40164"/>
                  </a:cubicBezTo>
                  <a:cubicBezTo>
                    <a:pt x="-11153" y="54445"/>
                    <a:pt x="26333" y="112459"/>
                    <a:pt x="20085" y="125847"/>
                  </a:cubicBezTo>
                  <a:cubicBezTo>
                    <a:pt x="-69168" y="327560"/>
                    <a:pt x="161998" y="432878"/>
                    <a:pt x="263747" y="314172"/>
                  </a:cubicBez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4E3BC5C-EEDB-75D0-E949-FF88C31036DC}"/>
                </a:ext>
              </a:extLst>
            </p:cNvPr>
            <p:cNvSpPr/>
            <p:nvPr/>
          </p:nvSpPr>
          <p:spPr>
            <a:xfrm>
              <a:off x="5887147" y="10637225"/>
              <a:ext cx="152299" cy="316849"/>
            </a:xfrm>
            <a:custGeom>
              <a:avLst/>
              <a:gdLst>
                <a:gd name="connsiteX0" fmla="*/ 0 w 152299"/>
                <a:gd name="connsiteY0" fmla="*/ 0 h 316849"/>
                <a:gd name="connsiteX1" fmla="*/ 39272 w 152299"/>
                <a:gd name="connsiteY1" fmla="*/ 76758 h 316849"/>
                <a:gd name="connsiteX2" fmla="*/ 90146 w 152299"/>
                <a:gd name="connsiteY2" fmla="*/ 111567 h 316849"/>
                <a:gd name="connsiteX3" fmla="*/ 68725 w 152299"/>
                <a:gd name="connsiteY3" fmla="*/ 150838 h 316849"/>
                <a:gd name="connsiteX4" fmla="*/ 102641 w 152299"/>
                <a:gd name="connsiteY4" fmla="*/ 316849 h 31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99" h="316849">
                  <a:moveTo>
                    <a:pt x="0" y="0"/>
                  </a:moveTo>
                  <a:cubicBezTo>
                    <a:pt x="0" y="0"/>
                    <a:pt x="8033" y="65155"/>
                    <a:pt x="39272" y="76758"/>
                  </a:cubicBezTo>
                  <a:cubicBezTo>
                    <a:pt x="70510" y="89253"/>
                    <a:pt x="90146" y="102641"/>
                    <a:pt x="90146" y="111567"/>
                  </a:cubicBezTo>
                  <a:cubicBezTo>
                    <a:pt x="90146" y="120492"/>
                    <a:pt x="83898" y="142805"/>
                    <a:pt x="68725" y="150838"/>
                  </a:cubicBezTo>
                  <a:cubicBezTo>
                    <a:pt x="193680" y="197250"/>
                    <a:pt x="155301" y="291858"/>
                    <a:pt x="102641" y="316849"/>
                  </a:cubicBez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F2C0BD57-8E7C-2F89-98F6-E6B1C51B023A}"/>
                </a:ext>
              </a:extLst>
            </p:cNvPr>
            <p:cNvSpPr/>
            <p:nvPr/>
          </p:nvSpPr>
          <p:spPr>
            <a:xfrm>
              <a:off x="5820913" y="10684529"/>
              <a:ext cx="35916" cy="191894"/>
            </a:xfrm>
            <a:custGeom>
              <a:avLst/>
              <a:gdLst>
                <a:gd name="connsiteX0" fmla="*/ 18037 w 35916"/>
                <a:gd name="connsiteY0" fmla="*/ 0 h 191894"/>
                <a:gd name="connsiteX1" fmla="*/ 20715 w 35916"/>
                <a:gd name="connsiteY1" fmla="*/ 101749 h 191894"/>
                <a:gd name="connsiteX2" fmla="*/ 187 w 35916"/>
                <a:gd name="connsiteY2" fmla="*/ 191895 h 19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916" h="191894">
                  <a:moveTo>
                    <a:pt x="18037" y="0"/>
                  </a:moveTo>
                  <a:cubicBezTo>
                    <a:pt x="18037" y="0"/>
                    <a:pt x="56416" y="46412"/>
                    <a:pt x="20715" y="101749"/>
                  </a:cubicBezTo>
                  <a:cubicBezTo>
                    <a:pt x="-3384" y="144590"/>
                    <a:pt x="187" y="191895"/>
                    <a:pt x="187" y="191895"/>
                  </a:cubicBez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2FE733A4-BC56-1BEF-48E0-FD8ED87B3FE3}"/>
                </a:ext>
              </a:extLst>
            </p:cNvPr>
            <p:cNvSpPr/>
            <p:nvPr/>
          </p:nvSpPr>
          <p:spPr>
            <a:xfrm>
              <a:off x="5804141" y="10883564"/>
              <a:ext cx="122277" cy="81220"/>
            </a:xfrm>
            <a:custGeom>
              <a:avLst/>
              <a:gdLst>
                <a:gd name="connsiteX0" fmla="*/ 0 w 122277"/>
                <a:gd name="connsiteY0" fmla="*/ 0 h 81220"/>
                <a:gd name="connsiteX1" fmla="*/ 65155 w 122277"/>
                <a:gd name="connsiteY1" fmla="*/ 38379 h 81220"/>
                <a:gd name="connsiteX2" fmla="*/ 122277 w 122277"/>
                <a:gd name="connsiteY2" fmla="*/ 81221 h 8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277" h="81220">
                  <a:moveTo>
                    <a:pt x="0" y="0"/>
                  </a:moveTo>
                  <a:cubicBezTo>
                    <a:pt x="0" y="0"/>
                    <a:pt x="46412" y="16958"/>
                    <a:pt x="65155" y="38379"/>
                  </a:cubicBezTo>
                  <a:cubicBezTo>
                    <a:pt x="83898" y="59800"/>
                    <a:pt x="107997" y="79435"/>
                    <a:pt x="122277" y="81221"/>
                  </a:cubicBezTo>
                </a:path>
              </a:pathLst>
            </a:custGeom>
            <a:noFill/>
            <a:ln w="889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4" name="椭圆 23">
            <a:extLst>
              <a:ext uri="{FF2B5EF4-FFF2-40B4-BE49-F238E27FC236}">
                <a16:creationId xmlns:a16="http://schemas.microsoft.com/office/drawing/2014/main" id="{992FF671-E633-C32D-0C96-8EF88B669DC4}"/>
              </a:ext>
            </a:extLst>
          </p:cNvPr>
          <p:cNvSpPr/>
          <p:nvPr/>
        </p:nvSpPr>
        <p:spPr>
          <a:xfrm>
            <a:off x="1944913" y="-722087"/>
            <a:ext cx="8302174" cy="8302174"/>
          </a:xfrm>
          <a:prstGeom prst="ellipse">
            <a:avLst/>
          </a:prstGeom>
          <a:noFill/>
          <a:ln w="127000" cap="rnd">
            <a:solidFill>
              <a:schemeClr val="accent1">
                <a:lumMod val="40000"/>
                <a:lumOff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dirty="0">
                <a:noFill/>
              </a:rPr>
              <a:t>1</a:t>
            </a:r>
            <a:endParaRPr lang="zh-CN" altLang="en-US" dirty="0">
              <a:noFill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5C19784-D5B1-4765-A9CD-3D51F1F8C57A}"/>
              </a:ext>
            </a:extLst>
          </p:cNvPr>
          <p:cNvSpPr/>
          <p:nvPr/>
        </p:nvSpPr>
        <p:spPr>
          <a:xfrm>
            <a:off x="3951823" y="480950"/>
            <a:ext cx="4288353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导致糖尿病的危险因素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4A3091E-3D0A-485C-9C4B-E21598A1BEFC}"/>
              </a:ext>
            </a:extLst>
          </p:cNvPr>
          <p:cNvCxnSpPr>
            <a:cxnSpLocks/>
          </p:cNvCxnSpPr>
          <p:nvPr/>
        </p:nvCxnSpPr>
        <p:spPr>
          <a:xfrm>
            <a:off x="5933371" y="1996947"/>
            <a:ext cx="32525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F47656B2-C27D-4F88-B15D-F6FC6E89CE7E}"/>
              </a:ext>
            </a:extLst>
          </p:cNvPr>
          <p:cNvSpPr/>
          <p:nvPr/>
        </p:nvSpPr>
        <p:spPr>
          <a:xfrm>
            <a:off x="4618674" y="2117787"/>
            <a:ext cx="2954656" cy="461665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曾患妊娠糖尿病女性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1B199D3-7EEA-4F9C-AB06-679D46DE273C}"/>
              </a:ext>
            </a:extLst>
          </p:cNvPr>
          <p:cNvSpPr/>
          <p:nvPr/>
        </p:nvSpPr>
        <p:spPr>
          <a:xfrm>
            <a:off x="2836360" y="2957895"/>
            <a:ext cx="6519280" cy="101322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部分妊娠糖尿病女性产后血糖存在异常，若不及时干预，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可发展为</a:t>
            </a:r>
            <a:r>
              <a:rPr lang="en-US" altLang="zh-CN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2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型糖尿病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9078D7-526D-46B0-80B1-796B07FC660B}"/>
              </a:ext>
            </a:extLst>
          </p:cNvPr>
          <p:cNvSpPr/>
          <p:nvPr/>
        </p:nvSpPr>
        <p:spPr>
          <a:xfrm>
            <a:off x="4733287" y="6062088"/>
            <a:ext cx="2725426" cy="49962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10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参考资料</a:t>
            </a:r>
            <a:endParaRPr lang="en-US" altLang="zh-CN" sz="1100" dirty="0">
              <a:solidFill>
                <a:schemeClr val="bg2">
                  <a:lumMod val="50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>
              <a:lnSpc>
                <a:spcPct val="125000"/>
              </a:lnSpc>
            </a:pPr>
            <a:r>
              <a:rPr lang="en-US" altLang="zh-CN" sz="110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《</a:t>
            </a:r>
            <a:r>
              <a:rPr lang="zh-CN" altLang="en-US" sz="110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中国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型糖尿病参考</a:t>
            </a:r>
            <a:r>
              <a:rPr lang="zh-CN" altLang="en-US" sz="110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指南（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2017</a:t>
            </a:r>
            <a:r>
              <a:rPr lang="zh-CN" altLang="en-US" sz="110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版）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》</a:t>
            </a:r>
            <a:endParaRPr lang="zh-CN" altLang="en-US" sz="1100" dirty="0">
              <a:solidFill>
                <a:schemeClr val="bg2">
                  <a:lumMod val="50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8841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B007A371-0206-56BB-E009-C8CF7E9BD979}"/>
              </a:ext>
            </a:extLst>
          </p:cNvPr>
          <p:cNvGrpSpPr/>
          <p:nvPr/>
        </p:nvGrpSpPr>
        <p:grpSpPr>
          <a:xfrm>
            <a:off x="1155700" y="1643335"/>
            <a:ext cx="4209486" cy="2171280"/>
            <a:chOff x="490454" y="2049735"/>
            <a:chExt cx="4209486" cy="217128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5E3683B-09B2-6AAF-A03E-5BF64830986C}"/>
                </a:ext>
              </a:extLst>
            </p:cNvPr>
            <p:cNvSpPr txBox="1"/>
            <p:nvPr/>
          </p:nvSpPr>
          <p:spPr>
            <a:xfrm>
              <a:off x="490454" y="3130853"/>
              <a:ext cx="4209486" cy="692497"/>
            </a:xfrm>
            <a:prstGeom prst="rect">
              <a:avLst/>
            </a:prstGeom>
            <a:gradFill flip="none" rotWithShape="1">
              <a:gsLst>
                <a:gs pos="55000">
                  <a:schemeClr val="accent2">
                    <a:lumMod val="90000"/>
                    <a:alpha val="0"/>
                  </a:schemeClr>
                </a:gs>
                <a:gs pos="55000">
                  <a:schemeClr val="accent2">
                    <a:lumMod val="90000"/>
                  </a:schemeClr>
                </a:gs>
                <a:gs pos="8500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45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糖尿病的并发症 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ADAC175-40AE-6BA5-3F3F-2D08262F629D}"/>
                </a:ext>
              </a:extLst>
            </p:cNvPr>
            <p:cNvSpPr txBox="1"/>
            <p:nvPr/>
          </p:nvSpPr>
          <p:spPr>
            <a:xfrm>
              <a:off x="490454" y="3913238"/>
              <a:ext cx="3197991" cy="307777"/>
            </a:xfrm>
            <a:prstGeom prst="rect">
              <a:avLst/>
            </a:prstGeom>
            <a:gradFill>
              <a:gsLst>
                <a:gs pos="55000">
                  <a:schemeClr val="accent2">
                    <a:lumMod val="90000"/>
                    <a:alpha val="0"/>
                  </a:schemeClr>
                </a:gs>
                <a:gs pos="55000">
                  <a:schemeClr val="accent2">
                    <a:lumMod val="90000"/>
                  </a:schemeClr>
                </a:gs>
                <a:gs pos="8500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</a:gradFill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Complications of diabetes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BAB4BF-8A70-8695-0465-5506F20C7726}"/>
                </a:ext>
              </a:extLst>
            </p:cNvPr>
            <p:cNvSpPr txBox="1"/>
            <p:nvPr/>
          </p:nvSpPr>
          <p:spPr>
            <a:xfrm>
              <a:off x="490454" y="2049735"/>
              <a:ext cx="1457948" cy="90117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5500" b="1" dirty="0">
                  <a:solidFill>
                    <a:schemeClr val="bg1"/>
                  </a:solidFill>
                </a:rPr>
                <a:t># 03</a:t>
              </a:r>
              <a:endParaRPr lang="zh-CN" altLang="en-US" sz="5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A335152-51CC-7221-9202-632B3A37608C}"/>
              </a:ext>
            </a:extLst>
          </p:cNvPr>
          <p:cNvGrpSpPr/>
          <p:nvPr/>
        </p:nvGrpSpPr>
        <p:grpSpPr>
          <a:xfrm>
            <a:off x="1155700" y="359051"/>
            <a:ext cx="1788962" cy="239288"/>
            <a:chOff x="4460652" y="547674"/>
            <a:chExt cx="1495425" cy="200025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142EECA5-500A-76AF-FFB2-8B8A93D3EE1A}"/>
                </a:ext>
              </a:extLst>
            </p:cNvPr>
            <p:cNvSpPr/>
            <p:nvPr/>
          </p:nvSpPr>
          <p:spPr>
            <a:xfrm>
              <a:off x="5536977" y="557199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D8F9A471-E8AD-EB8D-85CB-26E0BCB800F6}"/>
                </a:ext>
              </a:extLst>
            </p:cNvPr>
            <p:cNvSpPr/>
            <p:nvPr/>
          </p:nvSpPr>
          <p:spPr>
            <a:xfrm>
              <a:off x="5108352" y="557199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8F6FF6D1-98C8-71CE-3EB1-E7E46202182B}"/>
                </a:ext>
              </a:extLst>
            </p:cNvPr>
            <p:cNvSpPr/>
            <p:nvPr/>
          </p:nvSpPr>
          <p:spPr>
            <a:xfrm>
              <a:off x="5251227" y="557199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5DC3C10-FDB5-2BA6-12F3-967C7D032EC7}"/>
                </a:ext>
              </a:extLst>
            </p:cNvPr>
            <p:cNvSpPr/>
            <p:nvPr/>
          </p:nvSpPr>
          <p:spPr>
            <a:xfrm>
              <a:off x="5365527" y="557199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1D680E34-BA3E-6E8A-7FFF-29FC6F697354}"/>
                </a:ext>
              </a:extLst>
            </p:cNvPr>
            <p:cNvSpPr/>
            <p:nvPr/>
          </p:nvSpPr>
          <p:spPr>
            <a:xfrm>
              <a:off x="4460652" y="547674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9" name="PA-文本框 18">
            <a:extLst>
              <a:ext uri="{FF2B5EF4-FFF2-40B4-BE49-F238E27FC236}">
                <a16:creationId xmlns:a16="http://schemas.microsoft.com/office/drawing/2014/main" id="{3309BF60-B46F-B5E7-8587-1CC1F189CB0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592069" y="344256"/>
            <a:ext cx="1431531" cy="281797"/>
          </a:xfrm>
          <a:custGeom>
            <a:avLst/>
            <a:gdLst/>
            <a:ahLst/>
            <a:cxnLst/>
            <a:rect l="l" t="t" r="r" b="b"/>
            <a:pathLst>
              <a:path w="1431531" h="281797">
                <a:moveTo>
                  <a:pt x="668388" y="188928"/>
                </a:moveTo>
                <a:cubicBezTo>
                  <a:pt x="664178" y="188928"/>
                  <a:pt x="660443" y="190146"/>
                  <a:pt x="657182" y="192581"/>
                </a:cubicBezTo>
                <a:cubicBezTo>
                  <a:pt x="653921" y="195017"/>
                  <a:pt x="651383" y="198463"/>
                  <a:pt x="649567" y="202921"/>
                </a:cubicBezTo>
                <a:cubicBezTo>
                  <a:pt x="647751" y="207378"/>
                  <a:pt x="646843" y="212496"/>
                  <a:pt x="646843" y="218275"/>
                </a:cubicBezTo>
                <a:cubicBezTo>
                  <a:pt x="646843" y="223971"/>
                  <a:pt x="647751" y="229027"/>
                  <a:pt x="649567" y="233444"/>
                </a:cubicBezTo>
                <a:cubicBezTo>
                  <a:pt x="651383" y="237860"/>
                  <a:pt x="653921" y="241306"/>
                  <a:pt x="657182" y="243783"/>
                </a:cubicBezTo>
                <a:cubicBezTo>
                  <a:pt x="660443" y="246259"/>
                  <a:pt x="664178" y="247498"/>
                  <a:pt x="668388" y="247498"/>
                </a:cubicBezTo>
                <a:cubicBezTo>
                  <a:pt x="672598" y="247498"/>
                  <a:pt x="676354" y="246259"/>
                  <a:pt x="679656" y="243783"/>
                </a:cubicBezTo>
                <a:cubicBezTo>
                  <a:pt x="682958" y="241306"/>
                  <a:pt x="685517" y="237860"/>
                  <a:pt x="687333" y="233444"/>
                </a:cubicBezTo>
                <a:cubicBezTo>
                  <a:pt x="689150" y="229027"/>
                  <a:pt x="690058" y="223971"/>
                  <a:pt x="690058" y="218275"/>
                </a:cubicBezTo>
                <a:cubicBezTo>
                  <a:pt x="690058" y="212496"/>
                  <a:pt x="689150" y="207378"/>
                  <a:pt x="687333" y="202921"/>
                </a:cubicBezTo>
                <a:cubicBezTo>
                  <a:pt x="685517" y="198463"/>
                  <a:pt x="682979" y="195017"/>
                  <a:pt x="679718" y="192581"/>
                </a:cubicBezTo>
                <a:cubicBezTo>
                  <a:pt x="676458" y="190146"/>
                  <a:pt x="672681" y="188928"/>
                  <a:pt x="668388" y="188928"/>
                </a:cubicBezTo>
                <a:close/>
                <a:moveTo>
                  <a:pt x="487785" y="188928"/>
                </a:moveTo>
                <a:cubicBezTo>
                  <a:pt x="483492" y="188928"/>
                  <a:pt x="479695" y="190146"/>
                  <a:pt x="476393" y="192581"/>
                </a:cubicBezTo>
                <a:cubicBezTo>
                  <a:pt x="473091" y="195017"/>
                  <a:pt x="470532" y="198484"/>
                  <a:pt x="468716" y="202983"/>
                </a:cubicBezTo>
                <a:cubicBezTo>
                  <a:pt x="466900" y="207482"/>
                  <a:pt x="465991" y="212662"/>
                  <a:pt x="465991" y="218523"/>
                </a:cubicBezTo>
                <a:cubicBezTo>
                  <a:pt x="465991" y="224301"/>
                  <a:pt x="466920" y="229419"/>
                  <a:pt x="468778" y="233877"/>
                </a:cubicBezTo>
                <a:cubicBezTo>
                  <a:pt x="470635" y="238335"/>
                  <a:pt x="473194" y="241802"/>
                  <a:pt x="476455" y="244278"/>
                </a:cubicBezTo>
                <a:cubicBezTo>
                  <a:pt x="479715" y="246755"/>
                  <a:pt x="483492" y="247993"/>
                  <a:pt x="487785" y="247993"/>
                </a:cubicBezTo>
                <a:cubicBezTo>
                  <a:pt x="492077" y="247993"/>
                  <a:pt x="495854" y="246755"/>
                  <a:pt x="499115" y="244278"/>
                </a:cubicBezTo>
                <a:cubicBezTo>
                  <a:pt x="502375" y="241802"/>
                  <a:pt x="504934" y="238335"/>
                  <a:pt x="506792" y="233877"/>
                </a:cubicBezTo>
                <a:cubicBezTo>
                  <a:pt x="508649" y="229419"/>
                  <a:pt x="509578" y="224301"/>
                  <a:pt x="509578" y="218523"/>
                </a:cubicBezTo>
                <a:cubicBezTo>
                  <a:pt x="509578" y="212662"/>
                  <a:pt x="508670" y="207482"/>
                  <a:pt x="506854" y="202983"/>
                </a:cubicBezTo>
                <a:cubicBezTo>
                  <a:pt x="505038" y="198484"/>
                  <a:pt x="502479" y="195017"/>
                  <a:pt x="499177" y="192581"/>
                </a:cubicBezTo>
                <a:cubicBezTo>
                  <a:pt x="495875" y="190146"/>
                  <a:pt x="492077" y="188928"/>
                  <a:pt x="487785" y="188928"/>
                </a:cubicBezTo>
                <a:close/>
                <a:moveTo>
                  <a:pt x="335261" y="188928"/>
                </a:moveTo>
                <a:cubicBezTo>
                  <a:pt x="331051" y="188928"/>
                  <a:pt x="327295" y="190167"/>
                  <a:pt x="323993" y="192643"/>
                </a:cubicBezTo>
                <a:cubicBezTo>
                  <a:pt x="320691" y="195120"/>
                  <a:pt x="318111" y="198587"/>
                  <a:pt x="316254" y="203045"/>
                </a:cubicBezTo>
                <a:cubicBezTo>
                  <a:pt x="314396" y="207502"/>
                  <a:pt x="313468" y="212662"/>
                  <a:pt x="313468" y="218523"/>
                </a:cubicBezTo>
                <a:cubicBezTo>
                  <a:pt x="313468" y="224301"/>
                  <a:pt x="314396" y="229419"/>
                  <a:pt x="316254" y="233877"/>
                </a:cubicBezTo>
                <a:cubicBezTo>
                  <a:pt x="318111" y="238335"/>
                  <a:pt x="320691" y="241802"/>
                  <a:pt x="323993" y="244278"/>
                </a:cubicBezTo>
                <a:cubicBezTo>
                  <a:pt x="327295" y="246755"/>
                  <a:pt x="331051" y="247993"/>
                  <a:pt x="335261" y="247993"/>
                </a:cubicBezTo>
                <a:cubicBezTo>
                  <a:pt x="339553" y="247993"/>
                  <a:pt x="343330" y="246755"/>
                  <a:pt x="346591" y="244278"/>
                </a:cubicBezTo>
                <a:cubicBezTo>
                  <a:pt x="349852" y="241802"/>
                  <a:pt x="352411" y="238335"/>
                  <a:pt x="354268" y="233877"/>
                </a:cubicBezTo>
                <a:cubicBezTo>
                  <a:pt x="356125" y="229419"/>
                  <a:pt x="357054" y="224301"/>
                  <a:pt x="357054" y="218523"/>
                </a:cubicBezTo>
                <a:cubicBezTo>
                  <a:pt x="357054" y="212662"/>
                  <a:pt x="356146" y="207482"/>
                  <a:pt x="354330" y="202983"/>
                </a:cubicBezTo>
                <a:cubicBezTo>
                  <a:pt x="352514" y="198484"/>
                  <a:pt x="349955" y="195017"/>
                  <a:pt x="346653" y="192581"/>
                </a:cubicBezTo>
                <a:cubicBezTo>
                  <a:pt x="343351" y="190146"/>
                  <a:pt x="339553" y="188928"/>
                  <a:pt x="335261" y="188928"/>
                </a:cubicBezTo>
                <a:close/>
                <a:moveTo>
                  <a:pt x="30337" y="188928"/>
                </a:moveTo>
                <a:cubicBezTo>
                  <a:pt x="26127" y="188928"/>
                  <a:pt x="22371" y="190146"/>
                  <a:pt x="19069" y="192581"/>
                </a:cubicBezTo>
                <a:cubicBezTo>
                  <a:pt x="15767" y="195017"/>
                  <a:pt x="13208" y="198484"/>
                  <a:pt x="11392" y="202983"/>
                </a:cubicBezTo>
                <a:cubicBezTo>
                  <a:pt x="9576" y="207482"/>
                  <a:pt x="8668" y="212662"/>
                  <a:pt x="8668" y="218523"/>
                </a:cubicBezTo>
                <a:cubicBezTo>
                  <a:pt x="8668" y="224384"/>
                  <a:pt x="9576" y="229543"/>
                  <a:pt x="11392" y="234001"/>
                </a:cubicBezTo>
                <a:cubicBezTo>
                  <a:pt x="13208" y="238458"/>
                  <a:pt x="15767" y="241905"/>
                  <a:pt x="19069" y="244340"/>
                </a:cubicBezTo>
                <a:cubicBezTo>
                  <a:pt x="22371" y="246775"/>
                  <a:pt x="26127" y="247993"/>
                  <a:pt x="30337" y="247993"/>
                </a:cubicBezTo>
                <a:cubicBezTo>
                  <a:pt x="34630" y="247993"/>
                  <a:pt x="38427" y="246775"/>
                  <a:pt x="41729" y="244340"/>
                </a:cubicBezTo>
                <a:cubicBezTo>
                  <a:pt x="45031" y="241905"/>
                  <a:pt x="47590" y="238458"/>
                  <a:pt x="49406" y="234001"/>
                </a:cubicBezTo>
                <a:cubicBezTo>
                  <a:pt x="51222" y="229543"/>
                  <a:pt x="52130" y="224384"/>
                  <a:pt x="52130" y="218523"/>
                </a:cubicBezTo>
                <a:cubicBezTo>
                  <a:pt x="52130" y="212662"/>
                  <a:pt x="51222" y="207482"/>
                  <a:pt x="49406" y="202983"/>
                </a:cubicBezTo>
                <a:cubicBezTo>
                  <a:pt x="47590" y="198484"/>
                  <a:pt x="45031" y="195017"/>
                  <a:pt x="41729" y="192581"/>
                </a:cubicBezTo>
                <a:cubicBezTo>
                  <a:pt x="38427" y="190146"/>
                  <a:pt x="34630" y="188928"/>
                  <a:pt x="30337" y="188928"/>
                </a:cubicBezTo>
                <a:close/>
                <a:moveTo>
                  <a:pt x="537238" y="182985"/>
                </a:moveTo>
                <a:lnTo>
                  <a:pt x="545906" y="182985"/>
                </a:lnTo>
                <a:lnTo>
                  <a:pt x="545906" y="253937"/>
                </a:lnTo>
                <a:lnTo>
                  <a:pt x="537238" y="253937"/>
                </a:lnTo>
                <a:close/>
                <a:moveTo>
                  <a:pt x="78553" y="182985"/>
                </a:moveTo>
                <a:lnTo>
                  <a:pt x="87097" y="182985"/>
                </a:lnTo>
                <a:lnTo>
                  <a:pt x="87097" y="229048"/>
                </a:lnTo>
                <a:cubicBezTo>
                  <a:pt x="87097" y="235404"/>
                  <a:pt x="88541" y="240109"/>
                  <a:pt x="91430" y="243164"/>
                </a:cubicBezTo>
                <a:cubicBezTo>
                  <a:pt x="94320" y="246218"/>
                  <a:pt x="98777" y="247745"/>
                  <a:pt x="104803" y="247745"/>
                </a:cubicBezTo>
                <a:cubicBezTo>
                  <a:pt x="109179" y="247745"/>
                  <a:pt x="113058" y="246672"/>
                  <a:pt x="116443" y="244526"/>
                </a:cubicBezTo>
                <a:cubicBezTo>
                  <a:pt x="119828" y="242380"/>
                  <a:pt x="122469" y="239346"/>
                  <a:pt x="124368" y="235425"/>
                </a:cubicBezTo>
                <a:cubicBezTo>
                  <a:pt x="126266" y="231504"/>
                  <a:pt x="127216" y="227025"/>
                  <a:pt x="127216" y="221990"/>
                </a:cubicBezTo>
                <a:lnTo>
                  <a:pt x="127216" y="182985"/>
                </a:lnTo>
                <a:lnTo>
                  <a:pt x="135636" y="182985"/>
                </a:lnTo>
                <a:lnTo>
                  <a:pt x="135636" y="237096"/>
                </a:lnTo>
                <a:cubicBezTo>
                  <a:pt x="135636" y="243370"/>
                  <a:pt x="135801" y="248984"/>
                  <a:pt x="136131" y="253937"/>
                </a:cubicBezTo>
                <a:lnTo>
                  <a:pt x="128702" y="253937"/>
                </a:lnTo>
                <a:cubicBezTo>
                  <a:pt x="128454" y="251873"/>
                  <a:pt x="128248" y="246961"/>
                  <a:pt x="128083" y="239201"/>
                </a:cubicBezTo>
                <a:cubicBezTo>
                  <a:pt x="125689" y="244485"/>
                  <a:pt x="122325" y="248488"/>
                  <a:pt x="117991" y="251212"/>
                </a:cubicBezTo>
                <a:cubicBezTo>
                  <a:pt x="113657" y="253937"/>
                  <a:pt x="108477" y="255299"/>
                  <a:pt x="102451" y="255299"/>
                </a:cubicBezTo>
                <a:cubicBezTo>
                  <a:pt x="94939" y="255299"/>
                  <a:pt x="89078" y="253090"/>
                  <a:pt x="84868" y="248674"/>
                </a:cubicBezTo>
                <a:cubicBezTo>
                  <a:pt x="80658" y="244258"/>
                  <a:pt x="78553" y="238128"/>
                  <a:pt x="78553" y="230286"/>
                </a:cubicBezTo>
                <a:close/>
                <a:moveTo>
                  <a:pt x="666778" y="181623"/>
                </a:moveTo>
                <a:cubicBezTo>
                  <a:pt x="672227" y="181623"/>
                  <a:pt x="676994" y="183006"/>
                  <a:pt x="681080" y="185771"/>
                </a:cubicBezTo>
                <a:cubicBezTo>
                  <a:pt x="685166" y="188536"/>
                  <a:pt x="688324" y="192478"/>
                  <a:pt x="690553" y="197596"/>
                </a:cubicBezTo>
                <a:cubicBezTo>
                  <a:pt x="690883" y="190414"/>
                  <a:pt x="691172" y="185544"/>
                  <a:pt x="691420" y="182985"/>
                </a:cubicBezTo>
                <a:lnTo>
                  <a:pt x="698973" y="182985"/>
                </a:lnTo>
                <a:cubicBezTo>
                  <a:pt x="698643" y="188103"/>
                  <a:pt x="698478" y="193675"/>
                  <a:pt x="698478" y="199701"/>
                </a:cubicBezTo>
                <a:lnTo>
                  <a:pt x="698478" y="250717"/>
                </a:lnTo>
                <a:cubicBezTo>
                  <a:pt x="698478" y="260623"/>
                  <a:pt x="695857" y="268280"/>
                  <a:pt x="690615" y="273687"/>
                </a:cubicBezTo>
                <a:cubicBezTo>
                  <a:pt x="685373" y="279094"/>
                  <a:pt x="677881" y="281797"/>
                  <a:pt x="668141" y="281797"/>
                </a:cubicBezTo>
                <a:cubicBezTo>
                  <a:pt x="660463" y="281797"/>
                  <a:pt x="654066" y="280373"/>
                  <a:pt x="648948" y="277525"/>
                </a:cubicBezTo>
                <a:cubicBezTo>
                  <a:pt x="643830" y="274677"/>
                  <a:pt x="640445" y="270777"/>
                  <a:pt x="638794" y="265824"/>
                </a:cubicBezTo>
                <a:lnTo>
                  <a:pt x="645976" y="262481"/>
                </a:lnTo>
                <a:cubicBezTo>
                  <a:pt x="647214" y="266278"/>
                  <a:pt x="649691" y="269208"/>
                  <a:pt x="653405" y="271272"/>
                </a:cubicBezTo>
                <a:cubicBezTo>
                  <a:pt x="657120" y="273336"/>
                  <a:pt x="661908" y="274368"/>
                  <a:pt x="667769" y="274368"/>
                </a:cubicBezTo>
                <a:cubicBezTo>
                  <a:pt x="675033" y="274368"/>
                  <a:pt x="680564" y="272407"/>
                  <a:pt x="684362" y="268486"/>
                </a:cubicBezTo>
                <a:cubicBezTo>
                  <a:pt x="688159" y="264565"/>
                  <a:pt x="690058" y="258807"/>
                  <a:pt x="690058" y="251212"/>
                </a:cubicBezTo>
                <a:lnTo>
                  <a:pt x="690058" y="239944"/>
                </a:lnTo>
                <a:cubicBezTo>
                  <a:pt x="687746" y="244732"/>
                  <a:pt x="684609" y="248406"/>
                  <a:pt x="680647" y="250965"/>
                </a:cubicBezTo>
                <a:cubicBezTo>
                  <a:pt x="676684" y="253524"/>
                  <a:pt x="672062" y="254803"/>
                  <a:pt x="666778" y="254803"/>
                </a:cubicBezTo>
                <a:cubicBezTo>
                  <a:pt x="661248" y="254803"/>
                  <a:pt x="656315" y="253276"/>
                  <a:pt x="651981" y="250222"/>
                </a:cubicBezTo>
                <a:cubicBezTo>
                  <a:pt x="647648" y="247167"/>
                  <a:pt x="644263" y="242875"/>
                  <a:pt x="641828" y="237344"/>
                </a:cubicBezTo>
                <a:cubicBezTo>
                  <a:pt x="639392" y="231813"/>
                  <a:pt x="638175" y="225457"/>
                  <a:pt x="638175" y="218275"/>
                </a:cubicBezTo>
                <a:cubicBezTo>
                  <a:pt x="638175" y="211093"/>
                  <a:pt x="639392" y="204716"/>
                  <a:pt x="641828" y="199144"/>
                </a:cubicBezTo>
                <a:cubicBezTo>
                  <a:pt x="644263" y="193572"/>
                  <a:pt x="647648" y="189259"/>
                  <a:pt x="651981" y="186204"/>
                </a:cubicBezTo>
                <a:cubicBezTo>
                  <a:pt x="656315" y="183150"/>
                  <a:pt x="661248" y="181623"/>
                  <a:pt x="666778" y="181623"/>
                </a:cubicBezTo>
                <a:close/>
                <a:moveTo>
                  <a:pt x="598132" y="181623"/>
                </a:moveTo>
                <a:cubicBezTo>
                  <a:pt x="605644" y="181623"/>
                  <a:pt x="611484" y="183790"/>
                  <a:pt x="615653" y="188124"/>
                </a:cubicBezTo>
                <a:cubicBezTo>
                  <a:pt x="619822" y="192457"/>
                  <a:pt x="621906" y="198587"/>
                  <a:pt x="621906" y="206512"/>
                </a:cubicBezTo>
                <a:lnTo>
                  <a:pt x="621906" y="253937"/>
                </a:lnTo>
                <a:lnTo>
                  <a:pt x="613486" y="253937"/>
                </a:lnTo>
                <a:lnTo>
                  <a:pt x="613486" y="207874"/>
                </a:lnTo>
                <a:cubicBezTo>
                  <a:pt x="613486" y="201435"/>
                  <a:pt x="612021" y="196709"/>
                  <a:pt x="609090" y="193696"/>
                </a:cubicBezTo>
                <a:cubicBezTo>
                  <a:pt x="606160" y="190683"/>
                  <a:pt x="601723" y="189176"/>
                  <a:pt x="595779" y="189176"/>
                </a:cubicBezTo>
                <a:cubicBezTo>
                  <a:pt x="591321" y="189176"/>
                  <a:pt x="587400" y="190249"/>
                  <a:pt x="584016" y="192396"/>
                </a:cubicBezTo>
                <a:cubicBezTo>
                  <a:pt x="580631" y="194542"/>
                  <a:pt x="578010" y="197555"/>
                  <a:pt x="576153" y="201435"/>
                </a:cubicBezTo>
                <a:cubicBezTo>
                  <a:pt x="574295" y="205315"/>
                  <a:pt x="573367" y="209814"/>
                  <a:pt x="573367" y="214932"/>
                </a:cubicBezTo>
                <a:lnTo>
                  <a:pt x="573367" y="253937"/>
                </a:lnTo>
                <a:lnTo>
                  <a:pt x="564823" y="253937"/>
                </a:lnTo>
                <a:lnTo>
                  <a:pt x="564823" y="199701"/>
                </a:lnTo>
                <a:cubicBezTo>
                  <a:pt x="564823" y="193510"/>
                  <a:pt x="564658" y="187938"/>
                  <a:pt x="564328" y="182985"/>
                </a:cubicBezTo>
                <a:lnTo>
                  <a:pt x="571757" y="182985"/>
                </a:lnTo>
                <a:cubicBezTo>
                  <a:pt x="572087" y="185131"/>
                  <a:pt x="572376" y="189878"/>
                  <a:pt x="572624" y="197225"/>
                </a:cubicBezTo>
                <a:cubicBezTo>
                  <a:pt x="575018" y="192024"/>
                  <a:pt x="578382" y="188124"/>
                  <a:pt x="582716" y="185523"/>
                </a:cubicBezTo>
                <a:cubicBezTo>
                  <a:pt x="587049" y="182923"/>
                  <a:pt x="592188" y="181623"/>
                  <a:pt x="598132" y="181623"/>
                </a:cubicBezTo>
                <a:close/>
                <a:moveTo>
                  <a:pt x="417157" y="181623"/>
                </a:moveTo>
                <a:cubicBezTo>
                  <a:pt x="424669" y="181623"/>
                  <a:pt x="430509" y="183790"/>
                  <a:pt x="434678" y="188124"/>
                </a:cubicBezTo>
                <a:cubicBezTo>
                  <a:pt x="438847" y="192457"/>
                  <a:pt x="440931" y="198587"/>
                  <a:pt x="440931" y="206512"/>
                </a:cubicBezTo>
                <a:lnTo>
                  <a:pt x="440931" y="253937"/>
                </a:lnTo>
                <a:lnTo>
                  <a:pt x="432511" y="253937"/>
                </a:lnTo>
                <a:lnTo>
                  <a:pt x="432511" y="207874"/>
                </a:lnTo>
                <a:cubicBezTo>
                  <a:pt x="432511" y="201435"/>
                  <a:pt x="431046" y="196709"/>
                  <a:pt x="428115" y="193696"/>
                </a:cubicBezTo>
                <a:cubicBezTo>
                  <a:pt x="425185" y="190683"/>
                  <a:pt x="420748" y="189176"/>
                  <a:pt x="414804" y="189176"/>
                </a:cubicBezTo>
                <a:cubicBezTo>
                  <a:pt x="410346" y="189176"/>
                  <a:pt x="406425" y="190249"/>
                  <a:pt x="403041" y="192396"/>
                </a:cubicBezTo>
                <a:cubicBezTo>
                  <a:pt x="399656" y="194542"/>
                  <a:pt x="397035" y="197555"/>
                  <a:pt x="395178" y="201435"/>
                </a:cubicBezTo>
                <a:cubicBezTo>
                  <a:pt x="393320" y="205315"/>
                  <a:pt x="392392" y="209814"/>
                  <a:pt x="392392" y="214932"/>
                </a:cubicBezTo>
                <a:lnTo>
                  <a:pt x="392392" y="253937"/>
                </a:lnTo>
                <a:lnTo>
                  <a:pt x="383848" y="253937"/>
                </a:lnTo>
                <a:lnTo>
                  <a:pt x="383848" y="199701"/>
                </a:lnTo>
                <a:cubicBezTo>
                  <a:pt x="383848" y="193510"/>
                  <a:pt x="383683" y="187938"/>
                  <a:pt x="383353" y="182985"/>
                </a:cubicBezTo>
                <a:lnTo>
                  <a:pt x="390782" y="182985"/>
                </a:lnTo>
                <a:cubicBezTo>
                  <a:pt x="391112" y="185131"/>
                  <a:pt x="391401" y="189878"/>
                  <a:pt x="391649" y="197225"/>
                </a:cubicBezTo>
                <a:cubicBezTo>
                  <a:pt x="394043" y="192024"/>
                  <a:pt x="397407" y="188124"/>
                  <a:pt x="401741" y="185523"/>
                </a:cubicBezTo>
                <a:cubicBezTo>
                  <a:pt x="406074" y="182923"/>
                  <a:pt x="411213" y="181623"/>
                  <a:pt x="417157" y="181623"/>
                </a:cubicBezTo>
                <a:close/>
                <a:moveTo>
                  <a:pt x="333651" y="181623"/>
                </a:moveTo>
                <a:cubicBezTo>
                  <a:pt x="339182" y="181623"/>
                  <a:pt x="344011" y="183026"/>
                  <a:pt x="348139" y="185833"/>
                </a:cubicBezTo>
                <a:cubicBezTo>
                  <a:pt x="352266" y="188640"/>
                  <a:pt x="355444" y="192643"/>
                  <a:pt x="357673" y="197844"/>
                </a:cubicBezTo>
                <a:cubicBezTo>
                  <a:pt x="357838" y="190497"/>
                  <a:pt x="358086" y="185544"/>
                  <a:pt x="358416" y="182985"/>
                </a:cubicBezTo>
                <a:lnTo>
                  <a:pt x="365969" y="182985"/>
                </a:lnTo>
                <a:cubicBezTo>
                  <a:pt x="365722" y="186700"/>
                  <a:pt x="365598" y="192272"/>
                  <a:pt x="365598" y="199701"/>
                </a:cubicBezTo>
                <a:lnTo>
                  <a:pt x="365598" y="237096"/>
                </a:lnTo>
                <a:cubicBezTo>
                  <a:pt x="365598" y="244608"/>
                  <a:pt x="365722" y="250222"/>
                  <a:pt x="365969" y="253937"/>
                </a:cubicBezTo>
                <a:lnTo>
                  <a:pt x="358416" y="253937"/>
                </a:lnTo>
                <a:cubicBezTo>
                  <a:pt x="358086" y="251212"/>
                  <a:pt x="357838" y="246301"/>
                  <a:pt x="357673" y="239201"/>
                </a:cubicBezTo>
                <a:cubicBezTo>
                  <a:pt x="355444" y="244320"/>
                  <a:pt x="352266" y="248282"/>
                  <a:pt x="348139" y="251089"/>
                </a:cubicBezTo>
                <a:cubicBezTo>
                  <a:pt x="344011" y="253895"/>
                  <a:pt x="339182" y="255299"/>
                  <a:pt x="333651" y="255299"/>
                </a:cubicBezTo>
                <a:cubicBezTo>
                  <a:pt x="328038" y="255299"/>
                  <a:pt x="323043" y="253751"/>
                  <a:pt x="318668" y="250655"/>
                </a:cubicBezTo>
                <a:cubicBezTo>
                  <a:pt x="314293" y="247560"/>
                  <a:pt x="310888" y="243226"/>
                  <a:pt x="308453" y="237654"/>
                </a:cubicBezTo>
                <a:cubicBezTo>
                  <a:pt x="306018" y="232081"/>
                  <a:pt x="304800" y="225704"/>
                  <a:pt x="304800" y="218523"/>
                </a:cubicBezTo>
                <a:cubicBezTo>
                  <a:pt x="304800" y="211341"/>
                  <a:pt x="306018" y="204943"/>
                  <a:pt x="308453" y="199330"/>
                </a:cubicBezTo>
                <a:cubicBezTo>
                  <a:pt x="310888" y="193716"/>
                  <a:pt x="314293" y="189362"/>
                  <a:pt x="318668" y="186266"/>
                </a:cubicBezTo>
                <a:cubicBezTo>
                  <a:pt x="323043" y="183171"/>
                  <a:pt x="328038" y="181623"/>
                  <a:pt x="333651" y="181623"/>
                </a:cubicBezTo>
                <a:close/>
                <a:moveTo>
                  <a:pt x="224418" y="181623"/>
                </a:moveTo>
                <a:cubicBezTo>
                  <a:pt x="230445" y="181623"/>
                  <a:pt x="235480" y="182902"/>
                  <a:pt x="239525" y="185461"/>
                </a:cubicBezTo>
                <a:cubicBezTo>
                  <a:pt x="243570" y="188020"/>
                  <a:pt x="246129" y="191529"/>
                  <a:pt x="247202" y="195986"/>
                </a:cubicBezTo>
                <a:lnTo>
                  <a:pt x="240268" y="199082"/>
                </a:lnTo>
                <a:cubicBezTo>
                  <a:pt x="239360" y="195615"/>
                  <a:pt x="237647" y="193035"/>
                  <a:pt x="235129" y="191343"/>
                </a:cubicBezTo>
                <a:cubicBezTo>
                  <a:pt x="232612" y="189651"/>
                  <a:pt x="229124" y="188805"/>
                  <a:pt x="224666" y="188805"/>
                </a:cubicBezTo>
                <a:cubicBezTo>
                  <a:pt x="220126" y="188805"/>
                  <a:pt x="216576" y="189837"/>
                  <a:pt x="214017" y="191900"/>
                </a:cubicBezTo>
                <a:cubicBezTo>
                  <a:pt x="211458" y="193964"/>
                  <a:pt x="210179" y="196853"/>
                  <a:pt x="210179" y="200568"/>
                </a:cubicBezTo>
                <a:cubicBezTo>
                  <a:pt x="210179" y="203953"/>
                  <a:pt x="211396" y="206553"/>
                  <a:pt x="213831" y="208369"/>
                </a:cubicBezTo>
                <a:cubicBezTo>
                  <a:pt x="216267" y="210185"/>
                  <a:pt x="220539" y="211630"/>
                  <a:pt x="226647" y="212703"/>
                </a:cubicBezTo>
                <a:cubicBezTo>
                  <a:pt x="234490" y="214024"/>
                  <a:pt x="240227" y="216418"/>
                  <a:pt x="243859" y="219885"/>
                </a:cubicBezTo>
                <a:cubicBezTo>
                  <a:pt x="247491" y="223352"/>
                  <a:pt x="249307" y="228181"/>
                  <a:pt x="249307" y="234372"/>
                </a:cubicBezTo>
                <a:cubicBezTo>
                  <a:pt x="249307" y="238500"/>
                  <a:pt x="248275" y="242153"/>
                  <a:pt x="246212" y="245331"/>
                </a:cubicBezTo>
                <a:cubicBezTo>
                  <a:pt x="244148" y="248509"/>
                  <a:pt x="241259" y="250965"/>
                  <a:pt x="237544" y="252698"/>
                </a:cubicBezTo>
                <a:cubicBezTo>
                  <a:pt x="233829" y="254432"/>
                  <a:pt x="229619" y="255299"/>
                  <a:pt x="224914" y="255299"/>
                </a:cubicBezTo>
                <a:cubicBezTo>
                  <a:pt x="217897" y="255299"/>
                  <a:pt x="212139" y="253833"/>
                  <a:pt x="207640" y="250903"/>
                </a:cubicBezTo>
                <a:cubicBezTo>
                  <a:pt x="203141" y="247972"/>
                  <a:pt x="200149" y="243742"/>
                  <a:pt x="198663" y="238211"/>
                </a:cubicBezTo>
                <a:lnTo>
                  <a:pt x="205597" y="235239"/>
                </a:lnTo>
                <a:cubicBezTo>
                  <a:pt x="207000" y="239697"/>
                  <a:pt x="209229" y="242957"/>
                  <a:pt x="212284" y="245021"/>
                </a:cubicBezTo>
                <a:cubicBezTo>
                  <a:pt x="215338" y="247085"/>
                  <a:pt x="219465" y="248117"/>
                  <a:pt x="224666" y="248117"/>
                </a:cubicBezTo>
                <a:cubicBezTo>
                  <a:pt x="229537" y="248117"/>
                  <a:pt x="233458" y="246899"/>
                  <a:pt x="236429" y="244464"/>
                </a:cubicBezTo>
                <a:cubicBezTo>
                  <a:pt x="239401" y="242029"/>
                  <a:pt x="240887" y="238789"/>
                  <a:pt x="240887" y="234744"/>
                </a:cubicBezTo>
                <a:cubicBezTo>
                  <a:pt x="240887" y="230451"/>
                  <a:pt x="239608" y="227232"/>
                  <a:pt x="237049" y="225085"/>
                </a:cubicBezTo>
                <a:cubicBezTo>
                  <a:pt x="234490" y="222939"/>
                  <a:pt x="230032" y="221288"/>
                  <a:pt x="223676" y="220132"/>
                </a:cubicBezTo>
                <a:cubicBezTo>
                  <a:pt x="216081" y="218812"/>
                  <a:pt x="210509" y="216562"/>
                  <a:pt x="206959" y="213384"/>
                </a:cubicBezTo>
                <a:cubicBezTo>
                  <a:pt x="203409" y="210206"/>
                  <a:pt x="201635" y="205975"/>
                  <a:pt x="201635" y="200692"/>
                </a:cubicBezTo>
                <a:cubicBezTo>
                  <a:pt x="201635" y="196977"/>
                  <a:pt x="202605" y="193675"/>
                  <a:pt x="204545" y="190786"/>
                </a:cubicBezTo>
                <a:cubicBezTo>
                  <a:pt x="206484" y="187897"/>
                  <a:pt x="209188" y="185647"/>
                  <a:pt x="212655" y="184037"/>
                </a:cubicBezTo>
                <a:cubicBezTo>
                  <a:pt x="216122" y="182428"/>
                  <a:pt x="220043" y="181623"/>
                  <a:pt x="224418" y="181623"/>
                </a:cubicBezTo>
                <a:close/>
                <a:moveTo>
                  <a:pt x="30337" y="181623"/>
                </a:moveTo>
                <a:cubicBezTo>
                  <a:pt x="36281" y="181623"/>
                  <a:pt x="41543" y="183191"/>
                  <a:pt x="46125" y="186328"/>
                </a:cubicBezTo>
                <a:cubicBezTo>
                  <a:pt x="50706" y="189465"/>
                  <a:pt x="54277" y="193820"/>
                  <a:pt x="56836" y="199392"/>
                </a:cubicBezTo>
                <a:cubicBezTo>
                  <a:pt x="59395" y="204964"/>
                  <a:pt x="60674" y="211341"/>
                  <a:pt x="60674" y="218523"/>
                </a:cubicBezTo>
                <a:cubicBezTo>
                  <a:pt x="60674" y="225622"/>
                  <a:pt x="59395" y="231958"/>
                  <a:pt x="56836" y="237530"/>
                </a:cubicBezTo>
                <a:cubicBezTo>
                  <a:pt x="54277" y="243102"/>
                  <a:pt x="50706" y="247456"/>
                  <a:pt x="46125" y="250593"/>
                </a:cubicBezTo>
                <a:cubicBezTo>
                  <a:pt x="41543" y="253730"/>
                  <a:pt x="36281" y="255299"/>
                  <a:pt x="30337" y="255299"/>
                </a:cubicBezTo>
                <a:cubicBezTo>
                  <a:pt x="24393" y="255299"/>
                  <a:pt x="19131" y="253730"/>
                  <a:pt x="14549" y="250593"/>
                </a:cubicBezTo>
                <a:cubicBezTo>
                  <a:pt x="9968" y="247456"/>
                  <a:pt x="6398" y="243102"/>
                  <a:pt x="3838" y="237530"/>
                </a:cubicBezTo>
                <a:cubicBezTo>
                  <a:pt x="1279" y="231958"/>
                  <a:pt x="0" y="225622"/>
                  <a:pt x="0" y="218523"/>
                </a:cubicBezTo>
                <a:cubicBezTo>
                  <a:pt x="0" y="211341"/>
                  <a:pt x="1279" y="204964"/>
                  <a:pt x="3838" y="199392"/>
                </a:cubicBezTo>
                <a:cubicBezTo>
                  <a:pt x="6398" y="193820"/>
                  <a:pt x="9968" y="189465"/>
                  <a:pt x="14549" y="186328"/>
                </a:cubicBezTo>
                <a:cubicBezTo>
                  <a:pt x="19131" y="183191"/>
                  <a:pt x="24393" y="181623"/>
                  <a:pt x="30337" y="181623"/>
                </a:cubicBezTo>
                <a:close/>
                <a:moveTo>
                  <a:pt x="266709" y="164659"/>
                </a:moveTo>
                <a:lnTo>
                  <a:pt x="275377" y="164659"/>
                </a:lnTo>
                <a:lnTo>
                  <a:pt x="275377" y="182985"/>
                </a:lnTo>
                <a:lnTo>
                  <a:pt x="293208" y="182985"/>
                </a:lnTo>
                <a:lnTo>
                  <a:pt x="293208" y="190291"/>
                </a:lnTo>
                <a:lnTo>
                  <a:pt x="275377" y="190291"/>
                </a:lnTo>
                <a:lnTo>
                  <a:pt x="275377" y="237716"/>
                </a:lnTo>
                <a:cubicBezTo>
                  <a:pt x="275377" y="241018"/>
                  <a:pt x="276285" y="243535"/>
                  <a:pt x="278101" y="245269"/>
                </a:cubicBezTo>
                <a:cubicBezTo>
                  <a:pt x="279917" y="247002"/>
                  <a:pt x="282476" y="247869"/>
                  <a:pt x="285778" y="247869"/>
                </a:cubicBezTo>
                <a:cubicBezTo>
                  <a:pt x="288338" y="247869"/>
                  <a:pt x="290814" y="247498"/>
                  <a:pt x="293208" y="246755"/>
                </a:cubicBezTo>
                <a:lnTo>
                  <a:pt x="293208" y="253937"/>
                </a:lnTo>
                <a:cubicBezTo>
                  <a:pt x="290979" y="254845"/>
                  <a:pt x="288131" y="255299"/>
                  <a:pt x="284664" y="255299"/>
                </a:cubicBezTo>
                <a:cubicBezTo>
                  <a:pt x="279133" y="255299"/>
                  <a:pt x="274758" y="253751"/>
                  <a:pt x="271539" y="250655"/>
                </a:cubicBezTo>
                <a:cubicBezTo>
                  <a:pt x="268319" y="247560"/>
                  <a:pt x="266709" y="243329"/>
                  <a:pt x="266709" y="237963"/>
                </a:cubicBezTo>
                <a:lnTo>
                  <a:pt x="266709" y="190291"/>
                </a:lnTo>
                <a:lnTo>
                  <a:pt x="255194" y="190291"/>
                </a:lnTo>
                <a:lnTo>
                  <a:pt x="255194" y="182985"/>
                </a:lnTo>
                <a:lnTo>
                  <a:pt x="266709" y="182985"/>
                </a:lnTo>
                <a:close/>
                <a:moveTo>
                  <a:pt x="161934" y="164659"/>
                </a:moveTo>
                <a:lnTo>
                  <a:pt x="170602" y="164659"/>
                </a:lnTo>
                <a:lnTo>
                  <a:pt x="170602" y="182985"/>
                </a:lnTo>
                <a:lnTo>
                  <a:pt x="188433" y="182985"/>
                </a:lnTo>
                <a:lnTo>
                  <a:pt x="188433" y="190291"/>
                </a:lnTo>
                <a:lnTo>
                  <a:pt x="170602" y="190291"/>
                </a:lnTo>
                <a:lnTo>
                  <a:pt x="170602" y="237716"/>
                </a:lnTo>
                <a:cubicBezTo>
                  <a:pt x="170602" y="241018"/>
                  <a:pt x="171510" y="243535"/>
                  <a:pt x="173326" y="245269"/>
                </a:cubicBezTo>
                <a:cubicBezTo>
                  <a:pt x="175142" y="247002"/>
                  <a:pt x="177701" y="247869"/>
                  <a:pt x="181003" y="247869"/>
                </a:cubicBezTo>
                <a:cubicBezTo>
                  <a:pt x="183563" y="247869"/>
                  <a:pt x="186039" y="247498"/>
                  <a:pt x="188433" y="246755"/>
                </a:cubicBezTo>
                <a:lnTo>
                  <a:pt x="188433" y="253937"/>
                </a:lnTo>
                <a:cubicBezTo>
                  <a:pt x="186204" y="254845"/>
                  <a:pt x="183356" y="255299"/>
                  <a:pt x="179889" y="255299"/>
                </a:cubicBezTo>
                <a:cubicBezTo>
                  <a:pt x="174358" y="255299"/>
                  <a:pt x="169983" y="253751"/>
                  <a:pt x="166764" y="250655"/>
                </a:cubicBezTo>
                <a:cubicBezTo>
                  <a:pt x="163544" y="247560"/>
                  <a:pt x="161934" y="243329"/>
                  <a:pt x="161934" y="237963"/>
                </a:cubicBezTo>
                <a:lnTo>
                  <a:pt x="161934" y="190291"/>
                </a:lnTo>
                <a:lnTo>
                  <a:pt x="150419" y="190291"/>
                </a:lnTo>
                <a:lnTo>
                  <a:pt x="150419" y="182985"/>
                </a:lnTo>
                <a:lnTo>
                  <a:pt x="161934" y="182985"/>
                </a:lnTo>
                <a:close/>
                <a:moveTo>
                  <a:pt x="541572" y="157601"/>
                </a:moveTo>
                <a:cubicBezTo>
                  <a:pt x="543554" y="157601"/>
                  <a:pt x="545101" y="158179"/>
                  <a:pt x="546216" y="159334"/>
                </a:cubicBezTo>
                <a:cubicBezTo>
                  <a:pt x="547330" y="160490"/>
                  <a:pt x="547887" y="162017"/>
                  <a:pt x="547887" y="163916"/>
                </a:cubicBezTo>
                <a:cubicBezTo>
                  <a:pt x="547887" y="165897"/>
                  <a:pt x="547330" y="167445"/>
                  <a:pt x="546216" y="168559"/>
                </a:cubicBezTo>
                <a:cubicBezTo>
                  <a:pt x="545101" y="169674"/>
                  <a:pt x="543554" y="170231"/>
                  <a:pt x="541572" y="170231"/>
                </a:cubicBezTo>
                <a:cubicBezTo>
                  <a:pt x="539674" y="170231"/>
                  <a:pt x="538147" y="169674"/>
                  <a:pt x="536991" y="168559"/>
                </a:cubicBezTo>
                <a:cubicBezTo>
                  <a:pt x="535835" y="167445"/>
                  <a:pt x="535257" y="165897"/>
                  <a:pt x="535257" y="163916"/>
                </a:cubicBezTo>
                <a:cubicBezTo>
                  <a:pt x="535257" y="162017"/>
                  <a:pt x="535835" y="160490"/>
                  <a:pt x="536991" y="159334"/>
                </a:cubicBezTo>
                <a:cubicBezTo>
                  <a:pt x="538147" y="158179"/>
                  <a:pt x="539674" y="157601"/>
                  <a:pt x="541572" y="157601"/>
                </a:cubicBezTo>
                <a:close/>
                <a:moveTo>
                  <a:pt x="509578" y="152400"/>
                </a:moveTo>
                <a:lnTo>
                  <a:pt x="517998" y="152400"/>
                </a:lnTo>
                <a:lnTo>
                  <a:pt x="517998" y="237096"/>
                </a:lnTo>
                <a:cubicBezTo>
                  <a:pt x="517998" y="243370"/>
                  <a:pt x="518163" y="248984"/>
                  <a:pt x="518493" y="253937"/>
                </a:cubicBezTo>
                <a:lnTo>
                  <a:pt x="510940" y="253937"/>
                </a:lnTo>
                <a:cubicBezTo>
                  <a:pt x="510445" y="250469"/>
                  <a:pt x="510156" y="245599"/>
                  <a:pt x="510073" y="239325"/>
                </a:cubicBezTo>
                <a:cubicBezTo>
                  <a:pt x="507762" y="244361"/>
                  <a:pt x="504563" y="248282"/>
                  <a:pt x="500477" y="251089"/>
                </a:cubicBezTo>
                <a:cubicBezTo>
                  <a:pt x="496391" y="253895"/>
                  <a:pt x="491582" y="255299"/>
                  <a:pt x="486051" y="255299"/>
                </a:cubicBezTo>
                <a:cubicBezTo>
                  <a:pt x="480520" y="255299"/>
                  <a:pt x="475567" y="253751"/>
                  <a:pt x="471192" y="250655"/>
                </a:cubicBezTo>
                <a:cubicBezTo>
                  <a:pt x="466817" y="247560"/>
                  <a:pt x="463412" y="243226"/>
                  <a:pt x="460977" y="237654"/>
                </a:cubicBezTo>
                <a:cubicBezTo>
                  <a:pt x="458541" y="232081"/>
                  <a:pt x="457324" y="225704"/>
                  <a:pt x="457324" y="218523"/>
                </a:cubicBezTo>
                <a:cubicBezTo>
                  <a:pt x="457324" y="211341"/>
                  <a:pt x="458541" y="204943"/>
                  <a:pt x="460977" y="199330"/>
                </a:cubicBezTo>
                <a:cubicBezTo>
                  <a:pt x="463412" y="193716"/>
                  <a:pt x="466817" y="189362"/>
                  <a:pt x="471192" y="186266"/>
                </a:cubicBezTo>
                <a:cubicBezTo>
                  <a:pt x="475567" y="183171"/>
                  <a:pt x="480520" y="181623"/>
                  <a:pt x="486051" y="181623"/>
                </a:cubicBezTo>
                <a:cubicBezTo>
                  <a:pt x="491334" y="181623"/>
                  <a:pt x="495978" y="182923"/>
                  <a:pt x="499981" y="185523"/>
                </a:cubicBezTo>
                <a:cubicBezTo>
                  <a:pt x="503985" y="188124"/>
                  <a:pt x="507184" y="191776"/>
                  <a:pt x="509578" y="196482"/>
                </a:cubicBezTo>
                <a:close/>
                <a:moveTo>
                  <a:pt x="1325737" y="36528"/>
                </a:moveTo>
                <a:cubicBezTo>
                  <a:pt x="1321527" y="36528"/>
                  <a:pt x="1317771" y="37746"/>
                  <a:pt x="1314469" y="40181"/>
                </a:cubicBezTo>
                <a:cubicBezTo>
                  <a:pt x="1311167" y="42617"/>
                  <a:pt x="1308608" y="46084"/>
                  <a:pt x="1306792" y="50583"/>
                </a:cubicBezTo>
                <a:cubicBezTo>
                  <a:pt x="1304976" y="55082"/>
                  <a:pt x="1304068" y="60262"/>
                  <a:pt x="1304068" y="66123"/>
                </a:cubicBezTo>
                <a:cubicBezTo>
                  <a:pt x="1304068" y="71984"/>
                  <a:pt x="1304976" y="77143"/>
                  <a:pt x="1306792" y="81601"/>
                </a:cubicBezTo>
                <a:cubicBezTo>
                  <a:pt x="1308608" y="86058"/>
                  <a:pt x="1311167" y="89505"/>
                  <a:pt x="1314469" y="91940"/>
                </a:cubicBezTo>
                <a:cubicBezTo>
                  <a:pt x="1317771" y="94375"/>
                  <a:pt x="1321527" y="95593"/>
                  <a:pt x="1325737" y="95593"/>
                </a:cubicBezTo>
                <a:cubicBezTo>
                  <a:pt x="1330030" y="95593"/>
                  <a:pt x="1333827" y="94375"/>
                  <a:pt x="1337129" y="91940"/>
                </a:cubicBezTo>
                <a:cubicBezTo>
                  <a:pt x="1340431" y="89505"/>
                  <a:pt x="1342990" y="86058"/>
                  <a:pt x="1344806" y="81601"/>
                </a:cubicBezTo>
                <a:cubicBezTo>
                  <a:pt x="1346622" y="77143"/>
                  <a:pt x="1347530" y="71984"/>
                  <a:pt x="1347530" y="66123"/>
                </a:cubicBezTo>
                <a:cubicBezTo>
                  <a:pt x="1347530" y="60262"/>
                  <a:pt x="1346622" y="55082"/>
                  <a:pt x="1344806" y="50583"/>
                </a:cubicBezTo>
                <a:cubicBezTo>
                  <a:pt x="1342990" y="46084"/>
                  <a:pt x="1340431" y="42617"/>
                  <a:pt x="1337129" y="40181"/>
                </a:cubicBezTo>
                <a:cubicBezTo>
                  <a:pt x="1333827" y="37746"/>
                  <a:pt x="1330030" y="36528"/>
                  <a:pt x="1325737" y="36528"/>
                </a:cubicBezTo>
                <a:close/>
                <a:moveTo>
                  <a:pt x="1173461" y="36528"/>
                </a:moveTo>
                <a:cubicBezTo>
                  <a:pt x="1169251" y="36528"/>
                  <a:pt x="1165495" y="37767"/>
                  <a:pt x="1162193" y="40243"/>
                </a:cubicBezTo>
                <a:cubicBezTo>
                  <a:pt x="1158891" y="42720"/>
                  <a:pt x="1156311" y="46187"/>
                  <a:pt x="1154454" y="50645"/>
                </a:cubicBezTo>
                <a:cubicBezTo>
                  <a:pt x="1152596" y="55102"/>
                  <a:pt x="1151668" y="60262"/>
                  <a:pt x="1151668" y="66123"/>
                </a:cubicBezTo>
                <a:cubicBezTo>
                  <a:pt x="1151668" y="71901"/>
                  <a:pt x="1152596" y="77019"/>
                  <a:pt x="1154454" y="81477"/>
                </a:cubicBezTo>
                <a:cubicBezTo>
                  <a:pt x="1156311" y="85935"/>
                  <a:pt x="1158891" y="89402"/>
                  <a:pt x="1162193" y="91878"/>
                </a:cubicBezTo>
                <a:cubicBezTo>
                  <a:pt x="1165495" y="94355"/>
                  <a:pt x="1169251" y="95593"/>
                  <a:pt x="1173461" y="95593"/>
                </a:cubicBezTo>
                <a:cubicBezTo>
                  <a:pt x="1177753" y="95593"/>
                  <a:pt x="1181530" y="94355"/>
                  <a:pt x="1184791" y="91878"/>
                </a:cubicBezTo>
                <a:cubicBezTo>
                  <a:pt x="1188052" y="89402"/>
                  <a:pt x="1190611" y="85935"/>
                  <a:pt x="1192468" y="81477"/>
                </a:cubicBezTo>
                <a:cubicBezTo>
                  <a:pt x="1194325" y="77019"/>
                  <a:pt x="1195254" y="71901"/>
                  <a:pt x="1195254" y="66123"/>
                </a:cubicBezTo>
                <a:cubicBezTo>
                  <a:pt x="1195254" y="60262"/>
                  <a:pt x="1194346" y="55082"/>
                  <a:pt x="1192530" y="50583"/>
                </a:cubicBezTo>
                <a:cubicBezTo>
                  <a:pt x="1190714" y="46084"/>
                  <a:pt x="1188155" y="42617"/>
                  <a:pt x="1184853" y="40181"/>
                </a:cubicBezTo>
                <a:cubicBezTo>
                  <a:pt x="1181551" y="37746"/>
                  <a:pt x="1177753" y="36528"/>
                  <a:pt x="1173461" y="36528"/>
                </a:cubicBezTo>
                <a:close/>
                <a:moveTo>
                  <a:pt x="972941" y="36528"/>
                </a:moveTo>
                <a:cubicBezTo>
                  <a:pt x="967327" y="36528"/>
                  <a:pt x="962622" y="38675"/>
                  <a:pt x="958825" y="42967"/>
                </a:cubicBezTo>
                <a:cubicBezTo>
                  <a:pt x="955027" y="47260"/>
                  <a:pt x="952716" y="53038"/>
                  <a:pt x="951890" y="60303"/>
                </a:cubicBezTo>
                <a:lnTo>
                  <a:pt x="993619" y="60303"/>
                </a:lnTo>
                <a:cubicBezTo>
                  <a:pt x="992959" y="52626"/>
                  <a:pt x="990875" y="46744"/>
                  <a:pt x="987366" y="42658"/>
                </a:cubicBezTo>
                <a:cubicBezTo>
                  <a:pt x="983858" y="38572"/>
                  <a:pt x="979049" y="36528"/>
                  <a:pt x="972941" y="36528"/>
                </a:cubicBezTo>
                <a:close/>
                <a:moveTo>
                  <a:pt x="839591" y="36528"/>
                </a:moveTo>
                <a:cubicBezTo>
                  <a:pt x="833977" y="36528"/>
                  <a:pt x="829272" y="38675"/>
                  <a:pt x="825474" y="42967"/>
                </a:cubicBezTo>
                <a:cubicBezTo>
                  <a:pt x="821677" y="47260"/>
                  <a:pt x="819366" y="53038"/>
                  <a:pt x="818540" y="60303"/>
                </a:cubicBezTo>
                <a:lnTo>
                  <a:pt x="860269" y="60303"/>
                </a:lnTo>
                <a:cubicBezTo>
                  <a:pt x="859609" y="52626"/>
                  <a:pt x="857525" y="46744"/>
                  <a:pt x="854016" y="42658"/>
                </a:cubicBezTo>
                <a:cubicBezTo>
                  <a:pt x="850508" y="38572"/>
                  <a:pt x="845699" y="36528"/>
                  <a:pt x="839591" y="36528"/>
                </a:cubicBezTo>
                <a:close/>
                <a:moveTo>
                  <a:pt x="718861" y="36528"/>
                </a:moveTo>
                <a:cubicBezTo>
                  <a:pt x="714569" y="36528"/>
                  <a:pt x="710792" y="37746"/>
                  <a:pt x="707531" y="40181"/>
                </a:cubicBezTo>
                <a:cubicBezTo>
                  <a:pt x="704270" y="42617"/>
                  <a:pt x="701732" y="46084"/>
                  <a:pt x="699916" y="50583"/>
                </a:cubicBezTo>
                <a:cubicBezTo>
                  <a:pt x="698100" y="55082"/>
                  <a:pt x="697192" y="60262"/>
                  <a:pt x="697192" y="66123"/>
                </a:cubicBezTo>
                <a:cubicBezTo>
                  <a:pt x="697192" y="71901"/>
                  <a:pt x="698100" y="77019"/>
                  <a:pt x="699916" y="81477"/>
                </a:cubicBezTo>
                <a:cubicBezTo>
                  <a:pt x="701732" y="85935"/>
                  <a:pt x="704291" y="89402"/>
                  <a:pt x="707593" y="91878"/>
                </a:cubicBezTo>
                <a:cubicBezTo>
                  <a:pt x="710895" y="94355"/>
                  <a:pt x="714651" y="95593"/>
                  <a:pt x="718861" y="95593"/>
                </a:cubicBezTo>
                <a:cubicBezTo>
                  <a:pt x="723154" y="95593"/>
                  <a:pt x="726951" y="94355"/>
                  <a:pt x="730253" y="91878"/>
                </a:cubicBezTo>
                <a:cubicBezTo>
                  <a:pt x="733555" y="89402"/>
                  <a:pt x="736135" y="85935"/>
                  <a:pt x="737992" y="81477"/>
                </a:cubicBezTo>
                <a:cubicBezTo>
                  <a:pt x="739850" y="77019"/>
                  <a:pt x="740778" y="71901"/>
                  <a:pt x="740778" y="66123"/>
                </a:cubicBezTo>
                <a:cubicBezTo>
                  <a:pt x="740778" y="60262"/>
                  <a:pt x="739850" y="55102"/>
                  <a:pt x="737992" y="50645"/>
                </a:cubicBezTo>
                <a:cubicBezTo>
                  <a:pt x="736135" y="46187"/>
                  <a:pt x="733555" y="42720"/>
                  <a:pt x="730253" y="40243"/>
                </a:cubicBezTo>
                <a:cubicBezTo>
                  <a:pt x="726951" y="37767"/>
                  <a:pt x="723154" y="36528"/>
                  <a:pt x="718861" y="36528"/>
                </a:cubicBezTo>
                <a:close/>
                <a:moveTo>
                  <a:pt x="468487" y="36528"/>
                </a:moveTo>
                <a:cubicBezTo>
                  <a:pt x="464277" y="36528"/>
                  <a:pt x="460521" y="37746"/>
                  <a:pt x="457219" y="40181"/>
                </a:cubicBezTo>
                <a:cubicBezTo>
                  <a:pt x="453917" y="42617"/>
                  <a:pt x="451358" y="46084"/>
                  <a:pt x="449542" y="50583"/>
                </a:cubicBezTo>
                <a:cubicBezTo>
                  <a:pt x="447726" y="55082"/>
                  <a:pt x="446818" y="60262"/>
                  <a:pt x="446818" y="66123"/>
                </a:cubicBezTo>
                <a:cubicBezTo>
                  <a:pt x="446818" y="71984"/>
                  <a:pt x="447726" y="77143"/>
                  <a:pt x="449542" y="81601"/>
                </a:cubicBezTo>
                <a:cubicBezTo>
                  <a:pt x="451358" y="86058"/>
                  <a:pt x="453917" y="89505"/>
                  <a:pt x="457219" y="91940"/>
                </a:cubicBezTo>
                <a:cubicBezTo>
                  <a:pt x="460521" y="94375"/>
                  <a:pt x="464277" y="95593"/>
                  <a:pt x="468487" y="95593"/>
                </a:cubicBezTo>
                <a:cubicBezTo>
                  <a:pt x="472780" y="95593"/>
                  <a:pt x="476577" y="94375"/>
                  <a:pt x="479879" y="91940"/>
                </a:cubicBezTo>
                <a:cubicBezTo>
                  <a:pt x="483181" y="89505"/>
                  <a:pt x="485740" y="86058"/>
                  <a:pt x="487556" y="81601"/>
                </a:cubicBezTo>
                <a:cubicBezTo>
                  <a:pt x="489372" y="77143"/>
                  <a:pt x="490280" y="71984"/>
                  <a:pt x="490280" y="66123"/>
                </a:cubicBezTo>
                <a:cubicBezTo>
                  <a:pt x="490280" y="60262"/>
                  <a:pt x="489372" y="55082"/>
                  <a:pt x="487556" y="50583"/>
                </a:cubicBezTo>
                <a:cubicBezTo>
                  <a:pt x="485740" y="46084"/>
                  <a:pt x="483181" y="42617"/>
                  <a:pt x="479879" y="40181"/>
                </a:cubicBezTo>
                <a:cubicBezTo>
                  <a:pt x="476577" y="37746"/>
                  <a:pt x="472780" y="36528"/>
                  <a:pt x="468487" y="36528"/>
                </a:cubicBezTo>
                <a:close/>
                <a:moveTo>
                  <a:pt x="287141" y="36528"/>
                </a:moveTo>
                <a:cubicBezTo>
                  <a:pt x="281527" y="36528"/>
                  <a:pt x="276822" y="38675"/>
                  <a:pt x="273025" y="42967"/>
                </a:cubicBezTo>
                <a:cubicBezTo>
                  <a:pt x="269227" y="47260"/>
                  <a:pt x="266916" y="53038"/>
                  <a:pt x="266090" y="60303"/>
                </a:cubicBezTo>
                <a:lnTo>
                  <a:pt x="307819" y="60303"/>
                </a:lnTo>
                <a:cubicBezTo>
                  <a:pt x="307159" y="52626"/>
                  <a:pt x="305075" y="46744"/>
                  <a:pt x="301566" y="42658"/>
                </a:cubicBezTo>
                <a:cubicBezTo>
                  <a:pt x="298058" y="38572"/>
                  <a:pt x="293249" y="36528"/>
                  <a:pt x="287141" y="36528"/>
                </a:cubicBezTo>
                <a:close/>
                <a:moveTo>
                  <a:pt x="144761" y="36528"/>
                </a:moveTo>
                <a:cubicBezTo>
                  <a:pt x="140551" y="36528"/>
                  <a:pt x="136795" y="37767"/>
                  <a:pt x="133493" y="40243"/>
                </a:cubicBezTo>
                <a:cubicBezTo>
                  <a:pt x="130191" y="42720"/>
                  <a:pt x="127611" y="46187"/>
                  <a:pt x="125754" y="50645"/>
                </a:cubicBezTo>
                <a:cubicBezTo>
                  <a:pt x="123896" y="55102"/>
                  <a:pt x="122968" y="60262"/>
                  <a:pt x="122968" y="66123"/>
                </a:cubicBezTo>
                <a:cubicBezTo>
                  <a:pt x="122968" y="71901"/>
                  <a:pt x="123896" y="77019"/>
                  <a:pt x="125754" y="81477"/>
                </a:cubicBezTo>
                <a:cubicBezTo>
                  <a:pt x="127611" y="85935"/>
                  <a:pt x="130191" y="89402"/>
                  <a:pt x="133493" y="91878"/>
                </a:cubicBezTo>
                <a:cubicBezTo>
                  <a:pt x="136795" y="94355"/>
                  <a:pt x="140551" y="95593"/>
                  <a:pt x="144761" y="95593"/>
                </a:cubicBezTo>
                <a:cubicBezTo>
                  <a:pt x="149053" y="95593"/>
                  <a:pt x="152830" y="94355"/>
                  <a:pt x="156091" y="91878"/>
                </a:cubicBezTo>
                <a:cubicBezTo>
                  <a:pt x="159352" y="89402"/>
                  <a:pt x="161911" y="85935"/>
                  <a:pt x="163768" y="81477"/>
                </a:cubicBezTo>
                <a:cubicBezTo>
                  <a:pt x="165625" y="77019"/>
                  <a:pt x="166554" y="71901"/>
                  <a:pt x="166554" y="66123"/>
                </a:cubicBezTo>
                <a:cubicBezTo>
                  <a:pt x="166554" y="60262"/>
                  <a:pt x="165646" y="55082"/>
                  <a:pt x="163830" y="50583"/>
                </a:cubicBezTo>
                <a:cubicBezTo>
                  <a:pt x="162014" y="46084"/>
                  <a:pt x="159455" y="42617"/>
                  <a:pt x="156153" y="40181"/>
                </a:cubicBezTo>
                <a:cubicBezTo>
                  <a:pt x="152851" y="37746"/>
                  <a:pt x="149053" y="36528"/>
                  <a:pt x="144761" y="36528"/>
                </a:cubicBezTo>
                <a:close/>
                <a:moveTo>
                  <a:pt x="1270664" y="30585"/>
                </a:moveTo>
                <a:lnTo>
                  <a:pt x="1279331" y="30585"/>
                </a:lnTo>
                <a:lnTo>
                  <a:pt x="1279331" y="101537"/>
                </a:lnTo>
                <a:lnTo>
                  <a:pt x="1270664" y="101537"/>
                </a:lnTo>
                <a:close/>
                <a:moveTo>
                  <a:pt x="516703" y="30585"/>
                </a:moveTo>
                <a:lnTo>
                  <a:pt x="525246" y="30585"/>
                </a:lnTo>
                <a:lnTo>
                  <a:pt x="525246" y="76648"/>
                </a:lnTo>
                <a:cubicBezTo>
                  <a:pt x="525246" y="83004"/>
                  <a:pt x="526691" y="87709"/>
                  <a:pt x="529580" y="90764"/>
                </a:cubicBezTo>
                <a:cubicBezTo>
                  <a:pt x="532470" y="93818"/>
                  <a:pt x="536927" y="95345"/>
                  <a:pt x="542954" y="95345"/>
                </a:cubicBezTo>
                <a:cubicBezTo>
                  <a:pt x="547329" y="95345"/>
                  <a:pt x="551208" y="94272"/>
                  <a:pt x="554593" y="92126"/>
                </a:cubicBezTo>
                <a:cubicBezTo>
                  <a:pt x="557978" y="89980"/>
                  <a:pt x="560619" y="86946"/>
                  <a:pt x="562518" y="83025"/>
                </a:cubicBezTo>
                <a:cubicBezTo>
                  <a:pt x="564416" y="79104"/>
                  <a:pt x="565366" y="74625"/>
                  <a:pt x="565366" y="69590"/>
                </a:cubicBezTo>
                <a:lnTo>
                  <a:pt x="565366" y="30585"/>
                </a:lnTo>
                <a:lnTo>
                  <a:pt x="573786" y="30585"/>
                </a:lnTo>
                <a:lnTo>
                  <a:pt x="573786" y="84696"/>
                </a:lnTo>
                <a:cubicBezTo>
                  <a:pt x="573786" y="90970"/>
                  <a:pt x="573951" y="96584"/>
                  <a:pt x="574281" y="101537"/>
                </a:cubicBezTo>
                <a:lnTo>
                  <a:pt x="566852" y="101537"/>
                </a:lnTo>
                <a:cubicBezTo>
                  <a:pt x="566604" y="99473"/>
                  <a:pt x="566398" y="94561"/>
                  <a:pt x="566233" y="86801"/>
                </a:cubicBezTo>
                <a:cubicBezTo>
                  <a:pt x="563839" y="92085"/>
                  <a:pt x="560475" y="96088"/>
                  <a:pt x="556141" y="98812"/>
                </a:cubicBezTo>
                <a:cubicBezTo>
                  <a:pt x="551807" y="101537"/>
                  <a:pt x="546627" y="102899"/>
                  <a:pt x="540601" y="102899"/>
                </a:cubicBezTo>
                <a:cubicBezTo>
                  <a:pt x="533089" y="102899"/>
                  <a:pt x="527228" y="100690"/>
                  <a:pt x="523018" y="96274"/>
                </a:cubicBezTo>
                <a:cubicBezTo>
                  <a:pt x="518808" y="91858"/>
                  <a:pt x="516703" y="85728"/>
                  <a:pt x="516703" y="77886"/>
                </a:cubicBezTo>
                <a:close/>
                <a:moveTo>
                  <a:pt x="368132" y="30585"/>
                </a:moveTo>
                <a:lnTo>
                  <a:pt x="377666" y="30585"/>
                </a:lnTo>
                <a:lnTo>
                  <a:pt x="399831" y="92002"/>
                </a:lnTo>
                <a:lnTo>
                  <a:pt x="421996" y="30585"/>
                </a:lnTo>
                <a:lnTo>
                  <a:pt x="431035" y="30585"/>
                </a:lnTo>
                <a:lnTo>
                  <a:pt x="393516" y="127911"/>
                </a:lnTo>
                <a:lnTo>
                  <a:pt x="384229" y="127911"/>
                </a:lnTo>
                <a:lnTo>
                  <a:pt x="395868" y="101537"/>
                </a:lnTo>
                <a:close/>
                <a:moveTo>
                  <a:pt x="1407757" y="29223"/>
                </a:moveTo>
                <a:cubicBezTo>
                  <a:pt x="1415269" y="29223"/>
                  <a:pt x="1421109" y="31390"/>
                  <a:pt x="1425278" y="35724"/>
                </a:cubicBezTo>
                <a:cubicBezTo>
                  <a:pt x="1429447" y="40057"/>
                  <a:pt x="1431531" y="46187"/>
                  <a:pt x="1431531" y="54112"/>
                </a:cubicBezTo>
                <a:lnTo>
                  <a:pt x="1431531" y="101537"/>
                </a:lnTo>
                <a:lnTo>
                  <a:pt x="1423111" y="101537"/>
                </a:lnTo>
                <a:lnTo>
                  <a:pt x="1423111" y="55474"/>
                </a:lnTo>
                <a:cubicBezTo>
                  <a:pt x="1423111" y="49035"/>
                  <a:pt x="1421646" y="44309"/>
                  <a:pt x="1418715" y="41296"/>
                </a:cubicBezTo>
                <a:cubicBezTo>
                  <a:pt x="1415785" y="38283"/>
                  <a:pt x="1411348" y="36776"/>
                  <a:pt x="1405404" y="36776"/>
                </a:cubicBezTo>
                <a:cubicBezTo>
                  <a:pt x="1400946" y="36776"/>
                  <a:pt x="1397025" y="37849"/>
                  <a:pt x="1393641" y="39996"/>
                </a:cubicBezTo>
                <a:cubicBezTo>
                  <a:pt x="1390256" y="42142"/>
                  <a:pt x="1387635" y="45155"/>
                  <a:pt x="1385778" y="49035"/>
                </a:cubicBezTo>
                <a:cubicBezTo>
                  <a:pt x="1383920" y="52915"/>
                  <a:pt x="1382992" y="57414"/>
                  <a:pt x="1382992" y="62532"/>
                </a:cubicBezTo>
                <a:lnTo>
                  <a:pt x="1382992" y="101537"/>
                </a:lnTo>
                <a:lnTo>
                  <a:pt x="1374448" y="101537"/>
                </a:lnTo>
                <a:lnTo>
                  <a:pt x="1374448" y="47301"/>
                </a:lnTo>
                <a:cubicBezTo>
                  <a:pt x="1374448" y="41110"/>
                  <a:pt x="1374283" y="35538"/>
                  <a:pt x="1373953" y="30585"/>
                </a:cubicBezTo>
                <a:lnTo>
                  <a:pt x="1381382" y="30585"/>
                </a:lnTo>
                <a:cubicBezTo>
                  <a:pt x="1381712" y="32731"/>
                  <a:pt x="1382001" y="37478"/>
                  <a:pt x="1382249" y="44825"/>
                </a:cubicBezTo>
                <a:cubicBezTo>
                  <a:pt x="1384643" y="39624"/>
                  <a:pt x="1388007" y="35724"/>
                  <a:pt x="1392341" y="33123"/>
                </a:cubicBezTo>
                <a:cubicBezTo>
                  <a:pt x="1396674" y="30523"/>
                  <a:pt x="1401813" y="29223"/>
                  <a:pt x="1407757" y="29223"/>
                </a:cubicBezTo>
                <a:close/>
                <a:moveTo>
                  <a:pt x="1325737" y="29223"/>
                </a:moveTo>
                <a:cubicBezTo>
                  <a:pt x="1331681" y="29223"/>
                  <a:pt x="1336943" y="30791"/>
                  <a:pt x="1341525" y="33928"/>
                </a:cubicBezTo>
                <a:cubicBezTo>
                  <a:pt x="1346106" y="37065"/>
                  <a:pt x="1349677" y="41420"/>
                  <a:pt x="1352236" y="46992"/>
                </a:cubicBezTo>
                <a:cubicBezTo>
                  <a:pt x="1354795" y="52564"/>
                  <a:pt x="1356074" y="58941"/>
                  <a:pt x="1356074" y="66123"/>
                </a:cubicBezTo>
                <a:cubicBezTo>
                  <a:pt x="1356074" y="73222"/>
                  <a:pt x="1354795" y="79558"/>
                  <a:pt x="1352236" y="85130"/>
                </a:cubicBezTo>
                <a:cubicBezTo>
                  <a:pt x="1349677" y="90702"/>
                  <a:pt x="1346106" y="95056"/>
                  <a:pt x="1341525" y="98193"/>
                </a:cubicBezTo>
                <a:cubicBezTo>
                  <a:pt x="1336943" y="101330"/>
                  <a:pt x="1331681" y="102899"/>
                  <a:pt x="1325737" y="102899"/>
                </a:cubicBezTo>
                <a:cubicBezTo>
                  <a:pt x="1319793" y="102899"/>
                  <a:pt x="1314531" y="101330"/>
                  <a:pt x="1309949" y="98193"/>
                </a:cubicBezTo>
                <a:cubicBezTo>
                  <a:pt x="1305368" y="95056"/>
                  <a:pt x="1301798" y="90702"/>
                  <a:pt x="1299238" y="85130"/>
                </a:cubicBezTo>
                <a:cubicBezTo>
                  <a:pt x="1296679" y="79558"/>
                  <a:pt x="1295400" y="73222"/>
                  <a:pt x="1295400" y="66123"/>
                </a:cubicBezTo>
                <a:cubicBezTo>
                  <a:pt x="1295400" y="58941"/>
                  <a:pt x="1296679" y="52564"/>
                  <a:pt x="1299238" y="46992"/>
                </a:cubicBezTo>
                <a:cubicBezTo>
                  <a:pt x="1301798" y="41420"/>
                  <a:pt x="1305368" y="37065"/>
                  <a:pt x="1309949" y="33928"/>
                </a:cubicBezTo>
                <a:cubicBezTo>
                  <a:pt x="1314531" y="30791"/>
                  <a:pt x="1319793" y="29223"/>
                  <a:pt x="1325737" y="29223"/>
                </a:cubicBezTo>
                <a:close/>
                <a:moveTo>
                  <a:pt x="1171851" y="29223"/>
                </a:moveTo>
                <a:cubicBezTo>
                  <a:pt x="1177382" y="29223"/>
                  <a:pt x="1182211" y="30626"/>
                  <a:pt x="1186339" y="33433"/>
                </a:cubicBezTo>
                <a:cubicBezTo>
                  <a:pt x="1190466" y="36240"/>
                  <a:pt x="1193644" y="40243"/>
                  <a:pt x="1195873" y="45444"/>
                </a:cubicBezTo>
                <a:cubicBezTo>
                  <a:pt x="1196038" y="38097"/>
                  <a:pt x="1196286" y="33144"/>
                  <a:pt x="1196616" y="30585"/>
                </a:cubicBezTo>
                <a:lnTo>
                  <a:pt x="1204170" y="30585"/>
                </a:lnTo>
                <a:cubicBezTo>
                  <a:pt x="1203922" y="34300"/>
                  <a:pt x="1203798" y="39872"/>
                  <a:pt x="1203798" y="47301"/>
                </a:cubicBezTo>
                <a:lnTo>
                  <a:pt x="1203798" y="84696"/>
                </a:lnTo>
                <a:cubicBezTo>
                  <a:pt x="1203798" y="92208"/>
                  <a:pt x="1203922" y="97822"/>
                  <a:pt x="1204170" y="101537"/>
                </a:cubicBezTo>
                <a:lnTo>
                  <a:pt x="1196616" y="101537"/>
                </a:lnTo>
                <a:cubicBezTo>
                  <a:pt x="1196286" y="98812"/>
                  <a:pt x="1196038" y="93901"/>
                  <a:pt x="1195873" y="86801"/>
                </a:cubicBezTo>
                <a:cubicBezTo>
                  <a:pt x="1193644" y="91919"/>
                  <a:pt x="1190466" y="95882"/>
                  <a:pt x="1186339" y="98689"/>
                </a:cubicBezTo>
                <a:cubicBezTo>
                  <a:pt x="1182211" y="101495"/>
                  <a:pt x="1177382" y="102899"/>
                  <a:pt x="1171851" y="102899"/>
                </a:cubicBezTo>
                <a:cubicBezTo>
                  <a:pt x="1166238" y="102899"/>
                  <a:pt x="1161243" y="101351"/>
                  <a:pt x="1156868" y="98255"/>
                </a:cubicBezTo>
                <a:cubicBezTo>
                  <a:pt x="1152493" y="95160"/>
                  <a:pt x="1149088" y="90826"/>
                  <a:pt x="1146653" y="85254"/>
                </a:cubicBezTo>
                <a:cubicBezTo>
                  <a:pt x="1144218" y="79681"/>
                  <a:pt x="1143000" y="73304"/>
                  <a:pt x="1143000" y="66123"/>
                </a:cubicBezTo>
                <a:cubicBezTo>
                  <a:pt x="1143000" y="58941"/>
                  <a:pt x="1144218" y="52543"/>
                  <a:pt x="1146653" y="46930"/>
                </a:cubicBezTo>
                <a:cubicBezTo>
                  <a:pt x="1149088" y="41316"/>
                  <a:pt x="1152493" y="36962"/>
                  <a:pt x="1156868" y="33866"/>
                </a:cubicBezTo>
                <a:cubicBezTo>
                  <a:pt x="1161243" y="30771"/>
                  <a:pt x="1166238" y="29223"/>
                  <a:pt x="1171851" y="29223"/>
                </a:cubicBezTo>
                <a:close/>
                <a:moveTo>
                  <a:pt x="1055332" y="29223"/>
                </a:moveTo>
                <a:cubicBezTo>
                  <a:pt x="1062844" y="29223"/>
                  <a:pt x="1068684" y="31390"/>
                  <a:pt x="1072853" y="35724"/>
                </a:cubicBezTo>
                <a:cubicBezTo>
                  <a:pt x="1077022" y="40057"/>
                  <a:pt x="1079106" y="46187"/>
                  <a:pt x="1079106" y="54112"/>
                </a:cubicBezTo>
                <a:lnTo>
                  <a:pt x="1079106" y="101537"/>
                </a:lnTo>
                <a:lnTo>
                  <a:pt x="1070686" y="101537"/>
                </a:lnTo>
                <a:lnTo>
                  <a:pt x="1070686" y="55474"/>
                </a:lnTo>
                <a:cubicBezTo>
                  <a:pt x="1070686" y="49035"/>
                  <a:pt x="1069221" y="44309"/>
                  <a:pt x="1066290" y="41296"/>
                </a:cubicBezTo>
                <a:cubicBezTo>
                  <a:pt x="1063360" y="38283"/>
                  <a:pt x="1058923" y="36776"/>
                  <a:pt x="1052979" y="36776"/>
                </a:cubicBezTo>
                <a:cubicBezTo>
                  <a:pt x="1048522" y="36776"/>
                  <a:pt x="1044600" y="37849"/>
                  <a:pt x="1041216" y="39996"/>
                </a:cubicBezTo>
                <a:cubicBezTo>
                  <a:pt x="1037831" y="42142"/>
                  <a:pt x="1035210" y="45155"/>
                  <a:pt x="1033353" y="49035"/>
                </a:cubicBezTo>
                <a:cubicBezTo>
                  <a:pt x="1031496" y="52915"/>
                  <a:pt x="1030567" y="57414"/>
                  <a:pt x="1030567" y="62532"/>
                </a:cubicBezTo>
                <a:lnTo>
                  <a:pt x="1030567" y="101537"/>
                </a:lnTo>
                <a:lnTo>
                  <a:pt x="1022023" y="101537"/>
                </a:lnTo>
                <a:lnTo>
                  <a:pt x="1022023" y="47301"/>
                </a:lnTo>
                <a:cubicBezTo>
                  <a:pt x="1022023" y="41110"/>
                  <a:pt x="1021858" y="35538"/>
                  <a:pt x="1021528" y="30585"/>
                </a:cubicBezTo>
                <a:lnTo>
                  <a:pt x="1028957" y="30585"/>
                </a:lnTo>
                <a:cubicBezTo>
                  <a:pt x="1029287" y="32731"/>
                  <a:pt x="1029576" y="37478"/>
                  <a:pt x="1029824" y="44825"/>
                </a:cubicBezTo>
                <a:cubicBezTo>
                  <a:pt x="1032218" y="39624"/>
                  <a:pt x="1035582" y="35724"/>
                  <a:pt x="1039916" y="33123"/>
                </a:cubicBezTo>
                <a:cubicBezTo>
                  <a:pt x="1044250" y="30523"/>
                  <a:pt x="1049388" y="29223"/>
                  <a:pt x="1055332" y="29223"/>
                </a:cubicBezTo>
                <a:close/>
                <a:moveTo>
                  <a:pt x="972941" y="29223"/>
                </a:moveTo>
                <a:cubicBezTo>
                  <a:pt x="978967" y="29223"/>
                  <a:pt x="984188" y="30709"/>
                  <a:pt x="988604" y="33680"/>
                </a:cubicBezTo>
                <a:cubicBezTo>
                  <a:pt x="993021" y="36652"/>
                  <a:pt x="996405" y="40842"/>
                  <a:pt x="998758" y="46249"/>
                </a:cubicBezTo>
                <a:cubicBezTo>
                  <a:pt x="1001111" y="51656"/>
                  <a:pt x="1002287" y="58033"/>
                  <a:pt x="1002287" y="65380"/>
                </a:cubicBezTo>
                <a:lnTo>
                  <a:pt x="1002287" y="67361"/>
                </a:lnTo>
                <a:lnTo>
                  <a:pt x="951643" y="67361"/>
                </a:lnTo>
                <a:cubicBezTo>
                  <a:pt x="951808" y="76276"/>
                  <a:pt x="953995" y="83210"/>
                  <a:pt x="958205" y="88163"/>
                </a:cubicBezTo>
                <a:cubicBezTo>
                  <a:pt x="962415" y="93116"/>
                  <a:pt x="968111" y="95593"/>
                  <a:pt x="975293" y="95593"/>
                </a:cubicBezTo>
                <a:cubicBezTo>
                  <a:pt x="980164" y="95593"/>
                  <a:pt x="984002" y="94582"/>
                  <a:pt x="986809" y="92559"/>
                </a:cubicBezTo>
                <a:cubicBezTo>
                  <a:pt x="989616" y="90537"/>
                  <a:pt x="991927" y="87255"/>
                  <a:pt x="993743" y="82715"/>
                </a:cubicBezTo>
                <a:lnTo>
                  <a:pt x="1000925" y="86058"/>
                </a:lnTo>
                <a:cubicBezTo>
                  <a:pt x="996880" y="97285"/>
                  <a:pt x="988336" y="102899"/>
                  <a:pt x="975293" y="102899"/>
                </a:cubicBezTo>
                <a:cubicBezTo>
                  <a:pt x="968772" y="102899"/>
                  <a:pt x="963076" y="101392"/>
                  <a:pt x="958205" y="98379"/>
                </a:cubicBezTo>
                <a:cubicBezTo>
                  <a:pt x="953335" y="95366"/>
                  <a:pt x="949579" y="91094"/>
                  <a:pt x="946937" y="85563"/>
                </a:cubicBezTo>
                <a:cubicBezTo>
                  <a:pt x="944296" y="80032"/>
                  <a:pt x="942975" y="73552"/>
                  <a:pt x="942975" y="66123"/>
                </a:cubicBezTo>
                <a:cubicBezTo>
                  <a:pt x="942975" y="58858"/>
                  <a:pt x="944254" y="52440"/>
                  <a:pt x="946814" y="46868"/>
                </a:cubicBezTo>
                <a:cubicBezTo>
                  <a:pt x="949372" y="41296"/>
                  <a:pt x="952922" y="36962"/>
                  <a:pt x="957462" y="33866"/>
                </a:cubicBezTo>
                <a:cubicBezTo>
                  <a:pt x="962003" y="30771"/>
                  <a:pt x="967162" y="29223"/>
                  <a:pt x="972941" y="29223"/>
                </a:cubicBezTo>
                <a:close/>
                <a:moveTo>
                  <a:pt x="910218" y="29223"/>
                </a:moveTo>
                <a:cubicBezTo>
                  <a:pt x="916245" y="29223"/>
                  <a:pt x="921280" y="30502"/>
                  <a:pt x="925325" y="33061"/>
                </a:cubicBezTo>
                <a:cubicBezTo>
                  <a:pt x="929370" y="35620"/>
                  <a:pt x="931929" y="39129"/>
                  <a:pt x="933002" y="43586"/>
                </a:cubicBezTo>
                <a:lnTo>
                  <a:pt x="926068" y="46682"/>
                </a:lnTo>
                <a:cubicBezTo>
                  <a:pt x="925160" y="43215"/>
                  <a:pt x="923447" y="40635"/>
                  <a:pt x="920929" y="38943"/>
                </a:cubicBezTo>
                <a:cubicBezTo>
                  <a:pt x="918412" y="37251"/>
                  <a:pt x="914924" y="36405"/>
                  <a:pt x="910466" y="36405"/>
                </a:cubicBezTo>
                <a:cubicBezTo>
                  <a:pt x="905926" y="36405"/>
                  <a:pt x="902376" y="37436"/>
                  <a:pt x="899817" y="39500"/>
                </a:cubicBezTo>
                <a:cubicBezTo>
                  <a:pt x="897258" y="41564"/>
                  <a:pt x="895978" y="44453"/>
                  <a:pt x="895978" y="48168"/>
                </a:cubicBezTo>
                <a:cubicBezTo>
                  <a:pt x="895978" y="51553"/>
                  <a:pt x="897196" y="54153"/>
                  <a:pt x="899631" y="55969"/>
                </a:cubicBezTo>
                <a:cubicBezTo>
                  <a:pt x="902067" y="57785"/>
                  <a:pt x="906339" y="59230"/>
                  <a:pt x="912447" y="60303"/>
                </a:cubicBezTo>
                <a:cubicBezTo>
                  <a:pt x="920290" y="61624"/>
                  <a:pt x="926027" y="64018"/>
                  <a:pt x="929659" y="67485"/>
                </a:cubicBezTo>
                <a:cubicBezTo>
                  <a:pt x="933291" y="70952"/>
                  <a:pt x="935107" y="75781"/>
                  <a:pt x="935107" y="81972"/>
                </a:cubicBezTo>
                <a:cubicBezTo>
                  <a:pt x="935107" y="86100"/>
                  <a:pt x="934075" y="89753"/>
                  <a:pt x="932012" y="92931"/>
                </a:cubicBezTo>
                <a:cubicBezTo>
                  <a:pt x="929948" y="96109"/>
                  <a:pt x="927059" y="98565"/>
                  <a:pt x="923344" y="100298"/>
                </a:cubicBezTo>
                <a:cubicBezTo>
                  <a:pt x="919629" y="102032"/>
                  <a:pt x="915419" y="102899"/>
                  <a:pt x="910714" y="102899"/>
                </a:cubicBezTo>
                <a:cubicBezTo>
                  <a:pt x="903697" y="102899"/>
                  <a:pt x="897939" y="101433"/>
                  <a:pt x="893440" y="98503"/>
                </a:cubicBezTo>
                <a:cubicBezTo>
                  <a:pt x="888941" y="95572"/>
                  <a:pt x="885949" y="91342"/>
                  <a:pt x="884463" y="85811"/>
                </a:cubicBezTo>
                <a:lnTo>
                  <a:pt x="891397" y="82839"/>
                </a:lnTo>
                <a:cubicBezTo>
                  <a:pt x="892800" y="87297"/>
                  <a:pt x="895029" y="90557"/>
                  <a:pt x="898084" y="92621"/>
                </a:cubicBezTo>
                <a:cubicBezTo>
                  <a:pt x="901138" y="94685"/>
                  <a:pt x="905265" y="95717"/>
                  <a:pt x="910466" y="95717"/>
                </a:cubicBezTo>
                <a:cubicBezTo>
                  <a:pt x="915337" y="95717"/>
                  <a:pt x="919258" y="94499"/>
                  <a:pt x="922229" y="92064"/>
                </a:cubicBezTo>
                <a:cubicBezTo>
                  <a:pt x="925201" y="89629"/>
                  <a:pt x="926687" y="86389"/>
                  <a:pt x="926687" y="82344"/>
                </a:cubicBezTo>
                <a:cubicBezTo>
                  <a:pt x="926687" y="78051"/>
                  <a:pt x="925408" y="74832"/>
                  <a:pt x="922849" y="72685"/>
                </a:cubicBezTo>
                <a:cubicBezTo>
                  <a:pt x="920290" y="70539"/>
                  <a:pt x="915832" y="68888"/>
                  <a:pt x="909476" y="67732"/>
                </a:cubicBezTo>
                <a:cubicBezTo>
                  <a:pt x="901881" y="66412"/>
                  <a:pt x="896309" y="64162"/>
                  <a:pt x="892759" y="60984"/>
                </a:cubicBezTo>
                <a:cubicBezTo>
                  <a:pt x="889209" y="57806"/>
                  <a:pt x="887435" y="53575"/>
                  <a:pt x="887435" y="48292"/>
                </a:cubicBezTo>
                <a:cubicBezTo>
                  <a:pt x="887435" y="44577"/>
                  <a:pt x="888405" y="41275"/>
                  <a:pt x="890344" y="38386"/>
                </a:cubicBezTo>
                <a:cubicBezTo>
                  <a:pt x="892284" y="35497"/>
                  <a:pt x="894988" y="33247"/>
                  <a:pt x="898455" y="31637"/>
                </a:cubicBezTo>
                <a:cubicBezTo>
                  <a:pt x="901922" y="30028"/>
                  <a:pt x="905843" y="29223"/>
                  <a:pt x="910218" y="29223"/>
                </a:cubicBezTo>
                <a:close/>
                <a:moveTo>
                  <a:pt x="839591" y="29223"/>
                </a:moveTo>
                <a:cubicBezTo>
                  <a:pt x="845617" y="29223"/>
                  <a:pt x="850838" y="30709"/>
                  <a:pt x="855254" y="33680"/>
                </a:cubicBezTo>
                <a:cubicBezTo>
                  <a:pt x="859671" y="36652"/>
                  <a:pt x="863055" y="40842"/>
                  <a:pt x="865408" y="46249"/>
                </a:cubicBezTo>
                <a:cubicBezTo>
                  <a:pt x="867761" y="51656"/>
                  <a:pt x="868937" y="58033"/>
                  <a:pt x="868937" y="65380"/>
                </a:cubicBezTo>
                <a:lnTo>
                  <a:pt x="868937" y="67361"/>
                </a:lnTo>
                <a:lnTo>
                  <a:pt x="818293" y="67361"/>
                </a:lnTo>
                <a:cubicBezTo>
                  <a:pt x="818458" y="76276"/>
                  <a:pt x="820645" y="83210"/>
                  <a:pt x="824855" y="88163"/>
                </a:cubicBezTo>
                <a:cubicBezTo>
                  <a:pt x="829065" y="93116"/>
                  <a:pt x="834761" y="95593"/>
                  <a:pt x="841943" y="95593"/>
                </a:cubicBezTo>
                <a:cubicBezTo>
                  <a:pt x="846814" y="95593"/>
                  <a:pt x="850652" y="94582"/>
                  <a:pt x="853459" y="92559"/>
                </a:cubicBezTo>
                <a:cubicBezTo>
                  <a:pt x="856266" y="90537"/>
                  <a:pt x="858577" y="87255"/>
                  <a:pt x="860393" y="82715"/>
                </a:cubicBezTo>
                <a:lnTo>
                  <a:pt x="867575" y="86058"/>
                </a:lnTo>
                <a:cubicBezTo>
                  <a:pt x="863530" y="97285"/>
                  <a:pt x="854986" y="102899"/>
                  <a:pt x="841943" y="102899"/>
                </a:cubicBezTo>
                <a:cubicBezTo>
                  <a:pt x="835422" y="102899"/>
                  <a:pt x="829726" y="101392"/>
                  <a:pt x="824855" y="98379"/>
                </a:cubicBezTo>
                <a:cubicBezTo>
                  <a:pt x="819985" y="95366"/>
                  <a:pt x="816229" y="91094"/>
                  <a:pt x="813587" y="85563"/>
                </a:cubicBezTo>
                <a:cubicBezTo>
                  <a:pt x="810946" y="80032"/>
                  <a:pt x="809625" y="73552"/>
                  <a:pt x="809625" y="66123"/>
                </a:cubicBezTo>
                <a:cubicBezTo>
                  <a:pt x="809625" y="58858"/>
                  <a:pt x="810904" y="52440"/>
                  <a:pt x="813463" y="46868"/>
                </a:cubicBezTo>
                <a:cubicBezTo>
                  <a:pt x="816022" y="41296"/>
                  <a:pt x="819572" y="36962"/>
                  <a:pt x="824112" y="33866"/>
                </a:cubicBezTo>
                <a:cubicBezTo>
                  <a:pt x="828653" y="30771"/>
                  <a:pt x="833812" y="29223"/>
                  <a:pt x="839591" y="29223"/>
                </a:cubicBezTo>
                <a:close/>
                <a:moveTo>
                  <a:pt x="794071" y="29223"/>
                </a:moveTo>
                <a:cubicBezTo>
                  <a:pt x="794896" y="29223"/>
                  <a:pt x="795804" y="29305"/>
                  <a:pt x="796795" y="29470"/>
                </a:cubicBezTo>
                <a:lnTo>
                  <a:pt x="796795" y="37519"/>
                </a:lnTo>
                <a:cubicBezTo>
                  <a:pt x="796134" y="37354"/>
                  <a:pt x="794937" y="37271"/>
                  <a:pt x="793204" y="37271"/>
                </a:cubicBezTo>
                <a:cubicBezTo>
                  <a:pt x="787260" y="37271"/>
                  <a:pt x="782472" y="39376"/>
                  <a:pt x="778840" y="43586"/>
                </a:cubicBezTo>
                <a:cubicBezTo>
                  <a:pt x="775208" y="47797"/>
                  <a:pt x="773392" y="53410"/>
                  <a:pt x="773392" y="60427"/>
                </a:cubicBezTo>
                <a:lnTo>
                  <a:pt x="773392" y="101537"/>
                </a:lnTo>
                <a:lnTo>
                  <a:pt x="764848" y="101537"/>
                </a:lnTo>
                <a:lnTo>
                  <a:pt x="764848" y="47301"/>
                </a:lnTo>
                <a:cubicBezTo>
                  <a:pt x="764848" y="39872"/>
                  <a:pt x="764724" y="34300"/>
                  <a:pt x="764476" y="30585"/>
                </a:cubicBezTo>
                <a:lnTo>
                  <a:pt x="771782" y="30585"/>
                </a:lnTo>
                <a:cubicBezTo>
                  <a:pt x="772030" y="32896"/>
                  <a:pt x="772236" y="37230"/>
                  <a:pt x="772401" y="43586"/>
                </a:cubicBezTo>
                <a:cubicBezTo>
                  <a:pt x="774382" y="38964"/>
                  <a:pt x="777251" y="35414"/>
                  <a:pt x="781007" y="32938"/>
                </a:cubicBezTo>
                <a:cubicBezTo>
                  <a:pt x="784763" y="30461"/>
                  <a:pt x="789118" y="29223"/>
                  <a:pt x="794071" y="29223"/>
                </a:cubicBezTo>
                <a:close/>
                <a:moveTo>
                  <a:pt x="720595" y="29223"/>
                </a:moveTo>
                <a:cubicBezTo>
                  <a:pt x="726208" y="29223"/>
                  <a:pt x="731202" y="30771"/>
                  <a:pt x="735578" y="33866"/>
                </a:cubicBezTo>
                <a:cubicBezTo>
                  <a:pt x="739953" y="36962"/>
                  <a:pt x="743358" y="41316"/>
                  <a:pt x="745793" y="46930"/>
                </a:cubicBezTo>
                <a:cubicBezTo>
                  <a:pt x="748228" y="52543"/>
                  <a:pt x="749446" y="58941"/>
                  <a:pt x="749446" y="66123"/>
                </a:cubicBezTo>
                <a:cubicBezTo>
                  <a:pt x="749446" y="73304"/>
                  <a:pt x="748228" y="79681"/>
                  <a:pt x="745793" y="85254"/>
                </a:cubicBezTo>
                <a:cubicBezTo>
                  <a:pt x="743358" y="90826"/>
                  <a:pt x="739953" y="95160"/>
                  <a:pt x="735578" y="98255"/>
                </a:cubicBezTo>
                <a:cubicBezTo>
                  <a:pt x="731202" y="101351"/>
                  <a:pt x="726208" y="102899"/>
                  <a:pt x="720595" y="102899"/>
                </a:cubicBezTo>
                <a:cubicBezTo>
                  <a:pt x="715312" y="102899"/>
                  <a:pt x="710689" y="101619"/>
                  <a:pt x="706726" y="99060"/>
                </a:cubicBezTo>
                <a:cubicBezTo>
                  <a:pt x="702764" y="96501"/>
                  <a:pt x="699586" y="92910"/>
                  <a:pt x="697192" y="88287"/>
                </a:cubicBezTo>
                <a:lnTo>
                  <a:pt x="697192" y="127911"/>
                </a:lnTo>
                <a:lnTo>
                  <a:pt x="688648" y="127911"/>
                </a:lnTo>
                <a:lnTo>
                  <a:pt x="688648" y="47301"/>
                </a:lnTo>
                <a:cubicBezTo>
                  <a:pt x="688648" y="39872"/>
                  <a:pt x="688524" y="34300"/>
                  <a:pt x="688276" y="30585"/>
                </a:cubicBezTo>
                <a:lnTo>
                  <a:pt x="695706" y="30585"/>
                </a:lnTo>
                <a:cubicBezTo>
                  <a:pt x="696036" y="33144"/>
                  <a:pt x="696284" y="38097"/>
                  <a:pt x="696449" y="45444"/>
                </a:cubicBezTo>
                <a:cubicBezTo>
                  <a:pt x="698678" y="40326"/>
                  <a:pt x="701876" y="36343"/>
                  <a:pt x="706045" y="33495"/>
                </a:cubicBezTo>
                <a:cubicBezTo>
                  <a:pt x="710214" y="30647"/>
                  <a:pt x="715064" y="29223"/>
                  <a:pt x="720595" y="29223"/>
                </a:cubicBezTo>
                <a:close/>
                <a:moveTo>
                  <a:pt x="622621" y="29223"/>
                </a:moveTo>
                <a:cubicBezTo>
                  <a:pt x="623446" y="29223"/>
                  <a:pt x="624354" y="29305"/>
                  <a:pt x="625345" y="29470"/>
                </a:cubicBezTo>
                <a:lnTo>
                  <a:pt x="625345" y="37519"/>
                </a:lnTo>
                <a:cubicBezTo>
                  <a:pt x="624684" y="37354"/>
                  <a:pt x="623487" y="37271"/>
                  <a:pt x="621754" y="37271"/>
                </a:cubicBezTo>
                <a:cubicBezTo>
                  <a:pt x="615810" y="37271"/>
                  <a:pt x="611022" y="39376"/>
                  <a:pt x="607390" y="43586"/>
                </a:cubicBezTo>
                <a:cubicBezTo>
                  <a:pt x="603758" y="47797"/>
                  <a:pt x="601942" y="53410"/>
                  <a:pt x="601942" y="60427"/>
                </a:cubicBezTo>
                <a:lnTo>
                  <a:pt x="601942" y="101537"/>
                </a:lnTo>
                <a:lnTo>
                  <a:pt x="593398" y="101537"/>
                </a:lnTo>
                <a:lnTo>
                  <a:pt x="593398" y="47301"/>
                </a:lnTo>
                <a:cubicBezTo>
                  <a:pt x="593398" y="39872"/>
                  <a:pt x="593274" y="34300"/>
                  <a:pt x="593026" y="30585"/>
                </a:cubicBezTo>
                <a:lnTo>
                  <a:pt x="600332" y="30585"/>
                </a:lnTo>
                <a:cubicBezTo>
                  <a:pt x="600580" y="32896"/>
                  <a:pt x="600786" y="37230"/>
                  <a:pt x="600951" y="43586"/>
                </a:cubicBezTo>
                <a:cubicBezTo>
                  <a:pt x="602932" y="38964"/>
                  <a:pt x="605801" y="35414"/>
                  <a:pt x="609557" y="32938"/>
                </a:cubicBezTo>
                <a:cubicBezTo>
                  <a:pt x="613313" y="30461"/>
                  <a:pt x="617668" y="29223"/>
                  <a:pt x="622621" y="29223"/>
                </a:cubicBezTo>
                <a:close/>
                <a:moveTo>
                  <a:pt x="468487" y="29223"/>
                </a:moveTo>
                <a:cubicBezTo>
                  <a:pt x="474431" y="29223"/>
                  <a:pt x="479693" y="30791"/>
                  <a:pt x="484275" y="33928"/>
                </a:cubicBezTo>
                <a:cubicBezTo>
                  <a:pt x="488856" y="37065"/>
                  <a:pt x="492427" y="41420"/>
                  <a:pt x="494986" y="46992"/>
                </a:cubicBezTo>
                <a:cubicBezTo>
                  <a:pt x="497545" y="52564"/>
                  <a:pt x="498824" y="58941"/>
                  <a:pt x="498824" y="66123"/>
                </a:cubicBezTo>
                <a:cubicBezTo>
                  <a:pt x="498824" y="73222"/>
                  <a:pt x="497545" y="79558"/>
                  <a:pt x="494986" y="85130"/>
                </a:cubicBezTo>
                <a:cubicBezTo>
                  <a:pt x="492427" y="90702"/>
                  <a:pt x="488856" y="95056"/>
                  <a:pt x="484275" y="98193"/>
                </a:cubicBezTo>
                <a:cubicBezTo>
                  <a:pt x="479693" y="101330"/>
                  <a:pt x="474431" y="102899"/>
                  <a:pt x="468487" y="102899"/>
                </a:cubicBezTo>
                <a:cubicBezTo>
                  <a:pt x="462543" y="102899"/>
                  <a:pt x="457281" y="101330"/>
                  <a:pt x="452699" y="98193"/>
                </a:cubicBezTo>
                <a:cubicBezTo>
                  <a:pt x="448118" y="95056"/>
                  <a:pt x="444548" y="90702"/>
                  <a:pt x="441988" y="85130"/>
                </a:cubicBezTo>
                <a:cubicBezTo>
                  <a:pt x="439429" y="79558"/>
                  <a:pt x="438150" y="73222"/>
                  <a:pt x="438150" y="66123"/>
                </a:cubicBezTo>
                <a:cubicBezTo>
                  <a:pt x="438150" y="58941"/>
                  <a:pt x="439429" y="52564"/>
                  <a:pt x="441988" y="46992"/>
                </a:cubicBezTo>
                <a:cubicBezTo>
                  <a:pt x="444548" y="41420"/>
                  <a:pt x="448118" y="37065"/>
                  <a:pt x="452699" y="33928"/>
                </a:cubicBezTo>
                <a:cubicBezTo>
                  <a:pt x="457281" y="30791"/>
                  <a:pt x="462543" y="29223"/>
                  <a:pt x="468487" y="29223"/>
                </a:cubicBezTo>
                <a:close/>
                <a:moveTo>
                  <a:pt x="287141" y="29223"/>
                </a:moveTo>
                <a:cubicBezTo>
                  <a:pt x="293167" y="29223"/>
                  <a:pt x="298388" y="30709"/>
                  <a:pt x="302804" y="33680"/>
                </a:cubicBezTo>
                <a:cubicBezTo>
                  <a:pt x="307221" y="36652"/>
                  <a:pt x="310605" y="40842"/>
                  <a:pt x="312958" y="46249"/>
                </a:cubicBezTo>
                <a:cubicBezTo>
                  <a:pt x="315311" y="51656"/>
                  <a:pt x="316487" y="58033"/>
                  <a:pt x="316487" y="65380"/>
                </a:cubicBezTo>
                <a:lnTo>
                  <a:pt x="316487" y="67361"/>
                </a:lnTo>
                <a:lnTo>
                  <a:pt x="265843" y="67361"/>
                </a:lnTo>
                <a:cubicBezTo>
                  <a:pt x="266008" y="76276"/>
                  <a:pt x="268195" y="83210"/>
                  <a:pt x="272405" y="88163"/>
                </a:cubicBezTo>
                <a:cubicBezTo>
                  <a:pt x="276615" y="93116"/>
                  <a:pt x="282311" y="95593"/>
                  <a:pt x="289493" y="95593"/>
                </a:cubicBezTo>
                <a:cubicBezTo>
                  <a:pt x="294364" y="95593"/>
                  <a:pt x="298202" y="94582"/>
                  <a:pt x="301009" y="92559"/>
                </a:cubicBezTo>
                <a:cubicBezTo>
                  <a:pt x="303816" y="90537"/>
                  <a:pt x="306127" y="87255"/>
                  <a:pt x="307943" y="82715"/>
                </a:cubicBezTo>
                <a:lnTo>
                  <a:pt x="315125" y="86058"/>
                </a:lnTo>
                <a:cubicBezTo>
                  <a:pt x="311080" y="97285"/>
                  <a:pt x="302536" y="102899"/>
                  <a:pt x="289493" y="102899"/>
                </a:cubicBezTo>
                <a:cubicBezTo>
                  <a:pt x="282972" y="102899"/>
                  <a:pt x="277276" y="101392"/>
                  <a:pt x="272405" y="98379"/>
                </a:cubicBezTo>
                <a:cubicBezTo>
                  <a:pt x="267535" y="95366"/>
                  <a:pt x="263779" y="91094"/>
                  <a:pt x="261137" y="85563"/>
                </a:cubicBezTo>
                <a:cubicBezTo>
                  <a:pt x="258496" y="80032"/>
                  <a:pt x="257175" y="73552"/>
                  <a:pt x="257175" y="66123"/>
                </a:cubicBezTo>
                <a:cubicBezTo>
                  <a:pt x="257175" y="58858"/>
                  <a:pt x="258454" y="52440"/>
                  <a:pt x="261014" y="46868"/>
                </a:cubicBezTo>
                <a:cubicBezTo>
                  <a:pt x="263573" y="41296"/>
                  <a:pt x="267122" y="36962"/>
                  <a:pt x="271662" y="33866"/>
                </a:cubicBezTo>
                <a:cubicBezTo>
                  <a:pt x="276203" y="30771"/>
                  <a:pt x="281362" y="29223"/>
                  <a:pt x="287141" y="29223"/>
                </a:cubicBezTo>
                <a:close/>
                <a:moveTo>
                  <a:pt x="143151" y="29223"/>
                </a:moveTo>
                <a:cubicBezTo>
                  <a:pt x="148682" y="29223"/>
                  <a:pt x="153511" y="30626"/>
                  <a:pt x="157639" y="33433"/>
                </a:cubicBezTo>
                <a:cubicBezTo>
                  <a:pt x="161766" y="36240"/>
                  <a:pt x="164944" y="40243"/>
                  <a:pt x="167173" y="45444"/>
                </a:cubicBezTo>
                <a:cubicBezTo>
                  <a:pt x="167338" y="38097"/>
                  <a:pt x="167586" y="33144"/>
                  <a:pt x="167916" y="30585"/>
                </a:cubicBezTo>
                <a:lnTo>
                  <a:pt x="175469" y="30585"/>
                </a:lnTo>
                <a:cubicBezTo>
                  <a:pt x="175222" y="34300"/>
                  <a:pt x="175098" y="39872"/>
                  <a:pt x="175098" y="47301"/>
                </a:cubicBezTo>
                <a:lnTo>
                  <a:pt x="175098" y="84696"/>
                </a:lnTo>
                <a:cubicBezTo>
                  <a:pt x="175098" y="92208"/>
                  <a:pt x="175222" y="97822"/>
                  <a:pt x="175469" y="101537"/>
                </a:cubicBezTo>
                <a:lnTo>
                  <a:pt x="167916" y="101537"/>
                </a:lnTo>
                <a:cubicBezTo>
                  <a:pt x="167586" y="98812"/>
                  <a:pt x="167338" y="93901"/>
                  <a:pt x="167173" y="86801"/>
                </a:cubicBezTo>
                <a:cubicBezTo>
                  <a:pt x="164944" y="91919"/>
                  <a:pt x="161766" y="95882"/>
                  <a:pt x="157639" y="98689"/>
                </a:cubicBezTo>
                <a:cubicBezTo>
                  <a:pt x="153511" y="101495"/>
                  <a:pt x="148682" y="102899"/>
                  <a:pt x="143151" y="102899"/>
                </a:cubicBezTo>
                <a:cubicBezTo>
                  <a:pt x="137538" y="102899"/>
                  <a:pt x="132543" y="101351"/>
                  <a:pt x="128168" y="98255"/>
                </a:cubicBezTo>
                <a:cubicBezTo>
                  <a:pt x="123793" y="95160"/>
                  <a:pt x="120388" y="90826"/>
                  <a:pt x="117953" y="85254"/>
                </a:cubicBezTo>
                <a:cubicBezTo>
                  <a:pt x="115518" y="79681"/>
                  <a:pt x="114300" y="73304"/>
                  <a:pt x="114300" y="66123"/>
                </a:cubicBezTo>
                <a:cubicBezTo>
                  <a:pt x="114300" y="58941"/>
                  <a:pt x="115518" y="52543"/>
                  <a:pt x="117953" y="46930"/>
                </a:cubicBezTo>
                <a:cubicBezTo>
                  <a:pt x="120388" y="41316"/>
                  <a:pt x="123793" y="36962"/>
                  <a:pt x="128168" y="33866"/>
                </a:cubicBezTo>
                <a:cubicBezTo>
                  <a:pt x="132543" y="30771"/>
                  <a:pt x="137538" y="29223"/>
                  <a:pt x="143151" y="29223"/>
                </a:cubicBezTo>
                <a:close/>
                <a:moveTo>
                  <a:pt x="1228734" y="12259"/>
                </a:moveTo>
                <a:lnTo>
                  <a:pt x="1237402" y="12259"/>
                </a:lnTo>
                <a:lnTo>
                  <a:pt x="1237402" y="30585"/>
                </a:lnTo>
                <a:lnTo>
                  <a:pt x="1255233" y="30585"/>
                </a:lnTo>
                <a:lnTo>
                  <a:pt x="1255233" y="37891"/>
                </a:lnTo>
                <a:lnTo>
                  <a:pt x="1237402" y="37891"/>
                </a:lnTo>
                <a:lnTo>
                  <a:pt x="1237402" y="85315"/>
                </a:lnTo>
                <a:cubicBezTo>
                  <a:pt x="1237402" y="88617"/>
                  <a:pt x="1238310" y="91135"/>
                  <a:pt x="1240126" y="92869"/>
                </a:cubicBezTo>
                <a:cubicBezTo>
                  <a:pt x="1241942" y="94602"/>
                  <a:pt x="1244502" y="95469"/>
                  <a:pt x="1247804" y="95469"/>
                </a:cubicBezTo>
                <a:cubicBezTo>
                  <a:pt x="1250362" y="95469"/>
                  <a:pt x="1252839" y="95098"/>
                  <a:pt x="1255233" y="94355"/>
                </a:cubicBezTo>
                <a:lnTo>
                  <a:pt x="1255233" y="101537"/>
                </a:lnTo>
                <a:cubicBezTo>
                  <a:pt x="1253004" y="102445"/>
                  <a:pt x="1250156" y="102899"/>
                  <a:pt x="1246689" y="102899"/>
                </a:cubicBezTo>
                <a:cubicBezTo>
                  <a:pt x="1241158" y="102899"/>
                  <a:pt x="1236783" y="101351"/>
                  <a:pt x="1233564" y="98255"/>
                </a:cubicBezTo>
                <a:cubicBezTo>
                  <a:pt x="1230344" y="95160"/>
                  <a:pt x="1228734" y="90929"/>
                  <a:pt x="1228734" y="85563"/>
                </a:cubicBezTo>
                <a:lnTo>
                  <a:pt x="1228734" y="37891"/>
                </a:lnTo>
                <a:lnTo>
                  <a:pt x="1217219" y="37891"/>
                </a:lnTo>
                <a:lnTo>
                  <a:pt x="1217219" y="30585"/>
                </a:lnTo>
                <a:lnTo>
                  <a:pt x="1228734" y="30585"/>
                </a:lnTo>
                <a:close/>
                <a:moveTo>
                  <a:pt x="1104910" y="12259"/>
                </a:moveTo>
                <a:lnTo>
                  <a:pt x="1113577" y="12259"/>
                </a:lnTo>
                <a:lnTo>
                  <a:pt x="1113577" y="30585"/>
                </a:lnTo>
                <a:lnTo>
                  <a:pt x="1131408" y="30585"/>
                </a:lnTo>
                <a:lnTo>
                  <a:pt x="1131408" y="37891"/>
                </a:lnTo>
                <a:lnTo>
                  <a:pt x="1113577" y="37891"/>
                </a:lnTo>
                <a:lnTo>
                  <a:pt x="1113577" y="85315"/>
                </a:lnTo>
                <a:cubicBezTo>
                  <a:pt x="1113577" y="88617"/>
                  <a:pt x="1114485" y="91135"/>
                  <a:pt x="1116301" y="92869"/>
                </a:cubicBezTo>
                <a:cubicBezTo>
                  <a:pt x="1118117" y="94602"/>
                  <a:pt x="1120676" y="95469"/>
                  <a:pt x="1123978" y="95469"/>
                </a:cubicBezTo>
                <a:cubicBezTo>
                  <a:pt x="1126538" y="95469"/>
                  <a:pt x="1129014" y="95098"/>
                  <a:pt x="1131408" y="94355"/>
                </a:cubicBezTo>
                <a:lnTo>
                  <a:pt x="1131408" y="101537"/>
                </a:lnTo>
                <a:cubicBezTo>
                  <a:pt x="1129179" y="102445"/>
                  <a:pt x="1126331" y="102899"/>
                  <a:pt x="1122864" y="102899"/>
                </a:cubicBezTo>
                <a:cubicBezTo>
                  <a:pt x="1117333" y="102899"/>
                  <a:pt x="1112958" y="101351"/>
                  <a:pt x="1109739" y="98255"/>
                </a:cubicBezTo>
                <a:cubicBezTo>
                  <a:pt x="1106519" y="95160"/>
                  <a:pt x="1104910" y="90929"/>
                  <a:pt x="1104910" y="85563"/>
                </a:cubicBezTo>
                <a:lnTo>
                  <a:pt x="1104910" y="37891"/>
                </a:lnTo>
                <a:lnTo>
                  <a:pt x="1093394" y="37891"/>
                </a:lnTo>
                <a:lnTo>
                  <a:pt x="1093394" y="30585"/>
                </a:lnTo>
                <a:lnTo>
                  <a:pt x="1104910" y="30585"/>
                </a:lnTo>
                <a:close/>
                <a:moveTo>
                  <a:pt x="1274997" y="5201"/>
                </a:moveTo>
                <a:cubicBezTo>
                  <a:pt x="1276979" y="5201"/>
                  <a:pt x="1278526" y="5779"/>
                  <a:pt x="1279641" y="6934"/>
                </a:cubicBezTo>
                <a:cubicBezTo>
                  <a:pt x="1280755" y="8090"/>
                  <a:pt x="1281312" y="9617"/>
                  <a:pt x="1281312" y="11516"/>
                </a:cubicBezTo>
                <a:cubicBezTo>
                  <a:pt x="1281312" y="13497"/>
                  <a:pt x="1280755" y="15045"/>
                  <a:pt x="1279641" y="16159"/>
                </a:cubicBezTo>
                <a:cubicBezTo>
                  <a:pt x="1278526" y="17274"/>
                  <a:pt x="1276979" y="17831"/>
                  <a:pt x="1274997" y="17831"/>
                </a:cubicBezTo>
                <a:cubicBezTo>
                  <a:pt x="1273099" y="17831"/>
                  <a:pt x="1271572" y="17274"/>
                  <a:pt x="1270416" y="16159"/>
                </a:cubicBezTo>
                <a:cubicBezTo>
                  <a:pt x="1269260" y="15045"/>
                  <a:pt x="1268682" y="13497"/>
                  <a:pt x="1268682" y="11516"/>
                </a:cubicBezTo>
                <a:cubicBezTo>
                  <a:pt x="1268682" y="9617"/>
                  <a:pt x="1269260" y="8090"/>
                  <a:pt x="1270416" y="6934"/>
                </a:cubicBezTo>
                <a:cubicBezTo>
                  <a:pt x="1271572" y="5779"/>
                  <a:pt x="1273099" y="5201"/>
                  <a:pt x="1274997" y="5201"/>
                </a:cubicBezTo>
                <a:close/>
                <a:moveTo>
                  <a:pt x="3343" y="4086"/>
                </a:moveTo>
                <a:lnTo>
                  <a:pt x="14735" y="4086"/>
                </a:lnTo>
                <a:lnTo>
                  <a:pt x="49406" y="90392"/>
                </a:lnTo>
                <a:lnTo>
                  <a:pt x="83953" y="4086"/>
                </a:lnTo>
                <a:lnTo>
                  <a:pt x="95593" y="4086"/>
                </a:lnTo>
                <a:lnTo>
                  <a:pt x="95593" y="101537"/>
                </a:lnTo>
                <a:lnTo>
                  <a:pt x="86554" y="101537"/>
                </a:lnTo>
                <a:lnTo>
                  <a:pt x="86554" y="19317"/>
                </a:lnTo>
                <a:lnTo>
                  <a:pt x="53492" y="101537"/>
                </a:lnTo>
                <a:lnTo>
                  <a:pt x="44701" y="101537"/>
                </a:lnTo>
                <a:lnTo>
                  <a:pt x="11763" y="19688"/>
                </a:lnTo>
                <a:lnTo>
                  <a:pt x="11763" y="101537"/>
                </a:lnTo>
                <a:lnTo>
                  <a:pt x="3343" y="101537"/>
                </a:lnTo>
                <a:close/>
                <a:moveTo>
                  <a:pt x="193348" y="0"/>
                </a:moveTo>
                <a:lnTo>
                  <a:pt x="201892" y="0"/>
                </a:lnTo>
                <a:lnTo>
                  <a:pt x="201892" y="62284"/>
                </a:lnTo>
                <a:lnTo>
                  <a:pt x="231981" y="30585"/>
                </a:lnTo>
                <a:lnTo>
                  <a:pt x="243126" y="30585"/>
                </a:lnTo>
                <a:lnTo>
                  <a:pt x="210436" y="64389"/>
                </a:lnTo>
                <a:lnTo>
                  <a:pt x="245850" y="101537"/>
                </a:lnTo>
                <a:lnTo>
                  <a:pt x="234210" y="101537"/>
                </a:lnTo>
                <a:lnTo>
                  <a:pt x="201892" y="66246"/>
                </a:lnTo>
                <a:lnTo>
                  <a:pt x="201892" y="101537"/>
                </a:lnTo>
                <a:lnTo>
                  <a:pt x="193348" y="1015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847328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15DAD671-C04E-46BC-935D-C13863542762}"/>
              </a:ext>
            </a:extLst>
          </p:cNvPr>
          <p:cNvSpPr/>
          <p:nvPr/>
        </p:nvSpPr>
        <p:spPr>
          <a:xfrm>
            <a:off x="6903123" y="2374644"/>
            <a:ext cx="3313355" cy="2724481"/>
          </a:xfrm>
          <a:prstGeom prst="roundRect">
            <a:avLst>
              <a:gd name="adj" fmla="val 8375"/>
            </a:avLst>
          </a:prstGeom>
          <a:noFill/>
          <a:ln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2CEC4A2-F8F0-67C3-28CF-ACAD0347E95D}"/>
              </a:ext>
            </a:extLst>
          </p:cNvPr>
          <p:cNvGrpSpPr/>
          <p:nvPr/>
        </p:nvGrpSpPr>
        <p:grpSpPr>
          <a:xfrm>
            <a:off x="3135710" y="2402932"/>
            <a:ext cx="992981" cy="1102137"/>
            <a:chOff x="4306376" y="7440100"/>
            <a:chExt cx="992981" cy="1102137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B3C509A9-2F89-8DA0-4EF1-EF46EB8D4927}"/>
                </a:ext>
              </a:extLst>
            </p:cNvPr>
            <p:cNvSpPr/>
            <p:nvPr/>
          </p:nvSpPr>
          <p:spPr>
            <a:xfrm>
              <a:off x="4306376" y="7440100"/>
              <a:ext cx="992981" cy="1102137"/>
            </a:xfrm>
            <a:custGeom>
              <a:avLst/>
              <a:gdLst>
                <a:gd name="connsiteX0" fmla="*/ 424316 w 992981"/>
                <a:gd name="connsiteY0" fmla="*/ 19116 h 1102137"/>
                <a:gd name="connsiteX1" fmla="*/ 70843 w 992981"/>
                <a:gd name="connsiteY1" fmla="*/ 223141 h 1102137"/>
                <a:gd name="connsiteX2" fmla="*/ -689 w 992981"/>
                <a:gd name="connsiteY2" fmla="*/ 346966 h 1102137"/>
                <a:gd name="connsiteX3" fmla="*/ -689 w 992981"/>
                <a:gd name="connsiteY3" fmla="*/ 755112 h 1102137"/>
                <a:gd name="connsiteX4" fmla="*/ 70843 w 992981"/>
                <a:gd name="connsiteY4" fmla="*/ 878937 h 1102137"/>
                <a:gd name="connsiteX5" fmla="*/ 424316 w 992981"/>
                <a:gd name="connsiteY5" fmla="*/ 1082963 h 1102137"/>
                <a:gd name="connsiteX6" fmla="*/ 567191 w 992981"/>
                <a:gd name="connsiteY6" fmla="*/ 1082963 h 1102137"/>
                <a:gd name="connsiteX7" fmla="*/ 920664 w 992981"/>
                <a:gd name="connsiteY7" fmla="*/ 878937 h 1102137"/>
                <a:gd name="connsiteX8" fmla="*/ 992292 w 992981"/>
                <a:gd name="connsiteY8" fmla="*/ 755112 h 1102137"/>
                <a:gd name="connsiteX9" fmla="*/ 992292 w 992981"/>
                <a:gd name="connsiteY9" fmla="*/ 347157 h 1102137"/>
                <a:gd name="connsiteX10" fmla="*/ 920664 w 992981"/>
                <a:gd name="connsiteY10" fmla="*/ 223332 h 1102137"/>
                <a:gd name="connsiteX11" fmla="*/ 567477 w 992981"/>
                <a:gd name="connsiteY11" fmla="*/ 19116 h 1102137"/>
                <a:gd name="connsiteX12" fmla="*/ 424316 w 992981"/>
                <a:gd name="connsiteY12" fmla="*/ 19116 h 110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2981" h="1102137">
                  <a:moveTo>
                    <a:pt x="424316" y="19116"/>
                  </a:moveTo>
                  <a:lnTo>
                    <a:pt x="70843" y="223141"/>
                  </a:lnTo>
                  <a:cubicBezTo>
                    <a:pt x="26571" y="248659"/>
                    <a:pt x="-699" y="295874"/>
                    <a:pt x="-689" y="346966"/>
                  </a:cubicBezTo>
                  <a:lnTo>
                    <a:pt x="-689" y="755112"/>
                  </a:lnTo>
                  <a:cubicBezTo>
                    <a:pt x="-699" y="806204"/>
                    <a:pt x="26571" y="853420"/>
                    <a:pt x="70843" y="878937"/>
                  </a:cubicBezTo>
                  <a:lnTo>
                    <a:pt x="424316" y="1082963"/>
                  </a:lnTo>
                  <a:cubicBezTo>
                    <a:pt x="468550" y="1108385"/>
                    <a:pt x="522957" y="1108385"/>
                    <a:pt x="567191" y="1082963"/>
                  </a:cubicBezTo>
                  <a:lnTo>
                    <a:pt x="920664" y="878937"/>
                  </a:lnTo>
                  <a:cubicBezTo>
                    <a:pt x="964974" y="853448"/>
                    <a:pt x="992283" y="806233"/>
                    <a:pt x="992292" y="755112"/>
                  </a:cubicBezTo>
                  <a:lnTo>
                    <a:pt x="992292" y="347157"/>
                  </a:lnTo>
                  <a:cubicBezTo>
                    <a:pt x="992283" y="296036"/>
                    <a:pt x="964974" y="248820"/>
                    <a:pt x="920664" y="223332"/>
                  </a:cubicBezTo>
                  <a:lnTo>
                    <a:pt x="567477" y="19116"/>
                  </a:lnTo>
                  <a:cubicBezTo>
                    <a:pt x="523195" y="-6516"/>
                    <a:pt x="468598" y="-6516"/>
                    <a:pt x="424316" y="19116"/>
                  </a:cubicBezTo>
                  <a:close/>
                </a:path>
              </a:pathLst>
            </a:custGeom>
            <a:noFill/>
            <a:ln w="508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F72250F-2811-45EA-7BA6-ED3035D3767A}"/>
                </a:ext>
              </a:extLst>
            </p:cNvPr>
            <p:cNvSpPr/>
            <p:nvPr/>
          </p:nvSpPr>
          <p:spPr>
            <a:xfrm>
              <a:off x="4593459" y="7624392"/>
              <a:ext cx="419100" cy="733996"/>
            </a:xfrm>
            <a:custGeom>
              <a:avLst/>
              <a:gdLst>
                <a:gd name="connsiteX0" fmla="*/ 0 w 419100"/>
                <a:gd name="connsiteY0" fmla="*/ 733997 h 733996"/>
                <a:gd name="connsiteX1" fmla="*/ 168402 w 419100"/>
                <a:gd name="connsiteY1" fmla="*/ 381286 h 733996"/>
                <a:gd name="connsiteX2" fmla="*/ 14097 w 419100"/>
                <a:gd name="connsiteY2" fmla="*/ 347091 h 733996"/>
                <a:gd name="connsiteX3" fmla="*/ 419100 w 419100"/>
                <a:gd name="connsiteY3" fmla="*/ 0 h 733996"/>
                <a:gd name="connsiteX4" fmla="*/ 250603 w 419100"/>
                <a:gd name="connsiteY4" fmla="*/ 352616 h 733996"/>
                <a:gd name="connsiteX5" fmla="*/ 405003 w 419100"/>
                <a:gd name="connsiteY5" fmla="*/ 386906 h 733996"/>
                <a:gd name="connsiteX6" fmla="*/ 0 w 419100"/>
                <a:gd name="connsiteY6" fmla="*/ 733997 h 73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100" h="733996">
                  <a:moveTo>
                    <a:pt x="0" y="733997"/>
                  </a:moveTo>
                  <a:lnTo>
                    <a:pt x="168402" y="381286"/>
                  </a:lnTo>
                  <a:lnTo>
                    <a:pt x="14097" y="347091"/>
                  </a:lnTo>
                  <a:lnTo>
                    <a:pt x="419100" y="0"/>
                  </a:lnTo>
                  <a:lnTo>
                    <a:pt x="250603" y="352616"/>
                  </a:lnTo>
                  <a:lnTo>
                    <a:pt x="405003" y="386906"/>
                  </a:lnTo>
                  <a:lnTo>
                    <a:pt x="0" y="733997"/>
                  </a:lnTo>
                  <a:close/>
                </a:path>
              </a:pathLst>
            </a:custGeom>
            <a:noFill/>
            <a:ln w="5080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6CC2CC1-46D1-F411-85ED-0E9702187BFA}"/>
              </a:ext>
            </a:extLst>
          </p:cNvPr>
          <p:cNvGrpSpPr/>
          <p:nvPr/>
        </p:nvGrpSpPr>
        <p:grpSpPr>
          <a:xfrm>
            <a:off x="8061530" y="2612353"/>
            <a:ext cx="996540" cy="789307"/>
            <a:chOff x="5663881" y="7596798"/>
            <a:chExt cx="996540" cy="789307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F236BF18-0764-8A1C-DCDB-4CD6687AA4F7}"/>
                </a:ext>
              </a:extLst>
            </p:cNvPr>
            <p:cNvSpPr/>
            <p:nvPr/>
          </p:nvSpPr>
          <p:spPr>
            <a:xfrm>
              <a:off x="5663881" y="7596798"/>
              <a:ext cx="996540" cy="789307"/>
            </a:xfrm>
            <a:custGeom>
              <a:avLst/>
              <a:gdLst>
                <a:gd name="connsiteX0" fmla="*/ 901992 w 996540"/>
                <a:gd name="connsiteY0" fmla="*/ 789199 h 789307"/>
                <a:gd name="connsiteX1" fmla="*/ 788578 w 996540"/>
                <a:gd name="connsiteY1" fmla="*/ 93751 h 789307"/>
                <a:gd name="connsiteX2" fmla="*/ 93129 w 996540"/>
                <a:gd name="connsiteY2" fmla="*/ 207165 h 789307"/>
                <a:gd name="connsiteX3" fmla="*/ 93129 w 996540"/>
                <a:gd name="connsiteY3" fmla="*/ 789199 h 78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540" h="789307">
                  <a:moveTo>
                    <a:pt x="901992" y="789199"/>
                  </a:moveTo>
                  <a:cubicBezTo>
                    <a:pt x="1062717" y="565838"/>
                    <a:pt x="1011940" y="254475"/>
                    <a:pt x="788578" y="93751"/>
                  </a:cubicBezTo>
                  <a:cubicBezTo>
                    <a:pt x="565217" y="-66974"/>
                    <a:pt x="253854" y="-16197"/>
                    <a:pt x="93129" y="207165"/>
                  </a:cubicBezTo>
                  <a:cubicBezTo>
                    <a:pt x="-31962" y="381015"/>
                    <a:pt x="-31962" y="615349"/>
                    <a:pt x="93129" y="789199"/>
                  </a:cubicBezTo>
                </a:path>
              </a:pathLst>
            </a:custGeom>
            <a:noFill/>
            <a:ln w="5080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097895F-02DA-CCE5-8BF7-85EDB5BEBD79}"/>
                </a:ext>
              </a:extLst>
            </p:cNvPr>
            <p:cNvSpPr/>
            <p:nvPr/>
          </p:nvSpPr>
          <p:spPr>
            <a:xfrm>
              <a:off x="5801229" y="7857373"/>
              <a:ext cx="398380" cy="275224"/>
            </a:xfrm>
            <a:custGeom>
              <a:avLst/>
              <a:gdLst>
                <a:gd name="connsiteX0" fmla="*/ 391550 w 398380"/>
                <a:gd name="connsiteY0" fmla="*/ 258210 h 275224"/>
                <a:gd name="connsiteX1" fmla="*/ 339572 w 398380"/>
                <a:gd name="connsiteY1" fmla="*/ 268935 h 275224"/>
                <a:gd name="connsiteX2" fmla="*/ 323161 w 398380"/>
                <a:gd name="connsiteY2" fmla="*/ 231540 h 275224"/>
                <a:gd name="connsiteX3" fmla="*/ -689 w 398380"/>
                <a:gd name="connsiteY3" fmla="*/ -108 h 275224"/>
                <a:gd name="connsiteX4" fmla="*/ 339829 w 398380"/>
                <a:gd name="connsiteY4" fmla="*/ 206013 h 275224"/>
                <a:gd name="connsiteX5" fmla="*/ 391626 w 398380"/>
                <a:gd name="connsiteY5" fmla="*/ 216957 h 275224"/>
                <a:gd name="connsiteX6" fmla="*/ 391360 w 398380"/>
                <a:gd name="connsiteY6" fmla="*/ 258210 h 27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8380" h="275224">
                  <a:moveTo>
                    <a:pt x="391550" y="258210"/>
                  </a:moveTo>
                  <a:cubicBezTo>
                    <a:pt x="380158" y="275526"/>
                    <a:pt x="356889" y="280327"/>
                    <a:pt x="339572" y="268935"/>
                  </a:cubicBezTo>
                  <a:cubicBezTo>
                    <a:pt x="327209" y="260791"/>
                    <a:pt x="320779" y="246151"/>
                    <a:pt x="323161" y="231540"/>
                  </a:cubicBezTo>
                  <a:lnTo>
                    <a:pt x="-689" y="-108"/>
                  </a:lnTo>
                  <a:lnTo>
                    <a:pt x="339829" y="206013"/>
                  </a:lnTo>
                  <a:cubicBezTo>
                    <a:pt x="357156" y="194735"/>
                    <a:pt x="380339" y="199631"/>
                    <a:pt x="391626" y="216957"/>
                  </a:cubicBezTo>
                  <a:cubicBezTo>
                    <a:pt x="399808" y="229520"/>
                    <a:pt x="399704" y="245751"/>
                    <a:pt x="391360" y="258210"/>
                  </a:cubicBezTo>
                  <a:close/>
                </a:path>
              </a:pathLst>
            </a:custGeom>
            <a:noFill/>
            <a:ln w="508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79CB6895-BFFF-4006-9A92-43A926891238}"/>
              </a:ext>
            </a:extLst>
          </p:cNvPr>
          <p:cNvSpPr/>
          <p:nvPr/>
        </p:nvSpPr>
        <p:spPr>
          <a:xfrm>
            <a:off x="4515279" y="480950"/>
            <a:ext cx="3161443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糖尿病的并发症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DBA0C51-8584-4E46-AB42-807455AC1A4D}"/>
              </a:ext>
            </a:extLst>
          </p:cNvPr>
          <p:cNvSpPr/>
          <p:nvPr/>
        </p:nvSpPr>
        <p:spPr>
          <a:xfrm>
            <a:off x="4272424" y="1605656"/>
            <a:ext cx="3647152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糖尿病并发症主要分为急性和慢性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0265709-762D-4DA0-BACC-0E85E4E3B25B}"/>
              </a:ext>
            </a:extLst>
          </p:cNvPr>
          <p:cNvSpPr/>
          <p:nvPr/>
        </p:nvSpPr>
        <p:spPr>
          <a:xfrm>
            <a:off x="2962786" y="2822341"/>
            <a:ext cx="1338828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急性并发症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827BA21-D7CE-40B9-9565-739E010AA959}"/>
              </a:ext>
            </a:extLst>
          </p:cNvPr>
          <p:cNvSpPr/>
          <p:nvPr/>
        </p:nvSpPr>
        <p:spPr>
          <a:xfrm>
            <a:off x="7890386" y="2822341"/>
            <a:ext cx="1338828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慢性并发症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D51A6FE-F6B8-4014-B235-999F7FC3799A}"/>
              </a:ext>
            </a:extLst>
          </p:cNvPr>
          <p:cNvSpPr/>
          <p:nvPr/>
        </p:nvSpPr>
        <p:spPr>
          <a:xfrm>
            <a:off x="2282497" y="3756007"/>
            <a:ext cx="2699406" cy="110504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多由血糖升高直接引起酮症酸中毒、高渗性昏迷，以及低血糖发作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B498A6E-A0C6-45B5-93EB-3A15F49C4ABA}"/>
              </a:ext>
            </a:extLst>
          </p:cNvPr>
          <p:cNvSpPr/>
          <p:nvPr/>
        </p:nvSpPr>
        <p:spPr>
          <a:xfrm>
            <a:off x="7210097" y="3756007"/>
            <a:ext cx="2699406" cy="110504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主要是指长期的高血糖对末梢神经以及血管造成的损害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19FF278-CFC0-456F-BE7C-51D970F27561}"/>
              </a:ext>
            </a:extLst>
          </p:cNvPr>
          <p:cNvCxnSpPr>
            <a:cxnSpLocks/>
          </p:cNvCxnSpPr>
          <p:nvPr/>
        </p:nvCxnSpPr>
        <p:spPr>
          <a:xfrm>
            <a:off x="5933371" y="1996947"/>
            <a:ext cx="32525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472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>
            <a:extLst>
              <a:ext uri="{FF2B5EF4-FFF2-40B4-BE49-F238E27FC236}">
                <a16:creationId xmlns:a16="http://schemas.microsoft.com/office/drawing/2014/main" id="{6746768F-1B7D-375F-C2E0-EB4AED8DE18A}"/>
              </a:ext>
            </a:extLst>
          </p:cNvPr>
          <p:cNvGrpSpPr/>
          <p:nvPr/>
        </p:nvGrpSpPr>
        <p:grpSpPr>
          <a:xfrm>
            <a:off x="5597730" y="1226315"/>
            <a:ext cx="996540" cy="789307"/>
            <a:chOff x="5663881" y="7596798"/>
            <a:chExt cx="996540" cy="789307"/>
          </a:xfrm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A06FC172-531C-7374-FC74-E5FD3B7D7703}"/>
                </a:ext>
              </a:extLst>
            </p:cNvPr>
            <p:cNvSpPr/>
            <p:nvPr/>
          </p:nvSpPr>
          <p:spPr>
            <a:xfrm>
              <a:off x="5663881" y="7596798"/>
              <a:ext cx="996540" cy="789307"/>
            </a:xfrm>
            <a:custGeom>
              <a:avLst/>
              <a:gdLst>
                <a:gd name="connsiteX0" fmla="*/ 901992 w 996540"/>
                <a:gd name="connsiteY0" fmla="*/ 789199 h 789307"/>
                <a:gd name="connsiteX1" fmla="*/ 788578 w 996540"/>
                <a:gd name="connsiteY1" fmla="*/ 93751 h 789307"/>
                <a:gd name="connsiteX2" fmla="*/ 93129 w 996540"/>
                <a:gd name="connsiteY2" fmla="*/ 207165 h 789307"/>
                <a:gd name="connsiteX3" fmla="*/ 93129 w 996540"/>
                <a:gd name="connsiteY3" fmla="*/ 789199 h 78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540" h="789307">
                  <a:moveTo>
                    <a:pt x="901992" y="789199"/>
                  </a:moveTo>
                  <a:cubicBezTo>
                    <a:pt x="1062717" y="565838"/>
                    <a:pt x="1011940" y="254475"/>
                    <a:pt x="788578" y="93751"/>
                  </a:cubicBezTo>
                  <a:cubicBezTo>
                    <a:pt x="565217" y="-66974"/>
                    <a:pt x="253854" y="-16197"/>
                    <a:pt x="93129" y="207165"/>
                  </a:cubicBezTo>
                  <a:cubicBezTo>
                    <a:pt x="-31962" y="381015"/>
                    <a:pt x="-31962" y="615349"/>
                    <a:pt x="93129" y="789199"/>
                  </a:cubicBezTo>
                </a:path>
              </a:pathLst>
            </a:custGeom>
            <a:noFill/>
            <a:ln w="5080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48D717DC-9CE4-7344-377B-5837C7FE40B3}"/>
                </a:ext>
              </a:extLst>
            </p:cNvPr>
            <p:cNvSpPr/>
            <p:nvPr/>
          </p:nvSpPr>
          <p:spPr>
            <a:xfrm>
              <a:off x="5801229" y="7857373"/>
              <a:ext cx="398380" cy="275224"/>
            </a:xfrm>
            <a:custGeom>
              <a:avLst/>
              <a:gdLst>
                <a:gd name="connsiteX0" fmla="*/ 391550 w 398380"/>
                <a:gd name="connsiteY0" fmla="*/ 258210 h 275224"/>
                <a:gd name="connsiteX1" fmla="*/ 339572 w 398380"/>
                <a:gd name="connsiteY1" fmla="*/ 268935 h 275224"/>
                <a:gd name="connsiteX2" fmla="*/ 323161 w 398380"/>
                <a:gd name="connsiteY2" fmla="*/ 231540 h 275224"/>
                <a:gd name="connsiteX3" fmla="*/ -689 w 398380"/>
                <a:gd name="connsiteY3" fmla="*/ -108 h 275224"/>
                <a:gd name="connsiteX4" fmla="*/ 339829 w 398380"/>
                <a:gd name="connsiteY4" fmla="*/ 206013 h 275224"/>
                <a:gd name="connsiteX5" fmla="*/ 391626 w 398380"/>
                <a:gd name="connsiteY5" fmla="*/ 216957 h 275224"/>
                <a:gd name="connsiteX6" fmla="*/ 391360 w 398380"/>
                <a:gd name="connsiteY6" fmla="*/ 258210 h 27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8380" h="275224">
                  <a:moveTo>
                    <a:pt x="391550" y="258210"/>
                  </a:moveTo>
                  <a:cubicBezTo>
                    <a:pt x="380158" y="275526"/>
                    <a:pt x="356889" y="280327"/>
                    <a:pt x="339572" y="268935"/>
                  </a:cubicBezTo>
                  <a:cubicBezTo>
                    <a:pt x="327209" y="260791"/>
                    <a:pt x="320779" y="246151"/>
                    <a:pt x="323161" y="231540"/>
                  </a:cubicBezTo>
                  <a:lnTo>
                    <a:pt x="-689" y="-108"/>
                  </a:lnTo>
                  <a:lnTo>
                    <a:pt x="339829" y="206013"/>
                  </a:lnTo>
                  <a:cubicBezTo>
                    <a:pt x="357156" y="194735"/>
                    <a:pt x="380339" y="199631"/>
                    <a:pt x="391626" y="216957"/>
                  </a:cubicBezTo>
                  <a:cubicBezTo>
                    <a:pt x="399808" y="229520"/>
                    <a:pt x="399704" y="245751"/>
                    <a:pt x="391360" y="258210"/>
                  </a:cubicBezTo>
                  <a:close/>
                </a:path>
              </a:pathLst>
            </a:custGeom>
            <a:noFill/>
            <a:ln w="5080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79CB6895-BFFF-4006-9A92-43A926891238}"/>
              </a:ext>
            </a:extLst>
          </p:cNvPr>
          <p:cNvSpPr/>
          <p:nvPr/>
        </p:nvSpPr>
        <p:spPr>
          <a:xfrm>
            <a:off x="4515279" y="480950"/>
            <a:ext cx="3161443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糖尿病的并发症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827BA21-D7CE-40B9-9565-739E010AA959}"/>
              </a:ext>
            </a:extLst>
          </p:cNvPr>
          <p:cNvSpPr/>
          <p:nvPr/>
        </p:nvSpPr>
        <p:spPr>
          <a:xfrm>
            <a:off x="5362466" y="1510797"/>
            <a:ext cx="1467068" cy="400110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慢性并发症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3ED63D0-0D76-435A-9B42-6EC657360C12}"/>
              </a:ext>
            </a:extLst>
          </p:cNvPr>
          <p:cNvSpPr/>
          <p:nvPr/>
        </p:nvSpPr>
        <p:spPr>
          <a:xfrm>
            <a:off x="1606612" y="2323559"/>
            <a:ext cx="2838618" cy="1878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14300" dir="5400000" sx="96000" sy="96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E665630-C129-41C0-9D84-7888F13CD9A0}"/>
              </a:ext>
            </a:extLst>
          </p:cNvPr>
          <p:cNvSpPr/>
          <p:nvPr/>
        </p:nvSpPr>
        <p:spPr>
          <a:xfrm>
            <a:off x="1664010" y="3712720"/>
            <a:ext cx="2723823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altLang="zh-CN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脑出血</a:t>
            </a:r>
            <a:r>
              <a:rPr lang="zh-CN" altLang="en-US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丨</a:t>
            </a:r>
            <a:r>
              <a:rPr lang="zh-CN" altLang="zh-CN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血管栓塞</a:t>
            </a:r>
            <a:r>
              <a:rPr lang="zh-CN" altLang="en-US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丨</a:t>
            </a:r>
            <a:r>
              <a:rPr lang="zh-CN" altLang="zh-CN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中风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C63843FD-B75E-45C9-8066-FF0E31C053F4}"/>
              </a:ext>
            </a:extLst>
          </p:cNvPr>
          <p:cNvSpPr/>
          <p:nvPr/>
        </p:nvSpPr>
        <p:spPr>
          <a:xfrm>
            <a:off x="2509554" y="2456513"/>
            <a:ext cx="1032734" cy="119191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A5B4FAD-7C4B-4164-8378-243B4C3A0077}"/>
              </a:ext>
            </a:extLst>
          </p:cNvPr>
          <p:cNvSpPr/>
          <p:nvPr/>
        </p:nvSpPr>
        <p:spPr>
          <a:xfrm>
            <a:off x="2702756" y="3233317"/>
            <a:ext cx="646331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kern="100" dirty="0">
                <a:solidFill>
                  <a:schemeClr val="accent1">
                    <a:lumMod val="75000"/>
                  </a:schemeClr>
                </a:solidFill>
              </a:rPr>
              <a:t>脑部</a:t>
            </a:r>
            <a:endParaRPr lang="zh-CN" altLang="zh-CN" kern="1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53A9226A-7790-46B8-B603-C73457201028}"/>
              </a:ext>
            </a:extLst>
          </p:cNvPr>
          <p:cNvCxnSpPr>
            <a:cxnSpLocks/>
          </p:cNvCxnSpPr>
          <p:nvPr/>
        </p:nvCxnSpPr>
        <p:spPr>
          <a:xfrm>
            <a:off x="2948531" y="3218411"/>
            <a:ext cx="154781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B7965D1E-C8DB-4AB5-87F8-8B769B02848D}"/>
              </a:ext>
            </a:extLst>
          </p:cNvPr>
          <p:cNvSpPr/>
          <p:nvPr/>
        </p:nvSpPr>
        <p:spPr>
          <a:xfrm>
            <a:off x="4676691" y="2323559"/>
            <a:ext cx="2838618" cy="1878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14300" dir="5400000" sx="96000" sy="96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EC292A7-C186-4111-925F-D46D3DAEC85A}"/>
              </a:ext>
            </a:extLst>
          </p:cNvPr>
          <p:cNvSpPr/>
          <p:nvPr/>
        </p:nvSpPr>
        <p:spPr>
          <a:xfrm>
            <a:off x="4849505" y="3712720"/>
            <a:ext cx="2492990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冠状动脉栓塞丨心绞痛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9801AC1-E3ED-4BFD-BF03-A07237A6BCB1}"/>
              </a:ext>
            </a:extLst>
          </p:cNvPr>
          <p:cNvSpPr/>
          <p:nvPr/>
        </p:nvSpPr>
        <p:spPr>
          <a:xfrm>
            <a:off x="5579633" y="2456513"/>
            <a:ext cx="1032734" cy="119191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FD16DA2B-A9DC-4872-A8D0-986EADB21C95}"/>
              </a:ext>
            </a:extLst>
          </p:cNvPr>
          <p:cNvSpPr/>
          <p:nvPr/>
        </p:nvSpPr>
        <p:spPr>
          <a:xfrm>
            <a:off x="5772835" y="3233317"/>
            <a:ext cx="646331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kern="100">
                <a:solidFill>
                  <a:schemeClr val="accent1">
                    <a:lumMod val="75000"/>
                  </a:schemeClr>
                </a:solidFill>
              </a:rPr>
              <a:t>心脏</a:t>
            </a:r>
            <a:endParaRPr lang="zh-CN" altLang="zh-CN" kern="1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681BC396-A164-16F5-A5A0-D7F8F25E8116}"/>
              </a:ext>
            </a:extLst>
          </p:cNvPr>
          <p:cNvGrpSpPr/>
          <p:nvPr/>
        </p:nvGrpSpPr>
        <p:grpSpPr>
          <a:xfrm>
            <a:off x="5772836" y="2502296"/>
            <a:ext cx="646328" cy="646328"/>
            <a:chOff x="2089587" y="-62963"/>
            <a:chExt cx="646328" cy="646328"/>
          </a:xfrm>
        </p:grpSpPr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8FB1D6D5-2B8E-C773-902E-D3702B2BCF79}"/>
                </a:ext>
              </a:extLst>
            </p:cNvPr>
            <p:cNvSpPr>
              <a:spLocks/>
            </p:cNvSpPr>
            <p:nvPr/>
          </p:nvSpPr>
          <p:spPr>
            <a:xfrm>
              <a:off x="2089587" y="-62963"/>
              <a:ext cx="646328" cy="646328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3E7C1B2E-01A1-AA1D-E4B0-ED56C33ED869}"/>
                </a:ext>
              </a:extLst>
            </p:cNvPr>
            <p:cNvGrpSpPr/>
            <p:nvPr/>
          </p:nvGrpSpPr>
          <p:grpSpPr>
            <a:xfrm>
              <a:off x="2218901" y="400"/>
              <a:ext cx="387701" cy="519603"/>
              <a:chOff x="5385131" y="7025128"/>
              <a:chExt cx="493095" cy="660854"/>
            </a:xfrm>
          </p:grpSpPr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CA712E1E-0BEC-AC6C-145F-3D7AB8B5AEA2}"/>
                  </a:ext>
                </a:extLst>
              </p:cNvPr>
              <p:cNvSpPr/>
              <p:nvPr/>
            </p:nvSpPr>
            <p:spPr>
              <a:xfrm>
                <a:off x="5385131" y="7025128"/>
                <a:ext cx="493095" cy="660854"/>
              </a:xfrm>
              <a:custGeom>
                <a:avLst/>
                <a:gdLst>
                  <a:gd name="connsiteX0" fmla="*/ -199 w 493095"/>
                  <a:gd name="connsiteY0" fmla="*/ 64945 h 660854"/>
                  <a:gd name="connsiteX1" fmla="*/ 62189 w 493095"/>
                  <a:gd name="connsiteY1" fmla="*/ 652 h 660854"/>
                  <a:gd name="connsiteX2" fmla="*/ 121720 w 493095"/>
                  <a:gd name="connsiteY2" fmla="*/ 81900 h 660854"/>
                  <a:gd name="connsiteX3" fmla="*/ 238307 w 493095"/>
                  <a:gd name="connsiteY3" fmla="*/ 56944 h 660854"/>
                  <a:gd name="connsiteX4" fmla="*/ 367275 w 493095"/>
                  <a:gd name="connsiteY4" fmla="*/ 29989 h 660854"/>
                  <a:gd name="connsiteX5" fmla="*/ 367275 w 493095"/>
                  <a:gd name="connsiteY5" fmla="*/ 103045 h 660854"/>
                  <a:gd name="connsiteX6" fmla="*/ 357750 w 493095"/>
                  <a:gd name="connsiteY6" fmla="*/ 194676 h 660854"/>
                  <a:gd name="connsiteX7" fmla="*/ 373085 w 493095"/>
                  <a:gd name="connsiteY7" fmla="*/ 654924 h 660854"/>
                  <a:gd name="connsiteX8" fmla="*/ 3896 w 493095"/>
                  <a:gd name="connsiteY8" fmla="*/ 365840 h 660854"/>
                  <a:gd name="connsiteX9" fmla="*/ 62761 w 493095"/>
                  <a:gd name="connsiteY9" fmla="*/ 129906 h 66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3095" h="660854">
                    <a:moveTo>
                      <a:pt x="-199" y="64945"/>
                    </a:moveTo>
                    <a:lnTo>
                      <a:pt x="62189" y="652"/>
                    </a:lnTo>
                    <a:lnTo>
                      <a:pt x="121720" y="81900"/>
                    </a:lnTo>
                    <a:cubicBezTo>
                      <a:pt x="121720" y="81900"/>
                      <a:pt x="197920" y="38465"/>
                      <a:pt x="238307" y="56944"/>
                    </a:cubicBezTo>
                    <a:cubicBezTo>
                      <a:pt x="258214" y="11510"/>
                      <a:pt x="333557" y="18178"/>
                      <a:pt x="367275" y="29989"/>
                    </a:cubicBezTo>
                    <a:lnTo>
                      <a:pt x="367275" y="103045"/>
                    </a:lnTo>
                    <a:cubicBezTo>
                      <a:pt x="367275" y="103045"/>
                      <a:pt x="131722" y="112570"/>
                      <a:pt x="357750" y="194676"/>
                    </a:cubicBezTo>
                    <a:cubicBezTo>
                      <a:pt x="583778" y="276781"/>
                      <a:pt x="481575" y="619110"/>
                      <a:pt x="373085" y="654924"/>
                    </a:cubicBezTo>
                    <a:cubicBezTo>
                      <a:pt x="242783" y="697977"/>
                      <a:pt x="7230" y="521574"/>
                      <a:pt x="3896" y="365840"/>
                    </a:cubicBezTo>
                    <a:cubicBezTo>
                      <a:pt x="562" y="210106"/>
                      <a:pt x="62761" y="129906"/>
                      <a:pt x="62761" y="129906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BD6F2CD2-4E1E-D236-E62E-E0D504A36F6F}"/>
                  </a:ext>
                </a:extLst>
              </p:cNvPr>
              <p:cNvSpPr/>
              <p:nvPr/>
            </p:nvSpPr>
            <p:spPr>
              <a:xfrm>
                <a:off x="5393609" y="7092850"/>
                <a:ext cx="147388" cy="220313"/>
              </a:xfrm>
              <a:custGeom>
                <a:avLst/>
                <a:gdLst>
                  <a:gd name="connsiteX0" fmla="*/ 141723 w 147388"/>
                  <a:gd name="connsiteY0" fmla="*/ 652 h 220313"/>
                  <a:gd name="connsiteX1" fmla="*/ 99337 w 147388"/>
                  <a:gd name="connsiteY1" fmla="*/ 147051 h 220313"/>
                  <a:gd name="connsiteX2" fmla="*/ -199 w 147388"/>
                  <a:gd name="connsiteY2" fmla="*/ 220965 h 22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7388" h="220313">
                    <a:moveTo>
                      <a:pt x="141723" y="652"/>
                    </a:moveTo>
                    <a:cubicBezTo>
                      <a:pt x="151248" y="51325"/>
                      <a:pt x="154296" y="122857"/>
                      <a:pt x="99337" y="147051"/>
                    </a:cubicBezTo>
                    <a:cubicBezTo>
                      <a:pt x="61160" y="164129"/>
                      <a:pt x="27185" y="189361"/>
                      <a:pt x="-199" y="220965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>
                <a:extLst>
                  <a:ext uri="{FF2B5EF4-FFF2-40B4-BE49-F238E27FC236}">
                    <a16:creationId xmlns:a16="http://schemas.microsoft.com/office/drawing/2014/main" id="{54169B7E-BC03-C499-0AB7-6527C8D24963}"/>
                  </a:ext>
                </a:extLst>
              </p:cNvPr>
              <p:cNvSpPr/>
              <p:nvPr/>
            </p:nvSpPr>
            <p:spPr>
              <a:xfrm>
                <a:off x="5551533" y="7273920"/>
                <a:ext cx="198405" cy="229552"/>
              </a:xfrm>
              <a:custGeom>
                <a:avLst/>
                <a:gdLst>
                  <a:gd name="connsiteX0" fmla="*/ -199 w 198405"/>
                  <a:gd name="connsiteY0" fmla="*/ 652 h 229552"/>
                  <a:gd name="connsiteX1" fmla="*/ 198206 w 198405"/>
                  <a:gd name="connsiteY1" fmla="*/ 230204 h 22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8405" h="229552">
                    <a:moveTo>
                      <a:pt x="-199" y="652"/>
                    </a:moveTo>
                    <a:cubicBezTo>
                      <a:pt x="-199" y="652"/>
                      <a:pt x="56951" y="212487"/>
                      <a:pt x="198206" y="230204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>
                <a:extLst>
                  <a:ext uri="{FF2B5EF4-FFF2-40B4-BE49-F238E27FC236}">
                    <a16:creationId xmlns:a16="http://schemas.microsoft.com/office/drawing/2014/main" id="{A957032D-7505-B618-4BE0-0067862253E1}"/>
                  </a:ext>
                </a:extLst>
              </p:cNvPr>
              <p:cNvSpPr/>
              <p:nvPr/>
            </p:nvSpPr>
            <p:spPr>
              <a:xfrm>
                <a:off x="5579304" y="7386506"/>
                <a:ext cx="66145" cy="141732"/>
              </a:xfrm>
              <a:custGeom>
                <a:avLst/>
                <a:gdLst>
                  <a:gd name="connsiteX0" fmla="*/ 65946 w 66145"/>
                  <a:gd name="connsiteY0" fmla="*/ 142384 h 141732"/>
                  <a:gd name="connsiteX1" fmla="*/ 31657 w 66145"/>
                  <a:gd name="connsiteY1" fmla="*/ 116666 h 141732"/>
                  <a:gd name="connsiteX2" fmla="*/ 20703 w 66145"/>
                  <a:gd name="connsiteY2" fmla="*/ 652 h 14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145" h="141732">
                    <a:moveTo>
                      <a:pt x="65946" y="142384"/>
                    </a:moveTo>
                    <a:cubicBezTo>
                      <a:pt x="53716" y="134935"/>
                      <a:pt x="42229" y="126324"/>
                      <a:pt x="31657" y="116666"/>
                    </a:cubicBezTo>
                    <a:cubicBezTo>
                      <a:pt x="-19207" y="69041"/>
                      <a:pt x="1558" y="24464"/>
                      <a:pt x="20703" y="652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0DF53C0C-830E-183B-1716-599B98D059BA}"/>
                  </a:ext>
                </a:extLst>
              </p:cNvPr>
              <p:cNvSpPr/>
              <p:nvPr/>
            </p:nvSpPr>
            <p:spPr>
              <a:xfrm>
                <a:off x="5604706" y="7502520"/>
                <a:ext cx="6453" cy="81057"/>
              </a:xfrm>
              <a:custGeom>
                <a:avLst/>
                <a:gdLst>
                  <a:gd name="connsiteX0" fmla="*/ 2253 w 6453"/>
                  <a:gd name="connsiteY0" fmla="*/ 81709 h 81057"/>
                  <a:gd name="connsiteX1" fmla="*/ 6254 w 6453"/>
                  <a:gd name="connsiteY1" fmla="*/ 652 h 8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53" h="81057">
                    <a:moveTo>
                      <a:pt x="2253" y="81709"/>
                    </a:moveTo>
                    <a:cubicBezTo>
                      <a:pt x="2253" y="81709"/>
                      <a:pt x="-5366" y="27321"/>
                      <a:pt x="6254" y="652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93618F8E-AF26-D726-5BF3-2CAFAD46A62A}"/>
                  </a:ext>
                </a:extLst>
              </p:cNvPr>
              <p:cNvSpPr/>
              <p:nvPr/>
            </p:nvSpPr>
            <p:spPr>
              <a:xfrm>
                <a:off x="5655451" y="7441179"/>
                <a:ext cx="79914" cy="15621"/>
              </a:xfrm>
              <a:custGeom>
                <a:avLst/>
                <a:gdLst>
                  <a:gd name="connsiteX0" fmla="*/ -199 w 79914"/>
                  <a:gd name="connsiteY0" fmla="*/ 16273 h 15621"/>
                  <a:gd name="connsiteX1" fmla="*/ 79715 w 79914"/>
                  <a:gd name="connsiteY1" fmla="*/ 652 h 15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914" h="15621">
                    <a:moveTo>
                      <a:pt x="-199" y="16273"/>
                    </a:moveTo>
                    <a:cubicBezTo>
                      <a:pt x="27099" y="15310"/>
                      <a:pt x="54064" y="10033"/>
                      <a:pt x="79715" y="652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C8DC60B9-2026-2E9C-12B4-26F425A3B184}"/>
                  </a:ext>
                </a:extLst>
              </p:cNvPr>
              <p:cNvSpPr/>
              <p:nvPr/>
            </p:nvSpPr>
            <p:spPr>
              <a:xfrm>
                <a:off x="5571917" y="7327759"/>
                <a:ext cx="112490" cy="14931"/>
              </a:xfrm>
              <a:custGeom>
                <a:avLst/>
                <a:gdLst>
                  <a:gd name="connsiteX0" fmla="*/ -199 w 112490"/>
                  <a:gd name="connsiteY0" fmla="*/ 3867 h 14931"/>
                  <a:gd name="connsiteX1" fmla="*/ 112291 w 112490"/>
                  <a:gd name="connsiteY1" fmla="*/ 15584 h 14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2490" h="14931">
                    <a:moveTo>
                      <a:pt x="-199" y="3867"/>
                    </a:moveTo>
                    <a:cubicBezTo>
                      <a:pt x="30947" y="-609"/>
                      <a:pt x="79239" y="-3181"/>
                      <a:pt x="112291" y="15584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5BB3A3E1-4FFF-4EA9-B72E-1EA9798962B4}"/>
              </a:ext>
            </a:extLst>
          </p:cNvPr>
          <p:cNvCxnSpPr>
            <a:cxnSpLocks/>
          </p:cNvCxnSpPr>
          <p:nvPr/>
        </p:nvCxnSpPr>
        <p:spPr>
          <a:xfrm>
            <a:off x="6018610" y="3218411"/>
            <a:ext cx="154781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>
            <a:extLst>
              <a:ext uri="{FF2B5EF4-FFF2-40B4-BE49-F238E27FC236}">
                <a16:creationId xmlns:a16="http://schemas.microsoft.com/office/drawing/2014/main" id="{6FEE26D0-1407-426E-8715-6BEDA376026A}"/>
              </a:ext>
            </a:extLst>
          </p:cNvPr>
          <p:cNvSpPr/>
          <p:nvPr/>
        </p:nvSpPr>
        <p:spPr>
          <a:xfrm>
            <a:off x="7746770" y="2323559"/>
            <a:ext cx="2838618" cy="1878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14300" dir="5400000" sx="96000" sy="96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4204DFF9-04CC-476B-8E16-C74E7DA4665B}"/>
              </a:ext>
            </a:extLst>
          </p:cNvPr>
          <p:cNvSpPr/>
          <p:nvPr/>
        </p:nvSpPr>
        <p:spPr>
          <a:xfrm>
            <a:off x="7919584" y="3712720"/>
            <a:ext cx="2492990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下肢血管病丨糖尿病足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90EDA495-0017-475B-BEE4-F19455694981}"/>
              </a:ext>
            </a:extLst>
          </p:cNvPr>
          <p:cNvSpPr/>
          <p:nvPr/>
        </p:nvSpPr>
        <p:spPr>
          <a:xfrm>
            <a:off x="8649712" y="2456513"/>
            <a:ext cx="1032734" cy="119191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2E33FD92-180C-4972-8DF3-DDBC592A5DB8}"/>
              </a:ext>
            </a:extLst>
          </p:cNvPr>
          <p:cNvSpPr/>
          <p:nvPr/>
        </p:nvSpPr>
        <p:spPr>
          <a:xfrm>
            <a:off x="8842914" y="3233317"/>
            <a:ext cx="646331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kern="100">
                <a:solidFill>
                  <a:schemeClr val="accent1">
                    <a:lumMod val="75000"/>
                  </a:schemeClr>
                </a:solidFill>
              </a:rPr>
              <a:t>足部</a:t>
            </a:r>
            <a:endParaRPr lang="zh-CN" altLang="zh-CN" kern="1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AD8C9898-D523-4507-F1ED-07E084E18FA2}"/>
              </a:ext>
            </a:extLst>
          </p:cNvPr>
          <p:cNvGrpSpPr/>
          <p:nvPr/>
        </p:nvGrpSpPr>
        <p:grpSpPr>
          <a:xfrm>
            <a:off x="8842915" y="2502296"/>
            <a:ext cx="646328" cy="646328"/>
            <a:chOff x="3403961" y="-20002"/>
            <a:chExt cx="646328" cy="646328"/>
          </a:xfrm>
        </p:grpSpPr>
        <p:sp>
          <p:nvSpPr>
            <p:cNvPr id="141" name="矩形 140">
              <a:extLst>
                <a:ext uri="{FF2B5EF4-FFF2-40B4-BE49-F238E27FC236}">
                  <a16:creationId xmlns:a16="http://schemas.microsoft.com/office/drawing/2014/main" id="{998281AC-8F06-F39A-9735-43CEE4CFC1C4}"/>
                </a:ext>
              </a:extLst>
            </p:cNvPr>
            <p:cNvSpPr>
              <a:spLocks/>
            </p:cNvSpPr>
            <p:nvPr/>
          </p:nvSpPr>
          <p:spPr>
            <a:xfrm>
              <a:off x="3403961" y="-20002"/>
              <a:ext cx="646328" cy="646328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68F16517-F037-ED64-91B0-DD828D5347B6}"/>
                </a:ext>
              </a:extLst>
            </p:cNvPr>
            <p:cNvGrpSpPr/>
            <p:nvPr/>
          </p:nvGrpSpPr>
          <p:grpSpPr>
            <a:xfrm>
              <a:off x="3474941" y="118855"/>
              <a:ext cx="504369" cy="368615"/>
              <a:chOff x="6589888" y="7152096"/>
              <a:chExt cx="641477" cy="468820"/>
            </a:xfrm>
          </p:grpSpPr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30C0AD6-8C0B-895F-E90A-EDD47F21ED26}"/>
                  </a:ext>
                </a:extLst>
              </p:cNvPr>
              <p:cNvSpPr/>
              <p:nvPr/>
            </p:nvSpPr>
            <p:spPr>
              <a:xfrm>
                <a:off x="6589888" y="7152096"/>
                <a:ext cx="641477" cy="468820"/>
              </a:xfrm>
              <a:custGeom>
                <a:avLst/>
                <a:gdLst>
                  <a:gd name="connsiteX0" fmla="*/ 333046 w 641477"/>
                  <a:gd name="connsiteY0" fmla="*/ 47419 h 468820"/>
                  <a:gd name="connsiteX1" fmla="*/ 153118 w 641477"/>
                  <a:gd name="connsiteY1" fmla="*/ 353457 h 468820"/>
                  <a:gd name="connsiteX2" fmla="*/ 76918 w 641477"/>
                  <a:gd name="connsiteY2" fmla="*/ 376889 h 468820"/>
                  <a:gd name="connsiteX3" fmla="*/ 6148 w 641477"/>
                  <a:gd name="connsiteY3" fmla="*/ 379460 h 468820"/>
                  <a:gd name="connsiteX4" fmla="*/ 63298 w 641477"/>
                  <a:gd name="connsiteY4" fmla="*/ 469472 h 468820"/>
                  <a:gd name="connsiteX5" fmla="*/ 126830 w 641477"/>
                  <a:gd name="connsiteY5" fmla="*/ 445850 h 468820"/>
                  <a:gd name="connsiteX6" fmla="*/ 338570 w 641477"/>
                  <a:gd name="connsiteY6" fmla="*/ 445850 h 468820"/>
                  <a:gd name="connsiteX7" fmla="*/ 464586 w 641477"/>
                  <a:gd name="connsiteY7" fmla="*/ 440135 h 468820"/>
                  <a:gd name="connsiteX8" fmla="*/ 551645 w 641477"/>
                  <a:gd name="connsiteY8" fmla="*/ 465471 h 468820"/>
                  <a:gd name="connsiteX9" fmla="*/ 601269 w 641477"/>
                  <a:gd name="connsiteY9" fmla="*/ 268971 h 468820"/>
                  <a:gd name="connsiteX10" fmla="*/ 582219 w 641477"/>
                  <a:gd name="connsiteY10" fmla="*/ 652 h 46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1477" h="468820">
                    <a:moveTo>
                      <a:pt x="333046" y="47419"/>
                    </a:moveTo>
                    <a:cubicBezTo>
                      <a:pt x="333046" y="47419"/>
                      <a:pt x="383338" y="260684"/>
                      <a:pt x="153118" y="353457"/>
                    </a:cubicBezTo>
                    <a:cubicBezTo>
                      <a:pt x="124543" y="350219"/>
                      <a:pt x="97588" y="364792"/>
                      <a:pt x="76918" y="376889"/>
                    </a:cubicBezTo>
                    <a:cubicBezTo>
                      <a:pt x="40628" y="377556"/>
                      <a:pt x="10243" y="374317"/>
                      <a:pt x="6148" y="379460"/>
                    </a:cubicBezTo>
                    <a:cubicBezTo>
                      <a:pt x="2052" y="384604"/>
                      <a:pt x="-22427" y="469472"/>
                      <a:pt x="63298" y="469472"/>
                    </a:cubicBezTo>
                    <a:cubicBezTo>
                      <a:pt x="86491" y="468767"/>
                      <a:pt x="108808" y="460461"/>
                      <a:pt x="126830" y="445850"/>
                    </a:cubicBezTo>
                    <a:cubicBezTo>
                      <a:pt x="200363" y="476711"/>
                      <a:pt x="271038" y="477949"/>
                      <a:pt x="338570" y="445850"/>
                    </a:cubicBezTo>
                    <a:cubicBezTo>
                      <a:pt x="338570" y="445850"/>
                      <a:pt x="412770" y="417275"/>
                      <a:pt x="464586" y="440135"/>
                    </a:cubicBezTo>
                    <a:cubicBezTo>
                      <a:pt x="490704" y="456470"/>
                      <a:pt x="520841" y="465233"/>
                      <a:pt x="551645" y="465471"/>
                    </a:cubicBezTo>
                    <a:cubicBezTo>
                      <a:pt x="618320" y="465471"/>
                      <a:pt x="686900" y="369078"/>
                      <a:pt x="601269" y="268971"/>
                    </a:cubicBezTo>
                    <a:cubicBezTo>
                      <a:pt x="541167" y="198676"/>
                      <a:pt x="582219" y="652"/>
                      <a:pt x="582219" y="652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B4247BC1-3574-360E-3C99-243BDB0E3194}"/>
                  </a:ext>
                </a:extLst>
              </p:cNvPr>
              <p:cNvSpPr/>
              <p:nvPr/>
            </p:nvSpPr>
            <p:spPr>
              <a:xfrm>
                <a:off x="7062484" y="7398222"/>
                <a:ext cx="37877" cy="72675"/>
              </a:xfrm>
              <a:custGeom>
                <a:avLst/>
                <a:gdLst>
                  <a:gd name="connsiteX0" fmla="*/ 34757 w 37877"/>
                  <a:gd name="connsiteY0" fmla="*/ 652 h 72675"/>
                  <a:gd name="connsiteX1" fmla="*/ -199 w 37877"/>
                  <a:gd name="connsiteY1" fmla="*/ 73327 h 7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77" h="72675">
                    <a:moveTo>
                      <a:pt x="34757" y="652"/>
                    </a:moveTo>
                    <a:cubicBezTo>
                      <a:pt x="34757" y="652"/>
                      <a:pt x="52664" y="58754"/>
                      <a:pt x="-199" y="73327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7B94C701-03F4-4A54-9994-1A6B1939D1E2}"/>
              </a:ext>
            </a:extLst>
          </p:cNvPr>
          <p:cNvCxnSpPr>
            <a:cxnSpLocks/>
          </p:cNvCxnSpPr>
          <p:nvPr/>
        </p:nvCxnSpPr>
        <p:spPr>
          <a:xfrm>
            <a:off x="9088689" y="3218411"/>
            <a:ext cx="154781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>
            <a:extLst>
              <a:ext uri="{FF2B5EF4-FFF2-40B4-BE49-F238E27FC236}">
                <a16:creationId xmlns:a16="http://schemas.microsoft.com/office/drawing/2014/main" id="{25ADEF1F-7A8D-4620-9213-09D357339634}"/>
              </a:ext>
            </a:extLst>
          </p:cNvPr>
          <p:cNvSpPr/>
          <p:nvPr/>
        </p:nvSpPr>
        <p:spPr>
          <a:xfrm>
            <a:off x="3141652" y="4433460"/>
            <a:ext cx="2838618" cy="1878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14300" dir="5400000" sx="96000" sy="96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6BBE93B0-E2E7-4672-9470-CE978591AEF0}"/>
              </a:ext>
            </a:extLst>
          </p:cNvPr>
          <p:cNvSpPr/>
          <p:nvPr/>
        </p:nvSpPr>
        <p:spPr>
          <a:xfrm>
            <a:off x="3429882" y="5822621"/>
            <a:ext cx="2262158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糖尿病性视网膜病变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09C54B03-9815-40BE-8C1C-2335BB947D0C}"/>
              </a:ext>
            </a:extLst>
          </p:cNvPr>
          <p:cNvSpPr/>
          <p:nvPr/>
        </p:nvSpPr>
        <p:spPr>
          <a:xfrm>
            <a:off x="4044594" y="4566414"/>
            <a:ext cx="1032734" cy="119191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C54712B9-F1C9-4512-9B61-44C08DF0355E}"/>
              </a:ext>
            </a:extLst>
          </p:cNvPr>
          <p:cNvSpPr/>
          <p:nvPr/>
        </p:nvSpPr>
        <p:spPr>
          <a:xfrm>
            <a:off x="4237796" y="5343218"/>
            <a:ext cx="646331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kern="100">
                <a:solidFill>
                  <a:schemeClr val="accent1">
                    <a:lumMod val="75000"/>
                  </a:schemeClr>
                </a:solidFill>
              </a:rPr>
              <a:t>眼睛</a:t>
            </a:r>
            <a:endParaRPr lang="zh-CN" altLang="zh-CN" kern="1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ED1AACE0-EDFE-38BA-C451-D137683302C2}"/>
              </a:ext>
            </a:extLst>
          </p:cNvPr>
          <p:cNvGrpSpPr/>
          <p:nvPr/>
        </p:nvGrpSpPr>
        <p:grpSpPr>
          <a:xfrm>
            <a:off x="4237797" y="4612197"/>
            <a:ext cx="646328" cy="646328"/>
            <a:chOff x="1610248" y="1106377"/>
            <a:chExt cx="646328" cy="646328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0A69FE40-8560-826F-5774-315FF762E09A}"/>
                </a:ext>
              </a:extLst>
            </p:cNvPr>
            <p:cNvSpPr>
              <a:spLocks/>
            </p:cNvSpPr>
            <p:nvPr/>
          </p:nvSpPr>
          <p:spPr>
            <a:xfrm>
              <a:off x="1610248" y="1106377"/>
              <a:ext cx="646328" cy="646328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47" name="组合 146">
              <a:extLst>
                <a:ext uri="{FF2B5EF4-FFF2-40B4-BE49-F238E27FC236}">
                  <a16:creationId xmlns:a16="http://schemas.microsoft.com/office/drawing/2014/main" id="{2E6596B6-0A20-13DF-CFC9-97D229C3B21A}"/>
                </a:ext>
              </a:extLst>
            </p:cNvPr>
            <p:cNvGrpSpPr/>
            <p:nvPr/>
          </p:nvGrpSpPr>
          <p:grpSpPr>
            <a:xfrm>
              <a:off x="1663804" y="1267402"/>
              <a:ext cx="539217" cy="324279"/>
              <a:chOff x="4543503" y="8498740"/>
              <a:chExt cx="685800" cy="412432"/>
            </a:xfrm>
          </p:grpSpPr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49BDB49E-06E0-1605-E8D2-1F5F6E03B972}"/>
                  </a:ext>
                </a:extLst>
              </p:cNvPr>
              <p:cNvSpPr/>
              <p:nvPr/>
            </p:nvSpPr>
            <p:spPr>
              <a:xfrm>
                <a:off x="4543503" y="8498740"/>
                <a:ext cx="685800" cy="412432"/>
              </a:xfrm>
              <a:custGeom>
                <a:avLst/>
                <a:gdLst>
                  <a:gd name="connsiteX0" fmla="*/ 685601 w 685800"/>
                  <a:gd name="connsiteY0" fmla="*/ 206868 h 412432"/>
                  <a:gd name="connsiteX1" fmla="*/ 342701 w 685800"/>
                  <a:gd name="connsiteY1" fmla="*/ 413084 h 412432"/>
                  <a:gd name="connsiteX2" fmla="*/ -199 w 685800"/>
                  <a:gd name="connsiteY2" fmla="*/ 206868 h 412432"/>
                  <a:gd name="connsiteX3" fmla="*/ 342701 w 685800"/>
                  <a:gd name="connsiteY3" fmla="*/ 652 h 412432"/>
                  <a:gd name="connsiteX4" fmla="*/ 685601 w 685800"/>
                  <a:gd name="connsiteY4" fmla="*/ 206868 h 412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412432">
                    <a:moveTo>
                      <a:pt x="685601" y="206868"/>
                    </a:moveTo>
                    <a:cubicBezTo>
                      <a:pt x="642452" y="326026"/>
                      <a:pt x="505387" y="413084"/>
                      <a:pt x="342701" y="413084"/>
                    </a:cubicBezTo>
                    <a:cubicBezTo>
                      <a:pt x="180013" y="413084"/>
                      <a:pt x="43235" y="326026"/>
                      <a:pt x="-199" y="206868"/>
                    </a:cubicBezTo>
                    <a:cubicBezTo>
                      <a:pt x="42949" y="87710"/>
                      <a:pt x="180013" y="652"/>
                      <a:pt x="342701" y="652"/>
                    </a:cubicBezTo>
                    <a:cubicBezTo>
                      <a:pt x="505387" y="652"/>
                      <a:pt x="642452" y="87710"/>
                      <a:pt x="685601" y="206868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CC925F85-ACBD-519F-6A7C-B5D84F601B16}"/>
                  </a:ext>
                </a:extLst>
              </p:cNvPr>
              <p:cNvSpPr/>
              <p:nvPr/>
            </p:nvSpPr>
            <p:spPr>
              <a:xfrm>
                <a:off x="4700951" y="8519314"/>
                <a:ext cx="371284" cy="371284"/>
              </a:xfrm>
              <a:custGeom>
                <a:avLst/>
                <a:gdLst>
                  <a:gd name="connsiteX0" fmla="*/ 371285 w 371284"/>
                  <a:gd name="connsiteY0" fmla="*/ 185642 h 371284"/>
                  <a:gd name="connsiteX1" fmla="*/ 185642 w 371284"/>
                  <a:gd name="connsiteY1" fmla="*/ 371285 h 371284"/>
                  <a:gd name="connsiteX2" fmla="*/ 0 w 371284"/>
                  <a:gd name="connsiteY2" fmla="*/ 185642 h 371284"/>
                  <a:gd name="connsiteX3" fmla="*/ 185642 w 371284"/>
                  <a:gd name="connsiteY3" fmla="*/ 0 h 371284"/>
                  <a:gd name="connsiteX4" fmla="*/ 371285 w 371284"/>
                  <a:gd name="connsiteY4" fmla="*/ 185642 h 371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284" h="371284">
                    <a:moveTo>
                      <a:pt x="371285" y="185642"/>
                    </a:moveTo>
                    <a:cubicBezTo>
                      <a:pt x="371285" y="288170"/>
                      <a:pt x="288170" y="371285"/>
                      <a:pt x="185642" y="371285"/>
                    </a:cubicBezTo>
                    <a:cubicBezTo>
                      <a:pt x="83115" y="371285"/>
                      <a:pt x="0" y="288170"/>
                      <a:pt x="0" y="185642"/>
                    </a:cubicBezTo>
                    <a:cubicBezTo>
                      <a:pt x="0" y="83115"/>
                      <a:pt x="83115" y="0"/>
                      <a:pt x="185642" y="0"/>
                    </a:cubicBezTo>
                    <a:cubicBezTo>
                      <a:pt x="288170" y="0"/>
                      <a:pt x="371285" y="83115"/>
                      <a:pt x="371285" y="185642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7432925B-534B-EB36-A438-D9775E4D0740}"/>
                  </a:ext>
                </a:extLst>
              </p:cNvPr>
              <p:cNvSpPr/>
              <p:nvPr/>
            </p:nvSpPr>
            <p:spPr>
              <a:xfrm>
                <a:off x="4700951" y="8519314"/>
                <a:ext cx="371284" cy="371284"/>
              </a:xfrm>
              <a:custGeom>
                <a:avLst/>
                <a:gdLst>
                  <a:gd name="connsiteX0" fmla="*/ 371285 w 371284"/>
                  <a:gd name="connsiteY0" fmla="*/ 185642 h 371284"/>
                  <a:gd name="connsiteX1" fmla="*/ 185642 w 371284"/>
                  <a:gd name="connsiteY1" fmla="*/ 371285 h 371284"/>
                  <a:gd name="connsiteX2" fmla="*/ 0 w 371284"/>
                  <a:gd name="connsiteY2" fmla="*/ 185642 h 371284"/>
                  <a:gd name="connsiteX3" fmla="*/ 185642 w 371284"/>
                  <a:gd name="connsiteY3" fmla="*/ 0 h 371284"/>
                  <a:gd name="connsiteX4" fmla="*/ 371285 w 371284"/>
                  <a:gd name="connsiteY4" fmla="*/ 185642 h 371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284" h="371284">
                    <a:moveTo>
                      <a:pt x="371285" y="185642"/>
                    </a:moveTo>
                    <a:cubicBezTo>
                      <a:pt x="371285" y="288170"/>
                      <a:pt x="288170" y="371285"/>
                      <a:pt x="185642" y="371285"/>
                    </a:cubicBezTo>
                    <a:cubicBezTo>
                      <a:pt x="83115" y="371285"/>
                      <a:pt x="0" y="288170"/>
                      <a:pt x="0" y="185642"/>
                    </a:cubicBezTo>
                    <a:cubicBezTo>
                      <a:pt x="0" y="83115"/>
                      <a:pt x="83115" y="0"/>
                      <a:pt x="185642" y="0"/>
                    </a:cubicBezTo>
                    <a:cubicBezTo>
                      <a:pt x="288170" y="0"/>
                      <a:pt x="371285" y="83115"/>
                      <a:pt x="371285" y="185642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193854B4-2FD7-63BA-7D32-B925C4172174}"/>
                  </a:ext>
                </a:extLst>
              </p:cNvPr>
              <p:cNvSpPr/>
              <p:nvPr/>
            </p:nvSpPr>
            <p:spPr>
              <a:xfrm>
                <a:off x="4787533" y="8607039"/>
                <a:ext cx="201167" cy="199929"/>
              </a:xfrm>
              <a:custGeom>
                <a:avLst/>
                <a:gdLst>
                  <a:gd name="connsiteX0" fmla="*/ 127531 w 201167"/>
                  <a:gd name="connsiteY0" fmla="*/ 652 h 199929"/>
                  <a:gd name="connsiteX1" fmla="*/ 200969 w 201167"/>
                  <a:gd name="connsiteY1" fmla="*/ 98569 h 199929"/>
                  <a:gd name="connsiteX2" fmla="*/ 98956 w 201167"/>
                  <a:gd name="connsiteY2" fmla="*/ 200581 h 199929"/>
                  <a:gd name="connsiteX3" fmla="*/ -199 w 201167"/>
                  <a:gd name="connsiteY3" fmla="*/ 122572 h 199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167" h="199929">
                    <a:moveTo>
                      <a:pt x="127531" y="652"/>
                    </a:moveTo>
                    <a:cubicBezTo>
                      <a:pt x="171069" y="13320"/>
                      <a:pt x="200997" y="53230"/>
                      <a:pt x="200969" y="98569"/>
                    </a:cubicBezTo>
                    <a:cubicBezTo>
                      <a:pt x="200911" y="154890"/>
                      <a:pt x="155277" y="200524"/>
                      <a:pt x="98956" y="200581"/>
                    </a:cubicBezTo>
                    <a:cubicBezTo>
                      <a:pt x="51874" y="200553"/>
                      <a:pt x="10916" y="168330"/>
                      <a:pt x="-199" y="122572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4A877DFC-ED79-4ACF-88D4-4FDB0C3873FC}"/>
              </a:ext>
            </a:extLst>
          </p:cNvPr>
          <p:cNvCxnSpPr>
            <a:cxnSpLocks/>
          </p:cNvCxnSpPr>
          <p:nvPr/>
        </p:nvCxnSpPr>
        <p:spPr>
          <a:xfrm>
            <a:off x="4483571" y="5328312"/>
            <a:ext cx="154781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>
            <a:extLst>
              <a:ext uri="{FF2B5EF4-FFF2-40B4-BE49-F238E27FC236}">
                <a16:creationId xmlns:a16="http://schemas.microsoft.com/office/drawing/2014/main" id="{BC655BC1-CA11-486A-8B02-2567B572E8EA}"/>
              </a:ext>
            </a:extLst>
          </p:cNvPr>
          <p:cNvSpPr/>
          <p:nvPr/>
        </p:nvSpPr>
        <p:spPr>
          <a:xfrm>
            <a:off x="6211731" y="4433460"/>
            <a:ext cx="2838618" cy="1878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14300" dir="5400000" sx="96000" sy="96000" algn="t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B90293F-2514-4D61-8A2B-59849BC2EAC7}"/>
              </a:ext>
            </a:extLst>
          </p:cNvPr>
          <p:cNvSpPr/>
          <p:nvPr/>
        </p:nvSpPr>
        <p:spPr>
          <a:xfrm>
            <a:off x="6961626" y="5822621"/>
            <a:ext cx="1338828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spcAft>
                <a:spcPts val="0"/>
              </a:spcAft>
            </a:pPr>
            <a:r>
              <a:rPr lang="zh-CN" altLang="en-US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糖尿病肾病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6233ADA7-4556-477C-A351-383178A59595}"/>
              </a:ext>
            </a:extLst>
          </p:cNvPr>
          <p:cNvSpPr/>
          <p:nvPr/>
        </p:nvSpPr>
        <p:spPr>
          <a:xfrm>
            <a:off x="7114673" y="4566414"/>
            <a:ext cx="1032734" cy="119191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71C13E75-E64B-43C8-8B0A-79688E7E5E4B}"/>
              </a:ext>
            </a:extLst>
          </p:cNvPr>
          <p:cNvSpPr/>
          <p:nvPr/>
        </p:nvSpPr>
        <p:spPr>
          <a:xfrm>
            <a:off x="7307875" y="5343218"/>
            <a:ext cx="646331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kern="100">
                <a:solidFill>
                  <a:schemeClr val="accent1">
                    <a:lumMod val="75000"/>
                  </a:schemeClr>
                </a:solidFill>
              </a:rPr>
              <a:t>肾脏</a:t>
            </a:r>
            <a:endParaRPr lang="zh-CN" altLang="zh-CN" kern="1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66777410-1857-B52E-B667-390CCC1F82A3}"/>
              </a:ext>
            </a:extLst>
          </p:cNvPr>
          <p:cNvGrpSpPr/>
          <p:nvPr/>
        </p:nvGrpSpPr>
        <p:grpSpPr>
          <a:xfrm>
            <a:off x="7307876" y="4612197"/>
            <a:ext cx="646328" cy="646328"/>
            <a:chOff x="3195163" y="1106377"/>
            <a:chExt cx="646328" cy="646328"/>
          </a:xfrm>
        </p:grpSpPr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E35F670C-8B42-260B-D6B2-377578D0775E}"/>
                </a:ext>
              </a:extLst>
            </p:cNvPr>
            <p:cNvSpPr>
              <a:spLocks/>
            </p:cNvSpPr>
            <p:nvPr/>
          </p:nvSpPr>
          <p:spPr>
            <a:xfrm>
              <a:off x="3195163" y="1106377"/>
              <a:ext cx="646328" cy="646328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54" name="组合 153">
              <a:extLst>
                <a:ext uri="{FF2B5EF4-FFF2-40B4-BE49-F238E27FC236}">
                  <a16:creationId xmlns:a16="http://schemas.microsoft.com/office/drawing/2014/main" id="{4440EA5D-6DB6-DFC0-42A6-18343E2805B5}"/>
                </a:ext>
              </a:extLst>
            </p:cNvPr>
            <p:cNvGrpSpPr/>
            <p:nvPr/>
          </p:nvGrpSpPr>
          <p:grpSpPr>
            <a:xfrm>
              <a:off x="3274369" y="1261036"/>
              <a:ext cx="487917" cy="337011"/>
              <a:chOff x="5914340" y="8492739"/>
              <a:chExt cx="620554" cy="428625"/>
            </a:xfrm>
          </p:grpSpPr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9D9449EE-4589-CDB1-882C-E317545AA89A}"/>
                  </a:ext>
                </a:extLst>
              </p:cNvPr>
              <p:cNvSpPr/>
              <p:nvPr/>
            </p:nvSpPr>
            <p:spPr>
              <a:xfrm>
                <a:off x="5914340" y="8492739"/>
                <a:ext cx="254698" cy="370998"/>
              </a:xfrm>
              <a:custGeom>
                <a:avLst/>
                <a:gdLst>
                  <a:gd name="connsiteX0" fmla="*/ 225067 w 254698"/>
                  <a:gd name="connsiteY0" fmla="*/ 339742 h 370998"/>
                  <a:gd name="connsiteX1" fmla="*/ 140199 w 254698"/>
                  <a:gd name="connsiteY1" fmla="*/ 371650 h 370998"/>
                  <a:gd name="connsiteX2" fmla="*/ -199 w 254698"/>
                  <a:gd name="connsiteY2" fmla="*/ 194105 h 370998"/>
                  <a:gd name="connsiteX3" fmla="*/ 140199 w 254698"/>
                  <a:gd name="connsiteY3" fmla="*/ 652 h 370998"/>
                  <a:gd name="connsiteX4" fmla="*/ 254499 w 254698"/>
                  <a:gd name="connsiteY4" fmla="*/ 89710 h 37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698" h="370998">
                    <a:moveTo>
                      <a:pt x="225067" y="339742"/>
                    </a:moveTo>
                    <a:cubicBezTo>
                      <a:pt x="206017" y="359839"/>
                      <a:pt x="178775" y="371650"/>
                      <a:pt x="140199" y="371650"/>
                    </a:cubicBezTo>
                    <a:cubicBezTo>
                      <a:pt x="37805" y="371650"/>
                      <a:pt x="-199" y="296593"/>
                      <a:pt x="-199" y="194105"/>
                    </a:cubicBezTo>
                    <a:cubicBezTo>
                      <a:pt x="-199" y="91615"/>
                      <a:pt x="37901" y="652"/>
                      <a:pt x="140199" y="652"/>
                    </a:cubicBezTo>
                    <a:cubicBezTo>
                      <a:pt x="207350" y="652"/>
                      <a:pt x="240211" y="36275"/>
                      <a:pt x="254499" y="89710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DBBCF128-AB5D-5C35-B4BE-744E96D7632A}"/>
                  </a:ext>
                </a:extLst>
              </p:cNvPr>
              <p:cNvSpPr/>
              <p:nvPr/>
            </p:nvSpPr>
            <p:spPr>
              <a:xfrm>
                <a:off x="6020735" y="8688478"/>
                <a:ext cx="188023" cy="232886"/>
              </a:xfrm>
              <a:custGeom>
                <a:avLst/>
                <a:gdLst>
                  <a:gd name="connsiteX0" fmla="*/ 187824 w 188023"/>
                  <a:gd name="connsiteY0" fmla="*/ 233538 h 232886"/>
                  <a:gd name="connsiteX1" fmla="*/ 187824 w 188023"/>
                  <a:gd name="connsiteY1" fmla="*/ 83328 h 232886"/>
                  <a:gd name="connsiteX2" fmla="*/ 105147 w 188023"/>
                  <a:gd name="connsiteY2" fmla="*/ 652 h 232886"/>
                  <a:gd name="connsiteX3" fmla="*/ 76572 w 188023"/>
                  <a:gd name="connsiteY3" fmla="*/ 652 h 232886"/>
                  <a:gd name="connsiteX4" fmla="*/ 66476 w 188023"/>
                  <a:gd name="connsiteY4" fmla="*/ 1509 h 232886"/>
                  <a:gd name="connsiteX5" fmla="*/ -199 w 188023"/>
                  <a:gd name="connsiteY5" fmla="*/ 25131 h 23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023" h="232886">
                    <a:moveTo>
                      <a:pt x="187824" y="233538"/>
                    </a:moveTo>
                    <a:lnTo>
                      <a:pt x="187824" y="83328"/>
                    </a:lnTo>
                    <a:cubicBezTo>
                      <a:pt x="187824" y="37666"/>
                      <a:pt x="150810" y="652"/>
                      <a:pt x="105147" y="652"/>
                    </a:cubicBezTo>
                    <a:lnTo>
                      <a:pt x="76572" y="652"/>
                    </a:lnTo>
                    <a:cubicBezTo>
                      <a:pt x="73191" y="756"/>
                      <a:pt x="69819" y="1042"/>
                      <a:pt x="66476" y="1509"/>
                    </a:cubicBezTo>
                    <a:cubicBezTo>
                      <a:pt x="43206" y="6052"/>
                      <a:pt x="20736" y="14006"/>
                      <a:pt x="-199" y="25131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5C146C64-3045-9DA6-9516-1AB810A16F57}"/>
                  </a:ext>
                </a:extLst>
              </p:cNvPr>
              <p:cNvSpPr/>
              <p:nvPr/>
            </p:nvSpPr>
            <p:spPr>
              <a:xfrm>
                <a:off x="6033784" y="8635614"/>
                <a:ext cx="53054" cy="54006"/>
              </a:xfrm>
              <a:custGeom>
                <a:avLst/>
                <a:gdLst>
                  <a:gd name="connsiteX0" fmla="*/ -199 w 53054"/>
                  <a:gd name="connsiteY0" fmla="*/ 652 h 54006"/>
                  <a:gd name="connsiteX1" fmla="*/ 52855 w 53054"/>
                  <a:gd name="connsiteY1" fmla="*/ 54658 h 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054" h="54006">
                    <a:moveTo>
                      <a:pt x="-199" y="652"/>
                    </a:moveTo>
                    <a:cubicBezTo>
                      <a:pt x="13050" y="22531"/>
                      <a:pt x="31214" y="41019"/>
                      <a:pt x="52855" y="54658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C18F9954-3FDF-D834-0B6F-FE07B32E5CE2}"/>
                  </a:ext>
                </a:extLst>
              </p:cNvPr>
              <p:cNvSpPr/>
              <p:nvPr/>
            </p:nvSpPr>
            <p:spPr>
              <a:xfrm>
                <a:off x="6052739" y="8688574"/>
                <a:ext cx="44196" cy="57054"/>
              </a:xfrm>
              <a:custGeom>
                <a:avLst/>
                <a:gdLst>
                  <a:gd name="connsiteX0" fmla="*/ 43997 w 44196"/>
                  <a:gd name="connsiteY0" fmla="*/ 652 h 57054"/>
                  <a:gd name="connsiteX1" fmla="*/ 41996 w 44196"/>
                  <a:gd name="connsiteY1" fmla="*/ 6271 h 57054"/>
                  <a:gd name="connsiteX2" fmla="*/ -199 w 44196"/>
                  <a:gd name="connsiteY2" fmla="*/ 57706 h 5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96" h="57054">
                    <a:moveTo>
                      <a:pt x="43997" y="652"/>
                    </a:moveTo>
                    <a:cubicBezTo>
                      <a:pt x="43425" y="2461"/>
                      <a:pt x="42758" y="4366"/>
                      <a:pt x="41996" y="6271"/>
                    </a:cubicBezTo>
                    <a:cubicBezTo>
                      <a:pt x="34472" y="27321"/>
                      <a:pt x="20851" y="53896"/>
                      <a:pt x="-199" y="57706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5F561A53-3192-F654-8DAF-FE09D9776CDC}"/>
                  </a:ext>
                </a:extLst>
              </p:cNvPr>
              <p:cNvSpPr/>
              <p:nvPr/>
            </p:nvSpPr>
            <p:spPr>
              <a:xfrm>
                <a:off x="6280196" y="8492739"/>
                <a:ext cx="254698" cy="370998"/>
              </a:xfrm>
              <a:custGeom>
                <a:avLst/>
                <a:gdLst>
                  <a:gd name="connsiteX0" fmla="*/ 29233 w 254698"/>
                  <a:gd name="connsiteY0" fmla="*/ 339742 h 370998"/>
                  <a:gd name="connsiteX1" fmla="*/ 114101 w 254698"/>
                  <a:gd name="connsiteY1" fmla="*/ 371650 h 370998"/>
                  <a:gd name="connsiteX2" fmla="*/ 254499 w 254698"/>
                  <a:gd name="connsiteY2" fmla="*/ 194105 h 370998"/>
                  <a:gd name="connsiteX3" fmla="*/ 114101 w 254698"/>
                  <a:gd name="connsiteY3" fmla="*/ 652 h 370998"/>
                  <a:gd name="connsiteX4" fmla="*/ -199 w 254698"/>
                  <a:gd name="connsiteY4" fmla="*/ 89710 h 37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698" h="370998">
                    <a:moveTo>
                      <a:pt x="29233" y="339742"/>
                    </a:moveTo>
                    <a:cubicBezTo>
                      <a:pt x="48283" y="359839"/>
                      <a:pt x="75524" y="371650"/>
                      <a:pt x="114101" y="371650"/>
                    </a:cubicBezTo>
                    <a:cubicBezTo>
                      <a:pt x="216494" y="371650"/>
                      <a:pt x="254499" y="296593"/>
                      <a:pt x="254499" y="194105"/>
                    </a:cubicBezTo>
                    <a:cubicBezTo>
                      <a:pt x="254499" y="91615"/>
                      <a:pt x="216399" y="652"/>
                      <a:pt x="114101" y="652"/>
                    </a:cubicBezTo>
                    <a:cubicBezTo>
                      <a:pt x="46949" y="652"/>
                      <a:pt x="14088" y="36275"/>
                      <a:pt x="-199" y="89710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58BB7A9D-7D50-2499-8D3F-843E73974D94}"/>
                  </a:ext>
                </a:extLst>
              </p:cNvPr>
              <p:cNvSpPr/>
              <p:nvPr/>
            </p:nvSpPr>
            <p:spPr>
              <a:xfrm>
                <a:off x="6240667" y="8688478"/>
                <a:ext cx="188023" cy="232886"/>
              </a:xfrm>
              <a:custGeom>
                <a:avLst/>
                <a:gdLst>
                  <a:gd name="connsiteX0" fmla="*/ -199 w 188023"/>
                  <a:gd name="connsiteY0" fmla="*/ 233538 h 232886"/>
                  <a:gd name="connsiteX1" fmla="*/ -199 w 188023"/>
                  <a:gd name="connsiteY1" fmla="*/ 83328 h 232886"/>
                  <a:gd name="connsiteX2" fmla="*/ 82477 w 188023"/>
                  <a:gd name="connsiteY2" fmla="*/ 652 h 232886"/>
                  <a:gd name="connsiteX3" fmla="*/ 111052 w 188023"/>
                  <a:gd name="connsiteY3" fmla="*/ 652 h 232886"/>
                  <a:gd name="connsiteX4" fmla="*/ 121149 w 188023"/>
                  <a:gd name="connsiteY4" fmla="*/ 1509 h 232886"/>
                  <a:gd name="connsiteX5" fmla="*/ 187824 w 188023"/>
                  <a:gd name="connsiteY5" fmla="*/ 25131 h 23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023" h="232886">
                    <a:moveTo>
                      <a:pt x="-199" y="233538"/>
                    </a:moveTo>
                    <a:lnTo>
                      <a:pt x="-199" y="83328"/>
                    </a:lnTo>
                    <a:cubicBezTo>
                      <a:pt x="-199" y="37666"/>
                      <a:pt x="36815" y="652"/>
                      <a:pt x="82477" y="652"/>
                    </a:cubicBezTo>
                    <a:lnTo>
                      <a:pt x="111052" y="652"/>
                    </a:lnTo>
                    <a:cubicBezTo>
                      <a:pt x="114434" y="756"/>
                      <a:pt x="117806" y="1042"/>
                      <a:pt x="121149" y="1509"/>
                    </a:cubicBezTo>
                    <a:cubicBezTo>
                      <a:pt x="144418" y="6052"/>
                      <a:pt x="166888" y="14006"/>
                      <a:pt x="187824" y="25131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32DFC43F-408D-AD01-D6E9-3D38D94D0623}"/>
                  </a:ext>
                </a:extLst>
              </p:cNvPr>
              <p:cNvSpPr/>
              <p:nvPr/>
            </p:nvSpPr>
            <p:spPr>
              <a:xfrm>
                <a:off x="6362397" y="8635614"/>
                <a:ext cx="53054" cy="53816"/>
              </a:xfrm>
              <a:custGeom>
                <a:avLst/>
                <a:gdLst>
                  <a:gd name="connsiteX0" fmla="*/ 52855 w 53054"/>
                  <a:gd name="connsiteY0" fmla="*/ 652 h 53816"/>
                  <a:gd name="connsiteX1" fmla="*/ -199 w 53054"/>
                  <a:gd name="connsiteY1" fmla="*/ 54468 h 53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054" h="53816">
                    <a:moveTo>
                      <a:pt x="52855" y="652"/>
                    </a:moveTo>
                    <a:cubicBezTo>
                      <a:pt x="39586" y="22464"/>
                      <a:pt x="21422" y="40885"/>
                      <a:pt x="-199" y="54468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311E329F-73FC-0AC1-372F-5B94425B446E}"/>
                  </a:ext>
                </a:extLst>
              </p:cNvPr>
              <p:cNvSpPr/>
              <p:nvPr/>
            </p:nvSpPr>
            <p:spPr>
              <a:xfrm>
                <a:off x="6352300" y="8688574"/>
                <a:ext cx="44195" cy="57054"/>
              </a:xfrm>
              <a:custGeom>
                <a:avLst/>
                <a:gdLst>
                  <a:gd name="connsiteX0" fmla="*/ -199 w 44195"/>
                  <a:gd name="connsiteY0" fmla="*/ 652 h 57054"/>
                  <a:gd name="connsiteX1" fmla="*/ 1801 w 44195"/>
                  <a:gd name="connsiteY1" fmla="*/ 6271 h 57054"/>
                  <a:gd name="connsiteX2" fmla="*/ 43996 w 44195"/>
                  <a:gd name="connsiteY2" fmla="*/ 57706 h 5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95" h="57054">
                    <a:moveTo>
                      <a:pt x="-199" y="652"/>
                    </a:moveTo>
                    <a:cubicBezTo>
                      <a:pt x="372" y="2461"/>
                      <a:pt x="1039" y="4366"/>
                      <a:pt x="1801" y="6271"/>
                    </a:cubicBezTo>
                    <a:cubicBezTo>
                      <a:pt x="9326" y="27321"/>
                      <a:pt x="22946" y="53896"/>
                      <a:pt x="43996" y="57706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EA981DCD-6022-47BB-8B7A-AD11CAE17B33}"/>
              </a:ext>
            </a:extLst>
          </p:cNvPr>
          <p:cNvCxnSpPr>
            <a:cxnSpLocks/>
          </p:cNvCxnSpPr>
          <p:nvPr/>
        </p:nvCxnSpPr>
        <p:spPr>
          <a:xfrm>
            <a:off x="7553650" y="5328312"/>
            <a:ext cx="154781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2D64D84A-8305-7504-B3DC-97C8F4DE221D}"/>
              </a:ext>
            </a:extLst>
          </p:cNvPr>
          <p:cNvGrpSpPr/>
          <p:nvPr/>
        </p:nvGrpSpPr>
        <p:grpSpPr>
          <a:xfrm>
            <a:off x="2702757" y="2502296"/>
            <a:ext cx="646328" cy="646328"/>
            <a:chOff x="688353" y="-56286"/>
            <a:chExt cx="646328" cy="646328"/>
          </a:xfrm>
        </p:grpSpPr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3BA116F0-E3B7-5CCC-70F6-D2BEE60B9017}"/>
                </a:ext>
              </a:extLst>
            </p:cNvPr>
            <p:cNvSpPr>
              <a:spLocks/>
            </p:cNvSpPr>
            <p:nvPr/>
          </p:nvSpPr>
          <p:spPr>
            <a:xfrm>
              <a:off x="688353" y="-56286"/>
              <a:ext cx="646328" cy="646328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22" name="组合 121">
              <a:extLst>
                <a:ext uri="{FF2B5EF4-FFF2-40B4-BE49-F238E27FC236}">
                  <a16:creationId xmlns:a16="http://schemas.microsoft.com/office/drawing/2014/main" id="{0A379F5C-520E-AE38-D5E3-28DB22FEC129}"/>
                </a:ext>
              </a:extLst>
            </p:cNvPr>
            <p:cNvGrpSpPr/>
            <p:nvPr/>
          </p:nvGrpSpPr>
          <p:grpSpPr>
            <a:xfrm>
              <a:off x="761348" y="39994"/>
              <a:ext cx="500339" cy="453769"/>
              <a:chOff x="3931766" y="7056379"/>
              <a:chExt cx="636353" cy="577123"/>
            </a:xfrm>
          </p:grpSpPr>
          <p:sp>
            <p:nvSpPr>
              <p:cNvPr id="123" name="任意多边形: 形状 122">
                <a:extLst>
                  <a:ext uri="{FF2B5EF4-FFF2-40B4-BE49-F238E27FC236}">
                    <a16:creationId xmlns:a16="http://schemas.microsoft.com/office/drawing/2014/main" id="{CF062566-9E83-5C4E-1034-76651C953F3B}"/>
                  </a:ext>
                </a:extLst>
              </p:cNvPr>
              <p:cNvSpPr/>
              <p:nvPr/>
            </p:nvSpPr>
            <p:spPr>
              <a:xfrm>
                <a:off x="4287320" y="7292778"/>
                <a:ext cx="256656" cy="340724"/>
              </a:xfrm>
              <a:custGeom>
                <a:avLst/>
                <a:gdLst>
                  <a:gd name="connsiteX0" fmla="*/ 116918 w 256656"/>
                  <a:gd name="connsiteY0" fmla="*/ 123907 h 340724"/>
                  <a:gd name="connsiteX1" fmla="*/ 46 w 256656"/>
                  <a:gd name="connsiteY1" fmla="*/ 182390 h 340724"/>
                  <a:gd name="connsiteX2" fmla="*/ 90534 w 256656"/>
                  <a:gd name="connsiteY2" fmla="*/ 246112 h 340724"/>
                  <a:gd name="connsiteX3" fmla="*/ 157209 w 256656"/>
                  <a:gd name="connsiteY3" fmla="*/ 341362 h 340724"/>
                  <a:gd name="connsiteX4" fmla="*/ 204834 w 256656"/>
                  <a:gd name="connsiteY4" fmla="*/ 315836 h 340724"/>
                  <a:gd name="connsiteX5" fmla="*/ 158542 w 256656"/>
                  <a:gd name="connsiteY5" fmla="*/ 206774 h 340724"/>
                  <a:gd name="connsiteX6" fmla="*/ 54720 w 256656"/>
                  <a:gd name="connsiteY6" fmla="*/ 4559 h 340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656" h="340724">
                    <a:moveTo>
                      <a:pt x="116918" y="123907"/>
                    </a:moveTo>
                    <a:cubicBezTo>
                      <a:pt x="50243" y="120382"/>
                      <a:pt x="7381" y="128098"/>
                      <a:pt x="46" y="182390"/>
                    </a:cubicBezTo>
                    <a:cubicBezTo>
                      <a:pt x="-3192" y="205727"/>
                      <a:pt x="25478" y="257923"/>
                      <a:pt x="90534" y="246112"/>
                    </a:cubicBezTo>
                    <a:cubicBezTo>
                      <a:pt x="119109" y="272906"/>
                      <a:pt x="141817" y="305339"/>
                      <a:pt x="157209" y="341362"/>
                    </a:cubicBezTo>
                    <a:cubicBezTo>
                      <a:pt x="157209" y="341362"/>
                      <a:pt x="202548" y="342791"/>
                      <a:pt x="204834" y="315836"/>
                    </a:cubicBezTo>
                    <a:cubicBezTo>
                      <a:pt x="207120" y="288880"/>
                      <a:pt x="190261" y="262019"/>
                      <a:pt x="158542" y="206774"/>
                    </a:cubicBezTo>
                    <a:cubicBezTo>
                      <a:pt x="303132" y="203726"/>
                      <a:pt x="302656" y="-32303"/>
                      <a:pt x="54720" y="4559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019B86CD-52EF-21E1-C0D6-E13B6AF13DFA}"/>
                  </a:ext>
                </a:extLst>
              </p:cNvPr>
              <p:cNvSpPr/>
              <p:nvPr/>
            </p:nvSpPr>
            <p:spPr>
              <a:xfrm>
                <a:off x="3931766" y="7056379"/>
                <a:ext cx="356085" cy="429663"/>
              </a:xfrm>
              <a:custGeom>
                <a:avLst/>
                <a:gdLst>
                  <a:gd name="connsiteX0" fmla="*/ 81471 w 356085"/>
                  <a:gd name="connsiteY0" fmla="*/ 287440 h 429663"/>
                  <a:gd name="connsiteX1" fmla="*/ 112713 w 356085"/>
                  <a:gd name="connsiteY1" fmla="*/ 430315 h 429663"/>
                  <a:gd name="connsiteX2" fmla="*/ 34227 w 356085"/>
                  <a:gd name="connsiteY2" fmla="*/ 217717 h 429663"/>
                  <a:gd name="connsiteX3" fmla="*/ 181198 w 356085"/>
                  <a:gd name="connsiteY3" fmla="*/ 78366 h 429663"/>
                  <a:gd name="connsiteX4" fmla="*/ 355886 w 356085"/>
                  <a:gd name="connsiteY4" fmla="*/ 23122 h 42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085" h="429663">
                    <a:moveTo>
                      <a:pt x="81471" y="287440"/>
                    </a:moveTo>
                    <a:cubicBezTo>
                      <a:pt x="194818" y="230290"/>
                      <a:pt x="282448" y="430315"/>
                      <a:pt x="112713" y="430315"/>
                    </a:cubicBezTo>
                    <a:cubicBezTo>
                      <a:pt x="-34258" y="430315"/>
                      <a:pt x="-11112" y="268390"/>
                      <a:pt x="34227" y="217717"/>
                    </a:cubicBezTo>
                    <a:cubicBezTo>
                      <a:pt x="4033" y="135993"/>
                      <a:pt x="106045" y="55792"/>
                      <a:pt x="181198" y="78366"/>
                    </a:cubicBezTo>
                    <a:cubicBezTo>
                      <a:pt x="188246" y="-16884"/>
                      <a:pt x="329978" y="-10407"/>
                      <a:pt x="355886" y="23122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97D31A52-A18F-09EC-5039-EAB20EA561DF}"/>
                  </a:ext>
                </a:extLst>
              </p:cNvPr>
              <p:cNvSpPr/>
              <p:nvPr/>
            </p:nvSpPr>
            <p:spPr>
              <a:xfrm>
                <a:off x="4126974" y="7455848"/>
                <a:ext cx="161925" cy="39692"/>
              </a:xfrm>
              <a:custGeom>
                <a:avLst/>
                <a:gdLst>
                  <a:gd name="connsiteX0" fmla="*/ -199 w 161925"/>
                  <a:gd name="connsiteY0" fmla="*/ 652 h 39692"/>
                  <a:gd name="connsiteX1" fmla="*/ 161726 w 161925"/>
                  <a:gd name="connsiteY1" fmla="*/ 12558 h 3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925" h="39692">
                    <a:moveTo>
                      <a:pt x="-199" y="652"/>
                    </a:moveTo>
                    <a:cubicBezTo>
                      <a:pt x="26375" y="39895"/>
                      <a:pt x="79430" y="60373"/>
                      <a:pt x="161726" y="12558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9A7A5651-C0CE-5908-33D9-ABFD4BE11379}"/>
                  </a:ext>
                </a:extLst>
              </p:cNvPr>
              <p:cNvSpPr/>
              <p:nvPr/>
            </p:nvSpPr>
            <p:spPr>
              <a:xfrm>
                <a:off x="4111163" y="7316983"/>
                <a:ext cx="52006" cy="39138"/>
              </a:xfrm>
              <a:custGeom>
                <a:avLst/>
                <a:gdLst>
                  <a:gd name="connsiteX0" fmla="*/ -199 w 52006"/>
                  <a:gd name="connsiteY0" fmla="*/ 39790 h 39138"/>
                  <a:gd name="connsiteX1" fmla="*/ 51807 w 52006"/>
                  <a:gd name="connsiteY1" fmla="*/ 1023 h 3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006" h="39138">
                    <a:moveTo>
                      <a:pt x="-199" y="39790"/>
                    </a:moveTo>
                    <a:cubicBezTo>
                      <a:pt x="7516" y="15025"/>
                      <a:pt x="25042" y="-2121"/>
                      <a:pt x="51807" y="1023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id="{1C9DCFD7-DEDF-9151-3378-556838D772F5}"/>
                  </a:ext>
                </a:extLst>
              </p:cNvPr>
              <p:cNvSpPr/>
              <p:nvPr/>
            </p:nvSpPr>
            <p:spPr>
              <a:xfrm>
                <a:off x="4211395" y="7063905"/>
                <a:ext cx="356724" cy="324410"/>
              </a:xfrm>
              <a:custGeom>
                <a:avLst/>
                <a:gdLst>
                  <a:gd name="connsiteX0" fmla="*/ 330861 w 356724"/>
                  <a:gd name="connsiteY0" fmla="*/ 325062 h 324410"/>
                  <a:gd name="connsiteX1" fmla="*/ 291618 w 356724"/>
                  <a:gd name="connsiteY1" fmla="*/ 147707 h 324410"/>
                  <a:gd name="connsiteX2" fmla="*/ 73495 w 356724"/>
                  <a:gd name="connsiteY2" fmla="*/ 12452 h 324410"/>
                  <a:gd name="connsiteX3" fmla="*/ 2820 w 356724"/>
                  <a:gd name="connsiteY3" fmla="*/ 103225 h 324410"/>
                  <a:gd name="connsiteX4" fmla="*/ 13011 w 356724"/>
                  <a:gd name="connsiteY4" fmla="*/ 217525 h 32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724" h="324410">
                    <a:moveTo>
                      <a:pt x="330861" y="325062"/>
                    </a:moveTo>
                    <a:cubicBezTo>
                      <a:pt x="384582" y="267912"/>
                      <a:pt x="345434" y="170948"/>
                      <a:pt x="291618" y="147707"/>
                    </a:cubicBezTo>
                    <a:cubicBezTo>
                      <a:pt x="276378" y="23882"/>
                      <a:pt x="154934" y="-23743"/>
                      <a:pt x="73495" y="12452"/>
                    </a:cubicBezTo>
                    <a:cubicBezTo>
                      <a:pt x="36186" y="28920"/>
                      <a:pt x="9640" y="63020"/>
                      <a:pt x="2820" y="103225"/>
                    </a:cubicBezTo>
                    <a:cubicBezTo>
                      <a:pt x="-3438" y="141573"/>
                      <a:pt x="67" y="180882"/>
                      <a:pt x="13011" y="217525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C56E5493-34A3-2146-0AE4-8146B3102601}"/>
                  </a:ext>
                </a:extLst>
              </p:cNvPr>
              <p:cNvSpPr/>
              <p:nvPr/>
            </p:nvSpPr>
            <p:spPr>
              <a:xfrm>
                <a:off x="4418781" y="7202959"/>
                <a:ext cx="14422" cy="92964"/>
              </a:xfrm>
              <a:custGeom>
                <a:avLst/>
                <a:gdLst>
                  <a:gd name="connsiteX0" fmla="*/ 14223 w 14422"/>
                  <a:gd name="connsiteY0" fmla="*/ 93616 h 92964"/>
                  <a:gd name="connsiteX1" fmla="*/ 4698 w 14422"/>
                  <a:gd name="connsiteY1" fmla="*/ 652 h 9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422" h="92964">
                    <a:moveTo>
                      <a:pt x="14223" y="93616"/>
                    </a:moveTo>
                    <a:cubicBezTo>
                      <a:pt x="-846" y="65021"/>
                      <a:pt x="-4256" y="31703"/>
                      <a:pt x="4698" y="652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E0D04493-01D2-7874-B3AD-380C2B890276}"/>
                  </a:ext>
                </a:extLst>
              </p:cNvPr>
              <p:cNvSpPr/>
              <p:nvPr/>
            </p:nvSpPr>
            <p:spPr>
              <a:xfrm>
                <a:off x="4126784" y="7166479"/>
                <a:ext cx="87629" cy="51625"/>
              </a:xfrm>
              <a:custGeom>
                <a:avLst/>
                <a:gdLst>
                  <a:gd name="connsiteX0" fmla="*/ -199 w 87629"/>
                  <a:gd name="connsiteY0" fmla="*/ 52277 h 51625"/>
                  <a:gd name="connsiteX1" fmla="*/ 87431 w 87629"/>
                  <a:gd name="connsiteY1" fmla="*/ 652 h 5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629" h="51625">
                    <a:moveTo>
                      <a:pt x="-199" y="52277"/>
                    </a:moveTo>
                    <a:cubicBezTo>
                      <a:pt x="-199" y="52277"/>
                      <a:pt x="658" y="10653"/>
                      <a:pt x="87431" y="652"/>
                    </a:cubicBezTo>
                  </a:path>
                </a:pathLst>
              </a:custGeom>
              <a:noFill/>
              <a:ln w="15875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6301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21CA08E0-D7B5-7B79-DE70-6D5682BF04C0}"/>
              </a:ext>
            </a:extLst>
          </p:cNvPr>
          <p:cNvSpPr txBox="1"/>
          <p:nvPr/>
        </p:nvSpPr>
        <p:spPr>
          <a:xfrm>
            <a:off x="1155700" y="3150011"/>
            <a:ext cx="1603003" cy="384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2500" b="1" dirty="0">
                <a:solidFill>
                  <a:schemeClr val="bg1"/>
                </a:solidFill>
                <a:sym typeface="微软雅黑" panose="020B0503020204020204" pitchFamily="34" charset="-122"/>
              </a:rPr>
              <a:t>糖尿病概述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D42FD2-D651-697E-17C4-D628151183F2}"/>
              </a:ext>
            </a:extLst>
          </p:cNvPr>
          <p:cNvSpPr txBox="1"/>
          <p:nvPr/>
        </p:nvSpPr>
        <p:spPr>
          <a:xfrm>
            <a:off x="1155700" y="3633063"/>
            <a:ext cx="1359178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sym typeface="微软雅黑" panose="020B0503020204020204" pitchFamily="34" charset="-122"/>
              </a:rPr>
              <a:t>Overview of diabetes</a:t>
            </a:r>
            <a:endParaRPr lang="zh-CN" altLang="en-US" sz="1000" b="1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248D5A9-9D91-4E2B-F9B7-6E89BB8C8090}"/>
              </a:ext>
            </a:extLst>
          </p:cNvPr>
          <p:cNvSpPr txBox="1"/>
          <p:nvPr/>
        </p:nvSpPr>
        <p:spPr>
          <a:xfrm>
            <a:off x="1155700" y="2559237"/>
            <a:ext cx="79669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# 01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6485B60-185A-356E-1D3F-2A69AAA0D547}"/>
              </a:ext>
            </a:extLst>
          </p:cNvPr>
          <p:cNvGrpSpPr/>
          <p:nvPr/>
        </p:nvGrpSpPr>
        <p:grpSpPr>
          <a:xfrm>
            <a:off x="1079711" y="1235794"/>
            <a:ext cx="2361778" cy="623953"/>
            <a:chOff x="4849930" y="916022"/>
            <a:chExt cx="2361778" cy="623953"/>
          </a:xfrm>
        </p:grpSpPr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F51F7939-D3EA-0380-ADA3-E5134DA2170F}"/>
                </a:ext>
              </a:extLst>
            </p:cNvPr>
            <p:cNvSpPr txBox="1"/>
            <p:nvPr/>
          </p:nvSpPr>
          <p:spPr>
            <a:xfrm>
              <a:off x="4849930" y="916022"/>
              <a:ext cx="102912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>
                <a:defRPr sz="2800" b="1">
                  <a:latin typeface="+mj-ea"/>
                  <a:ea typeface="+mj-ea"/>
                </a:defRPr>
              </a:lvl1pPr>
            </a:lstStyle>
            <a:p>
              <a:r>
                <a:rPr lang="zh-CN" altLang="en-US" sz="4000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目录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B5FEBCA-6165-E075-1796-69543DD7B218}"/>
                </a:ext>
              </a:extLst>
            </p:cNvPr>
            <p:cNvSpPr txBox="1"/>
            <p:nvPr/>
          </p:nvSpPr>
          <p:spPr>
            <a:xfrm>
              <a:off x="5942130" y="1262976"/>
              <a:ext cx="126957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CONTENTS</a:t>
              </a:r>
            </a:p>
          </p:txBody>
        </p:sp>
      </p:grp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51725518-8651-18F0-9107-F8DE332228A7}"/>
              </a:ext>
            </a:extLst>
          </p:cNvPr>
          <p:cNvCxnSpPr>
            <a:cxnSpLocks/>
          </p:cNvCxnSpPr>
          <p:nvPr/>
        </p:nvCxnSpPr>
        <p:spPr>
          <a:xfrm>
            <a:off x="1162050" y="2131638"/>
            <a:ext cx="9867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C39CC88E-3859-6213-4AB5-D1B4BDD3920F}"/>
              </a:ext>
            </a:extLst>
          </p:cNvPr>
          <p:cNvSpPr txBox="1"/>
          <p:nvPr/>
        </p:nvSpPr>
        <p:spPr>
          <a:xfrm>
            <a:off x="4492998" y="3150011"/>
            <a:ext cx="3206006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b="1" dirty="0">
                <a:solidFill>
                  <a:schemeClr val="bg1"/>
                </a:solidFill>
                <a:sym typeface="微软雅黑" panose="020B0503020204020204" pitchFamily="34" charset="-122"/>
              </a:rPr>
              <a:t>导致糖尿病的危险因素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530D017-122E-6755-10CA-2922D2F7FB78}"/>
              </a:ext>
            </a:extLst>
          </p:cNvPr>
          <p:cNvSpPr txBox="1"/>
          <p:nvPr/>
        </p:nvSpPr>
        <p:spPr>
          <a:xfrm>
            <a:off x="4492998" y="3633063"/>
            <a:ext cx="150041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sym typeface="微软雅黑" panose="020B0503020204020204" pitchFamily="34" charset="-122"/>
              </a:rPr>
              <a:t>Risk factors for diabetes</a:t>
            </a:r>
            <a:endParaRPr lang="zh-CN" altLang="en-US" sz="1000" b="1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D175C5E-2D7B-C2C5-5AA4-F8E063A606FA}"/>
              </a:ext>
            </a:extLst>
          </p:cNvPr>
          <p:cNvSpPr txBox="1"/>
          <p:nvPr/>
        </p:nvSpPr>
        <p:spPr>
          <a:xfrm>
            <a:off x="4492998" y="2559237"/>
            <a:ext cx="79669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# 02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83C0A35-E724-36A0-59D3-FB45FFAAC7FE}"/>
              </a:ext>
            </a:extLst>
          </p:cNvPr>
          <p:cNvSpPr txBox="1"/>
          <p:nvPr/>
        </p:nvSpPr>
        <p:spPr>
          <a:xfrm>
            <a:off x="8792098" y="3150011"/>
            <a:ext cx="2338782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b="1" dirty="0">
                <a:solidFill>
                  <a:schemeClr val="bg1"/>
                </a:solidFill>
                <a:sym typeface="微软雅黑" panose="020B0503020204020204" pitchFamily="34" charset="-122"/>
              </a:rPr>
              <a:t>糖尿病的并发症 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0644D28-1F52-4C49-E0CC-DDA65B9F736D}"/>
              </a:ext>
            </a:extLst>
          </p:cNvPr>
          <p:cNvSpPr txBox="1"/>
          <p:nvPr/>
        </p:nvSpPr>
        <p:spPr>
          <a:xfrm>
            <a:off x="8792098" y="3633063"/>
            <a:ext cx="1601400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sym typeface="微软雅黑" panose="020B0503020204020204" pitchFamily="34" charset="-122"/>
              </a:rPr>
              <a:t>Complications of diabetes</a:t>
            </a:r>
            <a:endParaRPr lang="zh-CN" altLang="en-US" sz="1000" b="1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512FE17-1765-0933-CFD3-2C8281B40CA3}"/>
              </a:ext>
            </a:extLst>
          </p:cNvPr>
          <p:cNvSpPr txBox="1"/>
          <p:nvPr/>
        </p:nvSpPr>
        <p:spPr>
          <a:xfrm>
            <a:off x="8792098" y="2559237"/>
            <a:ext cx="79669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# 03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D23D3CF-8C3C-E77B-A5C3-00BF71DCB99F}"/>
              </a:ext>
            </a:extLst>
          </p:cNvPr>
          <p:cNvSpPr txBox="1"/>
          <p:nvPr/>
        </p:nvSpPr>
        <p:spPr>
          <a:xfrm>
            <a:off x="1155700" y="4970344"/>
            <a:ext cx="22442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b="1" dirty="0">
                <a:solidFill>
                  <a:schemeClr val="bg1"/>
                </a:solidFill>
                <a:sym typeface="微软雅黑" panose="020B0503020204020204" pitchFamily="34" charset="-122"/>
              </a:rPr>
              <a:t>糖尿病风险评估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C0661F9-B602-CE75-112C-EBB2A7A98F97}"/>
              </a:ext>
            </a:extLst>
          </p:cNvPr>
          <p:cNvSpPr txBox="1"/>
          <p:nvPr/>
        </p:nvSpPr>
        <p:spPr>
          <a:xfrm>
            <a:off x="1155700" y="5453396"/>
            <a:ext cx="1748877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sym typeface="微软雅黑" panose="020B0503020204020204" pitchFamily="34" charset="-122"/>
              </a:rPr>
              <a:t>Risk assessment of diabetes</a:t>
            </a:r>
            <a:endParaRPr lang="zh-CN" altLang="en-US" sz="1000" b="1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655CCEF-392C-28F6-809C-9AACEC4EF852}"/>
              </a:ext>
            </a:extLst>
          </p:cNvPr>
          <p:cNvSpPr txBox="1"/>
          <p:nvPr/>
        </p:nvSpPr>
        <p:spPr>
          <a:xfrm>
            <a:off x="1155700" y="4379570"/>
            <a:ext cx="79669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# 04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D351463-FBB3-704C-53E7-BCB2543AD901}"/>
              </a:ext>
            </a:extLst>
          </p:cNvPr>
          <p:cNvSpPr txBox="1"/>
          <p:nvPr/>
        </p:nvSpPr>
        <p:spPr>
          <a:xfrm>
            <a:off x="4492998" y="4970344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b="1" dirty="0">
                <a:solidFill>
                  <a:schemeClr val="bg1"/>
                </a:solidFill>
                <a:sym typeface="微软雅黑" panose="020B0503020204020204" pitchFamily="34" charset="-122"/>
              </a:rPr>
              <a:t>教你稳定血糖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BB7224F-1A1D-0AF2-0CA9-BA1CD993F93E}"/>
              </a:ext>
            </a:extLst>
          </p:cNvPr>
          <p:cNvSpPr txBox="1"/>
          <p:nvPr/>
        </p:nvSpPr>
        <p:spPr>
          <a:xfrm>
            <a:off x="4492998" y="5453396"/>
            <a:ext cx="176330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sym typeface="微软雅黑" panose="020B0503020204020204" pitchFamily="34" charset="-122"/>
              </a:rPr>
              <a:t>How to stabilize blood sugar</a:t>
            </a:r>
            <a:endParaRPr lang="zh-CN" altLang="en-US" sz="1000" b="1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CC2305C-435D-B97D-FC6C-A8D6EF3038FB}"/>
              </a:ext>
            </a:extLst>
          </p:cNvPr>
          <p:cNvSpPr txBox="1"/>
          <p:nvPr/>
        </p:nvSpPr>
        <p:spPr>
          <a:xfrm>
            <a:off x="4492998" y="4379570"/>
            <a:ext cx="79669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# 05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3FE7DEB-28BA-B99B-A69B-139C30D683DC}"/>
              </a:ext>
            </a:extLst>
          </p:cNvPr>
          <p:cNvSpPr txBox="1"/>
          <p:nvPr/>
        </p:nvSpPr>
        <p:spPr>
          <a:xfrm>
            <a:off x="8792098" y="4970344"/>
            <a:ext cx="1923604" cy="3847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500" b="1" dirty="0">
                <a:solidFill>
                  <a:schemeClr val="bg1"/>
                </a:solidFill>
                <a:sym typeface="微软雅黑" panose="020B0503020204020204" pitchFamily="34" charset="-122"/>
              </a:rPr>
              <a:t>糖尿病扫雷区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F2D6C39-889B-DE52-48B3-80D5DCB9B340}"/>
              </a:ext>
            </a:extLst>
          </p:cNvPr>
          <p:cNvSpPr txBox="1"/>
          <p:nvPr/>
        </p:nvSpPr>
        <p:spPr>
          <a:xfrm>
            <a:off x="8792098" y="5453396"/>
            <a:ext cx="1845057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sym typeface="微软雅黑" panose="020B0503020204020204" pitchFamily="34" charset="-122"/>
              </a:rPr>
              <a:t>Misunderstanding of diabetes</a:t>
            </a:r>
            <a:endParaRPr lang="zh-CN" altLang="en-US" sz="1000" b="1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76C9810-3B2C-AD59-D22D-ABA74D2D33A8}"/>
              </a:ext>
            </a:extLst>
          </p:cNvPr>
          <p:cNvSpPr txBox="1"/>
          <p:nvPr/>
        </p:nvSpPr>
        <p:spPr>
          <a:xfrm>
            <a:off x="8792098" y="4379570"/>
            <a:ext cx="79669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# 06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A950E7BD-4BE7-E6F1-4912-C0D064D734B7}"/>
              </a:ext>
            </a:extLst>
          </p:cNvPr>
          <p:cNvGrpSpPr/>
          <p:nvPr/>
        </p:nvGrpSpPr>
        <p:grpSpPr>
          <a:xfrm rot="2700000">
            <a:off x="-57981" y="-580102"/>
            <a:ext cx="730862" cy="2155260"/>
            <a:chOff x="-1549891" y="1031346"/>
            <a:chExt cx="730862" cy="2155260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70EB61C8-E189-FFEE-4A60-F6DD69CB2FDC}"/>
                </a:ext>
              </a:extLst>
            </p:cNvPr>
            <p:cNvSpPr/>
            <p:nvPr/>
          </p:nvSpPr>
          <p:spPr>
            <a:xfrm>
              <a:off x="-1497180" y="1202597"/>
              <a:ext cx="466076" cy="1514210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B4C5ADF8-3BC4-BEAF-CB5E-C3A2FDDB32B0}"/>
                </a:ext>
              </a:extLst>
            </p:cNvPr>
            <p:cNvSpPr/>
            <p:nvPr/>
          </p:nvSpPr>
          <p:spPr>
            <a:xfrm>
              <a:off x="-1514401" y="1146649"/>
              <a:ext cx="500518" cy="1626106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9A7EB9FB-2529-C3DA-F644-F0E8C625B595}"/>
                </a:ext>
              </a:extLst>
            </p:cNvPr>
            <p:cNvSpPr/>
            <p:nvPr/>
          </p:nvSpPr>
          <p:spPr>
            <a:xfrm>
              <a:off x="-1405573" y="1281012"/>
              <a:ext cx="586544" cy="190559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9000">
                  <a:schemeClr val="accent1"/>
                </a:gs>
                <a:gs pos="100000">
                  <a:schemeClr val="accent4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7104AEC8-D071-2C8B-C32F-6795A84A8343}"/>
                </a:ext>
              </a:extLst>
            </p:cNvPr>
            <p:cNvSpPr/>
            <p:nvPr/>
          </p:nvSpPr>
          <p:spPr>
            <a:xfrm>
              <a:off x="-1531649" y="1090613"/>
              <a:ext cx="535014" cy="1738178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BF31B925-A9E0-F87B-BB3A-1A011EBF7ADB}"/>
                </a:ext>
              </a:extLst>
            </p:cNvPr>
            <p:cNvSpPr/>
            <p:nvPr/>
          </p:nvSpPr>
          <p:spPr>
            <a:xfrm>
              <a:off x="-1549891" y="1031346"/>
              <a:ext cx="571498" cy="1856712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F8BFF19-8776-093E-CCA8-5C720C0C2A43}"/>
              </a:ext>
            </a:extLst>
          </p:cNvPr>
          <p:cNvGrpSpPr/>
          <p:nvPr/>
        </p:nvGrpSpPr>
        <p:grpSpPr>
          <a:xfrm rot="2700000">
            <a:off x="10769344" y="5405532"/>
            <a:ext cx="1241074" cy="2339410"/>
            <a:chOff x="8492245" y="7148985"/>
            <a:chExt cx="1241074" cy="2339410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34C4E08D-185A-2E4D-31A7-AE15C7538BA4}"/>
                </a:ext>
              </a:extLst>
            </p:cNvPr>
            <p:cNvSpPr/>
            <p:nvPr/>
          </p:nvSpPr>
          <p:spPr>
            <a:xfrm>
              <a:off x="9257302" y="7320236"/>
              <a:ext cx="476017" cy="154650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6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50DA8982-A33D-398C-5016-0B877927F91C}"/>
                </a:ext>
              </a:extLst>
            </p:cNvPr>
            <p:cNvSpPr/>
            <p:nvPr/>
          </p:nvSpPr>
          <p:spPr>
            <a:xfrm>
              <a:off x="8544956" y="7320236"/>
              <a:ext cx="466076" cy="1514210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E52E721F-6FD2-296B-01C1-EA5D7291BC94}"/>
                </a:ext>
              </a:extLst>
            </p:cNvPr>
            <p:cNvSpPr/>
            <p:nvPr/>
          </p:nvSpPr>
          <p:spPr>
            <a:xfrm>
              <a:off x="8527735" y="7264288"/>
              <a:ext cx="500518" cy="1626106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1397E98C-9DC1-566C-32A2-3EA795F430D8}"/>
                </a:ext>
              </a:extLst>
            </p:cNvPr>
            <p:cNvSpPr/>
            <p:nvPr/>
          </p:nvSpPr>
          <p:spPr>
            <a:xfrm>
              <a:off x="8824388" y="7582801"/>
              <a:ext cx="586544" cy="190559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9000">
                  <a:schemeClr val="accent3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D64BF619-9FF7-E2F6-99D7-DAA85569FDE5}"/>
                </a:ext>
              </a:extLst>
            </p:cNvPr>
            <p:cNvSpPr/>
            <p:nvPr/>
          </p:nvSpPr>
          <p:spPr>
            <a:xfrm>
              <a:off x="8510487" y="7208252"/>
              <a:ext cx="535014" cy="1738178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BDE71467-C7B9-5AB1-E603-7FCE5A7784BC}"/>
                </a:ext>
              </a:extLst>
            </p:cNvPr>
            <p:cNvSpPr/>
            <p:nvPr/>
          </p:nvSpPr>
          <p:spPr>
            <a:xfrm>
              <a:off x="8492245" y="7148985"/>
              <a:ext cx="571498" cy="1856712"/>
            </a:xfrm>
            <a:prstGeom prst="roundRect">
              <a:avLst>
                <a:gd name="adj" fmla="val 50000"/>
              </a:avLst>
            </a:prstGeom>
            <a:noFill/>
            <a:ln w="9525">
              <a:gradFill flip="none" rotWithShape="1">
                <a:gsLst>
                  <a:gs pos="0">
                    <a:schemeClr val="accent4"/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7058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B007A371-0206-56BB-E009-C8CF7E9BD979}"/>
              </a:ext>
            </a:extLst>
          </p:cNvPr>
          <p:cNvGrpSpPr/>
          <p:nvPr/>
        </p:nvGrpSpPr>
        <p:grpSpPr>
          <a:xfrm>
            <a:off x="1155700" y="1643335"/>
            <a:ext cx="4039567" cy="2171280"/>
            <a:chOff x="490454" y="2049735"/>
            <a:chExt cx="4039567" cy="217128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5E3683B-09B2-6AAF-A03E-5BF64830986C}"/>
                </a:ext>
              </a:extLst>
            </p:cNvPr>
            <p:cNvSpPr txBox="1"/>
            <p:nvPr/>
          </p:nvSpPr>
          <p:spPr>
            <a:xfrm>
              <a:off x="490454" y="3130853"/>
              <a:ext cx="4039567" cy="692497"/>
            </a:xfrm>
            <a:prstGeom prst="rect">
              <a:avLst/>
            </a:prstGeom>
            <a:gradFill flip="none" rotWithShape="1">
              <a:gsLst>
                <a:gs pos="55000">
                  <a:schemeClr val="accent2">
                    <a:lumMod val="90000"/>
                    <a:alpha val="0"/>
                  </a:schemeClr>
                </a:gs>
                <a:gs pos="55000">
                  <a:schemeClr val="accent2">
                    <a:lumMod val="90000"/>
                  </a:schemeClr>
                </a:gs>
                <a:gs pos="8500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45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糖尿病风险评估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ADAC175-40AE-6BA5-3F3F-2D08262F629D}"/>
                </a:ext>
              </a:extLst>
            </p:cNvPr>
            <p:cNvSpPr txBox="1"/>
            <p:nvPr/>
          </p:nvSpPr>
          <p:spPr>
            <a:xfrm>
              <a:off x="490454" y="3913238"/>
              <a:ext cx="3492944" cy="307777"/>
            </a:xfrm>
            <a:prstGeom prst="rect">
              <a:avLst/>
            </a:prstGeom>
            <a:gradFill>
              <a:gsLst>
                <a:gs pos="55000">
                  <a:schemeClr val="accent2">
                    <a:lumMod val="90000"/>
                    <a:alpha val="0"/>
                  </a:schemeClr>
                </a:gs>
                <a:gs pos="55000">
                  <a:schemeClr val="accent2">
                    <a:lumMod val="90000"/>
                  </a:schemeClr>
                </a:gs>
                <a:gs pos="8500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</a:gradFill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Risk assessment of diabetes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BAB4BF-8A70-8695-0465-5506F20C7726}"/>
                </a:ext>
              </a:extLst>
            </p:cNvPr>
            <p:cNvSpPr txBox="1"/>
            <p:nvPr/>
          </p:nvSpPr>
          <p:spPr>
            <a:xfrm>
              <a:off x="490454" y="2049735"/>
              <a:ext cx="1457948" cy="90117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5500" b="1" dirty="0">
                  <a:solidFill>
                    <a:schemeClr val="bg1"/>
                  </a:solidFill>
                </a:rPr>
                <a:t># 04</a:t>
              </a:r>
              <a:endParaRPr lang="zh-CN" altLang="en-US" sz="5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A335152-51CC-7221-9202-632B3A37608C}"/>
              </a:ext>
            </a:extLst>
          </p:cNvPr>
          <p:cNvGrpSpPr/>
          <p:nvPr/>
        </p:nvGrpSpPr>
        <p:grpSpPr>
          <a:xfrm>
            <a:off x="1155700" y="359051"/>
            <a:ext cx="1788962" cy="239288"/>
            <a:chOff x="4460652" y="547674"/>
            <a:chExt cx="1495425" cy="200025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142EECA5-500A-76AF-FFB2-8B8A93D3EE1A}"/>
                </a:ext>
              </a:extLst>
            </p:cNvPr>
            <p:cNvSpPr/>
            <p:nvPr/>
          </p:nvSpPr>
          <p:spPr>
            <a:xfrm>
              <a:off x="5536977" y="557199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D8F9A471-E8AD-EB8D-85CB-26E0BCB800F6}"/>
                </a:ext>
              </a:extLst>
            </p:cNvPr>
            <p:cNvSpPr/>
            <p:nvPr/>
          </p:nvSpPr>
          <p:spPr>
            <a:xfrm>
              <a:off x="5108352" y="557199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8F6FF6D1-98C8-71CE-3EB1-E7E46202182B}"/>
                </a:ext>
              </a:extLst>
            </p:cNvPr>
            <p:cNvSpPr/>
            <p:nvPr/>
          </p:nvSpPr>
          <p:spPr>
            <a:xfrm>
              <a:off x="5251227" y="557199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5DC3C10-FDB5-2BA6-12F3-967C7D032EC7}"/>
                </a:ext>
              </a:extLst>
            </p:cNvPr>
            <p:cNvSpPr/>
            <p:nvPr/>
          </p:nvSpPr>
          <p:spPr>
            <a:xfrm>
              <a:off x="5365527" y="557199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1D680E34-BA3E-6E8A-7FFF-29FC6F697354}"/>
                </a:ext>
              </a:extLst>
            </p:cNvPr>
            <p:cNvSpPr/>
            <p:nvPr/>
          </p:nvSpPr>
          <p:spPr>
            <a:xfrm>
              <a:off x="4460652" y="547674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9" name="PA-文本框 18">
            <a:extLst>
              <a:ext uri="{FF2B5EF4-FFF2-40B4-BE49-F238E27FC236}">
                <a16:creationId xmlns:a16="http://schemas.microsoft.com/office/drawing/2014/main" id="{3309BF60-B46F-B5E7-8587-1CC1F189CB0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592069" y="344256"/>
            <a:ext cx="1431531" cy="281797"/>
          </a:xfrm>
          <a:custGeom>
            <a:avLst/>
            <a:gdLst/>
            <a:ahLst/>
            <a:cxnLst/>
            <a:rect l="l" t="t" r="r" b="b"/>
            <a:pathLst>
              <a:path w="1431531" h="281797">
                <a:moveTo>
                  <a:pt x="668388" y="188928"/>
                </a:moveTo>
                <a:cubicBezTo>
                  <a:pt x="664178" y="188928"/>
                  <a:pt x="660443" y="190146"/>
                  <a:pt x="657182" y="192581"/>
                </a:cubicBezTo>
                <a:cubicBezTo>
                  <a:pt x="653921" y="195017"/>
                  <a:pt x="651383" y="198463"/>
                  <a:pt x="649567" y="202921"/>
                </a:cubicBezTo>
                <a:cubicBezTo>
                  <a:pt x="647751" y="207378"/>
                  <a:pt x="646843" y="212496"/>
                  <a:pt x="646843" y="218275"/>
                </a:cubicBezTo>
                <a:cubicBezTo>
                  <a:pt x="646843" y="223971"/>
                  <a:pt x="647751" y="229027"/>
                  <a:pt x="649567" y="233444"/>
                </a:cubicBezTo>
                <a:cubicBezTo>
                  <a:pt x="651383" y="237860"/>
                  <a:pt x="653921" y="241306"/>
                  <a:pt x="657182" y="243783"/>
                </a:cubicBezTo>
                <a:cubicBezTo>
                  <a:pt x="660443" y="246259"/>
                  <a:pt x="664178" y="247498"/>
                  <a:pt x="668388" y="247498"/>
                </a:cubicBezTo>
                <a:cubicBezTo>
                  <a:pt x="672598" y="247498"/>
                  <a:pt x="676354" y="246259"/>
                  <a:pt x="679656" y="243783"/>
                </a:cubicBezTo>
                <a:cubicBezTo>
                  <a:pt x="682958" y="241306"/>
                  <a:pt x="685517" y="237860"/>
                  <a:pt x="687333" y="233444"/>
                </a:cubicBezTo>
                <a:cubicBezTo>
                  <a:pt x="689150" y="229027"/>
                  <a:pt x="690058" y="223971"/>
                  <a:pt x="690058" y="218275"/>
                </a:cubicBezTo>
                <a:cubicBezTo>
                  <a:pt x="690058" y="212496"/>
                  <a:pt x="689150" y="207378"/>
                  <a:pt x="687333" y="202921"/>
                </a:cubicBezTo>
                <a:cubicBezTo>
                  <a:pt x="685517" y="198463"/>
                  <a:pt x="682979" y="195017"/>
                  <a:pt x="679718" y="192581"/>
                </a:cubicBezTo>
                <a:cubicBezTo>
                  <a:pt x="676458" y="190146"/>
                  <a:pt x="672681" y="188928"/>
                  <a:pt x="668388" y="188928"/>
                </a:cubicBezTo>
                <a:close/>
                <a:moveTo>
                  <a:pt x="487785" y="188928"/>
                </a:moveTo>
                <a:cubicBezTo>
                  <a:pt x="483492" y="188928"/>
                  <a:pt x="479695" y="190146"/>
                  <a:pt x="476393" y="192581"/>
                </a:cubicBezTo>
                <a:cubicBezTo>
                  <a:pt x="473091" y="195017"/>
                  <a:pt x="470532" y="198484"/>
                  <a:pt x="468716" y="202983"/>
                </a:cubicBezTo>
                <a:cubicBezTo>
                  <a:pt x="466900" y="207482"/>
                  <a:pt x="465991" y="212662"/>
                  <a:pt x="465991" y="218523"/>
                </a:cubicBezTo>
                <a:cubicBezTo>
                  <a:pt x="465991" y="224301"/>
                  <a:pt x="466920" y="229419"/>
                  <a:pt x="468778" y="233877"/>
                </a:cubicBezTo>
                <a:cubicBezTo>
                  <a:pt x="470635" y="238335"/>
                  <a:pt x="473194" y="241802"/>
                  <a:pt x="476455" y="244278"/>
                </a:cubicBezTo>
                <a:cubicBezTo>
                  <a:pt x="479715" y="246755"/>
                  <a:pt x="483492" y="247993"/>
                  <a:pt x="487785" y="247993"/>
                </a:cubicBezTo>
                <a:cubicBezTo>
                  <a:pt x="492077" y="247993"/>
                  <a:pt x="495854" y="246755"/>
                  <a:pt x="499115" y="244278"/>
                </a:cubicBezTo>
                <a:cubicBezTo>
                  <a:pt x="502375" y="241802"/>
                  <a:pt x="504934" y="238335"/>
                  <a:pt x="506792" y="233877"/>
                </a:cubicBezTo>
                <a:cubicBezTo>
                  <a:pt x="508649" y="229419"/>
                  <a:pt x="509578" y="224301"/>
                  <a:pt x="509578" y="218523"/>
                </a:cubicBezTo>
                <a:cubicBezTo>
                  <a:pt x="509578" y="212662"/>
                  <a:pt x="508670" y="207482"/>
                  <a:pt x="506854" y="202983"/>
                </a:cubicBezTo>
                <a:cubicBezTo>
                  <a:pt x="505038" y="198484"/>
                  <a:pt x="502479" y="195017"/>
                  <a:pt x="499177" y="192581"/>
                </a:cubicBezTo>
                <a:cubicBezTo>
                  <a:pt x="495875" y="190146"/>
                  <a:pt x="492077" y="188928"/>
                  <a:pt x="487785" y="188928"/>
                </a:cubicBezTo>
                <a:close/>
                <a:moveTo>
                  <a:pt x="335261" y="188928"/>
                </a:moveTo>
                <a:cubicBezTo>
                  <a:pt x="331051" y="188928"/>
                  <a:pt x="327295" y="190167"/>
                  <a:pt x="323993" y="192643"/>
                </a:cubicBezTo>
                <a:cubicBezTo>
                  <a:pt x="320691" y="195120"/>
                  <a:pt x="318111" y="198587"/>
                  <a:pt x="316254" y="203045"/>
                </a:cubicBezTo>
                <a:cubicBezTo>
                  <a:pt x="314396" y="207502"/>
                  <a:pt x="313468" y="212662"/>
                  <a:pt x="313468" y="218523"/>
                </a:cubicBezTo>
                <a:cubicBezTo>
                  <a:pt x="313468" y="224301"/>
                  <a:pt x="314396" y="229419"/>
                  <a:pt x="316254" y="233877"/>
                </a:cubicBezTo>
                <a:cubicBezTo>
                  <a:pt x="318111" y="238335"/>
                  <a:pt x="320691" y="241802"/>
                  <a:pt x="323993" y="244278"/>
                </a:cubicBezTo>
                <a:cubicBezTo>
                  <a:pt x="327295" y="246755"/>
                  <a:pt x="331051" y="247993"/>
                  <a:pt x="335261" y="247993"/>
                </a:cubicBezTo>
                <a:cubicBezTo>
                  <a:pt x="339553" y="247993"/>
                  <a:pt x="343330" y="246755"/>
                  <a:pt x="346591" y="244278"/>
                </a:cubicBezTo>
                <a:cubicBezTo>
                  <a:pt x="349852" y="241802"/>
                  <a:pt x="352411" y="238335"/>
                  <a:pt x="354268" y="233877"/>
                </a:cubicBezTo>
                <a:cubicBezTo>
                  <a:pt x="356125" y="229419"/>
                  <a:pt x="357054" y="224301"/>
                  <a:pt x="357054" y="218523"/>
                </a:cubicBezTo>
                <a:cubicBezTo>
                  <a:pt x="357054" y="212662"/>
                  <a:pt x="356146" y="207482"/>
                  <a:pt x="354330" y="202983"/>
                </a:cubicBezTo>
                <a:cubicBezTo>
                  <a:pt x="352514" y="198484"/>
                  <a:pt x="349955" y="195017"/>
                  <a:pt x="346653" y="192581"/>
                </a:cubicBezTo>
                <a:cubicBezTo>
                  <a:pt x="343351" y="190146"/>
                  <a:pt x="339553" y="188928"/>
                  <a:pt x="335261" y="188928"/>
                </a:cubicBezTo>
                <a:close/>
                <a:moveTo>
                  <a:pt x="30337" y="188928"/>
                </a:moveTo>
                <a:cubicBezTo>
                  <a:pt x="26127" y="188928"/>
                  <a:pt x="22371" y="190146"/>
                  <a:pt x="19069" y="192581"/>
                </a:cubicBezTo>
                <a:cubicBezTo>
                  <a:pt x="15767" y="195017"/>
                  <a:pt x="13208" y="198484"/>
                  <a:pt x="11392" y="202983"/>
                </a:cubicBezTo>
                <a:cubicBezTo>
                  <a:pt x="9576" y="207482"/>
                  <a:pt x="8668" y="212662"/>
                  <a:pt x="8668" y="218523"/>
                </a:cubicBezTo>
                <a:cubicBezTo>
                  <a:pt x="8668" y="224384"/>
                  <a:pt x="9576" y="229543"/>
                  <a:pt x="11392" y="234001"/>
                </a:cubicBezTo>
                <a:cubicBezTo>
                  <a:pt x="13208" y="238458"/>
                  <a:pt x="15767" y="241905"/>
                  <a:pt x="19069" y="244340"/>
                </a:cubicBezTo>
                <a:cubicBezTo>
                  <a:pt x="22371" y="246775"/>
                  <a:pt x="26127" y="247993"/>
                  <a:pt x="30337" y="247993"/>
                </a:cubicBezTo>
                <a:cubicBezTo>
                  <a:pt x="34630" y="247993"/>
                  <a:pt x="38427" y="246775"/>
                  <a:pt x="41729" y="244340"/>
                </a:cubicBezTo>
                <a:cubicBezTo>
                  <a:pt x="45031" y="241905"/>
                  <a:pt x="47590" y="238458"/>
                  <a:pt x="49406" y="234001"/>
                </a:cubicBezTo>
                <a:cubicBezTo>
                  <a:pt x="51222" y="229543"/>
                  <a:pt x="52130" y="224384"/>
                  <a:pt x="52130" y="218523"/>
                </a:cubicBezTo>
                <a:cubicBezTo>
                  <a:pt x="52130" y="212662"/>
                  <a:pt x="51222" y="207482"/>
                  <a:pt x="49406" y="202983"/>
                </a:cubicBezTo>
                <a:cubicBezTo>
                  <a:pt x="47590" y="198484"/>
                  <a:pt x="45031" y="195017"/>
                  <a:pt x="41729" y="192581"/>
                </a:cubicBezTo>
                <a:cubicBezTo>
                  <a:pt x="38427" y="190146"/>
                  <a:pt x="34630" y="188928"/>
                  <a:pt x="30337" y="188928"/>
                </a:cubicBezTo>
                <a:close/>
                <a:moveTo>
                  <a:pt x="537238" y="182985"/>
                </a:moveTo>
                <a:lnTo>
                  <a:pt x="545906" y="182985"/>
                </a:lnTo>
                <a:lnTo>
                  <a:pt x="545906" y="253937"/>
                </a:lnTo>
                <a:lnTo>
                  <a:pt x="537238" y="253937"/>
                </a:lnTo>
                <a:close/>
                <a:moveTo>
                  <a:pt x="78553" y="182985"/>
                </a:moveTo>
                <a:lnTo>
                  <a:pt x="87097" y="182985"/>
                </a:lnTo>
                <a:lnTo>
                  <a:pt x="87097" y="229048"/>
                </a:lnTo>
                <a:cubicBezTo>
                  <a:pt x="87097" y="235404"/>
                  <a:pt x="88541" y="240109"/>
                  <a:pt x="91430" y="243164"/>
                </a:cubicBezTo>
                <a:cubicBezTo>
                  <a:pt x="94320" y="246218"/>
                  <a:pt x="98777" y="247745"/>
                  <a:pt x="104803" y="247745"/>
                </a:cubicBezTo>
                <a:cubicBezTo>
                  <a:pt x="109179" y="247745"/>
                  <a:pt x="113058" y="246672"/>
                  <a:pt x="116443" y="244526"/>
                </a:cubicBezTo>
                <a:cubicBezTo>
                  <a:pt x="119828" y="242380"/>
                  <a:pt x="122469" y="239346"/>
                  <a:pt x="124368" y="235425"/>
                </a:cubicBezTo>
                <a:cubicBezTo>
                  <a:pt x="126266" y="231504"/>
                  <a:pt x="127216" y="227025"/>
                  <a:pt x="127216" y="221990"/>
                </a:cubicBezTo>
                <a:lnTo>
                  <a:pt x="127216" y="182985"/>
                </a:lnTo>
                <a:lnTo>
                  <a:pt x="135636" y="182985"/>
                </a:lnTo>
                <a:lnTo>
                  <a:pt x="135636" y="237096"/>
                </a:lnTo>
                <a:cubicBezTo>
                  <a:pt x="135636" y="243370"/>
                  <a:pt x="135801" y="248984"/>
                  <a:pt x="136131" y="253937"/>
                </a:cubicBezTo>
                <a:lnTo>
                  <a:pt x="128702" y="253937"/>
                </a:lnTo>
                <a:cubicBezTo>
                  <a:pt x="128454" y="251873"/>
                  <a:pt x="128248" y="246961"/>
                  <a:pt x="128083" y="239201"/>
                </a:cubicBezTo>
                <a:cubicBezTo>
                  <a:pt x="125689" y="244485"/>
                  <a:pt x="122325" y="248488"/>
                  <a:pt x="117991" y="251212"/>
                </a:cubicBezTo>
                <a:cubicBezTo>
                  <a:pt x="113657" y="253937"/>
                  <a:pt x="108477" y="255299"/>
                  <a:pt x="102451" y="255299"/>
                </a:cubicBezTo>
                <a:cubicBezTo>
                  <a:pt x="94939" y="255299"/>
                  <a:pt x="89078" y="253090"/>
                  <a:pt x="84868" y="248674"/>
                </a:cubicBezTo>
                <a:cubicBezTo>
                  <a:pt x="80658" y="244258"/>
                  <a:pt x="78553" y="238128"/>
                  <a:pt x="78553" y="230286"/>
                </a:cubicBezTo>
                <a:close/>
                <a:moveTo>
                  <a:pt x="666778" y="181623"/>
                </a:moveTo>
                <a:cubicBezTo>
                  <a:pt x="672227" y="181623"/>
                  <a:pt x="676994" y="183006"/>
                  <a:pt x="681080" y="185771"/>
                </a:cubicBezTo>
                <a:cubicBezTo>
                  <a:pt x="685166" y="188536"/>
                  <a:pt x="688324" y="192478"/>
                  <a:pt x="690553" y="197596"/>
                </a:cubicBezTo>
                <a:cubicBezTo>
                  <a:pt x="690883" y="190414"/>
                  <a:pt x="691172" y="185544"/>
                  <a:pt x="691420" y="182985"/>
                </a:cubicBezTo>
                <a:lnTo>
                  <a:pt x="698973" y="182985"/>
                </a:lnTo>
                <a:cubicBezTo>
                  <a:pt x="698643" y="188103"/>
                  <a:pt x="698478" y="193675"/>
                  <a:pt x="698478" y="199701"/>
                </a:cubicBezTo>
                <a:lnTo>
                  <a:pt x="698478" y="250717"/>
                </a:lnTo>
                <a:cubicBezTo>
                  <a:pt x="698478" y="260623"/>
                  <a:pt x="695857" y="268280"/>
                  <a:pt x="690615" y="273687"/>
                </a:cubicBezTo>
                <a:cubicBezTo>
                  <a:pt x="685373" y="279094"/>
                  <a:pt x="677881" y="281797"/>
                  <a:pt x="668141" y="281797"/>
                </a:cubicBezTo>
                <a:cubicBezTo>
                  <a:pt x="660463" y="281797"/>
                  <a:pt x="654066" y="280373"/>
                  <a:pt x="648948" y="277525"/>
                </a:cubicBezTo>
                <a:cubicBezTo>
                  <a:pt x="643830" y="274677"/>
                  <a:pt x="640445" y="270777"/>
                  <a:pt x="638794" y="265824"/>
                </a:cubicBezTo>
                <a:lnTo>
                  <a:pt x="645976" y="262481"/>
                </a:lnTo>
                <a:cubicBezTo>
                  <a:pt x="647214" y="266278"/>
                  <a:pt x="649691" y="269208"/>
                  <a:pt x="653405" y="271272"/>
                </a:cubicBezTo>
                <a:cubicBezTo>
                  <a:pt x="657120" y="273336"/>
                  <a:pt x="661908" y="274368"/>
                  <a:pt x="667769" y="274368"/>
                </a:cubicBezTo>
                <a:cubicBezTo>
                  <a:pt x="675033" y="274368"/>
                  <a:pt x="680564" y="272407"/>
                  <a:pt x="684362" y="268486"/>
                </a:cubicBezTo>
                <a:cubicBezTo>
                  <a:pt x="688159" y="264565"/>
                  <a:pt x="690058" y="258807"/>
                  <a:pt x="690058" y="251212"/>
                </a:cubicBezTo>
                <a:lnTo>
                  <a:pt x="690058" y="239944"/>
                </a:lnTo>
                <a:cubicBezTo>
                  <a:pt x="687746" y="244732"/>
                  <a:pt x="684609" y="248406"/>
                  <a:pt x="680647" y="250965"/>
                </a:cubicBezTo>
                <a:cubicBezTo>
                  <a:pt x="676684" y="253524"/>
                  <a:pt x="672062" y="254803"/>
                  <a:pt x="666778" y="254803"/>
                </a:cubicBezTo>
                <a:cubicBezTo>
                  <a:pt x="661248" y="254803"/>
                  <a:pt x="656315" y="253276"/>
                  <a:pt x="651981" y="250222"/>
                </a:cubicBezTo>
                <a:cubicBezTo>
                  <a:pt x="647648" y="247167"/>
                  <a:pt x="644263" y="242875"/>
                  <a:pt x="641828" y="237344"/>
                </a:cubicBezTo>
                <a:cubicBezTo>
                  <a:pt x="639392" y="231813"/>
                  <a:pt x="638175" y="225457"/>
                  <a:pt x="638175" y="218275"/>
                </a:cubicBezTo>
                <a:cubicBezTo>
                  <a:pt x="638175" y="211093"/>
                  <a:pt x="639392" y="204716"/>
                  <a:pt x="641828" y="199144"/>
                </a:cubicBezTo>
                <a:cubicBezTo>
                  <a:pt x="644263" y="193572"/>
                  <a:pt x="647648" y="189259"/>
                  <a:pt x="651981" y="186204"/>
                </a:cubicBezTo>
                <a:cubicBezTo>
                  <a:pt x="656315" y="183150"/>
                  <a:pt x="661248" y="181623"/>
                  <a:pt x="666778" y="181623"/>
                </a:cubicBezTo>
                <a:close/>
                <a:moveTo>
                  <a:pt x="598132" y="181623"/>
                </a:moveTo>
                <a:cubicBezTo>
                  <a:pt x="605644" y="181623"/>
                  <a:pt x="611484" y="183790"/>
                  <a:pt x="615653" y="188124"/>
                </a:cubicBezTo>
                <a:cubicBezTo>
                  <a:pt x="619822" y="192457"/>
                  <a:pt x="621906" y="198587"/>
                  <a:pt x="621906" y="206512"/>
                </a:cubicBezTo>
                <a:lnTo>
                  <a:pt x="621906" y="253937"/>
                </a:lnTo>
                <a:lnTo>
                  <a:pt x="613486" y="253937"/>
                </a:lnTo>
                <a:lnTo>
                  <a:pt x="613486" y="207874"/>
                </a:lnTo>
                <a:cubicBezTo>
                  <a:pt x="613486" y="201435"/>
                  <a:pt x="612021" y="196709"/>
                  <a:pt x="609090" y="193696"/>
                </a:cubicBezTo>
                <a:cubicBezTo>
                  <a:pt x="606160" y="190683"/>
                  <a:pt x="601723" y="189176"/>
                  <a:pt x="595779" y="189176"/>
                </a:cubicBezTo>
                <a:cubicBezTo>
                  <a:pt x="591321" y="189176"/>
                  <a:pt x="587400" y="190249"/>
                  <a:pt x="584016" y="192396"/>
                </a:cubicBezTo>
                <a:cubicBezTo>
                  <a:pt x="580631" y="194542"/>
                  <a:pt x="578010" y="197555"/>
                  <a:pt x="576153" y="201435"/>
                </a:cubicBezTo>
                <a:cubicBezTo>
                  <a:pt x="574295" y="205315"/>
                  <a:pt x="573367" y="209814"/>
                  <a:pt x="573367" y="214932"/>
                </a:cubicBezTo>
                <a:lnTo>
                  <a:pt x="573367" y="253937"/>
                </a:lnTo>
                <a:lnTo>
                  <a:pt x="564823" y="253937"/>
                </a:lnTo>
                <a:lnTo>
                  <a:pt x="564823" y="199701"/>
                </a:lnTo>
                <a:cubicBezTo>
                  <a:pt x="564823" y="193510"/>
                  <a:pt x="564658" y="187938"/>
                  <a:pt x="564328" y="182985"/>
                </a:cubicBezTo>
                <a:lnTo>
                  <a:pt x="571757" y="182985"/>
                </a:lnTo>
                <a:cubicBezTo>
                  <a:pt x="572087" y="185131"/>
                  <a:pt x="572376" y="189878"/>
                  <a:pt x="572624" y="197225"/>
                </a:cubicBezTo>
                <a:cubicBezTo>
                  <a:pt x="575018" y="192024"/>
                  <a:pt x="578382" y="188124"/>
                  <a:pt x="582716" y="185523"/>
                </a:cubicBezTo>
                <a:cubicBezTo>
                  <a:pt x="587049" y="182923"/>
                  <a:pt x="592188" y="181623"/>
                  <a:pt x="598132" y="181623"/>
                </a:cubicBezTo>
                <a:close/>
                <a:moveTo>
                  <a:pt x="417157" y="181623"/>
                </a:moveTo>
                <a:cubicBezTo>
                  <a:pt x="424669" y="181623"/>
                  <a:pt x="430509" y="183790"/>
                  <a:pt x="434678" y="188124"/>
                </a:cubicBezTo>
                <a:cubicBezTo>
                  <a:pt x="438847" y="192457"/>
                  <a:pt x="440931" y="198587"/>
                  <a:pt x="440931" y="206512"/>
                </a:cubicBezTo>
                <a:lnTo>
                  <a:pt x="440931" y="253937"/>
                </a:lnTo>
                <a:lnTo>
                  <a:pt x="432511" y="253937"/>
                </a:lnTo>
                <a:lnTo>
                  <a:pt x="432511" y="207874"/>
                </a:lnTo>
                <a:cubicBezTo>
                  <a:pt x="432511" y="201435"/>
                  <a:pt x="431046" y="196709"/>
                  <a:pt x="428115" y="193696"/>
                </a:cubicBezTo>
                <a:cubicBezTo>
                  <a:pt x="425185" y="190683"/>
                  <a:pt x="420748" y="189176"/>
                  <a:pt x="414804" y="189176"/>
                </a:cubicBezTo>
                <a:cubicBezTo>
                  <a:pt x="410346" y="189176"/>
                  <a:pt x="406425" y="190249"/>
                  <a:pt x="403041" y="192396"/>
                </a:cubicBezTo>
                <a:cubicBezTo>
                  <a:pt x="399656" y="194542"/>
                  <a:pt x="397035" y="197555"/>
                  <a:pt x="395178" y="201435"/>
                </a:cubicBezTo>
                <a:cubicBezTo>
                  <a:pt x="393320" y="205315"/>
                  <a:pt x="392392" y="209814"/>
                  <a:pt x="392392" y="214932"/>
                </a:cubicBezTo>
                <a:lnTo>
                  <a:pt x="392392" y="253937"/>
                </a:lnTo>
                <a:lnTo>
                  <a:pt x="383848" y="253937"/>
                </a:lnTo>
                <a:lnTo>
                  <a:pt x="383848" y="199701"/>
                </a:lnTo>
                <a:cubicBezTo>
                  <a:pt x="383848" y="193510"/>
                  <a:pt x="383683" y="187938"/>
                  <a:pt x="383353" y="182985"/>
                </a:cubicBezTo>
                <a:lnTo>
                  <a:pt x="390782" y="182985"/>
                </a:lnTo>
                <a:cubicBezTo>
                  <a:pt x="391112" y="185131"/>
                  <a:pt x="391401" y="189878"/>
                  <a:pt x="391649" y="197225"/>
                </a:cubicBezTo>
                <a:cubicBezTo>
                  <a:pt x="394043" y="192024"/>
                  <a:pt x="397407" y="188124"/>
                  <a:pt x="401741" y="185523"/>
                </a:cubicBezTo>
                <a:cubicBezTo>
                  <a:pt x="406074" y="182923"/>
                  <a:pt x="411213" y="181623"/>
                  <a:pt x="417157" y="181623"/>
                </a:cubicBezTo>
                <a:close/>
                <a:moveTo>
                  <a:pt x="333651" y="181623"/>
                </a:moveTo>
                <a:cubicBezTo>
                  <a:pt x="339182" y="181623"/>
                  <a:pt x="344011" y="183026"/>
                  <a:pt x="348139" y="185833"/>
                </a:cubicBezTo>
                <a:cubicBezTo>
                  <a:pt x="352266" y="188640"/>
                  <a:pt x="355444" y="192643"/>
                  <a:pt x="357673" y="197844"/>
                </a:cubicBezTo>
                <a:cubicBezTo>
                  <a:pt x="357838" y="190497"/>
                  <a:pt x="358086" y="185544"/>
                  <a:pt x="358416" y="182985"/>
                </a:cubicBezTo>
                <a:lnTo>
                  <a:pt x="365969" y="182985"/>
                </a:lnTo>
                <a:cubicBezTo>
                  <a:pt x="365722" y="186700"/>
                  <a:pt x="365598" y="192272"/>
                  <a:pt x="365598" y="199701"/>
                </a:cubicBezTo>
                <a:lnTo>
                  <a:pt x="365598" y="237096"/>
                </a:lnTo>
                <a:cubicBezTo>
                  <a:pt x="365598" y="244608"/>
                  <a:pt x="365722" y="250222"/>
                  <a:pt x="365969" y="253937"/>
                </a:cubicBezTo>
                <a:lnTo>
                  <a:pt x="358416" y="253937"/>
                </a:lnTo>
                <a:cubicBezTo>
                  <a:pt x="358086" y="251212"/>
                  <a:pt x="357838" y="246301"/>
                  <a:pt x="357673" y="239201"/>
                </a:cubicBezTo>
                <a:cubicBezTo>
                  <a:pt x="355444" y="244320"/>
                  <a:pt x="352266" y="248282"/>
                  <a:pt x="348139" y="251089"/>
                </a:cubicBezTo>
                <a:cubicBezTo>
                  <a:pt x="344011" y="253895"/>
                  <a:pt x="339182" y="255299"/>
                  <a:pt x="333651" y="255299"/>
                </a:cubicBezTo>
                <a:cubicBezTo>
                  <a:pt x="328038" y="255299"/>
                  <a:pt x="323043" y="253751"/>
                  <a:pt x="318668" y="250655"/>
                </a:cubicBezTo>
                <a:cubicBezTo>
                  <a:pt x="314293" y="247560"/>
                  <a:pt x="310888" y="243226"/>
                  <a:pt x="308453" y="237654"/>
                </a:cubicBezTo>
                <a:cubicBezTo>
                  <a:pt x="306018" y="232081"/>
                  <a:pt x="304800" y="225704"/>
                  <a:pt x="304800" y="218523"/>
                </a:cubicBezTo>
                <a:cubicBezTo>
                  <a:pt x="304800" y="211341"/>
                  <a:pt x="306018" y="204943"/>
                  <a:pt x="308453" y="199330"/>
                </a:cubicBezTo>
                <a:cubicBezTo>
                  <a:pt x="310888" y="193716"/>
                  <a:pt x="314293" y="189362"/>
                  <a:pt x="318668" y="186266"/>
                </a:cubicBezTo>
                <a:cubicBezTo>
                  <a:pt x="323043" y="183171"/>
                  <a:pt x="328038" y="181623"/>
                  <a:pt x="333651" y="181623"/>
                </a:cubicBezTo>
                <a:close/>
                <a:moveTo>
                  <a:pt x="224418" y="181623"/>
                </a:moveTo>
                <a:cubicBezTo>
                  <a:pt x="230445" y="181623"/>
                  <a:pt x="235480" y="182902"/>
                  <a:pt x="239525" y="185461"/>
                </a:cubicBezTo>
                <a:cubicBezTo>
                  <a:pt x="243570" y="188020"/>
                  <a:pt x="246129" y="191529"/>
                  <a:pt x="247202" y="195986"/>
                </a:cubicBezTo>
                <a:lnTo>
                  <a:pt x="240268" y="199082"/>
                </a:lnTo>
                <a:cubicBezTo>
                  <a:pt x="239360" y="195615"/>
                  <a:pt x="237647" y="193035"/>
                  <a:pt x="235129" y="191343"/>
                </a:cubicBezTo>
                <a:cubicBezTo>
                  <a:pt x="232612" y="189651"/>
                  <a:pt x="229124" y="188805"/>
                  <a:pt x="224666" y="188805"/>
                </a:cubicBezTo>
                <a:cubicBezTo>
                  <a:pt x="220126" y="188805"/>
                  <a:pt x="216576" y="189837"/>
                  <a:pt x="214017" y="191900"/>
                </a:cubicBezTo>
                <a:cubicBezTo>
                  <a:pt x="211458" y="193964"/>
                  <a:pt x="210179" y="196853"/>
                  <a:pt x="210179" y="200568"/>
                </a:cubicBezTo>
                <a:cubicBezTo>
                  <a:pt x="210179" y="203953"/>
                  <a:pt x="211396" y="206553"/>
                  <a:pt x="213831" y="208369"/>
                </a:cubicBezTo>
                <a:cubicBezTo>
                  <a:pt x="216267" y="210185"/>
                  <a:pt x="220539" y="211630"/>
                  <a:pt x="226647" y="212703"/>
                </a:cubicBezTo>
                <a:cubicBezTo>
                  <a:pt x="234490" y="214024"/>
                  <a:pt x="240227" y="216418"/>
                  <a:pt x="243859" y="219885"/>
                </a:cubicBezTo>
                <a:cubicBezTo>
                  <a:pt x="247491" y="223352"/>
                  <a:pt x="249307" y="228181"/>
                  <a:pt x="249307" y="234372"/>
                </a:cubicBezTo>
                <a:cubicBezTo>
                  <a:pt x="249307" y="238500"/>
                  <a:pt x="248275" y="242153"/>
                  <a:pt x="246212" y="245331"/>
                </a:cubicBezTo>
                <a:cubicBezTo>
                  <a:pt x="244148" y="248509"/>
                  <a:pt x="241259" y="250965"/>
                  <a:pt x="237544" y="252698"/>
                </a:cubicBezTo>
                <a:cubicBezTo>
                  <a:pt x="233829" y="254432"/>
                  <a:pt x="229619" y="255299"/>
                  <a:pt x="224914" y="255299"/>
                </a:cubicBezTo>
                <a:cubicBezTo>
                  <a:pt x="217897" y="255299"/>
                  <a:pt x="212139" y="253833"/>
                  <a:pt x="207640" y="250903"/>
                </a:cubicBezTo>
                <a:cubicBezTo>
                  <a:pt x="203141" y="247972"/>
                  <a:pt x="200149" y="243742"/>
                  <a:pt x="198663" y="238211"/>
                </a:cubicBezTo>
                <a:lnTo>
                  <a:pt x="205597" y="235239"/>
                </a:lnTo>
                <a:cubicBezTo>
                  <a:pt x="207000" y="239697"/>
                  <a:pt x="209229" y="242957"/>
                  <a:pt x="212284" y="245021"/>
                </a:cubicBezTo>
                <a:cubicBezTo>
                  <a:pt x="215338" y="247085"/>
                  <a:pt x="219465" y="248117"/>
                  <a:pt x="224666" y="248117"/>
                </a:cubicBezTo>
                <a:cubicBezTo>
                  <a:pt x="229537" y="248117"/>
                  <a:pt x="233458" y="246899"/>
                  <a:pt x="236429" y="244464"/>
                </a:cubicBezTo>
                <a:cubicBezTo>
                  <a:pt x="239401" y="242029"/>
                  <a:pt x="240887" y="238789"/>
                  <a:pt x="240887" y="234744"/>
                </a:cubicBezTo>
                <a:cubicBezTo>
                  <a:pt x="240887" y="230451"/>
                  <a:pt x="239608" y="227232"/>
                  <a:pt x="237049" y="225085"/>
                </a:cubicBezTo>
                <a:cubicBezTo>
                  <a:pt x="234490" y="222939"/>
                  <a:pt x="230032" y="221288"/>
                  <a:pt x="223676" y="220132"/>
                </a:cubicBezTo>
                <a:cubicBezTo>
                  <a:pt x="216081" y="218812"/>
                  <a:pt x="210509" y="216562"/>
                  <a:pt x="206959" y="213384"/>
                </a:cubicBezTo>
                <a:cubicBezTo>
                  <a:pt x="203409" y="210206"/>
                  <a:pt x="201635" y="205975"/>
                  <a:pt x="201635" y="200692"/>
                </a:cubicBezTo>
                <a:cubicBezTo>
                  <a:pt x="201635" y="196977"/>
                  <a:pt x="202605" y="193675"/>
                  <a:pt x="204545" y="190786"/>
                </a:cubicBezTo>
                <a:cubicBezTo>
                  <a:pt x="206484" y="187897"/>
                  <a:pt x="209188" y="185647"/>
                  <a:pt x="212655" y="184037"/>
                </a:cubicBezTo>
                <a:cubicBezTo>
                  <a:pt x="216122" y="182428"/>
                  <a:pt x="220043" y="181623"/>
                  <a:pt x="224418" y="181623"/>
                </a:cubicBezTo>
                <a:close/>
                <a:moveTo>
                  <a:pt x="30337" y="181623"/>
                </a:moveTo>
                <a:cubicBezTo>
                  <a:pt x="36281" y="181623"/>
                  <a:pt x="41543" y="183191"/>
                  <a:pt x="46125" y="186328"/>
                </a:cubicBezTo>
                <a:cubicBezTo>
                  <a:pt x="50706" y="189465"/>
                  <a:pt x="54277" y="193820"/>
                  <a:pt x="56836" y="199392"/>
                </a:cubicBezTo>
                <a:cubicBezTo>
                  <a:pt x="59395" y="204964"/>
                  <a:pt x="60674" y="211341"/>
                  <a:pt x="60674" y="218523"/>
                </a:cubicBezTo>
                <a:cubicBezTo>
                  <a:pt x="60674" y="225622"/>
                  <a:pt x="59395" y="231958"/>
                  <a:pt x="56836" y="237530"/>
                </a:cubicBezTo>
                <a:cubicBezTo>
                  <a:pt x="54277" y="243102"/>
                  <a:pt x="50706" y="247456"/>
                  <a:pt x="46125" y="250593"/>
                </a:cubicBezTo>
                <a:cubicBezTo>
                  <a:pt x="41543" y="253730"/>
                  <a:pt x="36281" y="255299"/>
                  <a:pt x="30337" y="255299"/>
                </a:cubicBezTo>
                <a:cubicBezTo>
                  <a:pt x="24393" y="255299"/>
                  <a:pt x="19131" y="253730"/>
                  <a:pt x="14549" y="250593"/>
                </a:cubicBezTo>
                <a:cubicBezTo>
                  <a:pt x="9968" y="247456"/>
                  <a:pt x="6398" y="243102"/>
                  <a:pt x="3838" y="237530"/>
                </a:cubicBezTo>
                <a:cubicBezTo>
                  <a:pt x="1279" y="231958"/>
                  <a:pt x="0" y="225622"/>
                  <a:pt x="0" y="218523"/>
                </a:cubicBezTo>
                <a:cubicBezTo>
                  <a:pt x="0" y="211341"/>
                  <a:pt x="1279" y="204964"/>
                  <a:pt x="3838" y="199392"/>
                </a:cubicBezTo>
                <a:cubicBezTo>
                  <a:pt x="6398" y="193820"/>
                  <a:pt x="9968" y="189465"/>
                  <a:pt x="14549" y="186328"/>
                </a:cubicBezTo>
                <a:cubicBezTo>
                  <a:pt x="19131" y="183191"/>
                  <a:pt x="24393" y="181623"/>
                  <a:pt x="30337" y="181623"/>
                </a:cubicBezTo>
                <a:close/>
                <a:moveTo>
                  <a:pt x="266709" y="164659"/>
                </a:moveTo>
                <a:lnTo>
                  <a:pt x="275377" y="164659"/>
                </a:lnTo>
                <a:lnTo>
                  <a:pt x="275377" y="182985"/>
                </a:lnTo>
                <a:lnTo>
                  <a:pt x="293208" y="182985"/>
                </a:lnTo>
                <a:lnTo>
                  <a:pt x="293208" y="190291"/>
                </a:lnTo>
                <a:lnTo>
                  <a:pt x="275377" y="190291"/>
                </a:lnTo>
                <a:lnTo>
                  <a:pt x="275377" y="237716"/>
                </a:lnTo>
                <a:cubicBezTo>
                  <a:pt x="275377" y="241018"/>
                  <a:pt x="276285" y="243535"/>
                  <a:pt x="278101" y="245269"/>
                </a:cubicBezTo>
                <a:cubicBezTo>
                  <a:pt x="279917" y="247002"/>
                  <a:pt x="282476" y="247869"/>
                  <a:pt x="285778" y="247869"/>
                </a:cubicBezTo>
                <a:cubicBezTo>
                  <a:pt x="288338" y="247869"/>
                  <a:pt x="290814" y="247498"/>
                  <a:pt x="293208" y="246755"/>
                </a:cubicBezTo>
                <a:lnTo>
                  <a:pt x="293208" y="253937"/>
                </a:lnTo>
                <a:cubicBezTo>
                  <a:pt x="290979" y="254845"/>
                  <a:pt x="288131" y="255299"/>
                  <a:pt x="284664" y="255299"/>
                </a:cubicBezTo>
                <a:cubicBezTo>
                  <a:pt x="279133" y="255299"/>
                  <a:pt x="274758" y="253751"/>
                  <a:pt x="271539" y="250655"/>
                </a:cubicBezTo>
                <a:cubicBezTo>
                  <a:pt x="268319" y="247560"/>
                  <a:pt x="266709" y="243329"/>
                  <a:pt x="266709" y="237963"/>
                </a:cubicBezTo>
                <a:lnTo>
                  <a:pt x="266709" y="190291"/>
                </a:lnTo>
                <a:lnTo>
                  <a:pt x="255194" y="190291"/>
                </a:lnTo>
                <a:lnTo>
                  <a:pt x="255194" y="182985"/>
                </a:lnTo>
                <a:lnTo>
                  <a:pt x="266709" y="182985"/>
                </a:lnTo>
                <a:close/>
                <a:moveTo>
                  <a:pt x="161934" y="164659"/>
                </a:moveTo>
                <a:lnTo>
                  <a:pt x="170602" y="164659"/>
                </a:lnTo>
                <a:lnTo>
                  <a:pt x="170602" y="182985"/>
                </a:lnTo>
                <a:lnTo>
                  <a:pt x="188433" y="182985"/>
                </a:lnTo>
                <a:lnTo>
                  <a:pt x="188433" y="190291"/>
                </a:lnTo>
                <a:lnTo>
                  <a:pt x="170602" y="190291"/>
                </a:lnTo>
                <a:lnTo>
                  <a:pt x="170602" y="237716"/>
                </a:lnTo>
                <a:cubicBezTo>
                  <a:pt x="170602" y="241018"/>
                  <a:pt x="171510" y="243535"/>
                  <a:pt x="173326" y="245269"/>
                </a:cubicBezTo>
                <a:cubicBezTo>
                  <a:pt x="175142" y="247002"/>
                  <a:pt x="177701" y="247869"/>
                  <a:pt x="181003" y="247869"/>
                </a:cubicBezTo>
                <a:cubicBezTo>
                  <a:pt x="183563" y="247869"/>
                  <a:pt x="186039" y="247498"/>
                  <a:pt x="188433" y="246755"/>
                </a:cubicBezTo>
                <a:lnTo>
                  <a:pt x="188433" y="253937"/>
                </a:lnTo>
                <a:cubicBezTo>
                  <a:pt x="186204" y="254845"/>
                  <a:pt x="183356" y="255299"/>
                  <a:pt x="179889" y="255299"/>
                </a:cubicBezTo>
                <a:cubicBezTo>
                  <a:pt x="174358" y="255299"/>
                  <a:pt x="169983" y="253751"/>
                  <a:pt x="166764" y="250655"/>
                </a:cubicBezTo>
                <a:cubicBezTo>
                  <a:pt x="163544" y="247560"/>
                  <a:pt x="161934" y="243329"/>
                  <a:pt x="161934" y="237963"/>
                </a:cubicBezTo>
                <a:lnTo>
                  <a:pt x="161934" y="190291"/>
                </a:lnTo>
                <a:lnTo>
                  <a:pt x="150419" y="190291"/>
                </a:lnTo>
                <a:lnTo>
                  <a:pt x="150419" y="182985"/>
                </a:lnTo>
                <a:lnTo>
                  <a:pt x="161934" y="182985"/>
                </a:lnTo>
                <a:close/>
                <a:moveTo>
                  <a:pt x="541572" y="157601"/>
                </a:moveTo>
                <a:cubicBezTo>
                  <a:pt x="543554" y="157601"/>
                  <a:pt x="545101" y="158179"/>
                  <a:pt x="546216" y="159334"/>
                </a:cubicBezTo>
                <a:cubicBezTo>
                  <a:pt x="547330" y="160490"/>
                  <a:pt x="547887" y="162017"/>
                  <a:pt x="547887" y="163916"/>
                </a:cubicBezTo>
                <a:cubicBezTo>
                  <a:pt x="547887" y="165897"/>
                  <a:pt x="547330" y="167445"/>
                  <a:pt x="546216" y="168559"/>
                </a:cubicBezTo>
                <a:cubicBezTo>
                  <a:pt x="545101" y="169674"/>
                  <a:pt x="543554" y="170231"/>
                  <a:pt x="541572" y="170231"/>
                </a:cubicBezTo>
                <a:cubicBezTo>
                  <a:pt x="539674" y="170231"/>
                  <a:pt x="538147" y="169674"/>
                  <a:pt x="536991" y="168559"/>
                </a:cubicBezTo>
                <a:cubicBezTo>
                  <a:pt x="535835" y="167445"/>
                  <a:pt x="535257" y="165897"/>
                  <a:pt x="535257" y="163916"/>
                </a:cubicBezTo>
                <a:cubicBezTo>
                  <a:pt x="535257" y="162017"/>
                  <a:pt x="535835" y="160490"/>
                  <a:pt x="536991" y="159334"/>
                </a:cubicBezTo>
                <a:cubicBezTo>
                  <a:pt x="538147" y="158179"/>
                  <a:pt x="539674" y="157601"/>
                  <a:pt x="541572" y="157601"/>
                </a:cubicBezTo>
                <a:close/>
                <a:moveTo>
                  <a:pt x="509578" y="152400"/>
                </a:moveTo>
                <a:lnTo>
                  <a:pt x="517998" y="152400"/>
                </a:lnTo>
                <a:lnTo>
                  <a:pt x="517998" y="237096"/>
                </a:lnTo>
                <a:cubicBezTo>
                  <a:pt x="517998" y="243370"/>
                  <a:pt x="518163" y="248984"/>
                  <a:pt x="518493" y="253937"/>
                </a:cubicBezTo>
                <a:lnTo>
                  <a:pt x="510940" y="253937"/>
                </a:lnTo>
                <a:cubicBezTo>
                  <a:pt x="510445" y="250469"/>
                  <a:pt x="510156" y="245599"/>
                  <a:pt x="510073" y="239325"/>
                </a:cubicBezTo>
                <a:cubicBezTo>
                  <a:pt x="507762" y="244361"/>
                  <a:pt x="504563" y="248282"/>
                  <a:pt x="500477" y="251089"/>
                </a:cubicBezTo>
                <a:cubicBezTo>
                  <a:pt x="496391" y="253895"/>
                  <a:pt x="491582" y="255299"/>
                  <a:pt x="486051" y="255299"/>
                </a:cubicBezTo>
                <a:cubicBezTo>
                  <a:pt x="480520" y="255299"/>
                  <a:pt x="475567" y="253751"/>
                  <a:pt x="471192" y="250655"/>
                </a:cubicBezTo>
                <a:cubicBezTo>
                  <a:pt x="466817" y="247560"/>
                  <a:pt x="463412" y="243226"/>
                  <a:pt x="460977" y="237654"/>
                </a:cubicBezTo>
                <a:cubicBezTo>
                  <a:pt x="458541" y="232081"/>
                  <a:pt x="457324" y="225704"/>
                  <a:pt x="457324" y="218523"/>
                </a:cubicBezTo>
                <a:cubicBezTo>
                  <a:pt x="457324" y="211341"/>
                  <a:pt x="458541" y="204943"/>
                  <a:pt x="460977" y="199330"/>
                </a:cubicBezTo>
                <a:cubicBezTo>
                  <a:pt x="463412" y="193716"/>
                  <a:pt x="466817" y="189362"/>
                  <a:pt x="471192" y="186266"/>
                </a:cubicBezTo>
                <a:cubicBezTo>
                  <a:pt x="475567" y="183171"/>
                  <a:pt x="480520" y="181623"/>
                  <a:pt x="486051" y="181623"/>
                </a:cubicBezTo>
                <a:cubicBezTo>
                  <a:pt x="491334" y="181623"/>
                  <a:pt x="495978" y="182923"/>
                  <a:pt x="499981" y="185523"/>
                </a:cubicBezTo>
                <a:cubicBezTo>
                  <a:pt x="503985" y="188124"/>
                  <a:pt x="507184" y="191776"/>
                  <a:pt x="509578" y="196482"/>
                </a:cubicBezTo>
                <a:close/>
                <a:moveTo>
                  <a:pt x="1325737" y="36528"/>
                </a:moveTo>
                <a:cubicBezTo>
                  <a:pt x="1321527" y="36528"/>
                  <a:pt x="1317771" y="37746"/>
                  <a:pt x="1314469" y="40181"/>
                </a:cubicBezTo>
                <a:cubicBezTo>
                  <a:pt x="1311167" y="42617"/>
                  <a:pt x="1308608" y="46084"/>
                  <a:pt x="1306792" y="50583"/>
                </a:cubicBezTo>
                <a:cubicBezTo>
                  <a:pt x="1304976" y="55082"/>
                  <a:pt x="1304068" y="60262"/>
                  <a:pt x="1304068" y="66123"/>
                </a:cubicBezTo>
                <a:cubicBezTo>
                  <a:pt x="1304068" y="71984"/>
                  <a:pt x="1304976" y="77143"/>
                  <a:pt x="1306792" y="81601"/>
                </a:cubicBezTo>
                <a:cubicBezTo>
                  <a:pt x="1308608" y="86058"/>
                  <a:pt x="1311167" y="89505"/>
                  <a:pt x="1314469" y="91940"/>
                </a:cubicBezTo>
                <a:cubicBezTo>
                  <a:pt x="1317771" y="94375"/>
                  <a:pt x="1321527" y="95593"/>
                  <a:pt x="1325737" y="95593"/>
                </a:cubicBezTo>
                <a:cubicBezTo>
                  <a:pt x="1330030" y="95593"/>
                  <a:pt x="1333827" y="94375"/>
                  <a:pt x="1337129" y="91940"/>
                </a:cubicBezTo>
                <a:cubicBezTo>
                  <a:pt x="1340431" y="89505"/>
                  <a:pt x="1342990" y="86058"/>
                  <a:pt x="1344806" y="81601"/>
                </a:cubicBezTo>
                <a:cubicBezTo>
                  <a:pt x="1346622" y="77143"/>
                  <a:pt x="1347530" y="71984"/>
                  <a:pt x="1347530" y="66123"/>
                </a:cubicBezTo>
                <a:cubicBezTo>
                  <a:pt x="1347530" y="60262"/>
                  <a:pt x="1346622" y="55082"/>
                  <a:pt x="1344806" y="50583"/>
                </a:cubicBezTo>
                <a:cubicBezTo>
                  <a:pt x="1342990" y="46084"/>
                  <a:pt x="1340431" y="42617"/>
                  <a:pt x="1337129" y="40181"/>
                </a:cubicBezTo>
                <a:cubicBezTo>
                  <a:pt x="1333827" y="37746"/>
                  <a:pt x="1330030" y="36528"/>
                  <a:pt x="1325737" y="36528"/>
                </a:cubicBezTo>
                <a:close/>
                <a:moveTo>
                  <a:pt x="1173461" y="36528"/>
                </a:moveTo>
                <a:cubicBezTo>
                  <a:pt x="1169251" y="36528"/>
                  <a:pt x="1165495" y="37767"/>
                  <a:pt x="1162193" y="40243"/>
                </a:cubicBezTo>
                <a:cubicBezTo>
                  <a:pt x="1158891" y="42720"/>
                  <a:pt x="1156311" y="46187"/>
                  <a:pt x="1154454" y="50645"/>
                </a:cubicBezTo>
                <a:cubicBezTo>
                  <a:pt x="1152596" y="55102"/>
                  <a:pt x="1151668" y="60262"/>
                  <a:pt x="1151668" y="66123"/>
                </a:cubicBezTo>
                <a:cubicBezTo>
                  <a:pt x="1151668" y="71901"/>
                  <a:pt x="1152596" y="77019"/>
                  <a:pt x="1154454" y="81477"/>
                </a:cubicBezTo>
                <a:cubicBezTo>
                  <a:pt x="1156311" y="85935"/>
                  <a:pt x="1158891" y="89402"/>
                  <a:pt x="1162193" y="91878"/>
                </a:cubicBezTo>
                <a:cubicBezTo>
                  <a:pt x="1165495" y="94355"/>
                  <a:pt x="1169251" y="95593"/>
                  <a:pt x="1173461" y="95593"/>
                </a:cubicBezTo>
                <a:cubicBezTo>
                  <a:pt x="1177753" y="95593"/>
                  <a:pt x="1181530" y="94355"/>
                  <a:pt x="1184791" y="91878"/>
                </a:cubicBezTo>
                <a:cubicBezTo>
                  <a:pt x="1188052" y="89402"/>
                  <a:pt x="1190611" y="85935"/>
                  <a:pt x="1192468" y="81477"/>
                </a:cubicBezTo>
                <a:cubicBezTo>
                  <a:pt x="1194325" y="77019"/>
                  <a:pt x="1195254" y="71901"/>
                  <a:pt x="1195254" y="66123"/>
                </a:cubicBezTo>
                <a:cubicBezTo>
                  <a:pt x="1195254" y="60262"/>
                  <a:pt x="1194346" y="55082"/>
                  <a:pt x="1192530" y="50583"/>
                </a:cubicBezTo>
                <a:cubicBezTo>
                  <a:pt x="1190714" y="46084"/>
                  <a:pt x="1188155" y="42617"/>
                  <a:pt x="1184853" y="40181"/>
                </a:cubicBezTo>
                <a:cubicBezTo>
                  <a:pt x="1181551" y="37746"/>
                  <a:pt x="1177753" y="36528"/>
                  <a:pt x="1173461" y="36528"/>
                </a:cubicBezTo>
                <a:close/>
                <a:moveTo>
                  <a:pt x="972941" y="36528"/>
                </a:moveTo>
                <a:cubicBezTo>
                  <a:pt x="967327" y="36528"/>
                  <a:pt x="962622" y="38675"/>
                  <a:pt x="958825" y="42967"/>
                </a:cubicBezTo>
                <a:cubicBezTo>
                  <a:pt x="955027" y="47260"/>
                  <a:pt x="952716" y="53038"/>
                  <a:pt x="951890" y="60303"/>
                </a:cubicBezTo>
                <a:lnTo>
                  <a:pt x="993619" y="60303"/>
                </a:lnTo>
                <a:cubicBezTo>
                  <a:pt x="992959" y="52626"/>
                  <a:pt x="990875" y="46744"/>
                  <a:pt x="987366" y="42658"/>
                </a:cubicBezTo>
                <a:cubicBezTo>
                  <a:pt x="983858" y="38572"/>
                  <a:pt x="979049" y="36528"/>
                  <a:pt x="972941" y="36528"/>
                </a:cubicBezTo>
                <a:close/>
                <a:moveTo>
                  <a:pt x="839591" y="36528"/>
                </a:moveTo>
                <a:cubicBezTo>
                  <a:pt x="833977" y="36528"/>
                  <a:pt x="829272" y="38675"/>
                  <a:pt x="825474" y="42967"/>
                </a:cubicBezTo>
                <a:cubicBezTo>
                  <a:pt x="821677" y="47260"/>
                  <a:pt x="819366" y="53038"/>
                  <a:pt x="818540" y="60303"/>
                </a:cubicBezTo>
                <a:lnTo>
                  <a:pt x="860269" y="60303"/>
                </a:lnTo>
                <a:cubicBezTo>
                  <a:pt x="859609" y="52626"/>
                  <a:pt x="857525" y="46744"/>
                  <a:pt x="854016" y="42658"/>
                </a:cubicBezTo>
                <a:cubicBezTo>
                  <a:pt x="850508" y="38572"/>
                  <a:pt x="845699" y="36528"/>
                  <a:pt x="839591" y="36528"/>
                </a:cubicBezTo>
                <a:close/>
                <a:moveTo>
                  <a:pt x="718861" y="36528"/>
                </a:moveTo>
                <a:cubicBezTo>
                  <a:pt x="714569" y="36528"/>
                  <a:pt x="710792" y="37746"/>
                  <a:pt x="707531" y="40181"/>
                </a:cubicBezTo>
                <a:cubicBezTo>
                  <a:pt x="704270" y="42617"/>
                  <a:pt x="701732" y="46084"/>
                  <a:pt x="699916" y="50583"/>
                </a:cubicBezTo>
                <a:cubicBezTo>
                  <a:pt x="698100" y="55082"/>
                  <a:pt x="697192" y="60262"/>
                  <a:pt x="697192" y="66123"/>
                </a:cubicBezTo>
                <a:cubicBezTo>
                  <a:pt x="697192" y="71901"/>
                  <a:pt x="698100" y="77019"/>
                  <a:pt x="699916" y="81477"/>
                </a:cubicBezTo>
                <a:cubicBezTo>
                  <a:pt x="701732" y="85935"/>
                  <a:pt x="704291" y="89402"/>
                  <a:pt x="707593" y="91878"/>
                </a:cubicBezTo>
                <a:cubicBezTo>
                  <a:pt x="710895" y="94355"/>
                  <a:pt x="714651" y="95593"/>
                  <a:pt x="718861" y="95593"/>
                </a:cubicBezTo>
                <a:cubicBezTo>
                  <a:pt x="723154" y="95593"/>
                  <a:pt x="726951" y="94355"/>
                  <a:pt x="730253" y="91878"/>
                </a:cubicBezTo>
                <a:cubicBezTo>
                  <a:pt x="733555" y="89402"/>
                  <a:pt x="736135" y="85935"/>
                  <a:pt x="737992" y="81477"/>
                </a:cubicBezTo>
                <a:cubicBezTo>
                  <a:pt x="739850" y="77019"/>
                  <a:pt x="740778" y="71901"/>
                  <a:pt x="740778" y="66123"/>
                </a:cubicBezTo>
                <a:cubicBezTo>
                  <a:pt x="740778" y="60262"/>
                  <a:pt x="739850" y="55102"/>
                  <a:pt x="737992" y="50645"/>
                </a:cubicBezTo>
                <a:cubicBezTo>
                  <a:pt x="736135" y="46187"/>
                  <a:pt x="733555" y="42720"/>
                  <a:pt x="730253" y="40243"/>
                </a:cubicBezTo>
                <a:cubicBezTo>
                  <a:pt x="726951" y="37767"/>
                  <a:pt x="723154" y="36528"/>
                  <a:pt x="718861" y="36528"/>
                </a:cubicBezTo>
                <a:close/>
                <a:moveTo>
                  <a:pt x="468487" y="36528"/>
                </a:moveTo>
                <a:cubicBezTo>
                  <a:pt x="464277" y="36528"/>
                  <a:pt x="460521" y="37746"/>
                  <a:pt x="457219" y="40181"/>
                </a:cubicBezTo>
                <a:cubicBezTo>
                  <a:pt x="453917" y="42617"/>
                  <a:pt x="451358" y="46084"/>
                  <a:pt x="449542" y="50583"/>
                </a:cubicBezTo>
                <a:cubicBezTo>
                  <a:pt x="447726" y="55082"/>
                  <a:pt x="446818" y="60262"/>
                  <a:pt x="446818" y="66123"/>
                </a:cubicBezTo>
                <a:cubicBezTo>
                  <a:pt x="446818" y="71984"/>
                  <a:pt x="447726" y="77143"/>
                  <a:pt x="449542" y="81601"/>
                </a:cubicBezTo>
                <a:cubicBezTo>
                  <a:pt x="451358" y="86058"/>
                  <a:pt x="453917" y="89505"/>
                  <a:pt x="457219" y="91940"/>
                </a:cubicBezTo>
                <a:cubicBezTo>
                  <a:pt x="460521" y="94375"/>
                  <a:pt x="464277" y="95593"/>
                  <a:pt x="468487" y="95593"/>
                </a:cubicBezTo>
                <a:cubicBezTo>
                  <a:pt x="472780" y="95593"/>
                  <a:pt x="476577" y="94375"/>
                  <a:pt x="479879" y="91940"/>
                </a:cubicBezTo>
                <a:cubicBezTo>
                  <a:pt x="483181" y="89505"/>
                  <a:pt x="485740" y="86058"/>
                  <a:pt x="487556" y="81601"/>
                </a:cubicBezTo>
                <a:cubicBezTo>
                  <a:pt x="489372" y="77143"/>
                  <a:pt x="490280" y="71984"/>
                  <a:pt x="490280" y="66123"/>
                </a:cubicBezTo>
                <a:cubicBezTo>
                  <a:pt x="490280" y="60262"/>
                  <a:pt x="489372" y="55082"/>
                  <a:pt x="487556" y="50583"/>
                </a:cubicBezTo>
                <a:cubicBezTo>
                  <a:pt x="485740" y="46084"/>
                  <a:pt x="483181" y="42617"/>
                  <a:pt x="479879" y="40181"/>
                </a:cubicBezTo>
                <a:cubicBezTo>
                  <a:pt x="476577" y="37746"/>
                  <a:pt x="472780" y="36528"/>
                  <a:pt x="468487" y="36528"/>
                </a:cubicBezTo>
                <a:close/>
                <a:moveTo>
                  <a:pt x="287141" y="36528"/>
                </a:moveTo>
                <a:cubicBezTo>
                  <a:pt x="281527" y="36528"/>
                  <a:pt x="276822" y="38675"/>
                  <a:pt x="273025" y="42967"/>
                </a:cubicBezTo>
                <a:cubicBezTo>
                  <a:pt x="269227" y="47260"/>
                  <a:pt x="266916" y="53038"/>
                  <a:pt x="266090" y="60303"/>
                </a:cubicBezTo>
                <a:lnTo>
                  <a:pt x="307819" y="60303"/>
                </a:lnTo>
                <a:cubicBezTo>
                  <a:pt x="307159" y="52626"/>
                  <a:pt x="305075" y="46744"/>
                  <a:pt x="301566" y="42658"/>
                </a:cubicBezTo>
                <a:cubicBezTo>
                  <a:pt x="298058" y="38572"/>
                  <a:pt x="293249" y="36528"/>
                  <a:pt x="287141" y="36528"/>
                </a:cubicBezTo>
                <a:close/>
                <a:moveTo>
                  <a:pt x="144761" y="36528"/>
                </a:moveTo>
                <a:cubicBezTo>
                  <a:pt x="140551" y="36528"/>
                  <a:pt x="136795" y="37767"/>
                  <a:pt x="133493" y="40243"/>
                </a:cubicBezTo>
                <a:cubicBezTo>
                  <a:pt x="130191" y="42720"/>
                  <a:pt x="127611" y="46187"/>
                  <a:pt x="125754" y="50645"/>
                </a:cubicBezTo>
                <a:cubicBezTo>
                  <a:pt x="123896" y="55102"/>
                  <a:pt x="122968" y="60262"/>
                  <a:pt x="122968" y="66123"/>
                </a:cubicBezTo>
                <a:cubicBezTo>
                  <a:pt x="122968" y="71901"/>
                  <a:pt x="123896" y="77019"/>
                  <a:pt x="125754" y="81477"/>
                </a:cubicBezTo>
                <a:cubicBezTo>
                  <a:pt x="127611" y="85935"/>
                  <a:pt x="130191" y="89402"/>
                  <a:pt x="133493" y="91878"/>
                </a:cubicBezTo>
                <a:cubicBezTo>
                  <a:pt x="136795" y="94355"/>
                  <a:pt x="140551" y="95593"/>
                  <a:pt x="144761" y="95593"/>
                </a:cubicBezTo>
                <a:cubicBezTo>
                  <a:pt x="149053" y="95593"/>
                  <a:pt x="152830" y="94355"/>
                  <a:pt x="156091" y="91878"/>
                </a:cubicBezTo>
                <a:cubicBezTo>
                  <a:pt x="159352" y="89402"/>
                  <a:pt x="161911" y="85935"/>
                  <a:pt x="163768" y="81477"/>
                </a:cubicBezTo>
                <a:cubicBezTo>
                  <a:pt x="165625" y="77019"/>
                  <a:pt x="166554" y="71901"/>
                  <a:pt x="166554" y="66123"/>
                </a:cubicBezTo>
                <a:cubicBezTo>
                  <a:pt x="166554" y="60262"/>
                  <a:pt x="165646" y="55082"/>
                  <a:pt x="163830" y="50583"/>
                </a:cubicBezTo>
                <a:cubicBezTo>
                  <a:pt x="162014" y="46084"/>
                  <a:pt x="159455" y="42617"/>
                  <a:pt x="156153" y="40181"/>
                </a:cubicBezTo>
                <a:cubicBezTo>
                  <a:pt x="152851" y="37746"/>
                  <a:pt x="149053" y="36528"/>
                  <a:pt x="144761" y="36528"/>
                </a:cubicBezTo>
                <a:close/>
                <a:moveTo>
                  <a:pt x="1270664" y="30585"/>
                </a:moveTo>
                <a:lnTo>
                  <a:pt x="1279331" y="30585"/>
                </a:lnTo>
                <a:lnTo>
                  <a:pt x="1279331" y="101537"/>
                </a:lnTo>
                <a:lnTo>
                  <a:pt x="1270664" y="101537"/>
                </a:lnTo>
                <a:close/>
                <a:moveTo>
                  <a:pt x="516703" y="30585"/>
                </a:moveTo>
                <a:lnTo>
                  <a:pt x="525246" y="30585"/>
                </a:lnTo>
                <a:lnTo>
                  <a:pt x="525246" y="76648"/>
                </a:lnTo>
                <a:cubicBezTo>
                  <a:pt x="525246" y="83004"/>
                  <a:pt x="526691" y="87709"/>
                  <a:pt x="529580" y="90764"/>
                </a:cubicBezTo>
                <a:cubicBezTo>
                  <a:pt x="532470" y="93818"/>
                  <a:pt x="536927" y="95345"/>
                  <a:pt x="542954" y="95345"/>
                </a:cubicBezTo>
                <a:cubicBezTo>
                  <a:pt x="547329" y="95345"/>
                  <a:pt x="551208" y="94272"/>
                  <a:pt x="554593" y="92126"/>
                </a:cubicBezTo>
                <a:cubicBezTo>
                  <a:pt x="557978" y="89980"/>
                  <a:pt x="560619" y="86946"/>
                  <a:pt x="562518" y="83025"/>
                </a:cubicBezTo>
                <a:cubicBezTo>
                  <a:pt x="564416" y="79104"/>
                  <a:pt x="565366" y="74625"/>
                  <a:pt x="565366" y="69590"/>
                </a:cubicBezTo>
                <a:lnTo>
                  <a:pt x="565366" y="30585"/>
                </a:lnTo>
                <a:lnTo>
                  <a:pt x="573786" y="30585"/>
                </a:lnTo>
                <a:lnTo>
                  <a:pt x="573786" y="84696"/>
                </a:lnTo>
                <a:cubicBezTo>
                  <a:pt x="573786" y="90970"/>
                  <a:pt x="573951" y="96584"/>
                  <a:pt x="574281" y="101537"/>
                </a:cubicBezTo>
                <a:lnTo>
                  <a:pt x="566852" y="101537"/>
                </a:lnTo>
                <a:cubicBezTo>
                  <a:pt x="566604" y="99473"/>
                  <a:pt x="566398" y="94561"/>
                  <a:pt x="566233" y="86801"/>
                </a:cubicBezTo>
                <a:cubicBezTo>
                  <a:pt x="563839" y="92085"/>
                  <a:pt x="560475" y="96088"/>
                  <a:pt x="556141" y="98812"/>
                </a:cubicBezTo>
                <a:cubicBezTo>
                  <a:pt x="551807" y="101537"/>
                  <a:pt x="546627" y="102899"/>
                  <a:pt x="540601" y="102899"/>
                </a:cubicBezTo>
                <a:cubicBezTo>
                  <a:pt x="533089" y="102899"/>
                  <a:pt x="527228" y="100690"/>
                  <a:pt x="523018" y="96274"/>
                </a:cubicBezTo>
                <a:cubicBezTo>
                  <a:pt x="518808" y="91858"/>
                  <a:pt x="516703" y="85728"/>
                  <a:pt x="516703" y="77886"/>
                </a:cubicBezTo>
                <a:close/>
                <a:moveTo>
                  <a:pt x="368132" y="30585"/>
                </a:moveTo>
                <a:lnTo>
                  <a:pt x="377666" y="30585"/>
                </a:lnTo>
                <a:lnTo>
                  <a:pt x="399831" y="92002"/>
                </a:lnTo>
                <a:lnTo>
                  <a:pt x="421996" y="30585"/>
                </a:lnTo>
                <a:lnTo>
                  <a:pt x="431035" y="30585"/>
                </a:lnTo>
                <a:lnTo>
                  <a:pt x="393516" y="127911"/>
                </a:lnTo>
                <a:lnTo>
                  <a:pt x="384229" y="127911"/>
                </a:lnTo>
                <a:lnTo>
                  <a:pt x="395868" y="101537"/>
                </a:lnTo>
                <a:close/>
                <a:moveTo>
                  <a:pt x="1407757" y="29223"/>
                </a:moveTo>
                <a:cubicBezTo>
                  <a:pt x="1415269" y="29223"/>
                  <a:pt x="1421109" y="31390"/>
                  <a:pt x="1425278" y="35724"/>
                </a:cubicBezTo>
                <a:cubicBezTo>
                  <a:pt x="1429447" y="40057"/>
                  <a:pt x="1431531" y="46187"/>
                  <a:pt x="1431531" y="54112"/>
                </a:cubicBezTo>
                <a:lnTo>
                  <a:pt x="1431531" y="101537"/>
                </a:lnTo>
                <a:lnTo>
                  <a:pt x="1423111" y="101537"/>
                </a:lnTo>
                <a:lnTo>
                  <a:pt x="1423111" y="55474"/>
                </a:lnTo>
                <a:cubicBezTo>
                  <a:pt x="1423111" y="49035"/>
                  <a:pt x="1421646" y="44309"/>
                  <a:pt x="1418715" y="41296"/>
                </a:cubicBezTo>
                <a:cubicBezTo>
                  <a:pt x="1415785" y="38283"/>
                  <a:pt x="1411348" y="36776"/>
                  <a:pt x="1405404" y="36776"/>
                </a:cubicBezTo>
                <a:cubicBezTo>
                  <a:pt x="1400946" y="36776"/>
                  <a:pt x="1397025" y="37849"/>
                  <a:pt x="1393641" y="39996"/>
                </a:cubicBezTo>
                <a:cubicBezTo>
                  <a:pt x="1390256" y="42142"/>
                  <a:pt x="1387635" y="45155"/>
                  <a:pt x="1385778" y="49035"/>
                </a:cubicBezTo>
                <a:cubicBezTo>
                  <a:pt x="1383920" y="52915"/>
                  <a:pt x="1382992" y="57414"/>
                  <a:pt x="1382992" y="62532"/>
                </a:cubicBezTo>
                <a:lnTo>
                  <a:pt x="1382992" y="101537"/>
                </a:lnTo>
                <a:lnTo>
                  <a:pt x="1374448" y="101537"/>
                </a:lnTo>
                <a:lnTo>
                  <a:pt x="1374448" y="47301"/>
                </a:lnTo>
                <a:cubicBezTo>
                  <a:pt x="1374448" y="41110"/>
                  <a:pt x="1374283" y="35538"/>
                  <a:pt x="1373953" y="30585"/>
                </a:cubicBezTo>
                <a:lnTo>
                  <a:pt x="1381382" y="30585"/>
                </a:lnTo>
                <a:cubicBezTo>
                  <a:pt x="1381712" y="32731"/>
                  <a:pt x="1382001" y="37478"/>
                  <a:pt x="1382249" y="44825"/>
                </a:cubicBezTo>
                <a:cubicBezTo>
                  <a:pt x="1384643" y="39624"/>
                  <a:pt x="1388007" y="35724"/>
                  <a:pt x="1392341" y="33123"/>
                </a:cubicBezTo>
                <a:cubicBezTo>
                  <a:pt x="1396674" y="30523"/>
                  <a:pt x="1401813" y="29223"/>
                  <a:pt x="1407757" y="29223"/>
                </a:cubicBezTo>
                <a:close/>
                <a:moveTo>
                  <a:pt x="1325737" y="29223"/>
                </a:moveTo>
                <a:cubicBezTo>
                  <a:pt x="1331681" y="29223"/>
                  <a:pt x="1336943" y="30791"/>
                  <a:pt x="1341525" y="33928"/>
                </a:cubicBezTo>
                <a:cubicBezTo>
                  <a:pt x="1346106" y="37065"/>
                  <a:pt x="1349677" y="41420"/>
                  <a:pt x="1352236" y="46992"/>
                </a:cubicBezTo>
                <a:cubicBezTo>
                  <a:pt x="1354795" y="52564"/>
                  <a:pt x="1356074" y="58941"/>
                  <a:pt x="1356074" y="66123"/>
                </a:cubicBezTo>
                <a:cubicBezTo>
                  <a:pt x="1356074" y="73222"/>
                  <a:pt x="1354795" y="79558"/>
                  <a:pt x="1352236" y="85130"/>
                </a:cubicBezTo>
                <a:cubicBezTo>
                  <a:pt x="1349677" y="90702"/>
                  <a:pt x="1346106" y="95056"/>
                  <a:pt x="1341525" y="98193"/>
                </a:cubicBezTo>
                <a:cubicBezTo>
                  <a:pt x="1336943" y="101330"/>
                  <a:pt x="1331681" y="102899"/>
                  <a:pt x="1325737" y="102899"/>
                </a:cubicBezTo>
                <a:cubicBezTo>
                  <a:pt x="1319793" y="102899"/>
                  <a:pt x="1314531" y="101330"/>
                  <a:pt x="1309949" y="98193"/>
                </a:cubicBezTo>
                <a:cubicBezTo>
                  <a:pt x="1305368" y="95056"/>
                  <a:pt x="1301798" y="90702"/>
                  <a:pt x="1299238" y="85130"/>
                </a:cubicBezTo>
                <a:cubicBezTo>
                  <a:pt x="1296679" y="79558"/>
                  <a:pt x="1295400" y="73222"/>
                  <a:pt x="1295400" y="66123"/>
                </a:cubicBezTo>
                <a:cubicBezTo>
                  <a:pt x="1295400" y="58941"/>
                  <a:pt x="1296679" y="52564"/>
                  <a:pt x="1299238" y="46992"/>
                </a:cubicBezTo>
                <a:cubicBezTo>
                  <a:pt x="1301798" y="41420"/>
                  <a:pt x="1305368" y="37065"/>
                  <a:pt x="1309949" y="33928"/>
                </a:cubicBezTo>
                <a:cubicBezTo>
                  <a:pt x="1314531" y="30791"/>
                  <a:pt x="1319793" y="29223"/>
                  <a:pt x="1325737" y="29223"/>
                </a:cubicBezTo>
                <a:close/>
                <a:moveTo>
                  <a:pt x="1171851" y="29223"/>
                </a:moveTo>
                <a:cubicBezTo>
                  <a:pt x="1177382" y="29223"/>
                  <a:pt x="1182211" y="30626"/>
                  <a:pt x="1186339" y="33433"/>
                </a:cubicBezTo>
                <a:cubicBezTo>
                  <a:pt x="1190466" y="36240"/>
                  <a:pt x="1193644" y="40243"/>
                  <a:pt x="1195873" y="45444"/>
                </a:cubicBezTo>
                <a:cubicBezTo>
                  <a:pt x="1196038" y="38097"/>
                  <a:pt x="1196286" y="33144"/>
                  <a:pt x="1196616" y="30585"/>
                </a:cubicBezTo>
                <a:lnTo>
                  <a:pt x="1204170" y="30585"/>
                </a:lnTo>
                <a:cubicBezTo>
                  <a:pt x="1203922" y="34300"/>
                  <a:pt x="1203798" y="39872"/>
                  <a:pt x="1203798" y="47301"/>
                </a:cubicBezTo>
                <a:lnTo>
                  <a:pt x="1203798" y="84696"/>
                </a:lnTo>
                <a:cubicBezTo>
                  <a:pt x="1203798" y="92208"/>
                  <a:pt x="1203922" y="97822"/>
                  <a:pt x="1204170" y="101537"/>
                </a:cubicBezTo>
                <a:lnTo>
                  <a:pt x="1196616" y="101537"/>
                </a:lnTo>
                <a:cubicBezTo>
                  <a:pt x="1196286" y="98812"/>
                  <a:pt x="1196038" y="93901"/>
                  <a:pt x="1195873" y="86801"/>
                </a:cubicBezTo>
                <a:cubicBezTo>
                  <a:pt x="1193644" y="91919"/>
                  <a:pt x="1190466" y="95882"/>
                  <a:pt x="1186339" y="98689"/>
                </a:cubicBezTo>
                <a:cubicBezTo>
                  <a:pt x="1182211" y="101495"/>
                  <a:pt x="1177382" y="102899"/>
                  <a:pt x="1171851" y="102899"/>
                </a:cubicBezTo>
                <a:cubicBezTo>
                  <a:pt x="1166238" y="102899"/>
                  <a:pt x="1161243" y="101351"/>
                  <a:pt x="1156868" y="98255"/>
                </a:cubicBezTo>
                <a:cubicBezTo>
                  <a:pt x="1152493" y="95160"/>
                  <a:pt x="1149088" y="90826"/>
                  <a:pt x="1146653" y="85254"/>
                </a:cubicBezTo>
                <a:cubicBezTo>
                  <a:pt x="1144218" y="79681"/>
                  <a:pt x="1143000" y="73304"/>
                  <a:pt x="1143000" y="66123"/>
                </a:cubicBezTo>
                <a:cubicBezTo>
                  <a:pt x="1143000" y="58941"/>
                  <a:pt x="1144218" y="52543"/>
                  <a:pt x="1146653" y="46930"/>
                </a:cubicBezTo>
                <a:cubicBezTo>
                  <a:pt x="1149088" y="41316"/>
                  <a:pt x="1152493" y="36962"/>
                  <a:pt x="1156868" y="33866"/>
                </a:cubicBezTo>
                <a:cubicBezTo>
                  <a:pt x="1161243" y="30771"/>
                  <a:pt x="1166238" y="29223"/>
                  <a:pt x="1171851" y="29223"/>
                </a:cubicBezTo>
                <a:close/>
                <a:moveTo>
                  <a:pt x="1055332" y="29223"/>
                </a:moveTo>
                <a:cubicBezTo>
                  <a:pt x="1062844" y="29223"/>
                  <a:pt x="1068684" y="31390"/>
                  <a:pt x="1072853" y="35724"/>
                </a:cubicBezTo>
                <a:cubicBezTo>
                  <a:pt x="1077022" y="40057"/>
                  <a:pt x="1079106" y="46187"/>
                  <a:pt x="1079106" y="54112"/>
                </a:cubicBezTo>
                <a:lnTo>
                  <a:pt x="1079106" y="101537"/>
                </a:lnTo>
                <a:lnTo>
                  <a:pt x="1070686" y="101537"/>
                </a:lnTo>
                <a:lnTo>
                  <a:pt x="1070686" y="55474"/>
                </a:lnTo>
                <a:cubicBezTo>
                  <a:pt x="1070686" y="49035"/>
                  <a:pt x="1069221" y="44309"/>
                  <a:pt x="1066290" y="41296"/>
                </a:cubicBezTo>
                <a:cubicBezTo>
                  <a:pt x="1063360" y="38283"/>
                  <a:pt x="1058923" y="36776"/>
                  <a:pt x="1052979" y="36776"/>
                </a:cubicBezTo>
                <a:cubicBezTo>
                  <a:pt x="1048522" y="36776"/>
                  <a:pt x="1044600" y="37849"/>
                  <a:pt x="1041216" y="39996"/>
                </a:cubicBezTo>
                <a:cubicBezTo>
                  <a:pt x="1037831" y="42142"/>
                  <a:pt x="1035210" y="45155"/>
                  <a:pt x="1033353" y="49035"/>
                </a:cubicBezTo>
                <a:cubicBezTo>
                  <a:pt x="1031496" y="52915"/>
                  <a:pt x="1030567" y="57414"/>
                  <a:pt x="1030567" y="62532"/>
                </a:cubicBezTo>
                <a:lnTo>
                  <a:pt x="1030567" y="101537"/>
                </a:lnTo>
                <a:lnTo>
                  <a:pt x="1022023" y="101537"/>
                </a:lnTo>
                <a:lnTo>
                  <a:pt x="1022023" y="47301"/>
                </a:lnTo>
                <a:cubicBezTo>
                  <a:pt x="1022023" y="41110"/>
                  <a:pt x="1021858" y="35538"/>
                  <a:pt x="1021528" y="30585"/>
                </a:cubicBezTo>
                <a:lnTo>
                  <a:pt x="1028957" y="30585"/>
                </a:lnTo>
                <a:cubicBezTo>
                  <a:pt x="1029287" y="32731"/>
                  <a:pt x="1029576" y="37478"/>
                  <a:pt x="1029824" y="44825"/>
                </a:cubicBezTo>
                <a:cubicBezTo>
                  <a:pt x="1032218" y="39624"/>
                  <a:pt x="1035582" y="35724"/>
                  <a:pt x="1039916" y="33123"/>
                </a:cubicBezTo>
                <a:cubicBezTo>
                  <a:pt x="1044250" y="30523"/>
                  <a:pt x="1049388" y="29223"/>
                  <a:pt x="1055332" y="29223"/>
                </a:cubicBezTo>
                <a:close/>
                <a:moveTo>
                  <a:pt x="972941" y="29223"/>
                </a:moveTo>
                <a:cubicBezTo>
                  <a:pt x="978967" y="29223"/>
                  <a:pt x="984188" y="30709"/>
                  <a:pt x="988604" y="33680"/>
                </a:cubicBezTo>
                <a:cubicBezTo>
                  <a:pt x="993021" y="36652"/>
                  <a:pt x="996405" y="40842"/>
                  <a:pt x="998758" y="46249"/>
                </a:cubicBezTo>
                <a:cubicBezTo>
                  <a:pt x="1001111" y="51656"/>
                  <a:pt x="1002287" y="58033"/>
                  <a:pt x="1002287" y="65380"/>
                </a:cubicBezTo>
                <a:lnTo>
                  <a:pt x="1002287" y="67361"/>
                </a:lnTo>
                <a:lnTo>
                  <a:pt x="951643" y="67361"/>
                </a:lnTo>
                <a:cubicBezTo>
                  <a:pt x="951808" y="76276"/>
                  <a:pt x="953995" y="83210"/>
                  <a:pt x="958205" y="88163"/>
                </a:cubicBezTo>
                <a:cubicBezTo>
                  <a:pt x="962415" y="93116"/>
                  <a:pt x="968111" y="95593"/>
                  <a:pt x="975293" y="95593"/>
                </a:cubicBezTo>
                <a:cubicBezTo>
                  <a:pt x="980164" y="95593"/>
                  <a:pt x="984002" y="94582"/>
                  <a:pt x="986809" y="92559"/>
                </a:cubicBezTo>
                <a:cubicBezTo>
                  <a:pt x="989616" y="90537"/>
                  <a:pt x="991927" y="87255"/>
                  <a:pt x="993743" y="82715"/>
                </a:cubicBezTo>
                <a:lnTo>
                  <a:pt x="1000925" y="86058"/>
                </a:lnTo>
                <a:cubicBezTo>
                  <a:pt x="996880" y="97285"/>
                  <a:pt x="988336" y="102899"/>
                  <a:pt x="975293" y="102899"/>
                </a:cubicBezTo>
                <a:cubicBezTo>
                  <a:pt x="968772" y="102899"/>
                  <a:pt x="963076" y="101392"/>
                  <a:pt x="958205" y="98379"/>
                </a:cubicBezTo>
                <a:cubicBezTo>
                  <a:pt x="953335" y="95366"/>
                  <a:pt x="949579" y="91094"/>
                  <a:pt x="946937" y="85563"/>
                </a:cubicBezTo>
                <a:cubicBezTo>
                  <a:pt x="944296" y="80032"/>
                  <a:pt x="942975" y="73552"/>
                  <a:pt x="942975" y="66123"/>
                </a:cubicBezTo>
                <a:cubicBezTo>
                  <a:pt x="942975" y="58858"/>
                  <a:pt x="944254" y="52440"/>
                  <a:pt x="946814" y="46868"/>
                </a:cubicBezTo>
                <a:cubicBezTo>
                  <a:pt x="949372" y="41296"/>
                  <a:pt x="952922" y="36962"/>
                  <a:pt x="957462" y="33866"/>
                </a:cubicBezTo>
                <a:cubicBezTo>
                  <a:pt x="962003" y="30771"/>
                  <a:pt x="967162" y="29223"/>
                  <a:pt x="972941" y="29223"/>
                </a:cubicBezTo>
                <a:close/>
                <a:moveTo>
                  <a:pt x="910218" y="29223"/>
                </a:moveTo>
                <a:cubicBezTo>
                  <a:pt x="916245" y="29223"/>
                  <a:pt x="921280" y="30502"/>
                  <a:pt x="925325" y="33061"/>
                </a:cubicBezTo>
                <a:cubicBezTo>
                  <a:pt x="929370" y="35620"/>
                  <a:pt x="931929" y="39129"/>
                  <a:pt x="933002" y="43586"/>
                </a:cubicBezTo>
                <a:lnTo>
                  <a:pt x="926068" y="46682"/>
                </a:lnTo>
                <a:cubicBezTo>
                  <a:pt x="925160" y="43215"/>
                  <a:pt x="923447" y="40635"/>
                  <a:pt x="920929" y="38943"/>
                </a:cubicBezTo>
                <a:cubicBezTo>
                  <a:pt x="918412" y="37251"/>
                  <a:pt x="914924" y="36405"/>
                  <a:pt x="910466" y="36405"/>
                </a:cubicBezTo>
                <a:cubicBezTo>
                  <a:pt x="905926" y="36405"/>
                  <a:pt x="902376" y="37436"/>
                  <a:pt x="899817" y="39500"/>
                </a:cubicBezTo>
                <a:cubicBezTo>
                  <a:pt x="897258" y="41564"/>
                  <a:pt x="895978" y="44453"/>
                  <a:pt x="895978" y="48168"/>
                </a:cubicBezTo>
                <a:cubicBezTo>
                  <a:pt x="895978" y="51553"/>
                  <a:pt x="897196" y="54153"/>
                  <a:pt x="899631" y="55969"/>
                </a:cubicBezTo>
                <a:cubicBezTo>
                  <a:pt x="902067" y="57785"/>
                  <a:pt x="906339" y="59230"/>
                  <a:pt x="912447" y="60303"/>
                </a:cubicBezTo>
                <a:cubicBezTo>
                  <a:pt x="920290" y="61624"/>
                  <a:pt x="926027" y="64018"/>
                  <a:pt x="929659" y="67485"/>
                </a:cubicBezTo>
                <a:cubicBezTo>
                  <a:pt x="933291" y="70952"/>
                  <a:pt x="935107" y="75781"/>
                  <a:pt x="935107" y="81972"/>
                </a:cubicBezTo>
                <a:cubicBezTo>
                  <a:pt x="935107" y="86100"/>
                  <a:pt x="934075" y="89753"/>
                  <a:pt x="932012" y="92931"/>
                </a:cubicBezTo>
                <a:cubicBezTo>
                  <a:pt x="929948" y="96109"/>
                  <a:pt x="927059" y="98565"/>
                  <a:pt x="923344" y="100298"/>
                </a:cubicBezTo>
                <a:cubicBezTo>
                  <a:pt x="919629" y="102032"/>
                  <a:pt x="915419" y="102899"/>
                  <a:pt x="910714" y="102899"/>
                </a:cubicBezTo>
                <a:cubicBezTo>
                  <a:pt x="903697" y="102899"/>
                  <a:pt x="897939" y="101433"/>
                  <a:pt x="893440" y="98503"/>
                </a:cubicBezTo>
                <a:cubicBezTo>
                  <a:pt x="888941" y="95572"/>
                  <a:pt x="885949" y="91342"/>
                  <a:pt x="884463" y="85811"/>
                </a:cubicBezTo>
                <a:lnTo>
                  <a:pt x="891397" y="82839"/>
                </a:lnTo>
                <a:cubicBezTo>
                  <a:pt x="892800" y="87297"/>
                  <a:pt x="895029" y="90557"/>
                  <a:pt x="898084" y="92621"/>
                </a:cubicBezTo>
                <a:cubicBezTo>
                  <a:pt x="901138" y="94685"/>
                  <a:pt x="905265" y="95717"/>
                  <a:pt x="910466" y="95717"/>
                </a:cubicBezTo>
                <a:cubicBezTo>
                  <a:pt x="915337" y="95717"/>
                  <a:pt x="919258" y="94499"/>
                  <a:pt x="922229" y="92064"/>
                </a:cubicBezTo>
                <a:cubicBezTo>
                  <a:pt x="925201" y="89629"/>
                  <a:pt x="926687" y="86389"/>
                  <a:pt x="926687" y="82344"/>
                </a:cubicBezTo>
                <a:cubicBezTo>
                  <a:pt x="926687" y="78051"/>
                  <a:pt x="925408" y="74832"/>
                  <a:pt x="922849" y="72685"/>
                </a:cubicBezTo>
                <a:cubicBezTo>
                  <a:pt x="920290" y="70539"/>
                  <a:pt x="915832" y="68888"/>
                  <a:pt x="909476" y="67732"/>
                </a:cubicBezTo>
                <a:cubicBezTo>
                  <a:pt x="901881" y="66412"/>
                  <a:pt x="896309" y="64162"/>
                  <a:pt x="892759" y="60984"/>
                </a:cubicBezTo>
                <a:cubicBezTo>
                  <a:pt x="889209" y="57806"/>
                  <a:pt x="887435" y="53575"/>
                  <a:pt x="887435" y="48292"/>
                </a:cubicBezTo>
                <a:cubicBezTo>
                  <a:pt x="887435" y="44577"/>
                  <a:pt x="888405" y="41275"/>
                  <a:pt x="890344" y="38386"/>
                </a:cubicBezTo>
                <a:cubicBezTo>
                  <a:pt x="892284" y="35497"/>
                  <a:pt x="894988" y="33247"/>
                  <a:pt x="898455" y="31637"/>
                </a:cubicBezTo>
                <a:cubicBezTo>
                  <a:pt x="901922" y="30028"/>
                  <a:pt x="905843" y="29223"/>
                  <a:pt x="910218" y="29223"/>
                </a:cubicBezTo>
                <a:close/>
                <a:moveTo>
                  <a:pt x="839591" y="29223"/>
                </a:moveTo>
                <a:cubicBezTo>
                  <a:pt x="845617" y="29223"/>
                  <a:pt x="850838" y="30709"/>
                  <a:pt x="855254" y="33680"/>
                </a:cubicBezTo>
                <a:cubicBezTo>
                  <a:pt x="859671" y="36652"/>
                  <a:pt x="863055" y="40842"/>
                  <a:pt x="865408" y="46249"/>
                </a:cubicBezTo>
                <a:cubicBezTo>
                  <a:pt x="867761" y="51656"/>
                  <a:pt x="868937" y="58033"/>
                  <a:pt x="868937" y="65380"/>
                </a:cubicBezTo>
                <a:lnTo>
                  <a:pt x="868937" y="67361"/>
                </a:lnTo>
                <a:lnTo>
                  <a:pt x="818293" y="67361"/>
                </a:lnTo>
                <a:cubicBezTo>
                  <a:pt x="818458" y="76276"/>
                  <a:pt x="820645" y="83210"/>
                  <a:pt x="824855" y="88163"/>
                </a:cubicBezTo>
                <a:cubicBezTo>
                  <a:pt x="829065" y="93116"/>
                  <a:pt x="834761" y="95593"/>
                  <a:pt x="841943" y="95593"/>
                </a:cubicBezTo>
                <a:cubicBezTo>
                  <a:pt x="846814" y="95593"/>
                  <a:pt x="850652" y="94582"/>
                  <a:pt x="853459" y="92559"/>
                </a:cubicBezTo>
                <a:cubicBezTo>
                  <a:pt x="856266" y="90537"/>
                  <a:pt x="858577" y="87255"/>
                  <a:pt x="860393" y="82715"/>
                </a:cubicBezTo>
                <a:lnTo>
                  <a:pt x="867575" y="86058"/>
                </a:lnTo>
                <a:cubicBezTo>
                  <a:pt x="863530" y="97285"/>
                  <a:pt x="854986" y="102899"/>
                  <a:pt x="841943" y="102899"/>
                </a:cubicBezTo>
                <a:cubicBezTo>
                  <a:pt x="835422" y="102899"/>
                  <a:pt x="829726" y="101392"/>
                  <a:pt x="824855" y="98379"/>
                </a:cubicBezTo>
                <a:cubicBezTo>
                  <a:pt x="819985" y="95366"/>
                  <a:pt x="816229" y="91094"/>
                  <a:pt x="813587" y="85563"/>
                </a:cubicBezTo>
                <a:cubicBezTo>
                  <a:pt x="810946" y="80032"/>
                  <a:pt x="809625" y="73552"/>
                  <a:pt x="809625" y="66123"/>
                </a:cubicBezTo>
                <a:cubicBezTo>
                  <a:pt x="809625" y="58858"/>
                  <a:pt x="810904" y="52440"/>
                  <a:pt x="813463" y="46868"/>
                </a:cubicBezTo>
                <a:cubicBezTo>
                  <a:pt x="816022" y="41296"/>
                  <a:pt x="819572" y="36962"/>
                  <a:pt x="824112" y="33866"/>
                </a:cubicBezTo>
                <a:cubicBezTo>
                  <a:pt x="828653" y="30771"/>
                  <a:pt x="833812" y="29223"/>
                  <a:pt x="839591" y="29223"/>
                </a:cubicBezTo>
                <a:close/>
                <a:moveTo>
                  <a:pt x="794071" y="29223"/>
                </a:moveTo>
                <a:cubicBezTo>
                  <a:pt x="794896" y="29223"/>
                  <a:pt x="795804" y="29305"/>
                  <a:pt x="796795" y="29470"/>
                </a:cubicBezTo>
                <a:lnTo>
                  <a:pt x="796795" y="37519"/>
                </a:lnTo>
                <a:cubicBezTo>
                  <a:pt x="796134" y="37354"/>
                  <a:pt x="794937" y="37271"/>
                  <a:pt x="793204" y="37271"/>
                </a:cubicBezTo>
                <a:cubicBezTo>
                  <a:pt x="787260" y="37271"/>
                  <a:pt x="782472" y="39376"/>
                  <a:pt x="778840" y="43586"/>
                </a:cubicBezTo>
                <a:cubicBezTo>
                  <a:pt x="775208" y="47797"/>
                  <a:pt x="773392" y="53410"/>
                  <a:pt x="773392" y="60427"/>
                </a:cubicBezTo>
                <a:lnTo>
                  <a:pt x="773392" y="101537"/>
                </a:lnTo>
                <a:lnTo>
                  <a:pt x="764848" y="101537"/>
                </a:lnTo>
                <a:lnTo>
                  <a:pt x="764848" y="47301"/>
                </a:lnTo>
                <a:cubicBezTo>
                  <a:pt x="764848" y="39872"/>
                  <a:pt x="764724" y="34300"/>
                  <a:pt x="764476" y="30585"/>
                </a:cubicBezTo>
                <a:lnTo>
                  <a:pt x="771782" y="30585"/>
                </a:lnTo>
                <a:cubicBezTo>
                  <a:pt x="772030" y="32896"/>
                  <a:pt x="772236" y="37230"/>
                  <a:pt x="772401" y="43586"/>
                </a:cubicBezTo>
                <a:cubicBezTo>
                  <a:pt x="774382" y="38964"/>
                  <a:pt x="777251" y="35414"/>
                  <a:pt x="781007" y="32938"/>
                </a:cubicBezTo>
                <a:cubicBezTo>
                  <a:pt x="784763" y="30461"/>
                  <a:pt x="789118" y="29223"/>
                  <a:pt x="794071" y="29223"/>
                </a:cubicBezTo>
                <a:close/>
                <a:moveTo>
                  <a:pt x="720595" y="29223"/>
                </a:moveTo>
                <a:cubicBezTo>
                  <a:pt x="726208" y="29223"/>
                  <a:pt x="731202" y="30771"/>
                  <a:pt x="735578" y="33866"/>
                </a:cubicBezTo>
                <a:cubicBezTo>
                  <a:pt x="739953" y="36962"/>
                  <a:pt x="743358" y="41316"/>
                  <a:pt x="745793" y="46930"/>
                </a:cubicBezTo>
                <a:cubicBezTo>
                  <a:pt x="748228" y="52543"/>
                  <a:pt x="749446" y="58941"/>
                  <a:pt x="749446" y="66123"/>
                </a:cubicBezTo>
                <a:cubicBezTo>
                  <a:pt x="749446" y="73304"/>
                  <a:pt x="748228" y="79681"/>
                  <a:pt x="745793" y="85254"/>
                </a:cubicBezTo>
                <a:cubicBezTo>
                  <a:pt x="743358" y="90826"/>
                  <a:pt x="739953" y="95160"/>
                  <a:pt x="735578" y="98255"/>
                </a:cubicBezTo>
                <a:cubicBezTo>
                  <a:pt x="731202" y="101351"/>
                  <a:pt x="726208" y="102899"/>
                  <a:pt x="720595" y="102899"/>
                </a:cubicBezTo>
                <a:cubicBezTo>
                  <a:pt x="715312" y="102899"/>
                  <a:pt x="710689" y="101619"/>
                  <a:pt x="706726" y="99060"/>
                </a:cubicBezTo>
                <a:cubicBezTo>
                  <a:pt x="702764" y="96501"/>
                  <a:pt x="699586" y="92910"/>
                  <a:pt x="697192" y="88287"/>
                </a:cubicBezTo>
                <a:lnTo>
                  <a:pt x="697192" y="127911"/>
                </a:lnTo>
                <a:lnTo>
                  <a:pt x="688648" y="127911"/>
                </a:lnTo>
                <a:lnTo>
                  <a:pt x="688648" y="47301"/>
                </a:lnTo>
                <a:cubicBezTo>
                  <a:pt x="688648" y="39872"/>
                  <a:pt x="688524" y="34300"/>
                  <a:pt x="688276" y="30585"/>
                </a:cubicBezTo>
                <a:lnTo>
                  <a:pt x="695706" y="30585"/>
                </a:lnTo>
                <a:cubicBezTo>
                  <a:pt x="696036" y="33144"/>
                  <a:pt x="696284" y="38097"/>
                  <a:pt x="696449" y="45444"/>
                </a:cubicBezTo>
                <a:cubicBezTo>
                  <a:pt x="698678" y="40326"/>
                  <a:pt x="701876" y="36343"/>
                  <a:pt x="706045" y="33495"/>
                </a:cubicBezTo>
                <a:cubicBezTo>
                  <a:pt x="710214" y="30647"/>
                  <a:pt x="715064" y="29223"/>
                  <a:pt x="720595" y="29223"/>
                </a:cubicBezTo>
                <a:close/>
                <a:moveTo>
                  <a:pt x="622621" y="29223"/>
                </a:moveTo>
                <a:cubicBezTo>
                  <a:pt x="623446" y="29223"/>
                  <a:pt x="624354" y="29305"/>
                  <a:pt x="625345" y="29470"/>
                </a:cubicBezTo>
                <a:lnTo>
                  <a:pt x="625345" y="37519"/>
                </a:lnTo>
                <a:cubicBezTo>
                  <a:pt x="624684" y="37354"/>
                  <a:pt x="623487" y="37271"/>
                  <a:pt x="621754" y="37271"/>
                </a:cubicBezTo>
                <a:cubicBezTo>
                  <a:pt x="615810" y="37271"/>
                  <a:pt x="611022" y="39376"/>
                  <a:pt x="607390" y="43586"/>
                </a:cubicBezTo>
                <a:cubicBezTo>
                  <a:pt x="603758" y="47797"/>
                  <a:pt x="601942" y="53410"/>
                  <a:pt x="601942" y="60427"/>
                </a:cubicBezTo>
                <a:lnTo>
                  <a:pt x="601942" y="101537"/>
                </a:lnTo>
                <a:lnTo>
                  <a:pt x="593398" y="101537"/>
                </a:lnTo>
                <a:lnTo>
                  <a:pt x="593398" y="47301"/>
                </a:lnTo>
                <a:cubicBezTo>
                  <a:pt x="593398" y="39872"/>
                  <a:pt x="593274" y="34300"/>
                  <a:pt x="593026" y="30585"/>
                </a:cubicBezTo>
                <a:lnTo>
                  <a:pt x="600332" y="30585"/>
                </a:lnTo>
                <a:cubicBezTo>
                  <a:pt x="600580" y="32896"/>
                  <a:pt x="600786" y="37230"/>
                  <a:pt x="600951" y="43586"/>
                </a:cubicBezTo>
                <a:cubicBezTo>
                  <a:pt x="602932" y="38964"/>
                  <a:pt x="605801" y="35414"/>
                  <a:pt x="609557" y="32938"/>
                </a:cubicBezTo>
                <a:cubicBezTo>
                  <a:pt x="613313" y="30461"/>
                  <a:pt x="617668" y="29223"/>
                  <a:pt x="622621" y="29223"/>
                </a:cubicBezTo>
                <a:close/>
                <a:moveTo>
                  <a:pt x="468487" y="29223"/>
                </a:moveTo>
                <a:cubicBezTo>
                  <a:pt x="474431" y="29223"/>
                  <a:pt x="479693" y="30791"/>
                  <a:pt x="484275" y="33928"/>
                </a:cubicBezTo>
                <a:cubicBezTo>
                  <a:pt x="488856" y="37065"/>
                  <a:pt x="492427" y="41420"/>
                  <a:pt x="494986" y="46992"/>
                </a:cubicBezTo>
                <a:cubicBezTo>
                  <a:pt x="497545" y="52564"/>
                  <a:pt x="498824" y="58941"/>
                  <a:pt x="498824" y="66123"/>
                </a:cubicBezTo>
                <a:cubicBezTo>
                  <a:pt x="498824" y="73222"/>
                  <a:pt x="497545" y="79558"/>
                  <a:pt x="494986" y="85130"/>
                </a:cubicBezTo>
                <a:cubicBezTo>
                  <a:pt x="492427" y="90702"/>
                  <a:pt x="488856" y="95056"/>
                  <a:pt x="484275" y="98193"/>
                </a:cubicBezTo>
                <a:cubicBezTo>
                  <a:pt x="479693" y="101330"/>
                  <a:pt x="474431" y="102899"/>
                  <a:pt x="468487" y="102899"/>
                </a:cubicBezTo>
                <a:cubicBezTo>
                  <a:pt x="462543" y="102899"/>
                  <a:pt x="457281" y="101330"/>
                  <a:pt x="452699" y="98193"/>
                </a:cubicBezTo>
                <a:cubicBezTo>
                  <a:pt x="448118" y="95056"/>
                  <a:pt x="444548" y="90702"/>
                  <a:pt x="441988" y="85130"/>
                </a:cubicBezTo>
                <a:cubicBezTo>
                  <a:pt x="439429" y="79558"/>
                  <a:pt x="438150" y="73222"/>
                  <a:pt x="438150" y="66123"/>
                </a:cubicBezTo>
                <a:cubicBezTo>
                  <a:pt x="438150" y="58941"/>
                  <a:pt x="439429" y="52564"/>
                  <a:pt x="441988" y="46992"/>
                </a:cubicBezTo>
                <a:cubicBezTo>
                  <a:pt x="444548" y="41420"/>
                  <a:pt x="448118" y="37065"/>
                  <a:pt x="452699" y="33928"/>
                </a:cubicBezTo>
                <a:cubicBezTo>
                  <a:pt x="457281" y="30791"/>
                  <a:pt x="462543" y="29223"/>
                  <a:pt x="468487" y="29223"/>
                </a:cubicBezTo>
                <a:close/>
                <a:moveTo>
                  <a:pt x="287141" y="29223"/>
                </a:moveTo>
                <a:cubicBezTo>
                  <a:pt x="293167" y="29223"/>
                  <a:pt x="298388" y="30709"/>
                  <a:pt x="302804" y="33680"/>
                </a:cubicBezTo>
                <a:cubicBezTo>
                  <a:pt x="307221" y="36652"/>
                  <a:pt x="310605" y="40842"/>
                  <a:pt x="312958" y="46249"/>
                </a:cubicBezTo>
                <a:cubicBezTo>
                  <a:pt x="315311" y="51656"/>
                  <a:pt x="316487" y="58033"/>
                  <a:pt x="316487" y="65380"/>
                </a:cubicBezTo>
                <a:lnTo>
                  <a:pt x="316487" y="67361"/>
                </a:lnTo>
                <a:lnTo>
                  <a:pt x="265843" y="67361"/>
                </a:lnTo>
                <a:cubicBezTo>
                  <a:pt x="266008" y="76276"/>
                  <a:pt x="268195" y="83210"/>
                  <a:pt x="272405" y="88163"/>
                </a:cubicBezTo>
                <a:cubicBezTo>
                  <a:pt x="276615" y="93116"/>
                  <a:pt x="282311" y="95593"/>
                  <a:pt x="289493" y="95593"/>
                </a:cubicBezTo>
                <a:cubicBezTo>
                  <a:pt x="294364" y="95593"/>
                  <a:pt x="298202" y="94582"/>
                  <a:pt x="301009" y="92559"/>
                </a:cubicBezTo>
                <a:cubicBezTo>
                  <a:pt x="303816" y="90537"/>
                  <a:pt x="306127" y="87255"/>
                  <a:pt x="307943" y="82715"/>
                </a:cubicBezTo>
                <a:lnTo>
                  <a:pt x="315125" y="86058"/>
                </a:lnTo>
                <a:cubicBezTo>
                  <a:pt x="311080" y="97285"/>
                  <a:pt x="302536" y="102899"/>
                  <a:pt x="289493" y="102899"/>
                </a:cubicBezTo>
                <a:cubicBezTo>
                  <a:pt x="282972" y="102899"/>
                  <a:pt x="277276" y="101392"/>
                  <a:pt x="272405" y="98379"/>
                </a:cubicBezTo>
                <a:cubicBezTo>
                  <a:pt x="267535" y="95366"/>
                  <a:pt x="263779" y="91094"/>
                  <a:pt x="261137" y="85563"/>
                </a:cubicBezTo>
                <a:cubicBezTo>
                  <a:pt x="258496" y="80032"/>
                  <a:pt x="257175" y="73552"/>
                  <a:pt x="257175" y="66123"/>
                </a:cubicBezTo>
                <a:cubicBezTo>
                  <a:pt x="257175" y="58858"/>
                  <a:pt x="258454" y="52440"/>
                  <a:pt x="261014" y="46868"/>
                </a:cubicBezTo>
                <a:cubicBezTo>
                  <a:pt x="263573" y="41296"/>
                  <a:pt x="267122" y="36962"/>
                  <a:pt x="271662" y="33866"/>
                </a:cubicBezTo>
                <a:cubicBezTo>
                  <a:pt x="276203" y="30771"/>
                  <a:pt x="281362" y="29223"/>
                  <a:pt x="287141" y="29223"/>
                </a:cubicBezTo>
                <a:close/>
                <a:moveTo>
                  <a:pt x="143151" y="29223"/>
                </a:moveTo>
                <a:cubicBezTo>
                  <a:pt x="148682" y="29223"/>
                  <a:pt x="153511" y="30626"/>
                  <a:pt x="157639" y="33433"/>
                </a:cubicBezTo>
                <a:cubicBezTo>
                  <a:pt x="161766" y="36240"/>
                  <a:pt x="164944" y="40243"/>
                  <a:pt x="167173" y="45444"/>
                </a:cubicBezTo>
                <a:cubicBezTo>
                  <a:pt x="167338" y="38097"/>
                  <a:pt x="167586" y="33144"/>
                  <a:pt x="167916" y="30585"/>
                </a:cubicBezTo>
                <a:lnTo>
                  <a:pt x="175469" y="30585"/>
                </a:lnTo>
                <a:cubicBezTo>
                  <a:pt x="175222" y="34300"/>
                  <a:pt x="175098" y="39872"/>
                  <a:pt x="175098" y="47301"/>
                </a:cubicBezTo>
                <a:lnTo>
                  <a:pt x="175098" y="84696"/>
                </a:lnTo>
                <a:cubicBezTo>
                  <a:pt x="175098" y="92208"/>
                  <a:pt x="175222" y="97822"/>
                  <a:pt x="175469" y="101537"/>
                </a:cubicBezTo>
                <a:lnTo>
                  <a:pt x="167916" y="101537"/>
                </a:lnTo>
                <a:cubicBezTo>
                  <a:pt x="167586" y="98812"/>
                  <a:pt x="167338" y="93901"/>
                  <a:pt x="167173" y="86801"/>
                </a:cubicBezTo>
                <a:cubicBezTo>
                  <a:pt x="164944" y="91919"/>
                  <a:pt x="161766" y="95882"/>
                  <a:pt x="157639" y="98689"/>
                </a:cubicBezTo>
                <a:cubicBezTo>
                  <a:pt x="153511" y="101495"/>
                  <a:pt x="148682" y="102899"/>
                  <a:pt x="143151" y="102899"/>
                </a:cubicBezTo>
                <a:cubicBezTo>
                  <a:pt x="137538" y="102899"/>
                  <a:pt x="132543" y="101351"/>
                  <a:pt x="128168" y="98255"/>
                </a:cubicBezTo>
                <a:cubicBezTo>
                  <a:pt x="123793" y="95160"/>
                  <a:pt x="120388" y="90826"/>
                  <a:pt x="117953" y="85254"/>
                </a:cubicBezTo>
                <a:cubicBezTo>
                  <a:pt x="115518" y="79681"/>
                  <a:pt x="114300" y="73304"/>
                  <a:pt x="114300" y="66123"/>
                </a:cubicBezTo>
                <a:cubicBezTo>
                  <a:pt x="114300" y="58941"/>
                  <a:pt x="115518" y="52543"/>
                  <a:pt x="117953" y="46930"/>
                </a:cubicBezTo>
                <a:cubicBezTo>
                  <a:pt x="120388" y="41316"/>
                  <a:pt x="123793" y="36962"/>
                  <a:pt x="128168" y="33866"/>
                </a:cubicBezTo>
                <a:cubicBezTo>
                  <a:pt x="132543" y="30771"/>
                  <a:pt x="137538" y="29223"/>
                  <a:pt x="143151" y="29223"/>
                </a:cubicBezTo>
                <a:close/>
                <a:moveTo>
                  <a:pt x="1228734" y="12259"/>
                </a:moveTo>
                <a:lnTo>
                  <a:pt x="1237402" y="12259"/>
                </a:lnTo>
                <a:lnTo>
                  <a:pt x="1237402" y="30585"/>
                </a:lnTo>
                <a:lnTo>
                  <a:pt x="1255233" y="30585"/>
                </a:lnTo>
                <a:lnTo>
                  <a:pt x="1255233" y="37891"/>
                </a:lnTo>
                <a:lnTo>
                  <a:pt x="1237402" y="37891"/>
                </a:lnTo>
                <a:lnTo>
                  <a:pt x="1237402" y="85315"/>
                </a:lnTo>
                <a:cubicBezTo>
                  <a:pt x="1237402" y="88617"/>
                  <a:pt x="1238310" y="91135"/>
                  <a:pt x="1240126" y="92869"/>
                </a:cubicBezTo>
                <a:cubicBezTo>
                  <a:pt x="1241942" y="94602"/>
                  <a:pt x="1244502" y="95469"/>
                  <a:pt x="1247804" y="95469"/>
                </a:cubicBezTo>
                <a:cubicBezTo>
                  <a:pt x="1250362" y="95469"/>
                  <a:pt x="1252839" y="95098"/>
                  <a:pt x="1255233" y="94355"/>
                </a:cubicBezTo>
                <a:lnTo>
                  <a:pt x="1255233" y="101537"/>
                </a:lnTo>
                <a:cubicBezTo>
                  <a:pt x="1253004" y="102445"/>
                  <a:pt x="1250156" y="102899"/>
                  <a:pt x="1246689" y="102899"/>
                </a:cubicBezTo>
                <a:cubicBezTo>
                  <a:pt x="1241158" y="102899"/>
                  <a:pt x="1236783" y="101351"/>
                  <a:pt x="1233564" y="98255"/>
                </a:cubicBezTo>
                <a:cubicBezTo>
                  <a:pt x="1230344" y="95160"/>
                  <a:pt x="1228734" y="90929"/>
                  <a:pt x="1228734" y="85563"/>
                </a:cubicBezTo>
                <a:lnTo>
                  <a:pt x="1228734" y="37891"/>
                </a:lnTo>
                <a:lnTo>
                  <a:pt x="1217219" y="37891"/>
                </a:lnTo>
                <a:lnTo>
                  <a:pt x="1217219" y="30585"/>
                </a:lnTo>
                <a:lnTo>
                  <a:pt x="1228734" y="30585"/>
                </a:lnTo>
                <a:close/>
                <a:moveTo>
                  <a:pt x="1104910" y="12259"/>
                </a:moveTo>
                <a:lnTo>
                  <a:pt x="1113577" y="12259"/>
                </a:lnTo>
                <a:lnTo>
                  <a:pt x="1113577" y="30585"/>
                </a:lnTo>
                <a:lnTo>
                  <a:pt x="1131408" y="30585"/>
                </a:lnTo>
                <a:lnTo>
                  <a:pt x="1131408" y="37891"/>
                </a:lnTo>
                <a:lnTo>
                  <a:pt x="1113577" y="37891"/>
                </a:lnTo>
                <a:lnTo>
                  <a:pt x="1113577" y="85315"/>
                </a:lnTo>
                <a:cubicBezTo>
                  <a:pt x="1113577" y="88617"/>
                  <a:pt x="1114485" y="91135"/>
                  <a:pt x="1116301" y="92869"/>
                </a:cubicBezTo>
                <a:cubicBezTo>
                  <a:pt x="1118117" y="94602"/>
                  <a:pt x="1120676" y="95469"/>
                  <a:pt x="1123978" y="95469"/>
                </a:cubicBezTo>
                <a:cubicBezTo>
                  <a:pt x="1126538" y="95469"/>
                  <a:pt x="1129014" y="95098"/>
                  <a:pt x="1131408" y="94355"/>
                </a:cubicBezTo>
                <a:lnTo>
                  <a:pt x="1131408" y="101537"/>
                </a:lnTo>
                <a:cubicBezTo>
                  <a:pt x="1129179" y="102445"/>
                  <a:pt x="1126331" y="102899"/>
                  <a:pt x="1122864" y="102899"/>
                </a:cubicBezTo>
                <a:cubicBezTo>
                  <a:pt x="1117333" y="102899"/>
                  <a:pt x="1112958" y="101351"/>
                  <a:pt x="1109739" y="98255"/>
                </a:cubicBezTo>
                <a:cubicBezTo>
                  <a:pt x="1106519" y="95160"/>
                  <a:pt x="1104910" y="90929"/>
                  <a:pt x="1104910" y="85563"/>
                </a:cubicBezTo>
                <a:lnTo>
                  <a:pt x="1104910" y="37891"/>
                </a:lnTo>
                <a:lnTo>
                  <a:pt x="1093394" y="37891"/>
                </a:lnTo>
                <a:lnTo>
                  <a:pt x="1093394" y="30585"/>
                </a:lnTo>
                <a:lnTo>
                  <a:pt x="1104910" y="30585"/>
                </a:lnTo>
                <a:close/>
                <a:moveTo>
                  <a:pt x="1274997" y="5201"/>
                </a:moveTo>
                <a:cubicBezTo>
                  <a:pt x="1276979" y="5201"/>
                  <a:pt x="1278526" y="5779"/>
                  <a:pt x="1279641" y="6934"/>
                </a:cubicBezTo>
                <a:cubicBezTo>
                  <a:pt x="1280755" y="8090"/>
                  <a:pt x="1281312" y="9617"/>
                  <a:pt x="1281312" y="11516"/>
                </a:cubicBezTo>
                <a:cubicBezTo>
                  <a:pt x="1281312" y="13497"/>
                  <a:pt x="1280755" y="15045"/>
                  <a:pt x="1279641" y="16159"/>
                </a:cubicBezTo>
                <a:cubicBezTo>
                  <a:pt x="1278526" y="17274"/>
                  <a:pt x="1276979" y="17831"/>
                  <a:pt x="1274997" y="17831"/>
                </a:cubicBezTo>
                <a:cubicBezTo>
                  <a:pt x="1273099" y="17831"/>
                  <a:pt x="1271572" y="17274"/>
                  <a:pt x="1270416" y="16159"/>
                </a:cubicBezTo>
                <a:cubicBezTo>
                  <a:pt x="1269260" y="15045"/>
                  <a:pt x="1268682" y="13497"/>
                  <a:pt x="1268682" y="11516"/>
                </a:cubicBezTo>
                <a:cubicBezTo>
                  <a:pt x="1268682" y="9617"/>
                  <a:pt x="1269260" y="8090"/>
                  <a:pt x="1270416" y="6934"/>
                </a:cubicBezTo>
                <a:cubicBezTo>
                  <a:pt x="1271572" y="5779"/>
                  <a:pt x="1273099" y="5201"/>
                  <a:pt x="1274997" y="5201"/>
                </a:cubicBezTo>
                <a:close/>
                <a:moveTo>
                  <a:pt x="3343" y="4086"/>
                </a:moveTo>
                <a:lnTo>
                  <a:pt x="14735" y="4086"/>
                </a:lnTo>
                <a:lnTo>
                  <a:pt x="49406" y="90392"/>
                </a:lnTo>
                <a:lnTo>
                  <a:pt x="83953" y="4086"/>
                </a:lnTo>
                <a:lnTo>
                  <a:pt x="95593" y="4086"/>
                </a:lnTo>
                <a:lnTo>
                  <a:pt x="95593" y="101537"/>
                </a:lnTo>
                <a:lnTo>
                  <a:pt x="86554" y="101537"/>
                </a:lnTo>
                <a:lnTo>
                  <a:pt x="86554" y="19317"/>
                </a:lnTo>
                <a:lnTo>
                  <a:pt x="53492" y="101537"/>
                </a:lnTo>
                <a:lnTo>
                  <a:pt x="44701" y="101537"/>
                </a:lnTo>
                <a:lnTo>
                  <a:pt x="11763" y="19688"/>
                </a:lnTo>
                <a:lnTo>
                  <a:pt x="11763" y="101537"/>
                </a:lnTo>
                <a:lnTo>
                  <a:pt x="3343" y="101537"/>
                </a:lnTo>
                <a:close/>
                <a:moveTo>
                  <a:pt x="193348" y="0"/>
                </a:moveTo>
                <a:lnTo>
                  <a:pt x="201892" y="0"/>
                </a:lnTo>
                <a:lnTo>
                  <a:pt x="201892" y="62284"/>
                </a:lnTo>
                <a:lnTo>
                  <a:pt x="231981" y="30585"/>
                </a:lnTo>
                <a:lnTo>
                  <a:pt x="243126" y="30585"/>
                </a:lnTo>
                <a:lnTo>
                  <a:pt x="210436" y="64389"/>
                </a:lnTo>
                <a:lnTo>
                  <a:pt x="245850" y="101537"/>
                </a:lnTo>
                <a:lnTo>
                  <a:pt x="234210" y="101537"/>
                </a:lnTo>
                <a:lnTo>
                  <a:pt x="201892" y="66246"/>
                </a:lnTo>
                <a:lnTo>
                  <a:pt x="201892" y="101537"/>
                </a:lnTo>
                <a:lnTo>
                  <a:pt x="193348" y="1015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369589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手里拿着手机&#10;&#10;描述已自动生成">
            <a:extLst>
              <a:ext uri="{FF2B5EF4-FFF2-40B4-BE49-F238E27FC236}">
                <a16:creationId xmlns:a16="http://schemas.microsoft.com/office/drawing/2014/main" id="{FBDCB90B-7C65-C965-672A-7D58A9F8E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" r="11545"/>
          <a:stretch/>
        </p:blipFill>
        <p:spPr>
          <a:xfrm>
            <a:off x="4182532" y="0"/>
            <a:ext cx="8009467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444A644-18C0-ED1F-7B3F-2F9DF2C58212}"/>
              </a:ext>
            </a:extLst>
          </p:cNvPr>
          <p:cNvSpPr/>
          <p:nvPr/>
        </p:nvSpPr>
        <p:spPr>
          <a:xfrm>
            <a:off x="4182532" y="-1"/>
            <a:ext cx="7179734" cy="6858001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C893947-6AFC-4B86-A24C-A6B920A6B214}"/>
              </a:ext>
            </a:extLst>
          </p:cNvPr>
          <p:cNvSpPr/>
          <p:nvPr/>
        </p:nvSpPr>
        <p:spPr>
          <a:xfrm>
            <a:off x="1055688" y="1374698"/>
            <a:ext cx="5040312" cy="4480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糖尿病目前尚无法根治，有如下特点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D3D50DA-3E0E-40D8-8036-1A4FBFF578BB}"/>
              </a:ext>
            </a:extLst>
          </p:cNvPr>
          <p:cNvSpPr/>
          <p:nvPr/>
        </p:nvSpPr>
        <p:spPr>
          <a:xfrm>
            <a:off x="1055688" y="3738294"/>
            <a:ext cx="5040312" cy="14512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但若及早确诊，良好控制，病人的生活质量及寿命也可近于常人；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如能在糖尿病之前的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糖尿病前期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被发现并接受干预治疗，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可能会免于患病</a:t>
            </a:r>
            <a:endParaRPr lang="zh-CN" altLang="en-US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0D91880-F8CA-4C3C-8151-C730321A7AAD}"/>
              </a:ext>
            </a:extLst>
          </p:cNvPr>
          <p:cNvSpPr/>
          <p:nvPr/>
        </p:nvSpPr>
        <p:spPr>
          <a:xfrm>
            <a:off x="1055688" y="5575993"/>
            <a:ext cx="4339650" cy="41254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因此，建议每个人都应定期检测血糖情况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80A29B3-4C23-449C-A74A-5B03703EE7A1}"/>
              </a:ext>
            </a:extLst>
          </p:cNvPr>
          <p:cNvSpPr/>
          <p:nvPr/>
        </p:nvSpPr>
        <p:spPr>
          <a:xfrm>
            <a:off x="1055688" y="480950"/>
            <a:ext cx="3057247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糖尿病风险评估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C9DE63B-65C7-428E-AC48-0892AECC086E}"/>
              </a:ext>
            </a:extLst>
          </p:cNvPr>
          <p:cNvSpPr/>
          <p:nvPr/>
        </p:nvSpPr>
        <p:spPr>
          <a:xfrm>
            <a:off x="1055688" y="1894070"/>
            <a:ext cx="6096001" cy="14512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400050" indent="-400050">
              <a:lnSpc>
                <a:spcPct val="125000"/>
              </a:lnSpc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发病隐匿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marL="400050" indent="-400050">
              <a:lnSpc>
                <a:spcPct val="125000"/>
              </a:lnSpc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全身性、终身性疾病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marL="400050" indent="-400050">
              <a:lnSpc>
                <a:spcPct val="125000"/>
              </a:lnSpc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并发症多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marL="400050" indent="-400050">
              <a:lnSpc>
                <a:spcPct val="125000"/>
              </a:lnSpc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病残、病死率高。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DBB96CF-12C1-45D3-8C2F-43FAD0C29B45}"/>
              </a:ext>
            </a:extLst>
          </p:cNvPr>
          <p:cNvCxnSpPr/>
          <p:nvPr/>
        </p:nvCxnSpPr>
        <p:spPr>
          <a:xfrm>
            <a:off x="1163638" y="3588657"/>
            <a:ext cx="4816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A1C9997-D7D7-47B2-8261-86368F889922}"/>
              </a:ext>
            </a:extLst>
          </p:cNvPr>
          <p:cNvCxnSpPr/>
          <p:nvPr/>
        </p:nvCxnSpPr>
        <p:spPr>
          <a:xfrm>
            <a:off x="1436914" y="5988542"/>
            <a:ext cx="0" cy="1413744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6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B007A371-0206-56BB-E009-C8CF7E9BD979}"/>
              </a:ext>
            </a:extLst>
          </p:cNvPr>
          <p:cNvGrpSpPr/>
          <p:nvPr/>
        </p:nvGrpSpPr>
        <p:grpSpPr>
          <a:xfrm>
            <a:off x="1155700" y="1643335"/>
            <a:ext cx="3492944" cy="2171280"/>
            <a:chOff x="490454" y="2049735"/>
            <a:chExt cx="3492944" cy="217128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5E3683B-09B2-6AAF-A03E-5BF64830986C}"/>
                </a:ext>
              </a:extLst>
            </p:cNvPr>
            <p:cNvSpPr txBox="1"/>
            <p:nvPr/>
          </p:nvSpPr>
          <p:spPr>
            <a:xfrm>
              <a:off x="490454" y="3130853"/>
              <a:ext cx="3462486" cy="692497"/>
            </a:xfrm>
            <a:prstGeom prst="rect">
              <a:avLst/>
            </a:prstGeom>
            <a:gradFill flip="none" rotWithShape="1">
              <a:gsLst>
                <a:gs pos="55000">
                  <a:schemeClr val="accent2">
                    <a:lumMod val="90000"/>
                    <a:alpha val="0"/>
                  </a:schemeClr>
                </a:gs>
                <a:gs pos="55000">
                  <a:schemeClr val="accent2">
                    <a:lumMod val="90000"/>
                  </a:schemeClr>
                </a:gs>
                <a:gs pos="8500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45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教你稳定血糖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ADAC175-40AE-6BA5-3F3F-2D08262F629D}"/>
                </a:ext>
              </a:extLst>
            </p:cNvPr>
            <p:cNvSpPr txBox="1"/>
            <p:nvPr/>
          </p:nvSpPr>
          <p:spPr>
            <a:xfrm>
              <a:off x="490454" y="3913238"/>
              <a:ext cx="3492944" cy="307777"/>
            </a:xfrm>
            <a:prstGeom prst="rect">
              <a:avLst/>
            </a:prstGeom>
            <a:gradFill>
              <a:gsLst>
                <a:gs pos="55000">
                  <a:schemeClr val="accent2">
                    <a:lumMod val="90000"/>
                    <a:alpha val="0"/>
                  </a:schemeClr>
                </a:gs>
                <a:gs pos="55000">
                  <a:schemeClr val="accent2">
                    <a:lumMod val="90000"/>
                  </a:schemeClr>
                </a:gs>
                <a:gs pos="8500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</a:gradFill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How to stabilize blood sugar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BAB4BF-8A70-8695-0465-5506F20C7726}"/>
                </a:ext>
              </a:extLst>
            </p:cNvPr>
            <p:cNvSpPr txBox="1"/>
            <p:nvPr/>
          </p:nvSpPr>
          <p:spPr>
            <a:xfrm>
              <a:off x="490454" y="2049735"/>
              <a:ext cx="1457948" cy="90117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5500" b="1" dirty="0">
                  <a:solidFill>
                    <a:schemeClr val="bg1"/>
                  </a:solidFill>
                </a:rPr>
                <a:t># 05</a:t>
              </a:r>
              <a:endParaRPr lang="zh-CN" altLang="en-US" sz="5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A335152-51CC-7221-9202-632B3A37608C}"/>
              </a:ext>
            </a:extLst>
          </p:cNvPr>
          <p:cNvGrpSpPr/>
          <p:nvPr/>
        </p:nvGrpSpPr>
        <p:grpSpPr>
          <a:xfrm>
            <a:off x="1155700" y="359051"/>
            <a:ext cx="1788962" cy="239288"/>
            <a:chOff x="4460652" y="547674"/>
            <a:chExt cx="1495425" cy="200025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142EECA5-500A-76AF-FFB2-8B8A93D3EE1A}"/>
                </a:ext>
              </a:extLst>
            </p:cNvPr>
            <p:cNvSpPr/>
            <p:nvPr/>
          </p:nvSpPr>
          <p:spPr>
            <a:xfrm>
              <a:off x="5536977" y="557199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D8F9A471-E8AD-EB8D-85CB-26E0BCB800F6}"/>
                </a:ext>
              </a:extLst>
            </p:cNvPr>
            <p:cNvSpPr/>
            <p:nvPr/>
          </p:nvSpPr>
          <p:spPr>
            <a:xfrm>
              <a:off x="5108352" y="557199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8F6FF6D1-98C8-71CE-3EB1-E7E46202182B}"/>
                </a:ext>
              </a:extLst>
            </p:cNvPr>
            <p:cNvSpPr/>
            <p:nvPr/>
          </p:nvSpPr>
          <p:spPr>
            <a:xfrm>
              <a:off x="5251227" y="557199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5DC3C10-FDB5-2BA6-12F3-967C7D032EC7}"/>
                </a:ext>
              </a:extLst>
            </p:cNvPr>
            <p:cNvSpPr/>
            <p:nvPr/>
          </p:nvSpPr>
          <p:spPr>
            <a:xfrm>
              <a:off x="5365527" y="557199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1D680E34-BA3E-6E8A-7FFF-29FC6F697354}"/>
                </a:ext>
              </a:extLst>
            </p:cNvPr>
            <p:cNvSpPr/>
            <p:nvPr/>
          </p:nvSpPr>
          <p:spPr>
            <a:xfrm>
              <a:off x="4460652" y="547674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9" name="PA-文本框 18">
            <a:extLst>
              <a:ext uri="{FF2B5EF4-FFF2-40B4-BE49-F238E27FC236}">
                <a16:creationId xmlns:a16="http://schemas.microsoft.com/office/drawing/2014/main" id="{3309BF60-B46F-B5E7-8587-1CC1F189CB0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592069" y="344256"/>
            <a:ext cx="1431531" cy="281797"/>
          </a:xfrm>
          <a:custGeom>
            <a:avLst/>
            <a:gdLst/>
            <a:ahLst/>
            <a:cxnLst/>
            <a:rect l="l" t="t" r="r" b="b"/>
            <a:pathLst>
              <a:path w="1431531" h="281797">
                <a:moveTo>
                  <a:pt x="668388" y="188928"/>
                </a:moveTo>
                <a:cubicBezTo>
                  <a:pt x="664178" y="188928"/>
                  <a:pt x="660443" y="190146"/>
                  <a:pt x="657182" y="192581"/>
                </a:cubicBezTo>
                <a:cubicBezTo>
                  <a:pt x="653921" y="195017"/>
                  <a:pt x="651383" y="198463"/>
                  <a:pt x="649567" y="202921"/>
                </a:cubicBezTo>
                <a:cubicBezTo>
                  <a:pt x="647751" y="207378"/>
                  <a:pt x="646843" y="212496"/>
                  <a:pt x="646843" y="218275"/>
                </a:cubicBezTo>
                <a:cubicBezTo>
                  <a:pt x="646843" y="223971"/>
                  <a:pt x="647751" y="229027"/>
                  <a:pt x="649567" y="233444"/>
                </a:cubicBezTo>
                <a:cubicBezTo>
                  <a:pt x="651383" y="237860"/>
                  <a:pt x="653921" y="241306"/>
                  <a:pt x="657182" y="243783"/>
                </a:cubicBezTo>
                <a:cubicBezTo>
                  <a:pt x="660443" y="246259"/>
                  <a:pt x="664178" y="247498"/>
                  <a:pt x="668388" y="247498"/>
                </a:cubicBezTo>
                <a:cubicBezTo>
                  <a:pt x="672598" y="247498"/>
                  <a:pt x="676354" y="246259"/>
                  <a:pt x="679656" y="243783"/>
                </a:cubicBezTo>
                <a:cubicBezTo>
                  <a:pt x="682958" y="241306"/>
                  <a:pt x="685517" y="237860"/>
                  <a:pt x="687333" y="233444"/>
                </a:cubicBezTo>
                <a:cubicBezTo>
                  <a:pt x="689150" y="229027"/>
                  <a:pt x="690058" y="223971"/>
                  <a:pt x="690058" y="218275"/>
                </a:cubicBezTo>
                <a:cubicBezTo>
                  <a:pt x="690058" y="212496"/>
                  <a:pt x="689150" y="207378"/>
                  <a:pt x="687333" y="202921"/>
                </a:cubicBezTo>
                <a:cubicBezTo>
                  <a:pt x="685517" y="198463"/>
                  <a:pt x="682979" y="195017"/>
                  <a:pt x="679718" y="192581"/>
                </a:cubicBezTo>
                <a:cubicBezTo>
                  <a:pt x="676458" y="190146"/>
                  <a:pt x="672681" y="188928"/>
                  <a:pt x="668388" y="188928"/>
                </a:cubicBezTo>
                <a:close/>
                <a:moveTo>
                  <a:pt x="487785" y="188928"/>
                </a:moveTo>
                <a:cubicBezTo>
                  <a:pt x="483492" y="188928"/>
                  <a:pt x="479695" y="190146"/>
                  <a:pt x="476393" y="192581"/>
                </a:cubicBezTo>
                <a:cubicBezTo>
                  <a:pt x="473091" y="195017"/>
                  <a:pt x="470532" y="198484"/>
                  <a:pt x="468716" y="202983"/>
                </a:cubicBezTo>
                <a:cubicBezTo>
                  <a:pt x="466900" y="207482"/>
                  <a:pt x="465991" y="212662"/>
                  <a:pt x="465991" y="218523"/>
                </a:cubicBezTo>
                <a:cubicBezTo>
                  <a:pt x="465991" y="224301"/>
                  <a:pt x="466920" y="229419"/>
                  <a:pt x="468778" y="233877"/>
                </a:cubicBezTo>
                <a:cubicBezTo>
                  <a:pt x="470635" y="238335"/>
                  <a:pt x="473194" y="241802"/>
                  <a:pt x="476455" y="244278"/>
                </a:cubicBezTo>
                <a:cubicBezTo>
                  <a:pt x="479715" y="246755"/>
                  <a:pt x="483492" y="247993"/>
                  <a:pt x="487785" y="247993"/>
                </a:cubicBezTo>
                <a:cubicBezTo>
                  <a:pt x="492077" y="247993"/>
                  <a:pt x="495854" y="246755"/>
                  <a:pt x="499115" y="244278"/>
                </a:cubicBezTo>
                <a:cubicBezTo>
                  <a:pt x="502375" y="241802"/>
                  <a:pt x="504934" y="238335"/>
                  <a:pt x="506792" y="233877"/>
                </a:cubicBezTo>
                <a:cubicBezTo>
                  <a:pt x="508649" y="229419"/>
                  <a:pt x="509578" y="224301"/>
                  <a:pt x="509578" y="218523"/>
                </a:cubicBezTo>
                <a:cubicBezTo>
                  <a:pt x="509578" y="212662"/>
                  <a:pt x="508670" y="207482"/>
                  <a:pt x="506854" y="202983"/>
                </a:cubicBezTo>
                <a:cubicBezTo>
                  <a:pt x="505038" y="198484"/>
                  <a:pt x="502479" y="195017"/>
                  <a:pt x="499177" y="192581"/>
                </a:cubicBezTo>
                <a:cubicBezTo>
                  <a:pt x="495875" y="190146"/>
                  <a:pt x="492077" y="188928"/>
                  <a:pt x="487785" y="188928"/>
                </a:cubicBezTo>
                <a:close/>
                <a:moveTo>
                  <a:pt x="335261" y="188928"/>
                </a:moveTo>
                <a:cubicBezTo>
                  <a:pt x="331051" y="188928"/>
                  <a:pt x="327295" y="190167"/>
                  <a:pt x="323993" y="192643"/>
                </a:cubicBezTo>
                <a:cubicBezTo>
                  <a:pt x="320691" y="195120"/>
                  <a:pt x="318111" y="198587"/>
                  <a:pt x="316254" y="203045"/>
                </a:cubicBezTo>
                <a:cubicBezTo>
                  <a:pt x="314396" y="207502"/>
                  <a:pt x="313468" y="212662"/>
                  <a:pt x="313468" y="218523"/>
                </a:cubicBezTo>
                <a:cubicBezTo>
                  <a:pt x="313468" y="224301"/>
                  <a:pt x="314396" y="229419"/>
                  <a:pt x="316254" y="233877"/>
                </a:cubicBezTo>
                <a:cubicBezTo>
                  <a:pt x="318111" y="238335"/>
                  <a:pt x="320691" y="241802"/>
                  <a:pt x="323993" y="244278"/>
                </a:cubicBezTo>
                <a:cubicBezTo>
                  <a:pt x="327295" y="246755"/>
                  <a:pt x="331051" y="247993"/>
                  <a:pt x="335261" y="247993"/>
                </a:cubicBezTo>
                <a:cubicBezTo>
                  <a:pt x="339553" y="247993"/>
                  <a:pt x="343330" y="246755"/>
                  <a:pt x="346591" y="244278"/>
                </a:cubicBezTo>
                <a:cubicBezTo>
                  <a:pt x="349852" y="241802"/>
                  <a:pt x="352411" y="238335"/>
                  <a:pt x="354268" y="233877"/>
                </a:cubicBezTo>
                <a:cubicBezTo>
                  <a:pt x="356125" y="229419"/>
                  <a:pt x="357054" y="224301"/>
                  <a:pt x="357054" y="218523"/>
                </a:cubicBezTo>
                <a:cubicBezTo>
                  <a:pt x="357054" y="212662"/>
                  <a:pt x="356146" y="207482"/>
                  <a:pt x="354330" y="202983"/>
                </a:cubicBezTo>
                <a:cubicBezTo>
                  <a:pt x="352514" y="198484"/>
                  <a:pt x="349955" y="195017"/>
                  <a:pt x="346653" y="192581"/>
                </a:cubicBezTo>
                <a:cubicBezTo>
                  <a:pt x="343351" y="190146"/>
                  <a:pt x="339553" y="188928"/>
                  <a:pt x="335261" y="188928"/>
                </a:cubicBezTo>
                <a:close/>
                <a:moveTo>
                  <a:pt x="30337" y="188928"/>
                </a:moveTo>
                <a:cubicBezTo>
                  <a:pt x="26127" y="188928"/>
                  <a:pt x="22371" y="190146"/>
                  <a:pt x="19069" y="192581"/>
                </a:cubicBezTo>
                <a:cubicBezTo>
                  <a:pt x="15767" y="195017"/>
                  <a:pt x="13208" y="198484"/>
                  <a:pt x="11392" y="202983"/>
                </a:cubicBezTo>
                <a:cubicBezTo>
                  <a:pt x="9576" y="207482"/>
                  <a:pt x="8668" y="212662"/>
                  <a:pt x="8668" y="218523"/>
                </a:cubicBezTo>
                <a:cubicBezTo>
                  <a:pt x="8668" y="224384"/>
                  <a:pt x="9576" y="229543"/>
                  <a:pt x="11392" y="234001"/>
                </a:cubicBezTo>
                <a:cubicBezTo>
                  <a:pt x="13208" y="238458"/>
                  <a:pt x="15767" y="241905"/>
                  <a:pt x="19069" y="244340"/>
                </a:cubicBezTo>
                <a:cubicBezTo>
                  <a:pt x="22371" y="246775"/>
                  <a:pt x="26127" y="247993"/>
                  <a:pt x="30337" y="247993"/>
                </a:cubicBezTo>
                <a:cubicBezTo>
                  <a:pt x="34630" y="247993"/>
                  <a:pt x="38427" y="246775"/>
                  <a:pt x="41729" y="244340"/>
                </a:cubicBezTo>
                <a:cubicBezTo>
                  <a:pt x="45031" y="241905"/>
                  <a:pt x="47590" y="238458"/>
                  <a:pt x="49406" y="234001"/>
                </a:cubicBezTo>
                <a:cubicBezTo>
                  <a:pt x="51222" y="229543"/>
                  <a:pt x="52130" y="224384"/>
                  <a:pt x="52130" y="218523"/>
                </a:cubicBezTo>
                <a:cubicBezTo>
                  <a:pt x="52130" y="212662"/>
                  <a:pt x="51222" y="207482"/>
                  <a:pt x="49406" y="202983"/>
                </a:cubicBezTo>
                <a:cubicBezTo>
                  <a:pt x="47590" y="198484"/>
                  <a:pt x="45031" y="195017"/>
                  <a:pt x="41729" y="192581"/>
                </a:cubicBezTo>
                <a:cubicBezTo>
                  <a:pt x="38427" y="190146"/>
                  <a:pt x="34630" y="188928"/>
                  <a:pt x="30337" y="188928"/>
                </a:cubicBezTo>
                <a:close/>
                <a:moveTo>
                  <a:pt x="537238" y="182985"/>
                </a:moveTo>
                <a:lnTo>
                  <a:pt x="545906" y="182985"/>
                </a:lnTo>
                <a:lnTo>
                  <a:pt x="545906" y="253937"/>
                </a:lnTo>
                <a:lnTo>
                  <a:pt x="537238" y="253937"/>
                </a:lnTo>
                <a:close/>
                <a:moveTo>
                  <a:pt x="78553" y="182985"/>
                </a:moveTo>
                <a:lnTo>
                  <a:pt x="87097" y="182985"/>
                </a:lnTo>
                <a:lnTo>
                  <a:pt x="87097" y="229048"/>
                </a:lnTo>
                <a:cubicBezTo>
                  <a:pt x="87097" y="235404"/>
                  <a:pt x="88541" y="240109"/>
                  <a:pt x="91430" y="243164"/>
                </a:cubicBezTo>
                <a:cubicBezTo>
                  <a:pt x="94320" y="246218"/>
                  <a:pt x="98777" y="247745"/>
                  <a:pt x="104803" y="247745"/>
                </a:cubicBezTo>
                <a:cubicBezTo>
                  <a:pt x="109179" y="247745"/>
                  <a:pt x="113058" y="246672"/>
                  <a:pt x="116443" y="244526"/>
                </a:cubicBezTo>
                <a:cubicBezTo>
                  <a:pt x="119828" y="242380"/>
                  <a:pt x="122469" y="239346"/>
                  <a:pt x="124368" y="235425"/>
                </a:cubicBezTo>
                <a:cubicBezTo>
                  <a:pt x="126266" y="231504"/>
                  <a:pt x="127216" y="227025"/>
                  <a:pt x="127216" y="221990"/>
                </a:cubicBezTo>
                <a:lnTo>
                  <a:pt x="127216" y="182985"/>
                </a:lnTo>
                <a:lnTo>
                  <a:pt x="135636" y="182985"/>
                </a:lnTo>
                <a:lnTo>
                  <a:pt x="135636" y="237096"/>
                </a:lnTo>
                <a:cubicBezTo>
                  <a:pt x="135636" y="243370"/>
                  <a:pt x="135801" y="248984"/>
                  <a:pt x="136131" y="253937"/>
                </a:cubicBezTo>
                <a:lnTo>
                  <a:pt x="128702" y="253937"/>
                </a:lnTo>
                <a:cubicBezTo>
                  <a:pt x="128454" y="251873"/>
                  <a:pt x="128248" y="246961"/>
                  <a:pt x="128083" y="239201"/>
                </a:cubicBezTo>
                <a:cubicBezTo>
                  <a:pt x="125689" y="244485"/>
                  <a:pt x="122325" y="248488"/>
                  <a:pt x="117991" y="251212"/>
                </a:cubicBezTo>
                <a:cubicBezTo>
                  <a:pt x="113657" y="253937"/>
                  <a:pt x="108477" y="255299"/>
                  <a:pt x="102451" y="255299"/>
                </a:cubicBezTo>
                <a:cubicBezTo>
                  <a:pt x="94939" y="255299"/>
                  <a:pt x="89078" y="253090"/>
                  <a:pt x="84868" y="248674"/>
                </a:cubicBezTo>
                <a:cubicBezTo>
                  <a:pt x="80658" y="244258"/>
                  <a:pt x="78553" y="238128"/>
                  <a:pt x="78553" y="230286"/>
                </a:cubicBezTo>
                <a:close/>
                <a:moveTo>
                  <a:pt x="666778" y="181623"/>
                </a:moveTo>
                <a:cubicBezTo>
                  <a:pt x="672227" y="181623"/>
                  <a:pt x="676994" y="183006"/>
                  <a:pt x="681080" y="185771"/>
                </a:cubicBezTo>
                <a:cubicBezTo>
                  <a:pt x="685166" y="188536"/>
                  <a:pt x="688324" y="192478"/>
                  <a:pt x="690553" y="197596"/>
                </a:cubicBezTo>
                <a:cubicBezTo>
                  <a:pt x="690883" y="190414"/>
                  <a:pt x="691172" y="185544"/>
                  <a:pt x="691420" y="182985"/>
                </a:cubicBezTo>
                <a:lnTo>
                  <a:pt x="698973" y="182985"/>
                </a:lnTo>
                <a:cubicBezTo>
                  <a:pt x="698643" y="188103"/>
                  <a:pt x="698478" y="193675"/>
                  <a:pt x="698478" y="199701"/>
                </a:cubicBezTo>
                <a:lnTo>
                  <a:pt x="698478" y="250717"/>
                </a:lnTo>
                <a:cubicBezTo>
                  <a:pt x="698478" y="260623"/>
                  <a:pt x="695857" y="268280"/>
                  <a:pt x="690615" y="273687"/>
                </a:cubicBezTo>
                <a:cubicBezTo>
                  <a:pt x="685373" y="279094"/>
                  <a:pt x="677881" y="281797"/>
                  <a:pt x="668141" y="281797"/>
                </a:cubicBezTo>
                <a:cubicBezTo>
                  <a:pt x="660463" y="281797"/>
                  <a:pt x="654066" y="280373"/>
                  <a:pt x="648948" y="277525"/>
                </a:cubicBezTo>
                <a:cubicBezTo>
                  <a:pt x="643830" y="274677"/>
                  <a:pt x="640445" y="270777"/>
                  <a:pt x="638794" y="265824"/>
                </a:cubicBezTo>
                <a:lnTo>
                  <a:pt x="645976" y="262481"/>
                </a:lnTo>
                <a:cubicBezTo>
                  <a:pt x="647214" y="266278"/>
                  <a:pt x="649691" y="269208"/>
                  <a:pt x="653405" y="271272"/>
                </a:cubicBezTo>
                <a:cubicBezTo>
                  <a:pt x="657120" y="273336"/>
                  <a:pt x="661908" y="274368"/>
                  <a:pt x="667769" y="274368"/>
                </a:cubicBezTo>
                <a:cubicBezTo>
                  <a:pt x="675033" y="274368"/>
                  <a:pt x="680564" y="272407"/>
                  <a:pt x="684362" y="268486"/>
                </a:cubicBezTo>
                <a:cubicBezTo>
                  <a:pt x="688159" y="264565"/>
                  <a:pt x="690058" y="258807"/>
                  <a:pt x="690058" y="251212"/>
                </a:cubicBezTo>
                <a:lnTo>
                  <a:pt x="690058" y="239944"/>
                </a:lnTo>
                <a:cubicBezTo>
                  <a:pt x="687746" y="244732"/>
                  <a:pt x="684609" y="248406"/>
                  <a:pt x="680647" y="250965"/>
                </a:cubicBezTo>
                <a:cubicBezTo>
                  <a:pt x="676684" y="253524"/>
                  <a:pt x="672062" y="254803"/>
                  <a:pt x="666778" y="254803"/>
                </a:cubicBezTo>
                <a:cubicBezTo>
                  <a:pt x="661248" y="254803"/>
                  <a:pt x="656315" y="253276"/>
                  <a:pt x="651981" y="250222"/>
                </a:cubicBezTo>
                <a:cubicBezTo>
                  <a:pt x="647648" y="247167"/>
                  <a:pt x="644263" y="242875"/>
                  <a:pt x="641828" y="237344"/>
                </a:cubicBezTo>
                <a:cubicBezTo>
                  <a:pt x="639392" y="231813"/>
                  <a:pt x="638175" y="225457"/>
                  <a:pt x="638175" y="218275"/>
                </a:cubicBezTo>
                <a:cubicBezTo>
                  <a:pt x="638175" y="211093"/>
                  <a:pt x="639392" y="204716"/>
                  <a:pt x="641828" y="199144"/>
                </a:cubicBezTo>
                <a:cubicBezTo>
                  <a:pt x="644263" y="193572"/>
                  <a:pt x="647648" y="189259"/>
                  <a:pt x="651981" y="186204"/>
                </a:cubicBezTo>
                <a:cubicBezTo>
                  <a:pt x="656315" y="183150"/>
                  <a:pt x="661248" y="181623"/>
                  <a:pt x="666778" y="181623"/>
                </a:cubicBezTo>
                <a:close/>
                <a:moveTo>
                  <a:pt x="598132" y="181623"/>
                </a:moveTo>
                <a:cubicBezTo>
                  <a:pt x="605644" y="181623"/>
                  <a:pt x="611484" y="183790"/>
                  <a:pt x="615653" y="188124"/>
                </a:cubicBezTo>
                <a:cubicBezTo>
                  <a:pt x="619822" y="192457"/>
                  <a:pt x="621906" y="198587"/>
                  <a:pt x="621906" y="206512"/>
                </a:cubicBezTo>
                <a:lnTo>
                  <a:pt x="621906" y="253937"/>
                </a:lnTo>
                <a:lnTo>
                  <a:pt x="613486" y="253937"/>
                </a:lnTo>
                <a:lnTo>
                  <a:pt x="613486" y="207874"/>
                </a:lnTo>
                <a:cubicBezTo>
                  <a:pt x="613486" y="201435"/>
                  <a:pt x="612021" y="196709"/>
                  <a:pt x="609090" y="193696"/>
                </a:cubicBezTo>
                <a:cubicBezTo>
                  <a:pt x="606160" y="190683"/>
                  <a:pt x="601723" y="189176"/>
                  <a:pt x="595779" y="189176"/>
                </a:cubicBezTo>
                <a:cubicBezTo>
                  <a:pt x="591321" y="189176"/>
                  <a:pt x="587400" y="190249"/>
                  <a:pt x="584016" y="192396"/>
                </a:cubicBezTo>
                <a:cubicBezTo>
                  <a:pt x="580631" y="194542"/>
                  <a:pt x="578010" y="197555"/>
                  <a:pt x="576153" y="201435"/>
                </a:cubicBezTo>
                <a:cubicBezTo>
                  <a:pt x="574295" y="205315"/>
                  <a:pt x="573367" y="209814"/>
                  <a:pt x="573367" y="214932"/>
                </a:cubicBezTo>
                <a:lnTo>
                  <a:pt x="573367" y="253937"/>
                </a:lnTo>
                <a:lnTo>
                  <a:pt x="564823" y="253937"/>
                </a:lnTo>
                <a:lnTo>
                  <a:pt x="564823" y="199701"/>
                </a:lnTo>
                <a:cubicBezTo>
                  <a:pt x="564823" y="193510"/>
                  <a:pt x="564658" y="187938"/>
                  <a:pt x="564328" y="182985"/>
                </a:cubicBezTo>
                <a:lnTo>
                  <a:pt x="571757" y="182985"/>
                </a:lnTo>
                <a:cubicBezTo>
                  <a:pt x="572087" y="185131"/>
                  <a:pt x="572376" y="189878"/>
                  <a:pt x="572624" y="197225"/>
                </a:cubicBezTo>
                <a:cubicBezTo>
                  <a:pt x="575018" y="192024"/>
                  <a:pt x="578382" y="188124"/>
                  <a:pt x="582716" y="185523"/>
                </a:cubicBezTo>
                <a:cubicBezTo>
                  <a:pt x="587049" y="182923"/>
                  <a:pt x="592188" y="181623"/>
                  <a:pt x="598132" y="181623"/>
                </a:cubicBezTo>
                <a:close/>
                <a:moveTo>
                  <a:pt x="417157" y="181623"/>
                </a:moveTo>
                <a:cubicBezTo>
                  <a:pt x="424669" y="181623"/>
                  <a:pt x="430509" y="183790"/>
                  <a:pt x="434678" y="188124"/>
                </a:cubicBezTo>
                <a:cubicBezTo>
                  <a:pt x="438847" y="192457"/>
                  <a:pt x="440931" y="198587"/>
                  <a:pt x="440931" y="206512"/>
                </a:cubicBezTo>
                <a:lnTo>
                  <a:pt x="440931" y="253937"/>
                </a:lnTo>
                <a:lnTo>
                  <a:pt x="432511" y="253937"/>
                </a:lnTo>
                <a:lnTo>
                  <a:pt x="432511" y="207874"/>
                </a:lnTo>
                <a:cubicBezTo>
                  <a:pt x="432511" y="201435"/>
                  <a:pt x="431046" y="196709"/>
                  <a:pt x="428115" y="193696"/>
                </a:cubicBezTo>
                <a:cubicBezTo>
                  <a:pt x="425185" y="190683"/>
                  <a:pt x="420748" y="189176"/>
                  <a:pt x="414804" y="189176"/>
                </a:cubicBezTo>
                <a:cubicBezTo>
                  <a:pt x="410346" y="189176"/>
                  <a:pt x="406425" y="190249"/>
                  <a:pt x="403041" y="192396"/>
                </a:cubicBezTo>
                <a:cubicBezTo>
                  <a:pt x="399656" y="194542"/>
                  <a:pt x="397035" y="197555"/>
                  <a:pt x="395178" y="201435"/>
                </a:cubicBezTo>
                <a:cubicBezTo>
                  <a:pt x="393320" y="205315"/>
                  <a:pt x="392392" y="209814"/>
                  <a:pt x="392392" y="214932"/>
                </a:cubicBezTo>
                <a:lnTo>
                  <a:pt x="392392" y="253937"/>
                </a:lnTo>
                <a:lnTo>
                  <a:pt x="383848" y="253937"/>
                </a:lnTo>
                <a:lnTo>
                  <a:pt x="383848" y="199701"/>
                </a:lnTo>
                <a:cubicBezTo>
                  <a:pt x="383848" y="193510"/>
                  <a:pt x="383683" y="187938"/>
                  <a:pt x="383353" y="182985"/>
                </a:cubicBezTo>
                <a:lnTo>
                  <a:pt x="390782" y="182985"/>
                </a:lnTo>
                <a:cubicBezTo>
                  <a:pt x="391112" y="185131"/>
                  <a:pt x="391401" y="189878"/>
                  <a:pt x="391649" y="197225"/>
                </a:cubicBezTo>
                <a:cubicBezTo>
                  <a:pt x="394043" y="192024"/>
                  <a:pt x="397407" y="188124"/>
                  <a:pt x="401741" y="185523"/>
                </a:cubicBezTo>
                <a:cubicBezTo>
                  <a:pt x="406074" y="182923"/>
                  <a:pt x="411213" y="181623"/>
                  <a:pt x="417157" y="181623"/>
                </a:cubicBezTo>
                <a:close/>
                <a:moveTo>
                  <a:pt x="333651" y="181623"/>
                </a:moveTo>
                <a:cubicBezTo>
                  <a:pt x="339182" y="181623"/>
                  <a:pt x="344011" y="183026"/>
                  <a:pt x="348139" y="185833"/>
                </a:cubicBezTo>
                <a:cubicBezTo>
                  <a:pt x="352266" y="188640"/>
                  <a:pt x="355444" y="192643"/>
                  <a:pt x="357673" y="197844"/>
                </a:cubicBezTo>
                <a:cubicBezTo>
                  <a:pt x="357838" y="190497"/>
                  <a:pt x="358086" y="185544"/>
                  <a:pt x="358416" y="182985"/>
                </a:cubicBezTo>
                <a:lnTo>
                  <a:pt x="365969" y="182985"/>
                </a:lnTo>
                <a:cubicBezTo>
                  <a:pt x="365722" y="186700"/>
                  <a:pt x="365598" y="192272"/>
                  <a:pt x="365598" y="199701"/>
                </a:cubicBezTo>
                <a:lnTo>
                  <a:pt x="365598" y="237096"/>
                </a:lnTo>
                <a:cubicBezTo>
                  <a:pt x="365598" y="244608"/>
                  <a:pt x="365722" y="250222"/>
                  <a:pt x="365969" y="253937"/>
                </a:cubicBezTo>
                <a:lnTo>
                  <a:pt x="358416" y="253937"/>
                </a:lnTo>
                <a:cubicBezTo>
                  <a:pt x="358086" y="251212"/>
                  <a:pt x="357838" y="246301"/>
                  <a:pt x="357673" y="239201"/>
                </a:cubicBezTo>
                <a:cubicBezTo>
                  <a:pt x="355444" y="244320"/>
                  <a:pt x="352266" y="248282"/>
                  <a:pt x="348139" y="251089"/>
                </a:cubicBezTo>
                <a:cubicBezTo>
                  <a:pt x="344011" y="253895"/>
                  <a:pt x="339182" y="255299"/>
                  <a:pt x="333651" y="255299"/>
                </a:cubicBezTo>
                <a:cubicBezTo>
                  <a:pt x="328038" y="255299"/>
                  <a:pt x="323043" y="253751"/>
                  <a:pt x="318668" y="250655"/>
                </a:cubicBezTo>
                <a:cubicBezTo>
                  <a:pt x="314293" y="247560"/>
                  <a:pt x="310888" y="243226"/>
                  <a:pt x="308453" y="237654"/>
                </a:cubicBezTo>
                <a:cubicBezTo>
                  <a:pt x="306018" y="232081"/>
                  <a:pt x="304800" y="225704"/>
                  <a:pt x="304800" y="218523"/>
                </a:cubicBezTo>
                <a:cubicBezTo>
                  <a:pt x="304800" y="211341"/>
                  <a:pt x="306018" y="204943"/>
                  <a:pt x="308453" y="199330"/>
                </a:cubicBezTo>
                <a:cubicBezTo>
                  <a:pt x="310888" y="193716"/>
                  <a:pt x="314293" y="189362"/>
                  <a:pt x="318668" y="186266"/>
                </a:cubicBezTo>
                <a:cubicBezTo>
                  <a:pt x="323043" y="183171"/>
                  <a:pt x="328038" y="181623"/>
                  <a:pt x="333651" y="181623"/>
                </a:cubicBezTo>
                <a:close/>
                <a:moveTo>
                  <a:pt x="224418" y="181623"/>
                </a:moveTo>
                <a:cubicBezTo>
                  <a:pt x="230445" y="181623"/>
                  <a:pt x="235480" y="182902"/>
                  <a:pt x="239525" y="185461"/>
                </a:cubicBezTo>
                <a:cubicBezTo>
                  <a:pt x="243570" y="188020"/>
                  <a:pt x="246129" y="191529"/>
                  <a:pt x="247202" y="195986"/>
                </a:cubicBezTo>
                <a:lnTo>
                  <a:pt x="240268" y="199082"/>
                </a:lnTo>
                <a:cubicBezTo>
                  <a:pt x="239360" y="195615"/>
                  <a:pt x="237647" y="193035"/>
                  <a:pt x="235129" y="191343"/>
                </a:cubicBezTo>
                <a:cubicBezTo>
                  <a:pt x="232612" y="189651"/>
                  <a:pt x="229124" y="188805"/>
                  <a:pt x="224666" y="188805"/>
                </a:cubicBezTo>
                <a:cubicBezTo>
                  <a:pt x="220126" y="188805"/>
                  <a:pt x="216576" y="189837"/>
                  <a:pt x="214017" y="191900"/>
                </a:cubicBezTo>
                <a:cubicBezTo>
                  <a:pt x="211458" y="193964"/>
                  <a:pt x="210179" y="196853"/>
                  <a:pt x="210179" y="200568"/>
                </a:cubicBezTo>
                <a:cubicBezTo>
                  <a:pt x="210179" y="203953"/>
                  <a:pt x="211396" y="206553"/>
                  <a:pt x="213831" y="208369"/>
                </a:cubicBezTo>
                <a:cubicBezTo>
                  <a:pt x="216267" y="210185"/>
                  <a:pt x="220539" y="211630"/>
                  <a:pt x="226647" y="212703"/>
                </a:cubicBezTo>
                <a:cubicBezTo>
                  <a:pt x="234490" y="214024"/>
                  <a:pt x="240227" y="216418"/>
                  <a:pt x="243859" y="219885"/>
                </a:cubicBezTo>
                <a:cubicBezTo>
                  <a:pt x="247491" y="223352"/>
                  <a:pt x="249307" y="228181"/>
                  <a:pt x="249307" y="234372"/>
                </a:cubicBezTo>
                <a:cubicBezTo>
                  <a:pt x="249307" y="238500"/>
                  <a:pt x="248275" y="242153"/>
                  <a:pt x="246212" y="245331"/>
                </a:cubicBezTo>
                <a:cubicBezTo>
                  <a:pt x="244148" y="248509"/>
                  <a:pt x="241259" y="250965"/>
                  <a:pt x="237544" y="252698"/>
                </a:cubicBezTo>
                <a:cubicBezTo>
                  <a:pt x="233829" y="254432"/>
                  <a:pt x="229619" y="255299"/>
                  <a:pt x="224914" y="255299"/>
                </a:cubicBezTo>
                <a:cubicBezTo>
                  <a:pt x="217897" y="255299"/>
                  <a:pt x="212139" y="253833"/>
                  <a:pt x="207640" y="250903"/>
                </a:cubicBezTo>
                <a:cubicBezTo>
                  <a:pt x="203141" y="247972"/>
                  <a:pt x="200149" y="243742"/>
                  <a:pt x="198663" y="238211"/>
                </a:cubicBezTo>
                <a:lnTo>
                  <a:pt x="205597" y="235239"/>
                </a:lnTo>
                <a:cubicBezTo>
                  <a:pt x="207000" y="239697"/>
                  <a:pt x="209229" y="242957"/>
                  <a:pt x="212284" y="245021"/>
                </a:cubicBezTo>
                <a:cubicBezTo>
                  <a:pt x="215338" y="247085"/>
                  <a:pt x="219465" y="248117"/>
                  <a:pt x="224666" y="248117"/>
                </a:cubicBezTo>
                <a:cubicBezTo>
                  <a:pt x="229537" y="248117"/>
                  <a:pt x="233458" y="246899"/>
                  <a:pt x="236429" y="244464"/>
                </a:cubicBezTo>
                <a:cubicBezTo>
                  <a:pt x="239401" y="242029"/>
                  <a:pt x="240887" y="238789"/>
                  <a:pt x="240887" y="234744"/>
                </a:cubicBezTo>
                <a:cubicBezTo>
                  <a:pt x="240887" y="230451"/>
                  <a:pt x="239608" y="227232"/>
                  <a:pt x="237049" y="225085"/>
                </a:cubicBezTo>
                <a:cubicBezTo>
                  <a:pt x="234490" y="222939"/>
                  <a:pt x="230032" y="221288"/>
                  <a:pt x="223676" y="220132"/>
                </a:cubicBezTo>
                <a:cubicBezTo>
                  <a:pt x="216081" y="218812"/>
                  <a:pt x="210509" y="216562"/>
                  <a:pt x="206959" y="213384"/>
                </a:cubicBezTo>
                <a:cubicBezTo>
                  <a:pt x="203409" y="210206"/>
                  <a:pt x="201635" y="205975"/>
                  <a:pt x="201635" y="200692"/>
                </a:cubicBezTo>
                <a:cubicBezTo>
                  <a:pt x="201635" y="196977"/>
                  <a:pt x="202605" y="193675"/>
                  <a:pt x="204545" y="190786"/>
                </a:cubicBezTo>
                <a:cubicBezTo>
                  <a:pt x="206484" y="187897"/>
                  <a:pt x="209188" y="185647"/>
                  <a:pt x="212655" y="184037"/>
                </a:cubicBezTo>
                <a:cubicBezTo>
                  <a:pt x="216122" y="182428"/>
                  <a:pt x="220043" y="181623"/>
                  <a:pt x="224418" y="181623"/>
                </a:cubicBezTo>
                <a:close/>
                <a:moveTo>
                  <a:pt x="30337" y="181623"/>
                </a:moveTo>
                <a:cubicBezTo>
                  <a:pt x="36281" y="181623"/>
                  <a:pt x="41543" y="183191"/>
                  <a:pt x="46125" y="186328"/>
                </a:cubicBezTo>
                <a:cubicBezTo>
                  <a:pt x="50706" y="189465"/>
                  <a:pt x="54277" y="193820"/>
                  <a:pt x="56836" y="199392"/>
                </a:cubicBezTo>
                <a:cubicBezTo>
                  <a:pt x="59395" y="204964"/>
                  <a:pt x="60674" y="211341"/>
                  <a:pt x="60674" y="218523"/>
                </a:cubicBezTo>
                <a:cubicBezTo>
                  <a:pt x="60674" y="225622"/>
                  <a:pt x="59395" y="231958"/>
                  <a:pt x="56836" y="237530"/>
                </a:cubicBezTo>
                <a:cubicBezTo>
                  <a:pt x="54277" y="243102"/>
                  <a:pt x="50706" y="247456"/>
                  <a:pt x="46125" y="250593"/>
                </a:cubicBezTo>
                <a:cubicBezTo>
                  <a:pt x="41543" y="253730"/>
                  <a:pt x="36281" y="255299"/>
                  <a:pt x="30337" y="255299"/>
                </a:cubicBezTo>
                <a:cubicBezTo>
                  <a:pt x="24393" y="255299"/>
                  <a:pt x="19131" y="253730"/>
                  <a:pt x="14549" y="250593"/>
                </a:cubicBezTo>
                <a:cubicBezTo>
                  <a:pt x="9968" y="247456"/>
                  <a:pt x="6398" y="243102"/>
                  <a:pt x="3838" y="237530"/>
                </a:cubicBezTo>
                <a:cubicBezTo>
                  <a:pt x="1279" y="231958"/>
                  <a:pt x="0" y="225622"/>
                  <a:pt x="0" y="218523"/>
                </a:cubicBezTo>
                <a:cubicBezTo>
                  <a:pt x="0" y="211341"/>
                  <a:pt x="1279" y="204964"/>
                  <a:pt x="3838" y="199392"/>
                </a:cubicBezTo>
                <a:cubicBezTo>
                  <a:pt x="6398" y="193820"/>
                  <a:pt x="9968" y="189465"/>
                  <a:pt x="14549" y="186328"/>
                </a:cubicBezTo>
                <a:cubicBezTo>
                  <a:pt x="19131" y="183191"/>
                  <a:pt x="24393" y="181623"/>
                  <a:pt x="30337" y="181623"/>
                </a:cubicBezTo>
                <a:close/>
                <a:moveTo>
                  <a:pt x="266709" y="164659"/>
                </a:moveTo>
                <a:lnTo>
                  <a:pt x="275377" y="164659"/>
                </a:lnTo>
                <a:lnTo>
                  <a:pt x="275377" y="182985"/>
                </a:lnTo>
                <a:lnTo>
                  <a:pt x="293208" y="182985"/>
                </a:lnTo>
                <a:lnTo>
                  <a:pt x="293208" y="190291"/>
                </a:lnTo>
                <a:lnTo>
                  <a:pt x="275377" y="190291"/>
                </a:lnTo>
                <a:lnTo>
                  <a:pt x="275377" y="237716"/>
                </a:lnTo>
                <a:cubicBezTo>
                  <a:pt x="275377" y="241018"/>
                  <a:pt x="276285" y="243535"/>
                  <a:pt x="278101" y="245269"/>
                </a:cubicBezTo>
                <a:cubicBezTo>
                  <a:pt x="279917" y="247002"/>
                  <a:pt x="282476" y="247869"/>
                  <a:pt x="285778" y="247869"/>
                </a:cubicBezTo>
                <a:cubicBezTo>
                  <a:pt x="288338" y="247869"/>
                  <a:pt x="290814" y="247498"/>
                  <a:pt x="293208" y="246755"/>
                </a:cubicBezTo>
                <a:lnTo>
                  <a:pt x="293208" y="253937"/>
                </a:lnTo>
                <a:cubicBezTo>
                  <a:pt x="290979" y="254845"/>
                  <a:pt x="288131" y="255299"/>
                  <a:pt x="284664" y="255299"/>
                </a:cubicBezTo>
                <a:cubicBezTo>
                  <a:pt x="279133" y="255299"/>
                  <a:pt x="274758" y="253751"/>
                  <a:pt x="271539" y="250655"/>
                </a:cubicBezTo>
                <a:cubicBezTo>
                  <a:pt x="268319" y="247560"/>
                  <a:pt x="266709" y="243329"/>
                  <a:pt x="266709" y="237963"/>
                </a:cubicBezTo>
                <a:lnTo>
                  <a:pt x="266709" y="190291"/>
                </a:lnTo>
                <a:lnTo>
                  <a:pt x="255194" y="190291"/>
                </a:lnTo>
                <a:lnTo>
                  <a:pt x="255194" y="182985"/>
                </a:lnTo>
                <a:lnTo>
                  <a:pt x="266709" y="182985"/>
                </a:lnTo>
                <a:close/>
                <a:moveTo>
                  <a:pt x="161934" y="164659"/>
                </a:moveTo>
                <a:lnTo>
                  <a:pt x="170602" y="164659"/>
                </a:lnTo>
                <a:lnTo>
                  <a:pt x="170602" y="182985"/>
                </a:lnTo>
                <a:lnTo>
                  <a:pt x="188433" y="182985"/>
                </a:lnTo>
                <a:lnTo>
                  <a:pt x="188433" y="190291"/>
                </a:lnTo>
                <a:lnTo>
                  <a:pt x="170602" y="190291"/>
                </a:lnTo>
                <a:lnTo>
                  <a:pt x="170602" y="237716"/>
                </a:lnTo>
                <a:cubicBezTo>
                  <a:pt x="170602" y="241018"/>
                  <a:pt x="171510" y="243535"/>
                  <a:pt x="173326" y="245269"/>
                </a:cubicBezTo>
                <a:cubicBezTo>
                  <a:pt x="175142" y="247002"/>
                  <a:pt x="177701" y="247869"/>
                  <a:pt x="181003" y="247869"/>
                </a:cubicBezTo>
                <a:cubicBezTo>
                  <a:pt x="183563" y="247869"/>
                  <a:pt x="186039" y="247498"/>
                  <a:pt x="188433" y="246755"/>
                </a:cubicBezTo>
                <a:lnTo>
                  <a:pt x="188433" y="253937"/>
                </a:lnTo>
                <a:cubicBezTo>
                  <a:pt x="186204" y="254845"/>
                  <a:pt x="183356" y="255299"/>
                  <a:pt x="179889" y="255299"/>
                </a:cubicBezTo>
                <a:cubicBezTo>
                  <a:pt x="174358" y="255299"/>
                  <a:pt x="169983" y="253751"/>
                  <a:pt x="166764" y="250655"/>
                </a:cubicBezTo>
                <a:cubicBezTo>
                  <a:pt x="163544" y="247560"/>
                  <a:pt x="161934" y="243329"/>
                  <a:pt x="161934" y="237963"/>
                </a:cubicBezTo>
                <a:lnTo>
                  <a:pt x="161934" y="190291"/>
                </a:lnTo>
                <a:lnTo>
                  <a:pt x="150419" y="190291"/>
                </a:lnTo>
                <a:lnTo>
                  <a:pt x="150419" y="182985"/>
                </a:lnTo>
                <a:lnTo>
                  <a:pt x="161934" y="182985"/>
                </a:lnTo>
                <a:close/>
                <a:moveTo>
                  <a:pt x="541572" y="157601"/>
                </a:moveTo>
                <a:cubicBezTo>
                  <a:pt x="543554" y="157601"/>
                  <a:pt x="545101" y="158179"/>
                  <a:pt x="546216" y="159334"/>
                </a:cubicBezTo>
                <a:cubicBezTo>
                  <a:pt x="547330" y="160490"/>
                  <a:pt x="547887" y="162017"/>
                  <a:pt x="547887" y="163916"/>
                </a:cubicBezTo>
                <a:cubicBezTo>
                  <a:pt x="547887" y="165897"/>
                  <a:pt x="547330" y="167445"/>
                  <a:pt x="546216" y="168559"/>
                </a:cubicBezTo>
                <a:cubicBezTo>
                  <a:pt x="545101" y="169674"/>
                  <a:pt x="543554" y="170231"/>
                  <a:pt x="541572" y="170231"/>
                </a:cubicBezTo>
                <a:cubicBezTo>
                  <a:pt x="539674" y="170231"/>
                  <a:pt x="538147" y="169674"/>
                  <a:pt x="536991" y="168559"/>
                </a:cubicBezTo>
                <a:cubicBezTo>
                  <a:pt x="535835" y="167445"/>
                  <a:pt x="535257" y="165897"/>
                  <a:pt x="535257" y="163916"/>
                </a:cubicBezTo>
                <a:cubicBezTo>
                  <a:pt x="535257" y="162017"/>
                  <a:pt x="535835" y="160490"/>
                  <a:pt x="536991" y="159334"/>
                </a:cubicBezTo>
                <a:cubicBezTo>
                  <a:pt x="538147" y="158179"/>
                  <a:pt x="539674" y="157601"/>
                  <a:pt x="541572" y="157601"/>
                </a:cubicBezTo>
                <a:close/>
                <a:moveTo>
                  <a:pt x="509578" y="152400"/>
                </a:moveTo>
                <a:lnTo>
                  <a:pt x="517998" y="152400"/>
                </a:lnTo>
                <a:lnTo>
                  <a:pt x="517998" y="237096"/>
                </a:lnTo>
                <a:cubicBezTo>
                  <a:pt x="517998" y="243370"/>
                  <a:pt x="518163" y="248984"/>
                  <a:pt x="518493" y="253937"/>
                </a:cubicBezTo>
                <a:lnTo>
                  <a:pt x="510940" y="253937"/>
                </a:lnTo>
                <a:cubicBezTo>
                  <a:pt x="510445" y="250469"/>
                  <a:pt x="510156" y="245599"/>
                  <a:pt x="510073" y="239325"/>
                </a:cubicBezTo>
                <a:cubicBezTo>
                  <a:pt x="507762" y="244361"/>
                  <a:pt x="504563" y="248282"/>
                  <a:pt x="500477" y="251089"/>
                </a:cubicBezTo>
                <a:cubicBezTo>
                  <a:pt x="496391" y="253895"/>
                  <a:pt x="491582" y="255299"/>
                  <a:pt x="486051" y="255299"/>
                </a:cubicBezTo>
                <a:cubicBezTo>
                  <a:pt x="480520" y="255299"/>
                  <a:pt x="475567" y="253751"/>
                  <a:pt x="471192" y="250655"/>
                </a:cubicBezTo>
                <a:cubicBezTo>
                  <a:pt x="466817" y="247560"/>
                  <a:pt x="463412" y="243226"/>
                  <a:pt x="460977" y="237654"/>
                </a:cubicBezTo>
                <a:cubicBezTo>
                  <a:pt x="458541" y="232081"/>
                  <a:pt x="457324" y="225704"/>
                  <a:pt x="457324" y="218523"/>
                </a:cubicBezTo>
                <a:cubicBezTo>
                  <a:pt x="457324" y="211341"/>
                  <a:pt x="458541" y="204943"/>
                  <a:pt x="460977" y="199330"/>
                </a:cubicBezTo>
                <a:cubicBezTo>
                  <a:pt x="463412" y="193716"/>
                  <a:pt x="466817" y="189362"/>
                  <a:pt x="471192" y="186266"/>
                </a:cubicBezTo>
                <a:cubicBezTo>
                  <a:pt x="475567" y="183171"/>
                  <a:pt x="480520" y="181623"/>
                  <a:pt x="486051" y="181623"/>
                </a:cubicBezTo>
                <a:cubicBezTo>
                  <a:pt x="491334" y="181623"/>
                  <a:pt x="495978" y="182923"/>
                  <a:pt x="499981" y="185523"/>
                </a:cubicBezTo>
                <a:cubicBezTo>
                  <a:pt x="503985" y="188124"/>
                  <a:pt x="507184" y="191776"/>
                  <a:pt x="509578" y="196482"/>
                </a:cubicBezTo>
                <a:close/>
                <a:moveTo>
                  <a:pt x="1325737" y="36528"/>
                </a:moveTo>
                <a:cubicBezTo>
                  <a:pt x="1321527" y="36528"/>
                  <a:pt x="1317771" y="37746"/>
                  <a:pt x="1314469" y="40181"/>
                </a:cubicBezTo>
                <a:cubicBezTo>
                  <a:pt x="1311167" y="42617"/>
                  <a:pt x="1308608" y="46084"/>
                  <a:pt x="1306792" y="50583"/>
                </a:cubicBezTo>
                <a:cubicBezTo>
                  <a:pt x="1304976" y="55082"/>
                  <a:pt x="1304068" y="60262"/>
                  <a:pt x="1304068" y="66123"/>
                </a:cubicBezTo>
                <a:cubicBezTo>
                  <a:pt x="1304068" y="71984"/>
                  <a:pt x="1304976" y="77143"/>
                  <a:pt x="1306792" y="81601"/>
                </a:cubicBezTo>
                <a:cubicBezTo>
                  <a:pt x="1308608" y="86058"/>
                  <a:pt x="1311167" y="89505"/>
                  <a:pt x="1314469" y="91940"/>
                </a:cubicBezTo>
                <a:cubicBezTo>
                  <a:pt x="1317771" y="94375"/>
                  <a:pt x="1321527" y="95593"/>
                  <a:pt x="1325737" y="95593"/>
                </a:cubicBezTo>
                <a:cubicBezTo>
                  <a:pt x="1330030" y="95593"/>
                  <a:pt x="1333827" y="94375"/>
                  <a:pt x="1337129" y="91940"/>
                </a:cubicBezTo>
                <a:cubicBezTo>
                  <a:pt x="1340431" y="89505"/>
                  <a:pt x="1342990" y="86058"/>
                  <a:pt x="1344806" y="81601"/>
                </a:cubicBezTo>
                <a:cubicBezTo>
                  <a:pt x="1346622" y="77143"/>
                  <a:pt x="1347530" y="71984"/>
                  <a:pt x="1347530" y="66123"/>
                </a:cubicBezTo>
                <a:cubicBezTo>
                  <a:pt x="1347530" y="60262"/>
                  <a:pt x="1346622" y="55082"/>
                  <a:pt x="1344806" y="50583"/>
                </a:cubicBezTo>
                <a:cubicBezTo>
                  <a:pt x="1342990" y="46084"/>
                  <a:pt x="1340431" y="42617"/>
                  <a:pt x="1337129" y="40181"/>
                </a:cubicBezTo>
                <a:cubicBezTo>
                  <a:pt x="1333827" y="37746"/>
                  <a:pt x="1330030" y="36528"/>
                  <a:pt x="1325737" y="36528"/>
                </a:cubicBezTo>
                <a:close/>
                <a:moveTo>
                  <a:pt x="1173461" y="36528"/>
                </a:moveTo>
                <a:cubicBezTo>
                  <a:pt x="1169251" y="36528"/>
                  <a:pt x="1165495" y="37767"/>
                  <a:pt x="1162193" y="40243"/>
                </a:cubicBezTo>
                <a:cubicBezTo>
                  <a:pt x="1158891" y="42720"/>
                  <a:pt x="1156311" y="46187"/>
                  <a:pt x="1154454" y="50645"/>
                </a:cubicBezTo>
                <a:cubicBezTo>
                  <a:pt x="1152596" y="55102"/>
                  <a:pt x="1151668" y="60262"/>
                  <a:pt x="1151668" y="66123"/>
                </a:cubicBezTo>
                <a:cubicBezTo>
                  <a:pt x="1151668" y="71901"/>
                  <a:pt x="1152596" y="77019"/>
                  <a:pt x="1154454" y="81477"/>
                </a:cubicBezTo>
                <a:cubicBezTo>
                  <a:pt x="1156311" y="85935"/>
                  <a:pt x="1158891" y="89402"/>
                  <a:pt x="1162193" y="91878"/>
                </a:cubicBezTo>
                <a:cubicBezTo>
                  <a:pt x="1165495" y="94355"/>
                  <a:pt x="1169251" y="95593"/>
                  <a:pt x="1173461" y="95593"/>
                </a:cubicBezTo>
                <a:cubicBezTo>
                  <a:pt x="1177753" y="95593"/>
                  <a:pt x="1181530" y="94355"/>
                  <a:pt x="1184791" y="91878"/>
                </a:cubicBezTo>
                <a:cubicBezTo>
                  <a:pt x="1188052" y="89402"/>
                  <a:pt x="1190611" y="85935"/>
                  <a:pt x="1192468" y="81477"/>
                </a:cubicBezTo>
                <a:cubicBezTo>
                  <a:pt x="1194325" y="77019"/>
                  <a:pt x="1195254" y="71901"/>
                  <a:pt x="1195254" y="66123"/>
                </a:cubicBezTo>
                <a:cubicBezTo>
                  <a:pt x="1195254" y="60262"/>
                  <a:pt x="1194346" y="55082"/>
                  <a:pt x="1192530" y="50583"/>
                </a:cubicBezTo>
                <a:cubicBezTo>
                  <a:pt x="1190714" y="46084"/>
                  <a:pt x="1188155" y="42617"/>
                  <a:pt x="1184853" y="40181"/>
                </a:cubicBezTo>
                <a:cubicBezTo>
                  <a:pt x="1181551" y="37746"/>
                  <a:pt x="1177753" y="36528"/>
                  <a:pt x="1173461" y="36528"/>
                </a:cubicBezTo>
                <a:close/>
                <a:moveTo>
                  <a:pt x="972941" y="36528"/>
                </a:moveTo>
                <a:cubicBezTo>
                  <a:pt x="967327" y="36528"/>
                  <a:pt x="962622" y="38675"/>
                  <a:pt x="958825" y="42967"/>
                </a:cubicBezTo>
                <a:cubicBezTo>
                  <a:pt x="955027" y="47260"/>
                  <a:pt x="952716" y="53038"/>
                  <a:pt x="951890" y="60303"/>
                </a:cubicBezTo>
                <a:lnTo>
                  <a:pt x="993619" y="60303"/>
                </a:lnTo>
                <a:cubicBezTo>
                  <a:pt x="992959" y="52626"/>
                  <a:pt x="990875" y="46744"/>
                  <a:pt x="987366" y="42658"/>
                </a:cubicBezTo>
                <a:cubicBezTo>
                  <a:pt x="983858" y="38572"/>
                  <a:pt x="979049" y="36528"/>
                  <a:pt x="972941" y="36528"/>
                </a:cubicBezTo>
                <a:close/>
                <a:moveTo>
                  <a:pt x="839591" y="36528"/>
                </a:moveTo>
                <a:cubicBezTo>
                  <a:pt x="833977" y="36528"/>
                  <a:pt x="829272" y="38675"/>
                  <a:pt x="825474" y="42967"/>
                </a:cubicBezTo>
                <a:cubicBezTo>
                  <a:pt x="821677" y="47260"/>
                  <a:pt x="819366" y="53038"/>
                  <a:pt x="818540" y="60303"/>
                </a:cubicBezTo>
                <a:lnTo>
                  <a:pt x="860269" y="60303"/>
                </a:lnTo>
                <a:cubicBezTo>
                  <a:pt x="859609" y="52626"/>
                  <a:pt x="857525" y="46744"/>
                  <a:pt x="854016" y="42658"/>
                </a:cubicBezTo>
                <a:cubicBezTo>
                  <a:pt x="850508" y="38572"/>
                  <a:pt x="845699" y="36528"/>
                  <a:pt x="839591" y="36528"/>
                </a:cubicBezTo>
                <a:close/>
                <a:moveTo>
                  <a:pt x="718861" y="36528"/>
                </a:moveTo>
                <a:cubicBezTo>
                  <a:pt x="714569" y="36528"/>
                  <a:pt x="710792" y="37746"/>
                  <a:pt x="707531" y="40181"/>
                </a:cubicBezTo>
                <a:cubicBezTo>
                  <a:pt x="704270" y="42617"/>
                  <a:pt x="701732" y="46084"/>
                  <a:pt x="699916" y="50583"/>
                </a:cubicBezTo>
                <a:cubicBezTo>
                  <a:pt x="698100" y="55082"/>
                  <a:pt x="697192" y="60262"/>
                  <a:pt x="697192" y="66123"/>
                </a:cubicBezTo>
                <a:cubicBezTo>
                  <a:pt x="697192" y="71901"/>
                  <a:pt x="698100" y="77019"/>
                  <a:pt x="699916" y="81477"/>
                </a:cubicBezTo>
                <a:cubicBezTo>
                  <a:pt x="701732" y="85935"/>
                  <a:pt x="704291" y="89402"/>
                  <a:pt x="707593" y="91878"/>
                </a:cubicBezTo>
                <a:cubicBezTo>
                  <a:pt x="710895" y="94355"/>
                  <a:pt x="714651" y="95593"/>
                  <a:pt x="718861" y="95593"/>
                </a:cubicBezTo>
                <a:cubicBezTo>
                  <a:pt x="723154" y="95593"/>
                  <a:pt x="726951" y="94355"/>
                  <a:pt x="730253" y="91878"/>
                </a:cubicBezTo>
                <a:cubicBezTo>
                  <a:pt x="733555" y="89402"/>
                  <a:pt x="736135" y="85935"/>
                  <a:pt x="737992" y="81477"/>
                </a:cubicBezTo>
                <a:cubicBezTo>
                  <a:pt x="739850" y="77019"/>
                  <a:pt x="740778" y="71901"/>
                  <a:pt x="740778" y="66123"/>
                </a:cubicBezTo>
                <a:cubicBezTo>
                  <a:pt x="740778" y="60262"/>
                  <a:pt x="739850" y="55102"/>
                  <a:pt x="737992" y="50645"/>
                </a:cubicBezTo>
                <a:cubicBezTo>
                  <a:pt x="736135" y="46187"/>
                  <a:pt x="733555" y="42720"/>
                  <a:pt x="730253" y="40243"/>
                </a:cubicBezTo>
                <a:cubicBezTo>
                  <a:pt x="726951" y="37767"/>
                  <a:pt x="723154" y="36528"/>
                  <a:pt x="718861" y="36528"/>
                </a:cubicBezTo>
                <a:close/>
                <a:moveTo>
                  <a:pt x="468487" y="36528"/>
                </a:moveTo>
                <a:cubicBezTo>
                  <a:pt x="464277" y="36528"/>
                  <a:pt x="460521" y="37746"/>
                  <a:pt x="457219" y="40181"/>
                </a:cubicBezTo>
                <a:cubicBezTo>
                  <a:pt x="453917" y="42617"/>
                  <a:pt x="451358" y="46084"/>
                  <a:pt x="449542" y="50583"/>
                </a:cubicBezTo>
                <a:cubicBezTo>
                  <a:pt x="447726" y="55082"/>
                  <a:pt x="446818" y="60262"/>
                  <a:pt x="446818" y="66123"/>
                </a:cubicBezTo>
                <a:cubicBezTo>
                  <a:pt x="446818" y="71984"/>
                  <a:pt x="447726" y="77143"/>
                  <a:pt x="449542" y="81601"/>
                </a:cubicBezTo>
                <a:cubicBezTo>
                  <a:pt x="451358" y="86058"/>
                  <a:pt x="453917" y="89505"/>
                  <a:pt x="457219" y="91940"/>
                </a:cubicBezTo>
                <a:cubicBezTo>
                  <a:pt x="460521" y="94375"/>
                  <a:pt x="464277" y="95593"/>
                  <a:pt x="468487" y="95593"/>
                </a:cubicBezTo>
                <a:cubicBezTo>
                  <a:pt x="472780" y="95593"/>
                  <a:pt x="476577" y="94375"/>
                  <a:pt x="479879" y="91940"/>
                </a:cubicBezTo>
                <a:cubicBezTo>
                  <a:pt x="483181" y="89505"/>
                  <a:pt x="485740" y="86058"/>
                  <a:pt x="487556" y="81601"/>
                </a:cubicBezTo>
                <a:cubicBezTo>
                  <a:pt x="489372" y="77143"/>
                  <a:pt x="490280" y="71984"/>
                  <a:pt x="490280" y="66123"/>
                </a:cubicBezTo>
                <a:cubicBezTo>
                  <a:pt x="490280" y="60262"/>
                  <a:pt x="489372" y="55082"/>
                  <a:pt x="487556" y="50583"/>
                </a:cubicBezTo>
                <a:cubicBezTo>
                  <a:pt x="485740" y="46084"/>
                  <a:pt x="483181" y="42617"/>
                  <a:pt x="479879" y="40181"/>
                </a:cubicBezTo>
                <a:cubicBezTo>
                  <a:pt x="476577" y="37746"/>
                  <a:pt x="472780" y="36528"/>
                  <a:pt x="468487" y="36528"/>
                </a:cubicBezTo>
                <a:close/>
                <a:moveTo>
                  <a:pt x="287141" y="36528"/>
                </a:moveTo>
                <a:cubicBezTo>
                  <a:pt x="281527" y="36528"/>
                  <a:pt x="276822" y="38675"/>
                  <a:pt x="273025" y="42967"/>
                </a:cubicBezTo>
                <a:cubicBezTo>
                  <a:pt x="269227" y="47260"/>
                  <a:pt x="266916" y="53038"/>
                  <a:pt x="266090" y="60303"/>
                </a:cubicBezTo>
                <a:lnTo>
                  <a:pt x="307819" y="60303"/>
                </a:lnTo>
                <a:cubicBezTo>
                  <a:pt x="307159" y="52626"/>
                  <a:pt x="305075" y="46744"/>
                  <a:pt x="301566" y="42658"/>
                </a:cubicBezTo>
                <a:cubicBezTo>
                  <a:pt x="298058" y="38572"/>
                  <a:pt x="293249" y="36528"/>
                  <a:pt x="287141" y="36528"/>
                </a:cubicBezTo>
                <a:close/>
                <a:moveTo>
                  <a:pt x="144761" y="36528"/>
                </a:moveTo>
                <a:cubicBezTo>
                  <a:pt x="140551" y="36528"/>
                  <a:pt x="136795" y="37767"/>
                  <a:pt x="133493" y="40243"/>
                </a:cubicBezTo>
                <a:cubicBezTo>
                  <a:pt x="130191" y="42720"/>
                  <a:pt x="127611" y="46187"/>
                  <a:pt x="125754" y="50645"/>
                </a:cubicBezTo>
                <a:cubicBezTo>
                  <a:pt x="123896" y="55102"/>
                  <a:pt x="122968" y="60262"/>
                  <a:pt x="122968" y="66123"/>
                </a:cubicBezTo>
                <a:cubicBezTo>
                  <a:pt x="122968" y="71901"/>
                  <a:pt x="123896" y="77019"/>
                  <a:pt x="125754" y="81477"/>
                </a:cubicBezTo>
                <a:cubicBezTo>
                  <a:pt x="127611" y="85935"/>
                  <a:pt x="130191" y="89402"/>
                  <a:pt x="133493" y="91878"/>
                </a:cubicBezTo>
                <a:cubicBezTo>
                  <a:pt x="136795" y="94355"/>
                  <a:pt x="140551" y="95593"/>
                  <a:pt x="144761" y="95593"/>
                </a:cubicBezTo>
                <a:cubicBezTo>
                  <a:pt x="149053" y="95593"/>
                  <a:pt x="152830" y="94355"/>
                  <a:pt x="156091" y="91878"/>
                </a:cubicBezTo>
                <a:cubicBezTo>
                  <a:pt x="159352" y="89402"/>
                  <a:pt x="161911" y="85935"/>
                  <a:pt x="163768" y="81477"/>
                </a:cubicBezTo>
                <a:cubicBezTo>
                  <a:pt x="165625" y="77019"/>
                  <a:pt x="166554" y="71901"/>
                  <a:pt x="166554" y="66123"/>
                </a:cubicBezTo>
                <a:cubicBezTo>
                  <a:pt x="166554" y="60262"/>
                  <a:pt x="165646" y="55082"/>
                  <a:pt x="163830" y="50583"/>
                </a:cubicBezTo>
                <a:cubicBezTo>
                  <a:pt x="162014" y="46084"/>
                  <a:pt x="159455" y="42617"/>
                  <a:pt x="156153" y="40181"/>
                </a:cubicBezTo>
                <a:cubicBezTo>
                  <a:pt x="152851" y="37746"/>
                  <a:pt x="149053" y="36528"/>
                  <a:pt x="144761" y="36528"/>
                </a:cubicBezTo>
                <a:close/>
                <a:moveTo>
                  <a:pt x="1270664" y="30585"/>
                </a:moveTo>
                <a:lnTo>
                  <a:pt x="1279331" y="30585"/>
                </a:lnTo>
                <a:lnTo>
                  <a:pt x="1279331" y="101537"/>
                </a:lnTo>
                <a:lnTo>
                  <a:pt x="1270664" y="101537"/>
                </a:lnTo>
                <a:close/>
                <a:moveTo>
                  <a:pt x="516703" y="30585"/>
                </a:moveTo>
                <a:lnTo>
                  <a:pt x="525246" y="30585"/>
                </a:lnTo>
                <a:lnTo>
                  <a:pt x="525246" y="76648"/>
                </a:lnTo>
                <a:cubicBezTo>
                  <a:pt x="525246" y="83004"/>
                  <a:pt x="526691" y="87709"/>
                  <a:pt x="529580" y="90764"/>
                </a:cubicBezTo>
                <a:cubicBezTo>
                  <a:pt x="532470" y="93818"/>
                  <a:pt x="536927" y="95345"/>
                  <a:pt x="542954" y="95345"/>
                </a:cubicBezTo>
                <a:cubicBezTo>
                  <a:pt x="547329" y="95345"/>
                  <a:pt x="551208" y="94272"/>
                  <a:pt x="554593" y="92126"/>
                </a:cubicBezTo>
                <a:cubicBezTo>
                  <a:pt x="557978" y="89980"/>
                  <a:pt x="560619" y="86946"/>
                  <a:pt x="562518" y="83025"/>
                </a:cubicBezTo>
                <a:cubicBezTo>
                  <a:pt x="564416" y="79104"/>
                  <a:pt x="565366" y="74625"/>
                  <a:pt x="565366" y="69590"/>
                </a:cubicBezTo>
                <a:lnTo>
                  <a:pt x="565366" y="30585"/>
                </a:lnTo>
                <a:lnTo>
                  <a:pt x="573786" y="30585"/>
                </a:lnTo>
                <a:lnTo>
                  <a:pt x="573786" y="84696"/>
                </a:lnTo>
                <a:cubicBezTo>
                  <a:pt x="573786" y="90970"/>
                  <a:pt x="573951" y="96584"/>
                  <a:pt x="574281" y="101537"/>
                </a:cubicBezTo>
                <a:lnTo>
                  <a:pt x="566852" y="101537"/>
                </a:lnTo>
                <a:cubicBezTo>
                  <a:pt x="566604" y="99473"/>
                  <a:pt x="566398" y="94561"/>
                  <a:pt x="566233" y="86801"/>
                </a:cubicBezTo>
                <a:cubicBezTo>
                  <a:pt x="563839" y="92085"/>
                  <a:pt x="560475" y="96088"/>
                  <a:pt x="556141" y="98812"/>
                </a:cubicBezTo>
                <a:cubicBezTo>
                  <a:pt x="551807" y="101537"/>
                  <a:pt x="546627" y="102899"/>
                  <a:pt x="540601" y="102899"/>
                </a:cubicBezTo>
                <a:cubicBezTo>
                  <a:pt x="533089" y="102899"/>
                  <a:pt x="527228" y="100690"/>
                  <a:pt x="523018" y="96274"/>
                </a:cubicBezTo>
                <a:cubicBezTo>
                  <a:pt x="518808" y="91858"/>
                  <a:pt x="516703" y="85728"/>
                  <a:pt x="516703" y="77886"/>
                </a:cubicBezTo>
                <a:close/>
                <a:moveTo>
                  <a:pt x="368132" y="30585"/>
                </a:moveTo>
                <a:lnTo>
                  <a:pt x="377666" y="30585"/>
                </a:lnTo>
                <a:lnTo>
                  <a:pt x="399831" y="92002"/>
                </a:lnTo>
                <a:lnTo>
                  <a:pt x="421996" y="30585"/>
                </a:lnTo>
                <a:lnTo>
                  <a:pt x="431035" y="30585"/>
                </a:lnTo>
                <a:lnTo>
                  <a:pt x="393516" y="127911"/>
                </a:lnTo>
                <a:lnTo>
                  <a:pt x="384229" y="127911"/>
                </a:lnTo>
                <a:lnTo>
                  <a:pt x="395868" y="101537"/>
                </a:lnTo>
                <a:close/>
                <a:moveTo>
                  <a:pt x="1407757" y="29223"/>
                </a:moveTo>
                <a:cubicBezTo>
                  <a:pt x="1415269" y="29223"/>
                  <a:pt x="1421109" y="31390"/>
                  <a:pt x="1425278" y="35724"/>
                </a:cubicBezTo>
                <a:cubicBezTo>
                  <a:pt x="1429447" y="40057"/>
                  <a:pt x="1431531" y="46187"/>
                  <a:pt x="1431531" y="54112"/>
                </a:cubicBezTo>
                <a:lnTo>
                  <a:pt x="1431531" y="101537"/>
                </a:lnTo>
                <a:lnTo>
                  <a:pt x="1423111" y="101537"/>
                </a:lnTo>
                <a:lnTo>
                  <a:pt x="1423111" y="55474"/>
                </a:lnTo>
                <a:cubicBezTo>
                  <a:pt x="1423111" y="49035"/>
                  <a:pt x="1421646" y="44309"/>
                  <a:pt x="1418715" y="41296"/>
                </a:cubicBezTo>
                <a:cubicBezTo>
                  <a:pt x="1415785" y="38283"/>
                  <a:pt x="1411348" y="36776"/>
                  <a:pt x="1405404" y="36776"/>
                </a:cubicBezTo>
                <a:cubicBezTo>
                  <a:pt x="1400946" y="36776"/>
                  <a:pt x="1397025" y="37849"/>
                  <a:pt x="1393641" y="39996"/>
                </a:cubicBezTo>
                <a:cubicBezTo>
                  <a:pt x="1390256" y="42142"/>
                  <a:pt x="1387635" y="45155"/>
                  <a:pt x="1385778" y="49035"/>
                </a:cubicBezTo>
                <a:cubicBezTo>
                  <a:pt x="1383920" y="52915"/>
                  <a:pt x="1382992" y="57414"/>
                  <a:pt x="1382992" y="62532"/>
                </a:cubicBezTo>
                <a:lnTo>
                  <a:pt x="1382992" y="101537"/>
                </a:lnTo>
                <a:lnTo>
                  <a:pt x="1374448" y="101537"/>
                </a:lnTo>
                <a:lnTo>
                  <a:pt x="1374448" y="47301"/>
                </a:lnTo>
                <a:cubicBezTo>
                  <a:pt x="1374448" y="41110"/>
                  <a:pt x="1374283" y="35538"/>
                  <a:pt x="1373953" y="30585"/>
                </a:cubicBezTo>
                <a:lnTo>
                  <a:pt x="1381382" y="30585"/>
                </a:lnTo>
                <a:cubicBezTo>
                  <a:pt x="1381712" y="32731"/>
                  <a:pt x="1382001" y="37478"/>
                  <a:pt x="1382249" y="44825"/>
                </a:cubicBezTo>
                <a:cubicBezTo>
                  <a:pt x="1384643" y="39624"/>
                  <a:pt x="1388007" y="35724"/>
                  <a:pt x="1392341" y="33123"/>
                </a:cubicBezTo>
                <a:cubicBezTo>
                  <a:pt x="1396674" y="30523"/>
                  <a:pt x="1401813" y="29223"/>
                  <a:pt x="1407757" y="29223"/>
                </a:cubicBezTo>
                <a:close/>
                <a:moveTo>
                  <a:pt x="1325737" y="29223"/>
                </a:moveTo>
                <a:cubicBezTo>
                  <a:pt x="1331681" y="29223"/>
                  <a:pt x="1336943" y="30791"/>
                  <a:pt x="1341525" y="33928"/>
                </a:cubicBezTo>
                <a:cubicBezTo>
                  <a:pt x="1346106" y="37065"/>
                  <a:pt x="1349677" y="41420"/>
                  <a:pt x="1352236" y="46992"/>
                </a:cubicBezTo>
                <a:cubicBezTo>
                  <a:pt x="1354795" y="52564"/>
                  <a:pt x="1356074" y="58941"/>
                  <a:pt x="1356074" y="66123"/>
                </a:cubicBezTo>
                <a:cubicBezTo>
                  <a:pt x="1356074" y="73222"/>
                  <a:pt x="1354795" y="79558"/>
                  <a:pt x="1352236" y="85130"/>
                </a:cubicBezTo>
                <a:cubicBezTo>
                  <a:pt x="1349677" y="90702"/>
                  <a:pt x="1346106" y="95056"/>
                  <a:pt x="1341525" y="98193"/>
                </a:cubicBezTo>
                <a:cubicBezTo>
                  <a:pt x="1336943" y="101330"/>
                  <a:pt x="1331681" y="102899"/>
                  <a:pt x="1325737" y="102899"/>
                </a:cubicBezTo>
                <a:cubicBezTo>
                  <a:pt x="1319793" y="102899"/>
                  <a:pt x="1314531" y="101330"/>
                  <a:pt x="1309949" y="98193"/>
                </a:cubicBezTo>
                <a:cubicBezTo>
                  <a:pt x="1305368" y="95056"/>
                  <a:pt x="1301798" y="90702"/>
                  <a:pt x="1299238" y="85130"/>
                </a:cubicBezTo>
                <a:cubicBezTo>
                  <a:pt x="1296679" y="79558"/>
                  <a:pt x="1295400" y="73222"/>
                  <a:pt x="1295400" y="66123"/>
                </a:cubicBezTo>
                <a:cubicBezTo>
                  <a:pt x="1295400" y="58941"/>
                  <a:pt x="1296679" y="52564"/>
                  <a:pt x="1299238" y="46992"/>
                </a:cubicBezTo>
                <a:cubicBezTo>
                  <a:pt x="1301798" y="41420"/>
                  <a:pt x="1305368" y="37065"/>
                  <a:pt x="1309949" y="33928"/>
                </a:cubicBezTo>
                <a:cubicBezTo>
                  <a:pt x="1314531" y="30791"/>
                  <a:pt x="1319793" y="29223"/>
                  <a:pt x="1325737" y="29223"/>
                </a:cubicBezTo>
                <a:close/>
                <a:moveTo>
                  <a:pt x="1171851" y="29223"/>
                </a:moveTo>
                <a:cubicBezTo>
                  <a:pt x="1177382" y="29223"/>
                  <a:pt x="1182211" y="30626"/>
                  <a:pt x="1186339" y="33433"/>
                </a:cubicBezTo>
                <a:cubicBezTo>
                  <a:pt x="1190466" y="36240"/>
                  <a:pt x="1193644" y="40243"/>
                  <a:pt x="1195873" y="45444"/>
                </a:cubicBezTo>
                <a:cubicBezTo>
                  <a:pt x="1196038" y="38097"/>
                  <a:pt x="1196286" y="33144"/>
                  <a:pt x="1196616" y="30585"/>
                </a:cubicBezTo>
                <a:lnTo>
                  <a:pt x="1204170" y="30585"/>
                </a:lnTo>
                <a:cubicBezTo>
                  <a:pt x="1203922" y="34300"/>
                  <a:pt x="1203798" y="39872"/>
                  <a:pt x="1203798" y="47301"/>
                </a:cubicBezTo>
                <a:lnTo>
                  <a:pt x="1203798" y="84696"/>
                </a:lnTo>
                <a:cubicBezTo>
                  <a:pt x="1203798" y="92208"/>
                  <a:pt x="1203922" y="97822"/>
                  <a:pt x="1204170" y="101537"/>
                </a:cubicBezTo>
                <a:lnTo>
                  <a:pt x="1196616" y="101537"/>
                </a:lnTo>
                <a:cubicBezTo>
                  <a:pt x="1196286" y="98812"/>
                  <a:pt x="1196038" y="93901"/>
                  <a:pt x="1195873" y="86801"/>
                </a:cubicBezTo>
                <a:cubicBezTo>
                  <a:pt x="1193644" y="91919"/>
                  <a:pt x="1190466" y="95882"/>
                  <a:pt x="1186339" y="98689"/>
                </a:cubicBezTo>
                <a:cubicBezTo>
                  <a:pt x="1182211" y="101495"/>
                  <a:pt x="1177382" y="102899"/>
                  <a:pt x="1171851" y="102899"/>
                </a:cubicBezTo>
                <a:cubicBezTo>
                  <a:pt x="1166238" y="102899"/>
                  <a:pt x="1161243" y="101351"/>
                  <a:pt x="1156868" y="98255"/>
                </a:cubicBezTo>
                <a:cubicBezTo>
                  <a:pt x="1152493" y="95160"/>
                  <a:pt x="1149088" y="90826"/>
                  <a:pt x="1146653" y="85254"/>
                </a:cubicBezTo>
                <a:cubicBezTo>
                  <a:pt x="1144218" y="79681"/>
                  <a:pt x="1143000" y="73304"/>
                  <a:pt x="1143000" y="66123"/>
                </a:cubicBezTo>
                <a:cubicBezTo>
                  <a:pt x="1143000" y="58941"/>
                  <a:pt x="1144218" y="52543"/>
                  <a:pt x="1146653" y="46930"/>
                </a:cubicBezTo>
                <a:cubicBezTo>
                  <a:pt x="1149088" y="41316"/>
                  <a:pt x="1152493" y="36962"/>
                  <a:pt x="1156868" y="33866"/>
                </a:cubicBezTo>
                <a:cubicBezTo>
                  <a:pt x="1161243" y="30771"/>
                  <a:pt x="1166238" y="29223"/>
                  <a:pt x="1171851" y="29223"/>
                </a:cubicBezTo>
                <a:close/>
                <a:moveTo>
                  <a:pt x="1055332" y="29223"/>
                </a:moveTo>
                <a:cubicBezTo>
                  <a:pt x="1062844" y="29223"/>
                  <a:pt x="1068684" y="31390"/>
                  <a:pt x="1072853" y="35724"/>
                </a:cubicBezTo>
                <a:cubicBezTo>
                  <a:pt x="1077022" y="40057"/>
                  <a:pt x="1079106" y="46187"/>
                  <a:pt x="1079106" y="54112"/>
                </a:cubicBezTo>
                <a:lnTo>
                  <a:pt x="1079106" y="101537"/>
                </a:lnTo>
                <a:lnTo>
                  <a:pt x="1070686" y="101537"/>
                </a:lnTo>
                <a:lnTo>
                  <a:pt x="1070686" y="55474"/>
                </a:lnTo>
                <a:cubicBezTo>
                  <a:pt x="1070686" y="49035"/>
                  <a:pt x="1069221" y="44309"/>
                  <a:pt x="1066290" y="41296"/>
                </a:cubicBezTo>
                <a:cubicBezTo>
                  <a:pt x="1063360" y="38283"/>
                  <a:pt x="1058923" y="36776"/>
                  <a:pt x="1052979" y="36776"/>
                </a:cubicBezTo>
                <a:cubicBezTo>
                  <a:pt x="1048522" y="36776"/>
                  <a:pt x="1044600" y="37849"/>
                  <a:pt x="1041216" y="39996"/>
                </a:cubicBezTo>
                <a:cubicBezTo>
                  <a:pt x="1037831" y="42142"/>
                  <a:pt x="1035210" y="45155"/>
                  <a:pt x="1033353" y="49035"/>
                </a:cubicBezTo>
                <a:cubicBezTo>
                  <a:pt x="1031496" y="52915"/>
                  <a:pt x="1030567" y="57414"/>
                  <a:pt x="1030567" y="62532"/>
                </a:cubicBezTo>
                <a:lnTo>
                  <a:pt x="1030567" y="101537"/>
                </a:lnTo>
                <a:lnTo>
                  <a:pt x="1022023" y="101537"/>
                </a:lnTo>
                <a:lnTo>
                  <a:pt x="1022023" y="47301"/>
                </a:lnTo>
                <a:cubicBezTo>
                  <a:pt x="1022023" y="41110"/>
                  <a:pt x="1021858" y="35538"/>
                  <a:pt x="1021528" y="30585"/>
                </a:cubicBezTo>
                <a:lnTo>
                  <a:pt x="1028957" y="30585"/>
                </a:lnTo>
                <a:cubicBezTo>
                  <a:pt x="1029287" y="32731"/>
                  <a:pt x="1029576" y="37478"/>
                  <a:pt x="1029824" y="44825"/>
                </a:cubicBezTo>
                <a:cubicBezTo>
                  <a:pt x="1032218" y="39624"/>
                  <a:pt x="1035582" y="35724"/>
                  <a:pt x="1039916" y="33123"/>
                </a:cubicBezTo>
                <a:cubicBezTo>
                  <a:pt x="1044250" y="30523"/>
                  <a:pt x="1049388" y="29223"/>
                  <a:pt x="1055332" y="29223"/>
                </a:cubicBezTo>
                <a:close/>
                <a:moveTo>
                  <a:pt x="972941" y="29223"/>
                </a:moveTo>
                <a:cubicBezTo>
                  <a:pt x="978967" y="29223"/>
                  <a:pt x="984188" y="30709"/>
                  <a:pt x="988604" y="33680"/>
                </a:cubicBezTo>
                <a:cubicBezTo>
                  <a:pt x="993021" y="36652"/>
                  <a:pt x="996405" y="40842"/>
                  <a:pt x="998758" y="46249"/>
                </a:cubicBezTo>
                <a:cubicBezTo>
                  <a:pt x="1001111" y="51656"/>
                  <a:pt x="1002287" y="58033"/>
                  <a:pt x="1002287" y="65380"/>
                </a:cubicBezTo>
                <a:lnTo>
                  <a:pt x="1002287" y="67361"/>
                </a:lnTo>
                <a:lnTo>
                  <a:pt x="951643" y="67361"/>
                </a:lnTo>
                <a:cubicBezTo>
                  <a:pt x="951808" y="76276"/>
                  <a:pt x="953995" y="83210"/>
                  <a:pt x="958205" y="88163"/>
                </a:cubicBezTo>
                <a:cubicBezTo>
                  <a:pt x="962415" y="93116"/>
                  <a:pt x="968111" y="95593"/>
                  <a:pt x="975293" y="95593"/>
                </a:cubicBezTo>
                <a:cubicBezTo>
                  <a:pt x="980164" y="95593"/>
                  <a:pt x="984002" y="94582"/>
                  <a:pt x="986809" y="92559"/>
                </a:cubicBezTo>
                <a:cubicBezTo>
                  <a:pt x="989616" y="90537"/>
                  <a:pt x="991927" y="87255"/>
                  <a:pt x="993743" y="82715"/>
                </a:cubicBezTo>
                <a:lnTo>
                  <a:pt x="1000925" y="86058"/>
                </a:lnTo>
                <a:cubicBezTo>
                  <a:pt x="996880" y="97285"/>
                  <a:pt x="988336" y="102899"/>
                  <a:pt x="975293" y="102899"/>
                </a:cubicBezTo>
                <a:cubicBezTo>
                  <a:pt x="968772" y="102899"/>
                  <a:pt x="963076" y="101392"/>
                  <a:pt x="958205" y="98379"/>
                </a:cubicBezTo>
                <a:cubicBezTo>
                  <a:pt x="953335" y="95366"/>
                  <a:pt x="949579" y="91094"/>
                  <a:pt x="946937" y="85563"/>
                </a:cubicBezTo>
                <a:cubicBezTo>
                  <a:pt x="944296" y="80032"/>
                  <a:pt x="942975" y="73552"/>
                  <a:pt x="942975" y="66123"/>
                </a:cubicBezTo>
                <a:cubicBezTo>
                  <a:pt x="942975" y="58858"/>
                  <a:pt x="944254" y="52440"/>
                  <a:pt x="946814" y="46868"/>
                </a:cubicBezTo>
                <a:cubicBezTo>
                  <a:pt x="949372" y="41296"/>
                  <a:pt x="952922" y="36962"/>
                  <a:pt x="957462" y="33866"/>
                </a:cubicBezTo>
                <a:cubicBezTo>
                  <a:pt x="962003" y="30771"/>
                  <a:pt x="967162" y="29223"/>
                  <a:pt x="972941" y="29223"/>
                </a:cubicBezTo>
                <a:close/>
                <a:moveTo>
                  <a:pt x="910218" y="29223"/>
                </a:moveTo>
                <a:cubicBezTo>
                  <a:pt x="916245" y="29223"/>
                  <a:pt x="921280" y="30502"/>
                  <a:pt x="925325" y="33061"/>
                </a:cubicBezTo>
                <a:cubicBezTo>
                  <a:pt x="929370" y="35620"/>
                  <a:pt x="931929" y="39129"/>
                  <a:pt x="933002" y="43586"/>
                </a:cubicBezTo>
                <a:lnTo>
                  <a:pt x="926068" y="46682"/>
                </a:lnTo>
                <a:cubicBezTo>
                  <a:pt x="925160" y="43215"/>
                  <a:pt x="923447" y="40635"/>
                  <a:pt x="920929" y="38943"/>
                </a:cubicBezTo>
                <a:cubicBezTo>
                  <a:pt x="918412" y="37251"/>
                  <a:pt x="914924" y="36405"/>
                  <a:pt x="910466" y="36405"/>
                </a:cubicBezTo>
                <a:cubicBezTo>
                  <a:pt x="905926" y="36405"/>
                  <a:pt x="902376" y="37436"/>
                  <a:pt x="899817" y="39500"/>
                </a:cubicBezTo>
                <a:cubicBezTo>
                  <a:pt x="897258" y="41564"/>
                  <a:pt x="895978" y="44453"/>
                  <a:pt x="895978" y="48168"/>
                </a:cubicBezTo>
                <a:cubicBezTo>
                  <a:pt x="895978" y="51553"/>
                  <a:pt x="897196" y="54153"/>
                  <a:pt x="899631" y="55969"/>
                </a:cubicBezTo>
                <a:cubicBezTo>
                  <a:pt x="902067" y="57785"/>
                  <a:pt x="906339" y="59230"/>
                  <a:pt x="912447" y="60303"/>
                </a:cubicBezTo>
                <a:cubicBezTo>
                  <a:pt x="920290" y="61624"/>
                  <a:pt x="926027" y="64018"/>
                  <a:pt x="929659" y="67485"/>
                </a:cubicBezTo>
                <a:cubicBezTo>
                  <a:pt x="933291" y="70952"/>
                  <a:pt x="935107" y="75781"/>
                  <a:pt x="935107" y="81972"/>
                </a:cubicBezTo>
                <a:cubicBezTo>
                  <a:pt x="935107" y="86100"/>
                  <a:pt x="934075" y="89753"/>
                  <a:pt x="932012" y="92931"/>
                </a:cubicBezTo>
                <a:cubicBezTo>
                  <a:pt x="929948" y="96109"/>
                  <a:pt x="927059" y="98565"/>
                  <a:pt x="923344" y="100298"/>
                </a:cubicBezTo>
                <a:cubicBezTo>
                  <a:pt x="919629" y="102032"/>
                  <a:pt x="915419" y="102899"/>
                  <a:pt x="910714" y="102899"/>
                </a:cubicBezTo>
                <a:cubicBezTo>
                  <a:pt x="903697" y="102899"/>
                  <a:pt x="897939" y="101433"/>
                  <a:pt x="893440" y="98503"/>
                </a:cubicBezTo>
                <a:cubicBezTo>
                  <a:pt x="888941" y="95572"/>
                  <a:pt x="885949" y="91342"/>
                  <a:pt x="884463" y="85811"/>
                </a:cubicBezTo>
                <a:lnTo>
                  <a:pt x="891397" y="82839"/>
                </a:lnTo>
                <a:cubicBezTo>
                  <a:pt x="892800" y="87297"/>
                  <a:pt x="895029" y="90557"/>
                  <a:pt x="898084" y="92621"/>
                </a:cubicBezTo>
                <a:cubicBezTo>
                  <a:pt x="901138" y="94685"/>
                  <a:pt x="905265" y="95717"/>
                  <a:pt x="910466" y="95717"/>
                </a:cubicBezTo>
                <a:cubicBezTo>
                  <a:pt x="915337" y="95717"/>
                  <a:pt x="919258" y="94499"/>
                  <a:pt x="922229" y="92064"/>
                </a:cubicBezTo>
                <a:cubicBezTo>
                  <a:pt x="925201" y="89629"/>
                  <a:pt x="926687" y="86389"/>
                  <a:pt x="926687" y="82344"/>
                </a:cubicBezTo>
                <a:cubicBezTo>
                  <a:pt x="926687" y="78051"/>
                  <a:pt x="925408" y="74832"/>
                  <a:pt x="922849" y="72685"/>
                </a:cubicBezTo>
                <a:cubicBezTo>
                  <a:pt x="920290" y="70539"/>
                  <a:pt x="915832" y="68888"/>
                  <a:pt x="909476" y="67732"/>
                </a:cubicBezTo>
                <a:cubicBezTo>
                  <a:pt x="901881" y="66412"/>
                  <a:pt x="896309" y="64162"/>
                  <a:pt x="892759" y="60984"/>
                </a:cubicBezTo>
                <a:cubicBezTo>
                  <a:pt x="889209" y="57806"/>
                  <a:pt x="887435" y="53575"/>
                  <a:pt x="887435" y="48292"/>
                </a:cubicBezTo>
                <a:cubicBezTo>
                  <a:pt x="887435" y="44577"/>
                  <a:pt x="888405" y="41275"/>
                  <a:pt x="890344" y="38386"/>
                </a:cubicBezTo>
                <a:cubicBezTo>
                  <a:pt x="892284" y="35497"/>
                  <a:pt x="894988" y="33247"/>
                  <a:pt x="898455" y="31637"/>
                </a:cubicBezTo>
                <a:cubicBezTo>
                  <a:pt x="901922" y="30028"/>
                  <a:pt x="905843" y="29223"/>
                  <a:pt x="910218" y="29223"/>
                </a:cubicBezTo>
                <a:close/>
                <a:moveTo>
                  <a:pt x="839591" y="29223"/>
                </a:moveTo>
                <a:cubicBezTo>
                  <a:pt x="845617" y="29223"/>
                  <a:pt x="850838" y="30709"/>
                  <a:pt x="855254" y="33680"/>
                </a:cubicBezTo>
                <a:cubicBezTo>
                  <a:pt x="859671" y="36652"/>
                  <a:pt x="863055" y="40842"/>
                  <a:pt x="865408" y="46249"/>
                </a:cubicBezTo>
                <a:cubicBezTo>
                  <a:pt x="867761" y="51656"/>
                  <a:pt x="868937" y="58033"/>
                  <a:pt x="868937" y="65380"/>
                </a:cubicBezTo>
                <a:lnTo>
                  <a:pt x="868937" y="67361"/>
                </a:lnTo>
                <a:lnTo>
                  <a:pt x="818293" y="67361"/>
                </a:lnTo>
                <a:cubicBezTo>
                  <a:pt x="818458" y="76276"/>
                  <a:pt x="820645" y="83210"/>
                  <a:pt x="824855" y="88163"/>
                </a:cubicBezTo>
                <a:cubicBezTo>
                  <a:pt x="829065" y="93116"/>
                  <a:pt x="834761" y="95593"/>
                  <a:pt x="841943" y="95593"/>
                </a:cubicBezTo>
                <a:cubicBezTo>
                  <a:pt x="846814" y="95593"/>
                  <a:pt x="850652" y="94582"/>
                  <a:pt x="853459" y="92559"/>
                </a:cubicBezTo>
                <a:cubicBezTo>
                  <a:pt x="856266" y="90537"/>
                  <a:pt x="858577" y="87255"/>
                  <a:pt x="860393" y="82715"/>
                </a:cubicBezTo>
                <a:lnTo>
                  <a:pt x="867575" y="86058"/>
                </a:lnTo>
                <a:cubicBezTo>
                  <a:pt x="863530" y="97285"/>
                  <a:pt x="854986" y="102899"/>
                  <a:pt x="841943" y="102899"/>
                </a:cubicBezTo>
                <a:cubicBezTo>
                  <a:pt x="835422" y="102899"/>
                  <a:pt x="829726" y="101392"/>
                  <a:pt x="824855" y="98379"/>
                </a:cubicBezTo>
                <a:cubicBezTo>
                  <a:pt x="819985" y="95366"/>
                  <a:pt x="816229" y="91094"/>
                  <a:pt x="813587" y="85563"/>
                </a:cubicBezTo>
                <a:cubicBezTo>
                  <a:pt x="810946" y="80032"/>
                  <a:pt x="809625" y="73552"/>
                  <a:pt x="809625" y="66123"/>
                </a:cubicBezTo>
                <a:cubicBezTo>
                  <a:pt x="809625" y="58858"/>
                  <a:pt x="810904" y="52440"/>
                  <a:pt x="813463" y="46868"/>
                </a:cubicBezTo>
                <a:cubicBezTo>
                  <a:pt x="816022" y="41296"/>
                  <a:pt x="819572" y="36962"/>
                  <a:pt x="824112" y="33866"/>
                </a:cubicBezTo>
                <a:cubicBezTo>
                  <a:pt x="828653" y="30771"/>
                  <a:pt x="833812" y="29223"/>
                  <a:pt x="839591" y="29223"/>
                </a:cubicBezTo>
                <a:close/>
                <a:moveTo>
                  <a:pt x="794071" y="29223"/>
                </a:moveTo>
                <a:cubicBezTo>
                  <a:pt x="794896" y="29223"/>
                  <a:pt x="795804" y="29305"/>
                  <a:pt x="796795" y="29470"/>
                </a:cubicBezTo>
                <a:lnTo>
                  <a:pt x="796795" y="37519"/>
                </a:lnTo>
                <a:cubicBezTo>
                  <a:pt x="796134" y="37354"/>
                  <a:pt x="794937" y="37271"/>
                  <a:pt x="793204" y="37271"/>
                </a:cubicBezTo>
                <a:cubicBezTo>
                  <a:pt x="787260" y="37271"/>
                  <a:pt x="782472" y="39376"/>
                  <a:pt x="778840" y="43586"/>
                </a:cubicBezTo>
                <a:cubicBezTo>
                  <a:pt x="775208" y="47797"/>
                  <a:pt x="773392" y="53410"/>
                  <a:pt x="773392" y="60427"/>
                </a:cubicBezTo>
                <a:lnTo>
                  <a:pt x="773392" y="101537"/>
                </a:lnTo>
                <a:lnTo>
                  <a:pt x="764848" y="101537"/>
                </a:lnTo>
                <a:lnTo>
                  <a:pt x="764848" y="47301"/>
                </a:lnTo>
                <a:cubicBezTo>
                  <a:pt x="764848" y="39872"/>
                  <a:pt x="764724" y="34300"/>
                  <a:pt x="764476" y="30585"/>
                </a:cubicBezTo>
                <a:lnTo>
                  <a:pt x="771782" y="30585"/>
                </a:lnTo>
                <a:cubicBezTo>
                  <a:pt x="772030" y="32896"/>
                  <a:pt x="772236" y="37230"/>
                  <a:pt x="772401" y="43586"/>
                </a:cubicBezTo>
                <a:cubicBezTo>
                  <a:pt x="774382" y="38964"/>
                  <a:pt x="777251" y="35414"/>
                  <a:pt x="781007" y="32938"/>
                </a:cubicBezTo>
                <a:cubicBezTo>
                  <a:pt x="784763" y="30461"/>
                  <a:pt x="789118" y="29223"/>
                  <a:pt x="794071" y="29223"/>
                </a:cubicBezTo>
                <a:close/>
                <a:moveTo>
                  <a:pt x="720595" y="29223"/>
                </a:moveTo>
                <a:cubicBezTo>
                  <a:pt x="726208" y="29223"/>
                  <a:pt x="731202" y="30771"/>
                  <a:pt x="735578" y="33866"/>
                </a:cubicBezTo>
                <a:cubicBezTo>
                  <a:pt x="739953" y="36962"/>
                  <a:pt x="743358" y="41316"/>
                  <a:pt x="745793" y="46930"/>
                </a:cubicBezTo>
                <a:cubicBezTo>
                  <a:pt x="748228" y="52543"/>
                  <a:pt x="749446" y="58941"/>
                  <a:pt x="749446" y="66123"/>
                </a:cubicBezTo>
                <a:cubicBezTo>
                  <a:pt x="749446" y="73304"/>
                  <a:pt x="748228" y="79681"/>
                  <a:pt x="745793" y="85254"/>
                </a:cubicBezTo>
                <a:cubicBezTo>
                  <a:pt x="743358" y="90826"/>
                  <a:pt x="739953" y="95160"/>
                  <a:pt x="735578" y="98255"/>
                </a:cubicBezTo>
                <a:cubicBezTo>
                  <a:pt x="731202" y="101351"/>
                  <a:pt x="726208" y="102899"/>
                  <a:pt x="720595" y="102899"/>
                </a:cubicBezTo>
                <a:cubicBezTo>
                  <a:pt x="715312" y="102899"/>
                  <a:pt x="710689" y="101619"/>
                  <a:pt x="706726" y="99060"/>
                </a:cubicBezTo>
                <a:cubicBezTo>
                  <a:pt x="702764" y="96501"/>
                  <a:pt x="699586" y="92910"/>
                  <a:pt x="697192" y="88287"/>
                </a:cubicBezTo>
                <a:lnTo>
                  <a:pt x="697192" y="127911"/>
                </a:lnTo>
                <a:lnTo>
                  <a:pt x="688648" y="127911"/>
                </a:lnTo>
                <a:lnTo>
                  <a:pt x="688648" y="47301"/>
                </a:lnTo>
                <a:cubicBezTo>
                  <a:pt x="688648" y="39872"/>
                  <a:pt x="688524" y="34300"/>
                  <a:pt x="688276" y="30585"/>
                </a:cubicBezTo>
                <a:lnTo>
                  <a:pt x="695706" y="30585"/>
                </a:lnTo>
                <a:cubicBezTo>
                  <a:pt x="696036" y="33144"/>
                  <a:pt x="696284" y="38097"/>
                  <a:pt x="696449" y="45444"/>
                </a:cubicBezTo>
                <a:cubicBezTo>
                  <a:pt x="698678" y="40326"/>
                  <a:pt x="701876" y="36343"/>
                  <a:pt x="706045" y="33495"/>
                </a:cubicBezTo>
                <a:cubicBezTo>
                  <a:pt x="710214" y="30647"/>
                  <a:pt x="715064" y="29223"/>
                  <a:pt x="720595" y="29223"/>
                </a:cubicBezTo>
                <a:close/>
                <a:moveTo>
                  <a:pt x="622621" y="29223"/>
                </a:moveTo>
                <a:cubicBezTo>
                  <a:pt x="623446" y="29223"/>
                  <a:pt x="624354" y="29305"/>
                  <a:pt x="625345" y="29470"/>
                </a:cubicBezTo>
                <a:lnTo>
                  <a:pt x="625345" y="37519"/>
                </a:lnTo>
                <a:cubicBezTo>
                  <a:pt x="624684" y="37354"/>
                  <a:pt x="623487" y="37271"/>
                  <a:pt x="621754" y="37271"/>
                </a:cubicBezTo>
                <a:cubicBezTo>
                  <a:pt x="615810" y="37271"/>
                  <a:pt x="611022" y="39376"/>
                  <a:pt x="607390" y="43586"/>
                </a:cubicBezTo>
                <a:cubicBezTo>
                  <a:pt x="603758" y="47797"/>
                  <a:pt x="601942" y="53410"/>
                  <a:pt x="601942" y="60427"/>
                </a:cubicBezTo>
                <a:lnTo>
                  <a:pt x="601942" y="101537"/>
                </a:lnTo>
                <a:lnTo>
                  <a:pt x="593398" y="101537"/>
                </a:lnTo>
                <a:lnTo>
                  <a:pt x="593398" y="47301"/>
                </a:lnTo>
                <a:cubicBezTo>
                  <a:pt x="593398" y="39872"/>
                  <a:pt x="593274" y="34300"/>
                  <a:pt x="593026" y="30585"/>
                </a:cubicBezTo>
                <a:lnTo>
                  <a:pt x="600332" y="30585"/>
                </a:lnTo>
                <a:cubicBezTo>
                  <a:pt x="600580" y="32896"/>
                  <a:pt x="600786" y="37230"/>
                  <a:pt x="600951" y="43586"/>
                </a:cubicBezTo>
                <a:cubicBezTo>
                  <a:pt x="602932" y="38964"/>
                  <a:pt x="605801" y="35414"/>
                  <a:pt x="609557" y="32938"/>
                </a:cubicBezTo>
                <a:cubicBezTo>
                  <a:pt x="613313" y="30461"/>
                  <a:pt x="617668" y="29223"/>
                  <a:pt x="622621" y="29223"/>
                </a:cubicBezTo>
                <a:close/>
                <a:moveTo>
                  <a:pt x="468487" y="29223"/>
                </a:moveTo>
                <a:cubicBezTo>
                  <a:pt x="474431" y="29223"/>
                  <a:pt x="479693" y="30791"/>
                  <a:pt x="484275" y="33928"/>
                </a:cubicBezTo>
                <a:cubicBezTo>
                  <a:pt x="488856" y="37065"/>
                  <a:pt x="492427" y="41420"/>
                  <a:pt x="494986" y="46992"/>
                </a:cubicBezTo>
                <a:cubicBezTo>
                  <a:pt x="497545" y="52564"/>
                  <a:pt x="498824" y="58941"/>
                  <a:pt x="498824" y="66123"/>
                </a:cubicBezTo>
                <a:cubicBezTo>
                  <a:pt x="498824" y="73222"/>
                  <a:pt x="497545" y="79558"/>
                  <a:pt x="494986" y="85130"/>
                </a:cubicBezTo>
                <a:cubicBezTo>
                  <a:pt x="492427" y="90702"/>
                  <a:pt x="488856" y="95056"/>
                  <a:pt x="484275" y="98193"/>
                </a:cubicBezTo>
                <a:cubicBezTo>
                  <a:pt x="479693" y="101330"/>
                  <a:pt x="474431" y="102899"/>
                  <a:pt x="468487" y="102899"/>
                </a:cubicBezTo>
                <a:cubicBezTo>
                  <a:pt x="462543" y="102899"/>
                  <a:pt x="457281" y="101330"/>
                  <a:pt x="452699" y="98193"/>
                </a:cubicBezTo>
                <a:cubicBezTo>
                  <a:pt x="448118" y="95056"/>
                  <a:pt x="444548" y="90702"/>
                  <a:pt x="441988" y="85130"/>
                </a:cubicBezTo>
                <a:cubicBezTo>
                  <a:pt x="439429" y="79558"/>
                  <a:pt x="438150" y="73222"/>
                  <a:pt x="438150" y="66123"/>
                </a:cubicBezTo>
                <a:cubicBezTo>
                  <a:pt x="438150" y="58941"/>
                  <a:pt x="439429" y="52564"/>
                  <a:pt x="441988" y="46992"/>
                </a:cubicBezTo>
                <a:cubicBezTo>
                  <a:pt x="444548" y="41420"/>
                  <a:pt x="448118" y="37065"/>
                  <a:pt x="452699" y="33928"/>
                </a:cubicBezTo>
                <a:cubicBezTo>
                  <a:pt x="457281" y="30791"/>
                  <a:pt x="462543" y="29223"/>
                  <a:pt x="468487" y="29223"/>
                </a:cubicBezTo>
                <a:close/>
                <a:moveTo>
                  <a:pt x="287141" y="29223"/>
                </a:moveTo>
                <a:cubicBezTo>
                  <a:pt x="293167" y="29223"/>
                  <a:pt x="298388" y="30709"/>
                  <a:pt x="302804" y="33680"/>
                </a:cubicBezTo>
                <a:cubicBezTo>
                  <a:pt x="307221" y="36652"/>
                  <a:pt x="310605" y="40842"/>
                  <a:pt x="312958" y="46249"/>
                </a:cubicBezTo>
                <a:cubicBezTo>
                  <a:pt x="315311" y="51656"/>
                  <a:pt x="316487" y="58033"/>
                  <a:pt x="316487" y="65380"/>
                </a:cubicBezTo>
                <a:lnTo>
                  <a:pt x="316487" y="67361"/>
                </a:lnTo>
                <a:lnTo>
                  <a:pt x="265843" y="67361"/>
                </a:lnTo>
                <a:cubicBezTo>
                  <a:pt x="266008" y="76276"/>
                  <a:pt x="268195" y="83210"/>
                  <a:pt x="272405" y="88163"/>
                </a:cubicBezTo>
                <a:cubicBezTo>
                  <a:pt x="276615" y="93116"/>
                  <a:pt x="282311" y="95593"/>
                  <a:pt x="289493" y="95593"/>
                </a:cubicBezTo>
                <a:cubicBezTo>
                  <a:pt x="294364" y="95593"/>
                  <a:pt x="298202" y="94582"/>
                  <a:pt x="301009" y="92559"/>
                </a:cubicBezTo>
                <a:cubicBezTo>
                  <a:pt x="303816" y="90537"/>
                  <a:pt x="306127" y="87255"/>
                  <a:pt x="307943" y="82715"/>
                </a:cubicBezTo>
                <a:lnTo>
                  <a:pt x="315125" y="86058"/>
                </a:lnTo>
                <a:cubicBezTo>
                  <a:pt x="311080" y="97285"/>
                  <a:pt x="302536" y="102899"/>
                  <a:pt x="289493" y="102899"/>
                </a:cubicBezTo>
                <a:cubicBezTo>
                  <a:pt x="282972" y="102899"/>
                  <a:pt x="277276" y="101392"/>
                  <a:pt x="272405" y="98379"/>
                </a:cubicBezTo>
                <a:cubicBezTo>
                  <a:pt x="267535" y="95366"/>
                  <a:pt x="263779" y="91094"/>
                  <a:pt x="261137" y="85563"/>
                </a:cubicBezTo>
                <a:cubicBezTo>
                  <a:pt x="258496" y="80032"/>
                  <a:pt x="257175" y="73552"/>
                  <a:pt x="257175" y="66123"/>
                </a:cubicBezTo>
                <a:cubicBezTo>
                  <a:pt x="257175" y="58858"/>
                  <a:pt x="258454" y="52440"/>
                  <a:pt x="261014" y="46868"/>
                </a:cubicBezTo>
                <a:cubicBezTo>
                  <a:pt x="263573" y="41296"/>
                  <a:pt x="267122" y="36962"/>
                  <a:pt x="271662" y="33866"/>
                </a:cubicBezTo>
                <a:cubicBezTo>
                  <a:pt x="276203" y="30771"/>
                  <a:pt x="281362" y="29223"/>
                  <a:pt x="287141" y="29223"/>
                </a:cubicBezTo>
                <a:close/>
                <a:moveTo>
                  <a:pt x="143151" y="29223"/>
                </a:moveTo>
                <a:cubicBezTo>
                  <a:pt x="148682" y="29223"/>
                  <a:pt x="153511" y="30626"/>
                  <a:pt x="157639" y="33433"/>
                </a:cubicBezTo>
                <a:cubicBezTo>
                  <a:pt x="161766" y="36240"/>
                  <a:pt x="164944" y="40243"/>
                  <a:pt x="167173" y="45444"/>
                </a:cubicBezTo>
                <a:cubicBezTo>
                  <a:pt x="167338" y="38097"/>
                  <a:pt x="167586" y="33144"/>
                  <a:pt x="167916" y="30585"/>
                </a:cubicBezTo>
                <a:lnTo>
                  <a:pt x="175469" y="30585"/>
                </a:lnTo>
                <a:cubicBezTo>
                  <a:pt x="175222" y="34300"/>
                  <a:pt x="175098" y="39872"/>
                  <a:pt x="175098" y="47301"/>
                </a:cubicBezTo>
                <a:lnTo>
                  <a:pt x="175098" y="84696"/>
                </a:lnTo>
                <a:cubicBezTo>
                  <a:pt x="175098" y="92208"/>
                  <a:pt x="175222" y="97822"/>
                  <a:pt x="175469" y="101537"/>
                </a:cubicBezTo>
                <a:lnTo>
                  <a:pt x="167916" y="101537"/>
                </a:lnTo>
                <a:cubicBezTo>
                  <a:pt x="167586" y="98812"/>
                  <a:pt x="167338" y="93901"/>
                  <a:pt x="167173" y="86801"/>
                </a:cubicBezTo>
                <a:cubicBezTo>
                  <a:pt x="164944" y="91919"/>
                  <a:pt x="161766" y="95882"/>
                  <a:pt x="157639" y="98689"/>
                </a:cubicBezTo>
                <a:cubicBezTo>
                  <a:pt x="153511" y="101495"/>
                  <a:pt x="148682" y="102899"/>
                  <a:pt x="143151" y="102899"/>
                </a:cubicBezTo>
                <a:cubicBezTo>
                  <a:pt x="137538" y="102899"/>
                  <a:pt x="132543" y="101351"/>
                  <a:pt x="128168" y="98255"/>
                </a:cubicBezTo>
                <a:cubicBezTo>
                  <a:pt x="123793" y="95160"/>
                  <a:pt x="120388" y="90826"/>
                  <a:pt x="117953" y="85254"/>
                </a:cubicBezTo>
                <a:cubicBezTo>
                  <a:pt x="115518" y="79681"/>
                  <a:pt x="114300" y="73304"/>
                  <a:pt x="114300" y="66123"/>
                </a:cubicBezTo>
                <a:cubicBezTo>
                  <a:pt x="114300" y="58941"/>
                  <a:pt x="115518" y="52543"/>
                  <a:pt x="117953" y="46930"/>
                </a:cubicBezTo>
                <a:cubicBezTo>
                  <a:pt x="120388" y="41316"/>
                  <a:pt x="123793" y="36962"/>
                  <a:pt x="128168" y="33866"/>
                </a:cubicBezTo>
                <a:cubicBezTo>
                  <a:pt x="132543" y="30771"/>
                  <a:pt x="137538" y="29223"/>
                  <a:pt x="143151" y="29223"/>
                </a:cubicBezTo>
                <a:close/>
                <a:moveTo>
                  <a:pt x="1228734" y="12259"/>
                </a:moveTo>
                <a:lnTo>
                  <a:pt x="1237402" y="12259"/>
                </a:lnTo>
                <a:lnTo>
                  <a:pt x="1237402" y="30585"/>
                </a:lnTo>
                <a:lnTo>
                  <a:pt x="1255233" y="30585"/>
                </a:lnTo>
                <a:lnTo>
                  <a:pt x="1255233" y="37891"/>
                </a:lnTo>
                <a:lnTo>
                  <a:pt x="1237402" y="37891"/>
                </a:lnTo>
                <a:lnTo>
                  <a:pt x="1237402" y="85315"/>
                </a:lnTo>
                <a:cubicBezTo>
                  <a:pt x="1237402" y="88617"/>
                  <a:pt x="1238310" y="91135"/>
                  <a:pt x="1240126" y="92869"/>
                </a:cubicBezTo>
                <a:cubicBezTo>
                  <a:pt x="1241942" y="94602"/>
                  <a:pt x="1244502" y="95469"/>
                  <a:pt x="1247804" y="95469"/>
                </a:cubicBezTo>
                <a:cubicBezTo>
                  <a:pt x="1250362" y="95469"/>
                  <a:pt x="1252839" y="95098"/>
                  <a:pt x="1255233" y="94355"/>
                </a:cubicBezTo>
                <a:lnTo>
                  <a:pt x="1255233" y="101537"/>
                </a:lnTo>
                <a:cubicBezTo>
                  <a:pt x="1253004" y="102445"/>
                  <a:pt x="1250156" y="102899"/>
                  <a:pt x="1246689" y="102899"/>
                </a:cubicBezTo>
                <a:cubicBezTo>
                  <a:pt x="1241158" y="102899"/>
                  <a:pt x="1236783" y="101351"/>
                  <a:pt x="1233564" y="98255"/>
                </a:cubicBezTo>
                <a:cubicBezTo>
                  <a:pt x="1230344" y="95160"/>
                  <a:pt x="1228734" y="90929"/>
                  <a:pt x="1228734" y="85563"/>
                </a:cubicBezTo>
                <a:lnTo>
                  <a:pt x="1228734" y="37891"/>
                </a:lnTo>
                <a:lnTo>
                  <a:pt x="1217219" y="37891"/>
                </a:lnTo>
                <a:lnTo>
                  <a:pt x="1217219" y="30585"/>
                </a:lnTo>
                <a:lnTo>
                  <a:pt x="1228734" y="30585"/>
                </a:lnTo>
                <a:close/>
                <a:moveTo>
                  <a:pt x="1104910" y="12259"/>
                </a:moveTo>
                <a:lnTo>
                  <a:pt x="1113577" y="12259"/>
                </a:lnTo>
                <a:lnTo>
                  <a:pt x="1113577" y="30585"/>
                </a:lnTo>
                <a:lnTo>
                  <a:pt x="1131408" y="30585"/>
                </a:lnTo>
                <a:lnTo>
                  <a:pt x="1131408" y="37891"/>
                </a:lnTo>
                <a:lnTo>
                  <a:pt x="1113577" y="37891"/>
                </a:lnTo>
                <a:lnTo>
                  <a:pt x="1113577" y="85315"/>
                </a:lnTo>
                <a:cubicBezTo>
                  <a:pt x="1113577" y="88617"/>
                  <a:pt x="1114485" y="91135"/>
                  <a:pt x="1116301" y="92869"/>
                </a:cubicBezTo>
                <a:cubicBezTo>
                  <a:pt x="1118117" y="94602"/>
                  <a:pt x="1120676" y="95469"/>
                  <a:pt x="1123978" y="95469"/>
                </a:cubicBezTo>
                <a:cubicBezTo>
                  <a:pt x="1126538" y="95469"/>
                  <a:pt x="1129014" y="95098"/>
                  <a:pt x="1131408" y="94355"/>
                </a:cubicBezTo>
                <a:lnTo>
                  <a:pt x="1131408" y="101537"/>
                </a:lnTo>
                <a:cubicBezTo>
                  <a:pt x="1129179" y="102445"/>
                  <a:pt x="1126331" y="102899"/>
                  <a:pt x="1122864" y="102899"/>
                </a:cubicBezTo>
                <a:cubicBezTo>
                  <a:pt x="1117333" y="102899"/>
                  <a:pt x="1112958" y="101351"/>
                  <a:pt x="1109739" y="98255"/>
                </a:cubicBezTo>
                <a:cubicBezTo>
                  <a:pt x="1106519" y="95160"/>
                  <a:pt x="1104910" y="90929"/>
                  <a:pt x="1104910" y="85563"/>
                </a:cubicBezTo>
                <a:lnTo>
                  <a:pt x="1104910" y="37891"/>
                </a:lnTo>
                <a:lnTo>
                  <a:pt x="1093394" y="37891"/>
                </a:lnTo>
                <a:lnTo>
                  <a:pt x="1093394" y="30585"/>
                </a:lnTo>
                <a:lnTo>
                  <a:pt x="1104910" y="30585"/>
                </a:lnTo>
                <a:close/>
                <a:moveTo>
                  <a:pt x="1274997" y="5201"/>
                </a:moveTo>
                <a:cubicBezTo>
                  <a:pt x="1276979" y="5201"/>
                  <a:pt x="1278526" y="5779"/>
                  <a:pt x="1279641" y="6934"/>
                </a:cubicBezTo>
                <a:cubicBezTo>
                  <a:pt x="1280755" y="8090"/>
                  <a:pt x="1281312" y="9617"/>
                  <a:pt x="1281312" y="11516"/>
                </a:cubicBezTo>
                <a:cubicBezTo>
                  <a:pt x="1281312" y="13497"/>
                  <a:pt x="1280755" y="15045"/>
                  <a:pt x="1279641" y="16159"/>
                </a:cubicBezTo>
                <a:cubicBezTo>
                  <a:pt x="1278526" y="17274"/>
                  <a:pt x="1276979" y="17831"/>
                  <a:pt x="1274997" y="17831"/>
                </a:cubicBezTo>
                <a:cubicBezTo>
                  <a:pt x="1273099" y="17831"/>
                  <a:pt x="1271572" y="17274"/>
                  <a:pt x="1270416" y="16159"/>
                </a:cubicBezTo>
                <a:cubicBezTo>
                  <a:pt x="1269260" y="15045"/>
                  <a:pt x="1268682" y="13497"/>
                  <a:pt x="1268682" y="11516"/>
                </a:cubicBezTo>
                <a:cubicBezTo>
                  <a:pt x="1268682" y="9617"/>
                  <a:pt x="1269260" y="8090"/>
                  <a:pt x="1270416" y="6934"/>
                </a:cubicBezTo>
                <a:cubicBezTo>
                  <a:pt x="1271572" y="5779"/>
                  <a:pt x="1273099" y="5201"/>
                  <a:pt x="1274997" y="5201"/>
                </a:cubicBezTo>
                <a:close/>
                <a:moveTo>
                  <a:pt x="3343" y="4086"/>
                </a:moveTo>
                <a:lnTo>
                  <a:pt x="14735" y="4086"/>
                </a:lnTo>
                <a:lnTo>
                  <a:pt x="49406" y="90392"/>
                </a:lnTo>
                <a:lnTo>
                  <a:pt x="83953" y="4086"/>
                </a:lnTo>
                <a:lnTo>
                  <a:pt x="95593" y="4086"/>
                </a:lnTo>
                <a:lnTo>
                  <a:pt x="95593" y="101537"/>
                </a:lnTo>
                <a:lnTo>
                  <a:pt x="86554" y="101537"/>
                </a:lnTo>
                <a:lnTo>
                  <a:pt x="86554" y="19317"/>
                </a:lnTo>
                <a:lnTo>
                  <a:pt x="53492" y="101537"/>
                </a:lnTo>
                <a:lnTo>
                  <a:pt x="44701" y="101537"/>
                </a:lnTo>
                <a:lnTo>
                  <a:pt x="11763" y="19688"/>
                </a:lnTo>
                <a:lnTo>
                  <a:pt x="11763" y="101537"/>
                </a:lnTo>
                <a:lnTo>
                  <a:pt x="3343" y="101537"/>
                </a:lnTo>
                <a:close/>
                <a:moveTo>
                  <a:pt x="193348" y="0"/>
                </a:moveTo>
                <a:lnTo>
                  <a:pt x="201892" y="0"/>
                </a:lnTo>
                <a:lnTo>
                  <a:pt x="201892" y="62284"/>
                </a:lnTo>
                <a:lnTo>
                  <a:pt x="231981" y="30585"/>
                </a:lnTo>
                <a:lnTo>
                  <a:pt x="243126" y="30585"/>
                </a:lnTo>
                <a:lnTo>
                  <a:pt x="210436" y="64389"/>
                </a:lnTo>
                <a:lnTo>
                  <a:pt x="245850" y="101537"/>
                </a:lnTo>
                <a:lnTo>
                  <a:pt x="234210" y="101537"/>
                </a:lnTo>
                <a:lnTo>
                  <a:pt x="201892" y="66246"/>
                </a:lnTo>
                <a:lnTo>
                  <a:pt x="201892" y="101537"/>
                </a:lnTo>
                <a:lnTo>
                  <a:pt x="193348" y="1015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06859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2E2580A-9A74-467D-9C87-10AE3CD6FDF5}"/>
              </a:ext>
            </a:extLst>
          </p:cNvPr>
          <p:cNvSpPr/>
          <p:nvPr/>
        </p:nvSpPr>
        <p:spPr>
          <a:xfrm>
            <a:off x="4080064" y="1342780"/>
            <a:ext cx="4031873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2000" dirty="0">
                <a:latin typeface="+mn-ea"/>
              </a:rPr>
              <a:t>对于糖尿病，大家可以记住这段话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3E3A525-F624-4F84-991E-09588EB0C136}"/>
              </a:ext>
            </a:extLst>
          </p:cNvPr>
          <p:cNvSpPr/>
          <p:nvPr/>
        </p:nvSpPr>
        <p:spPr>
          <a:xfrm>
            <a:off x="4593025" y="2659061"/>
            <a:ext cx="3005951" cy="400110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管住嘴，饮食宜少不宜多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FDF0C69-EEC5-42ED-B735-6149570A6B79}"/>
              </a:ext>
            </a:extLst>
          </p:cNvPr>
          <p:cNvSpPr/>
          <p:nvPr/>
        </p:nvSpPr>
        <p:spPr>
          <a:xfrm>
            <a:off x="4593024" y="3492167"/>
            <a:ext cx="3005951" cy="400110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迈开腿，运动宜慢不宜快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F6B636A-A290-410F-92D9-E0EFD3748988}"/>
              </a:ext>
            </a:extLst>
          </p:cNvPr>
          <p:cNvSpPr/>
          <p:nvPr/>
        </p:nvSpPr>
        <p:spPr>
          <a:xfrm>
            <a:off x="4593024" y="4325273"/>
            <a:ext cx="3005951" cy="400110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做筛查，检测宜增不宜减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356E5CE-0CD6-4C54-8958-8801E9FDA9BE}"/>
              </a:ext>
            </a:extLst>
          </p:cNvPr>
          <p:cNvSpPr/>
          <p:nvPr/>
        </p:nvSpPr>
        <p:spPr>
          <a:xfrm>
            <a:off x="4593024" y="5158380"/>
            <a:ext cx="3005951" cy="400110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戒烟酒，心情宜平不宜愁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E077872-263B-4EA0-82C3-D73F8DF95815}"/>
              </a:ext>
            </a:extLst>
          </p:cNvPr>
          <p:cNvSpPr/>
          <p:nvPr/>
        </p:nvSpPr>
        <p:spPr>
          <a:xfrm>
            <a:off x="5388114" y="480950"/>
            <a:ext cx="1415772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顺口溜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97C8638C-EC80-4D75-BF95-74A12BAFB7D1}"/>
              </a:ext>
            </a:extLst>
          </p:cNvPr>
          <p:cNvSpPr/>
          <p:nvPr/>
        </p:nvSpPr>
        <p:spPr>
          <a:xfrm>
            <a:off x="2809461" y="1244536"/>
            <a:ext cx="6573076" cy="6573076"/>
          </a:xfrm>
          <a:prstGeom prst="ellipse">
            <a:avLst/>
          </a:prstGeom>
          <a:noFill/>
          <a:ln w="104775" cap="rnd">
            <a:solidFill>
              <a:schemeClr val="accent1">
                <a:lumMod val="75000"/>
                <a:alpha val="3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3670CA4-B52C-4682-9454-895F1AFB59D3}"/>
              </a:ext>
            </a:extLst>
          </p:cNvPr>
          <p:cNvSpPr txBox="1"/>
          <p:nvPr/>
        </p:nvSpPr>
        <p:spPr>
          <a:xfrm>
            <a:off x="5883940" y="1957502"/>
            <a:ext cx="424121" cy="380277"/>
          </a:xfrm>
          <a:custGeom>
            <a:avLst/>
            <a:gdLst/>
            <a:ahLst/>
            <a:cxnLst/>
            <a:rect l="l" t="t" r="r" b="b"/>
            <a:pathLst>
              <a:path w="86645" h="77688">
                <a:moveTo>
                  <a:pt x="76823" y="0"/>
                </a:moveTo>
                <a:lnTo>
                  <a:pt x="85752" y="9822"/>
                </a:lnTo>
                <a:cubicBezTo>
                  <a:pt x="74442" y="18157"/>
                  <a:pt x="68191" y="28277"/>
                  <a:pt x="67000" y="40183"/>
                </a:cubicBezTo>
                <a:cubicBezTo>
                  <a:pt x="75930" y="40183"/>
                  <a:pt x="82478" y="40183"/>
                  <a:pt x="86645" y="40183"/>
                </a:cubicBezTo>
                <a:lnTo>
                  <a:pt x="86645" y="77688"/>
                </a:lnTo>
                <a:lnTo>
                  <a:pt x="49141" y="77688"/>
                </a:lnTo>
                <a:lnTo>
                  <a:pt x="49141" y="49113"/>
                </a:lnTo>
                <a:cubicBezTo>
                  <a:pt x="48545" y="27087"/>
                  <a:pt x="57773" y="10715"/>
                  <a:pt x="76823" y="0"/>
                </a:cubicBezTo>
                <a:close/>
                <a:moveTo>
                  <a:pt x="26817" y="0"/>
                </a:moveTo>
                <a:lnTo>
                  <a:pt x="35746" y="9822"/>
                </a:lnTo>
                <a:cubicBezTo>
                  <a:pt x="24435" y="18157"/>
                  <a:pt x="18482" y="28277"/>
                  <a:pt x="17887" y="40183"/>
                </a:cubicBezTo>
                <a:cubicBezTo>
                  <a:pt x="26221" y="40183"/>
                  <a:pt x="32472" y="40183"/>
                  <a:pt x="36639" y="40183"/>
                </a:cubicBezTo>
                <a:lnTo>
                  <a:pt x="36639" y="77688"/>
                </a:lnTo>
                <a:lnTo>
                  <a:pt x="28" y="77688"/>
                </a:lnTo>
                <a:lnTo>
                  <a:pt x="28" y="49113"/>
                </a:lnTo>
                <a:cubicBezTo>
                  <a:pt x="-568" y="26491"/>
                  <a:pt x="8362" y="10120"/>
                  <a:pt x="26817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latin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6E32B15-ACE7-430C-8E21-93E44F0DD928}"/>
              </a:ext>
            </a:extLst>
          </p:cNvPr>
          <p:cNvSpPr txBox="1"/>
          <p:nvPr/>
        </p:nvSpPr>
        <p:spPr>
          <a:xfrm rot="10800000">
            <a:off x="5883940" y="5879772"/>
            <a:ext cx="424121" cy="380277"/>
          </a:xfrm>
          <a:custGeom>
            <a:avLst/>
            <a:gdLst/>
            <a:ahLst/>
            <a:cxnLst/>
            <a:rect l="l" t="t" r="r" b="b"/>
            <a:pathLst>
              <a:path w="86645" h="77688">
                <a:moveTo>
                  <a:pt x="76823" y="0"/>
                </a:moveTo>
                <a:lnTo>
                  <a:pt x="85752" y="9822"/>
                </a:lnTo>
                <a:cubicBezTo>
                  <a:pt x="74442" y="18157"/>
                  <a:pt x="68191" y="28277"/>
                  <a:pt x="67000" y="40183"/>
                </a:cubicBezTo>
                <a:cubicBezTo>
                  <a:pt x="75930" y="40183"/>
                  <a:pt x="82478" y="40183"/>
                  <a:pt x="86645" y="40183"/>
                </a:cubicBezTo>
                <a:lnTo>
                  <a:pt x="86645" y="77688"/>
                </a:lnTo>
                <a:lnTo>
                  <a:pt x="49141" y="77688"/>
                </a:lnTo>
                <a:lnTo>
                  <a:pt x="49141" y="49113"/>
                </a:lnTo>
                <a:cubicBezTo>
                  <a:pt x="48545" y="27087"/>
                  <a:pt x="57773" y="10715"/>
                  <a:pt x="76823" y="0"/>
                </a:cubicBezTo>
                <a:close/>
                <a:moveTo>
                  <a:pt x="26817" y="0"/>
                </a:moveTo>
                <a:lnTo>
                  <a:pt x="35746" y="9822"/>
                </a:lnTo>
                <a:cubicBezTo>
                  <a:pt x="24435" y="18157"/>
                  <a:pt x="18482" y="28277"/>
                  <a:pt x="17887" y="40183"/>
                </a:cubicBezTo>
                <a:cubicBezTo>
                  <a:pt x="26221" y="40183"/>
                  <a:pt x="32472" y="40183"/>
                  <a:pt x="36639" y="40183"/>
                </a:cubicBezTo>
                <a:lnTo>
                  <a:pt x="36639" y="77688"/>
                </a:lnTo>
                <a:lnTo>
                  <a:pt x="28" y="77688"/>
                </a:lnTo>
                <a:lnTo>
                  <a:pt x="28" y="49113"/>
                </a:lnTo>
                <a:cubicBezTo>
                  <a:pt x="-568" y="26491"/>
                  <a:pt x="8362" y="10120"/>
                  <a:pt x="26817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48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35BFA5EE-9C60-47C6-B218-400FBFE8B566}"/>
              </a:ext>
            </a:extLst>
          </p:cNvPr>
          <p:cNvSpPr/>
          <p:nvPr/>
        </p:nvSpPr>
        <p:spPr>
          <a:xfrm>
            <a:off x="2656115" y="5486336"/>
            <a:ext cx="6879771" cy="369332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所以，糖尿病患者一定要控制饮食、戒烟戒酒，调整好情绪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C2EDB38-F8EF-4A29-B3B9-CD997BA8B057}"/>
              </a:ext>
            </a:extLst>
          </p:cNvPr>
          <p:cNvSpPr/>
          <p:nvPr/>
        </p:nvSpPr>
        <p:spPr>
          <a:xfrm>
            <a:off x="4772561" y="480950"/>
            <a:ext cx="2646878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健康管理建议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E0640CE5-E83E-41B8-872C-F42DB0CDEAEC}"/>
              </a:ext>
            </a:extLst>
          </p:cNvPr>
          <p:cNvSpPr/>
          <p:nvPr/>
        </p:nvSpPr>
        <p:spPr>
          <a:xfrm>
            <a:off x="682600" y="1297493"/>
            <a:ext cx="2004683" cy="426300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C7A45F8-F5C3-4146-95EE-EA849090215B}"/>
              </a:ext>
            </a:extLst>
          </p:cNvPr>
          <p:cNvSpPr/>
          <p:nvPr/>
        </p:nvSpPr>
        <p:spPr>
          <a:xfrm>
            <a:off x="748292" y="3603305"/>
            <a:ext cx="1873298" cy="168789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饮食总原则是在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限制总能量</a:t>
            </a:r>
            <a:r>
              <a: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的基础上均衡饮食，每天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定时定量进餐</a:t>
            </a:r>
            <a:r>
              <a: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，主食推荐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粗粮</a:t>
            </a:r>
            <a:r>
              <a: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，即糙米、燕麦、黑米、小米等，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少吃多餐</a:t>
            </a:r>
            <a:r>
              <a: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7DBF8D4-1788-4634-B0BD-2B8B56CCDEB9}"/>
              </a:ext>
            </a:extLst>
          </p:cNvPr>
          <p:cNvSpPr/>
          <p:nvPr/>
        </p:nvSpPr>
        <p:spPr>
          <a:xfrm>
            <a:off x="1130943" y="3056683"/>
            <a:ext cx="1107996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控制饮食</a:t>
            </a: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58178039-40E8-4D5C-A918-F55A8A8C30FB}"/>
              </a:ext>
            </a:extLst>
          </p:cNvPr>
          <p:cNvCxnSpPr>
            <a:cxnSpLocks/>
          </p:cNvCxnSpPr>
          <p:nvPr/>
        </p:nvCxnSpPr>
        <p:spPr>
          <a:xfrm>
            <a:off x="1524865" y="2834594"/>
            <a:ext cx="32015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0381942E-CE21-D0E6-CDA2-4454BD09F00E}"/>
              </a:ext>
            </a:extLst>
          </p:cNvPr>
          <p:cNvGrpSpPr/>
          <p:nvPr/>
        </p:nvGrpSpPr>
        <p:grpSpPr>
          <a:xfrm>
            <a:off x="1116930" y="1515010"/>
            <a:ext cx="1136022" cy="1136022"/>
            <a:chOff x="7653499" y="7340600"/>
            <a:chExt cx="1136022" cy="1136022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5BF5B30E-1560-2D17-A0EB-C561C3A9E22A}"/>
                </a:ext>
              </a:extLst>
            </p:cNvPr>
            <p:cNvSpPr>
              <a:spLocks/>
            </p:cNvSpPr>
            <p:nvPr/>
          </p:nvSpPr>
          <p:spPr>
            <a:xfrm>
              <a:off x="7653499" y="7340600"/>
              <a:ext cx="1136022" cy="11360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99A2FF7B-EB9E-4F65-7CDE-1D53F4BC99E1}"/>
                </a:ext>
              </a:extLst>
            </p:cNvPr>
            <p:cNvGrpSpPr/>
            <p:nvPr/>
          </p:nvGrpSpPr>
          <p:grpSpPr>
            <a:xfrm>
              <a:off x="7823792" y="7551743"/>
              <a:ext cx="795436" cy="713737"/>
              <a:chOff x="4343339" y="7940710"/>
              <a:chExt cx="476257" cy="427341"/>
            </a:xfrm>
          </p:grpSpPr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3363FB7F-8DC9-325A-90CC-FEADFA324B04}"/>
                  </a:ext>
                </a:extLst>
              </p:cNvPr>
              <p:cNvSpPr/>
              <p:nvPr/>
            </p:nvSpPr>
            <p:spPr>
              <a:xfrm>
                <a:off x="4343339" y="7969163"/>
                <a:ext cx="407979" cy="398888"/>
              </a:xfrm>
              <a:custGeom>
                <a:avLst/>
                <a:gdLst>
                  <a:gd name="connsiteX0" fmla="*/ 394176 w 407979"/>
                  <a:gd name="connsiteY0" fmla="*/ 351491 h 398888"/>
                  <a:gd name="connsiteX1" fmla="*/ 254540 w 407979"/>
                  <a:gd name="connsiteY1" fmla="*/ 219665 h 398888"/>
                  <a:gd name="connsiteX2" fmla="*/ 223393 w 407979"/>
                  <a:gd name="connsiteY2" fmla="*/ 251764 h 398888"/>
                  <a:gd name="connsiteX3" fmla="*/ 359029 w 407979"/>
                  <a:gd name="connsiteY3" fmla="*/ 387400 h 398888"/>
                  <a:gd name="connsiteX4" fmla="*/ 394176 w 407979"/>
                  <a:gd name="connsiteY4" fmla="*/ 351491 h 398888"/>
                  <a:gd name="connsiteX5" fmla="*/ 213868 w 407979"/>
                  <a:gd name="connsiteY5" fmla="*/ 179184 h 398888"/>
                  <a:gd name="connsiteX6" fmla="*/ 180912 w 407979"/>
                  <a:gd name="connsiteY6" fmla="*/ 209283 h 398888"/>
                  <a:gd name="connsiteX7" fmla="*/ 5556 w 407979"/>
                  <a:gd name="connsiteY7" fmla="*/ 34689 h 398888"/>
                  <a:gd name="connsiteX8" fmla="*/ 5556 w 407979"/>
                  <a:gd name="connsiteY8" fmla="*/ 16782 h 398888"/>
                  <a:gd name="connsiteX9" fmla="*/ 222441 w 407979"/>
                  <a:gd name="connsiteY9" fmla="*/ 140607 h 398888"/>
                  <a:gd name="connsiteX10" fmla="*/ 213868 w 407979"/>
                  <a:gd name="connsiteY10" fmla="*/ 178993 h 398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7979" h="398888">
                    <a:moveTo>
                      <a:pt x="394176" y="351491"/>
                    </a:moveTo>
                    <a:cubicBezTo>
                      <a:pt x="356076" y="314248"/>
                      <a:pt x="297783" y="263099"/>
                      <a:pt x="254540" y="219665"/>
                    </a:cubicBezTo>
                    <a:lnTo>
                      <a:pt x="223393" y="251764"/>
                    </a:lnTo>
                    <a:lnTo>
                      <a:pt x="359029" y="387400"/>
                    </a:lnTo>
                    <a:cubicBezTo>
                      <a:pt x="386366" y="419023"/>
                      <a:pt x="428371" y="380066"/>
                      <a:pt x="394176" y="351491"/>
                    </a:cubicBezTo>
                    <a:close/>
                    <a:moveTo>
                      <a:pt x="213868" y="179184"/>
                    </a:moveTo>
                    <a:lnTo>
                      <a:pt x="180912" y="209283"/>
                    </a:lnTo>
                    <a:lnTo>
                      <a:pt x="5556" y="34689"/>
                    </a:lnTo>
                    <a:cubicBezTo>
                      <a:pt x="-3302" y="26022"/>
                      <a:pt x="-3016" y="23926"/>
                      <a:pt x="5556" y="16782"/>
                    </a:cubicBezTo>
                    <a:cubicBezTo>
                      <a:pt x="74899" y="-39224"/>
                      <a:pt x="166434" y="58788"/>
                      <a:pt x="222441" y="140607"/>
                    </a:cubicBezTo>
                    <a:cubicBezTo>
                      <a:pt x="229013" y="153819"/>
                      <a:pt x="225394" y="169830"/>
                      <a:pt x="213868" y="178993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753CA7D0-4170-532D-9852-77FB9BBA0745}"/>
                  </a:ext>
                </a:extLst>
              </p:cNvPr>
              <p:cNvSpPr/>
              <p:nvPr/>
            </p:nvSpPr>
            <p:spPr>
              <a:xfrm>
                <a:off x="4388792" y="7940710"/>
                <a:ext cx="430804" cy="427308"/>
              </a:xfrm>
              <a:custGeom>
                <a:avLst/>
                <a:gdLst>
                  <a:gd name="connsiteX0" fmla="*/ 424543 w 430804"/>
                  <a:gd name="connsiteY0" fmla="*/ 80954 h 427308"/>
                  <a:gd name="connsiteX1" fmla="*/ 307957 w 430804"/>
                  <a:gd name="connsiteY1" fmla="*/ 212399 h 427308"/>
                  <a:gd name="connsiteX2" fmla="*/ 243283 w 430804"/>
                  <a:gd name="connsiteY2" fmla="*/ 232497 h 427308"/>
                  <a:gd name="connsiteX3" fmla="*/ 209564 w 430804"/>
                  <a:gd name="connsiteY3" fmla="*/ 247356 h 427308"/>
                  <a:gd name="connsiteX4" fmla="*/ 209564 w 430804"/>
                  <a:gd name="connsiteY4" fmla="*/ 247927 h 427308"/>
                  <a:gd name="connsiteX5" fmla="*/ 178417 w 430804"/>
                  <a:gd name="connsiteY5" fmla="*/ 280026 h 427308"/>
                  <a:gd name="connsiteX6" fmla="*/ 48972 w 430804"/>
                  <a:gd name="connsiteY6" fmla="*/ 413853 h 427308"/>
                  <a:gd name="connsiteX7" fmla="*/ 13825 w 430804"/>
                  <a:gd name="connsiteY7" fmla="*/ 377848 h 427308"/>
                  <a:gd name="connsiteX8" fmla="*/ 182894 w 430804"/>
                  <a:gd name="connsiteY8" fmla="*/ 220590 h 427308"/>
                  <a:gd name="connsiteX9" fmla="*/ 197753 w 430804"/>
                  <a:gd name="connsiteY9" fmla="*/ 185634 h 427308"/>
                  <a:gd name="connsiteX10" fmla="*/ 217660 w 430804"/>
                  <a:gd name="connsiteY10" fmla="*/ 122197 h 427308"/>
                  <a:gd name="connsiteX11" fmla="*/ 349105 w 430804"/>
                  <a:gd name="connsiteY11" fmla="*/ 5516 h 427308"/>
                  <a:gd name="connsiteX12" fmla="*/ 370441 w 430804"/>
                  <a:gd name="connsiteY12" fmla="*/ 15041 h 427308"/>
                  <a:gd name="connsiteX13" fmla="*/ 237091 w 430804"/>
                  <a:gd name="connsiteY13" fmla="*/ 148391 h 427308"/>
                  <a:gd name="connsiteX14" fmla="*/ 235948 w 430804"/>
                  <a:gd name="connsiteY14" fmla="*/ 163440 h 427308"/>
                  <a:gd name="connsiteX15" fmla="*/ 242330 w 430804"/>
                  <a:gd name="connsiteY15" fmla="*/ 166012 h 427308"/>
                  <a:gd name="connsiteX16" fmla="*/ 250998 w 430804"/>
                  <a:gd name="connsiteY16" fmla="*/ 162202 h 427308"/>
                  <a:gd name="connsiteX17" fmla="*/ 381395 w 430804"/>
                  <a:gd name="connsiteY17" fmla="*/ 31900 h 427308"/>
                  <a:gd name="connsiteX18" fmla="*/ 398159 w 430804"/>
                  <a:gd name="connsiteY18" fmla="*/ 31996 h 427308"/>
                  <a:gd name="connsiteX19" fmla="*/ 398063 w 430804"/>
                  <a:gd name="connsiteY19" fmla="*/ 48760 h 427308"/>
                  <a:gd name="connsiteX20" fmla="*/ 267857 w 430804"/>
                  <a:gd name="connsiteY20" fmla="*/ 179062 h 427308"/>
                  <a:gd name="connsiteX21" fmla="*/ 266618 w 430804"/>
                  <a:gd name="connsiteY21" fmla="*/ 194092 h 427308"/>
                  <a:gd name="connsiteX22" fmla="*/ 266618 w 430804"/>
                  <a:gd name="connsiteY22" fmla="*/ 194111 h 427308"/>
                  <a:gd name="connsiteX23" fmla="*/ 273001 w 430804"/>
                  <a:gd name="connsiteY23" fmla="*/ 196683 h 427308"/>
                  <a:gd name="connsiteX24" fmla="*/ 281668 w 430804"/>
                  <a:gd name="connsiteY24" fmla="*/ 192968 h 427308"/>
                  <a:gd name="connsiteX25" fmla="*/ 415018 w 430804"/>
                  <a:gd name="connsiteY25" fmla="*/ 59618 h 427308"/>
                  <a:gd name="connsiteX26" fmla="*/ 424543 w 430804"/>
                  <a:gd name="connsiteY26" fmla="*/ 80954 h 427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0804" h="427308">
                    <a:moveTo>
                      <a:pt x="424543" y="80954"/>
                    </a:moveTo>
                    <a:lnTo>
                      <a:pt x="307957" y="212399"/>
                    </a:lnTo>
                    <a:cubicBezTo>
                      <a:pt x="287288" y="238974"/>
                      <a:pt x="269190" y="227639"/>
                      <a:pt x="243283" y="232497"/>
                    </a:cubicBezTo>
                    <a:cubicBezTo>
                      <a:pt x="230995" y="234488"/>
                      <a:pt x="219375" y="239602"/>
                      <a:pt x="209564" y="247356"/>
                    </a:cubicBezTo>
                    <a:lnTo>
                      <a:pt x="209564" y="247927"/>
                    </a:lnTo>
                    <a:lnTo>
                      <a:pt x="178417" y="280026"/>
                    </a:lnTo>
                    <a:lnTo>
                      <a:pt x="48972" y="413853"/>
                    </a:lnTo>
                    <a:cubicBezTo>
                      <a:pt x="18588" y="448714"/>
                      <a:pt x="-23799" y="410043"/>
                      <a:pt x="13825" y="377848"/>
                    </a:cubicBezTo>
                    <a:lnTo>
                      <a:pt x="182894" y="220590"/>
                    </a:lnTo>
                    <a:cubicBezTo>
                      <a:pt x="190800" y="210437"/>
                      <a:pt x="195943" y="198378"/>
                      <a:pt x="197753" y="185634"/>
                    </a:cubicBezTo>
                    <a:cubicBezTo>
                      <a:pt x="202135" y="160393"/>
                      <a:pt x="191467" y="142581"/>
                      <a:pt x="217660" y="122197"/>
                    </a:cubicBezTo>
                    <a:lnTo>
                      <a:pt x="349105" y="5516"/>
                    </a:lnTo>
                    <a:cubicBezTo>
                      <a:pt x="368155" y="-9153"/>
                      <a:pt x="374441" y="11326"/>
                      <a:pt x="370441" y="15041"/>
                    </a:cubicBezTo>
                    <a:lnTo>
                      <a:pt x="237091" y="148391"/>
                    </a:lnTo>
                    <a:cubicBezTo>
                      <a:pt x="232709" y="152258"/>
                      <a:pt x="232138" y="158954"/>
                      <a:pt x="235948" y="163440"/>
                    </a:cubicBezTo>
                    <a:cubicBezTo>
                      <a:pt x="237663" y="165155"/>
                      <a:pt x="239948" y="166079"/>
                      <a:pt x="242330" y="166012"/>
                    </a:cubicBezTo>
                    <a:cubicBezTo>
                      <a:pt x="245664" y="165984"/>
                      <a:pt x="248711" y="164603"/>
                      <a:pt x="250998" y="162202"/>
                    </a:cubicBezTo>
                    <a:lnTo>
                      <a:pt x="381395" y="31900"/>
                    </a:lnTo>
                    <a:cubicBezTo>
                      <a:pt x="386062" y="27300"/>
                      <a:pt x="393587" y="27338"/>
                      <a:pt x="398159" y="31996"/>
                    </a:cubicBezTo>
                    <a:cubicBezTo>
                      <a:pt x="402730" y="36653"/>
                      <a:pt x="402730" y="44159"/>
                      <a:pt x="398063" y="48760"/>
                    </a:cubicBezTo>
                    <a:lnTo>
                      <a:pt x="267857" y="179062"/>
                    </a:lnTo>
                    <a:cubicBezTo>
                      <a:pt x="263380" y="182871"/>
                      <a:pt x="262809" y="189596"/>
                      <a:pt x="266618" y="194092"/>
                    </a:cubicBezTo>
                    <a:cubicBezTo>
                      <a:pt x="266618" y="194102"/>
                      <a:pt x="266618" y="194102"/>
                      <a:pt x="266618" y="194111"/>
                    </a:cubicBezTo>
                    <a:cubicBezTo>
                      <a:pt x="268333" y="195806"/>
                      <a:pt x="270619" y="196731"/>
                      <a:pt x="273001" y="196683"/>
                    </a:cubicBezTo>
                    <a:cubicBezTo>
                      <a:pt x="276239" y="196588"/>
                      <a:pt x="279382" y="195263"/>
                      <a:pt x="281668" y="192968"/>
                    </a:cubicBezTo>
                    <a:lnTo>
                      <a:pt x="415018" y="59618"/>
                    </a:lnTo>
                    <a:cubicBezTo>
                      <a:pt x="418828" y="56094"/>
                      <a:pt x="439307" y="61809"/>
                      <a:pt x="424543" y="80954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F0831FCA-3F93-4872-B8D1-C7AD66A97FF0}"/>
              </a:ext>
            </a:extLst>
          </p:cNvPr>
          <p:cNvSpPr/>
          <p:nvPr/>
        </p:nvSpPr>
        <p:spPr>
          <a:xfrm>
            <a:off x="2888130" y="1297493"/>
            <a:ext cx="2004683" cy="426300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92F8A8B-8CDB-4D42-850E-9F950CC81C8E}"/>
              </a:ext>
            </a:extLst>
          </p:cNvPr>
          <p:cNvSpPr/>
          <p:nvPr/>
        </p:nvSpPr>
        <p:spPr>
          <a:xfrm>
            <a:off x="2953822" y="3603305"/>
            <a:ext cx="1873298" cy="87998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适当的有氧运动，有助于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血糖正常化</a:t>
            </a:r>
            <a:r>
              <a: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提高</a:t>
            </a:r>
            <a:r>
              <a: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胰岛素的敏感性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BA59A55-9F6E-45D3-99BE-FB4CBFC432F5}"/>
              </a:ext>
            </a:extLst>
          </p:cNvPr>
          <p:cNvSpPr/>
          <p:nvPr/>
        </p:nvSpPr>
        <p:spPr>
          <a:xfrm>
            <a:off x="3336473" y="3077616"/>
            <a:ext cx="1107996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适当运动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FC8D65BA-C2C0-41BB-A092-9BF11C88189E}"/>
              </a:ext>
            </a:extLst>
          </p:cNvPr>
          <p:cNvCxnSpPr>
            <a:cxnSpLocks/>
          </p:cNvCxnSpPr>
          <p:nvPr/>
        </p:nvCxnSpPr>
        <p:spPr>
          <a:xfrm>
            <a:off x="3730395" y="2855527"/>
            <a:ext cx="32015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72921E21-7549-9061-D0AA-F1776C32B870}"/>
              </a:ext>
            </a:extLst>
          </p:cNvPr>
          <p:cNvGrpSpPr/>
          <p:nvPr/>
        </p:nvGrpSpPr>
        <p:grpSpPr>
          <a:xfrm>
            <a:off x="3322460" y="1535943"/>
            <a:ext cx="1136022" cy="1136022"/>
            <a:chOff x="9353478" y="8059242"/>
            <a:chExt cx="1136022" cy="1136022"/>
          </a:xfrm>
        </p:grpSpPr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E25AF5B9-CAA8-5BB0-89B8-5F9598A2EC85}"/>
                </a:ext>
              </a:extLst>
            </p:cNvPr>
            <p:cNvSpPr>
              <a:spLocks/>
            </p:cNvSpPr>
            <p:nvPr/>
          </p:nvSpPr>
          <p:spPr>
            <a:xfrm>
              <a:off x="9353478" y="8059242"/>
              <a:ext cx="1136022" cy="11360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07AA4D58-E03D-D6CC-0AC8-45A9036A980E}"/>
                </a:ext>
              </a:extLst>
            </p:cNvPr>
            <p:cNvGrpSpPr/>
            <p:nvPr/>
          </p:nvGrpSpPr>
          <p:grpSpPr>
            <a:xfrm>
              <a:off x="9524229" y="8229162"/>
              <a:ext cx="794520" cy="796182"/>
              <a:chOff x="4949978" y="7905001"/>
              <a:chExt cx="475709" cy="476704"/>
            </a:xfrm>
          </p:grpSpPr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70935B30-982E-7BFD-F414-73E8C49399DB}"/>
                  </a:ext>
                </a:extLst>
              </p:cNvPr>
              <p:cNvSpPr/>
              <p:nvPr/>
            </p:nvSpPr>
            <p:spPr>
              <a:xfrm>
                <a:off x="4949978" y="7905001"/>
                <a:ext cx="475709" cy="467274"/>
              </a:xfrm>
              <a:custGeom>
                <a:avLst/>
                <a:gdLst>
                  <a:gd name="connsiteX0" fmla="*/ 35759 w 475709"/>
                  <a:gd name="connsiteY0" fmla="*/ 467564 h 467274"/>
                  <a:gd name="connsiteX1" fmla="*/ 194541 w 475709"/>
                  <a:gd name="connsiteY1" fmla="*/ 467564 h 467274"/>
                  <a:gd name="connsiteX2" fmla="*/ 464193 w 475709"/>
                  <a:gd name="connsiteY2" fmla="*/ 171527 h 467274"/>
                  <a:gd name="connsiteX3" fmla="*/ 473718 w 475709"/>
                  <a:gd name="connsiteY3" fmla="*/ 136570 h 467274"/>
                  <a:gd name="connsiteX4" fmla="*/ 462384 w 475709"/>
                  <a:gd name="connsiteY4" fmla="*/ 113044 h 467274"/>
                  <a:gd name="connsiteX5" fmla="*/ 422474 w 475709"/>
                  <a:gd name="connsiteY5" fmla="*/ 100280 h 467274"/>
                  <a:gd name="connsiteX6" fmla="*/ 366944 w 475709"/>
                  <a:gd name="connsiteY6" fmla="*/ 51893 h 467274"/>
                  <a:gd name="connsiteX7" fmla="*/ 299412 w 475709"/>
                  <a:gd name="connsiteY7" fmla="*/ 1982 h 467274"/>
                  <a:gd name="connsiteX8" fmla="*/ 187684 w 475709"/>
                  <a:gd name="connsiteY8" fmla="*/ 124283 h 467274"/>
                  <a:gd name="connsiteX9" fmla="*/ 126533 w 475709"/>
                  <a:gd name="connsiteY9" fmla="*/ 102471 h 467274"/>
                  <a:gd name="connsiteX10" fmla="*/ 117008 w 475709"/>
                  <a:gd name="connsiteY10" fmla="*/ 160764 h 467274"/>
                  <a:gd name="connsiteX11" fmla="*/ 50999 w 475709"/>
                  <a:gd name="connsiteY11" fmla="*/ 361456 h 467274"/>
                  <a:gd name="connsiteX12" fmla="*/ 1946 w 475709"/>
                  <a:gd name="connsiteY12" fmla="*/ 411938 h 467274"/>
                  <a:gd name="connsiteX13" fmla="*/ -55 w 475709"/>
                  <a:gd name="connsiteY13" fmla="*/ 441466 h 467274"/>
                  <a:gd name="connsiteX14" fmla="*/ 35759 w 475709"/>
                  <a:gd name="connsiteY14" fmla="*/ 467564 h 46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5709" h="467274">
                    <a:moveTo>
                      <a:pt x="35759" y="467564"/>
                    </a:moveTo>
                    <a:lnTo>
                      <a:pt x="194541" y="467564"/>
                    </a:lnTo>
                    <a:lnTo>
                      <a:pt x="464193" y="171527"/>
                    </a:lnTo>
                    <a:cubicBezTo>
                      <a:pt x="473052" y="162231"/>
                      <a:pt x="476672" y="149086"/>
                      <a:pt x="473718" y="136570"/>
                    </a:cubicBezTo>
                    <a:cubicBezTo>
                      <a:pt x="472005" y="127883"/>
                      <a:pt x="468099" y="119778"/>
                      <a:pt x="462384" y="113044"/>
                    </a:cubicBezTo>
                    <a:cubicBezTo>
                      <a:pt x="450097" y="100661"/>
                      <a:pt x="422474" y="100280"/>
                      <a:pt x="422474" y="100280"/>
                    </a:cubicBezTo>
                    <a:cubicBezTo>
                      <a:pt x="422474" y="100280"/>
                      <a:pt x="375992" y="74467"/>
                      <a:pt x="366944" y="51893"/>
                    </a:cubicBezTo>
                    <a:cubicBezTo>
                      <a:pt x="357895" y="29319"/>
                      <a:pt x="314270" y="-8114"/>
                      <a:pt x="299412" y="1982"/>
                    </a:cubicBezTo>
                    <a:cubicBezTo>
                      <a:pt x="284552" y="12079"/>
                      <a:pt x="218735" y="111805"/>
                      <a:pt x="187684" y="124283"/>
                    </a:cubicBezTo>
                    <a:cubicBezTo>
                      <a:pt x="171490" y="98470"/>
                      <a:pt x="135201" y="89898"/>
                      <a:pt x="126533" y="102471"/>
                    </a:cubicBezTo>
                    <a:cubicBezTo>
                      <a:pt x="117865" y="115044"/>
                      <a:pt x="117008" y="119997"/>
                      <a:pt x="117008" y="160764"/>
                    </a:cubicBezTo>
                    <a:cubicBezTo>
                      <a:pt x="117008" y="233916"/>
                      <a:pt x="113388" y="339072"/>
                      <a:pt x="50999" y="361456"/>
                    </a:cubicBezTo>
                    <a:cubicBezTo>
                      <a:pt x="27663" y="369676"/>
                      <a:pt x="9470" y="388354"/>
                      <a:pt x="1946" y="411938"/>
                    </a:cubicBezTo>
                    <a:cubicBezTo>
                      <a:pt x="-1103" y="421473"/>
                      <a:pt x="-1769" y="431607"/>
                      <a:pt x="-55" y="441466"/>
                    </a:cubicBezTo>
                    <a:cubicBezTo>
                      <a:pt x="612" y="450133"/>
                      <a:pt x="8232" y="464897"/>
                      <a:pt x="35759" y="467564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EDEBD83E-4048-251A-904B-C45A3D74BB74}"/>
                  </a:ext>
                </a:extLst>
              </p:cNvPr>
              <p:cNvSpPr/>
              <p:nvPr/>
            </p:nvSpPr>
            <p:spPr>
              <a:xfrm>
                <a:off x="5145499" y="8372180"/>
                <a:ext cx="154590" cy="9525"/>
              </a:xfrm>
              <a:custGeom>
                <a:avLst/>
                <a:gdLst>
                  <a:gd name="connsiteX0" fmla="*/ 0 w 154590"/>
                  <a:gd name="connsiteY0" fmla="*/ 0 h 9525"/>
                  <a:gd name="connsiteX1" fmla="*/ 154591 w 15459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4590" h="9525">
                    <a:moveTo>
                      <a:pt x="0" y="0"/>
                    </a:moveTo>
                    <a:lnTo>
                      <a:pt x="154591" y="0"/>
                    </a:lnTo>
                  </a:path>
                </a:pathLst>
              </a:custGeom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2BE0D71F-22E6-FB40-1D1D-7A0F5267A26B}"/>
                  </a:ext>
                </a:extLst>
              </p:cNvPr>
              <p:cNvSpPr/>
              <p:nvPr/>
            </p:nvSpPr>
            <p:spPr>
              <a:xfrm>
                <a:off x="5321045" y="8372180"/>
                <a:ext cx="60483" cy="9525"/>
              </a:xfrm>
              <a:custGeom>
                <a:avLst/>
                <a:gdLst>
                  <a:gd name="connsiteX0" fmla="*/ 0 w 60483"/>
                  <a:gd name="connsiteY0" fmla="*/ 0 h 9525"/>
                  <a:gd name="connsiteX1" fmla="*/ 60484 w 60483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483" h="9525">
                    <a:moveTo>
                      <a:pt x="0" y="0"/>
                    </a:moveTo>
                    <a:lnTo>
                      <a:pt x="60484" y="0"/>
                    </a:lnTo>
                  </a:path>
                </a:pathLst>
              </a:custGeom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91" name="矩形 90">
            <a:extLst>
              <a:ext uri="{FF2B5EF4-FFF2-40B4-BE49-F238E27FC236}">
                <a16:creationId xmlns:a16="http://schemas.microsoft.com/office/drawing/2014/main" id="{19B72466-F048-40AE-8F1A-68E63C5474B2}"/>
              </a:ext>
            </a:extLst>
          </p:cNvPr>
          <p:cNvSpPr/>
          <p:nvPr/>
        </p:nvSpPr>
        <p:spPr>
          <a:xfrm>
            <a:off x="5093660" y="1297493"/>
            <a:ext cx="2004683" cy="426300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B3E10152-96EF-4637-8F56-D99E4428055A}"/>
              </a:ext>
            </a:extLst>
          </p:cNvPr>
          <p:cNvSpPr/>
          <p:nvPr/>
        </p:nvSpPr>
        <p:spPr>
          <a:xfrm>
            <a:off x="5159352" y="3603305"/>
            <a:ext cx="1873298" cy="34522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4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烟酒会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损害</a:t>
            </a:r>
            <a:r>
              <a:rPr lang="zh-CN" altLang="en-US" sz="14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胰腺功能</a:t>
            </a:r>
            <a:endParaRPr lang="zh-CN" altLang="en-US" sz="14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E3D87A5E-7203-4AE6-9678-4A9DEF25365E}"/>
              </a:ext>
            </a:extLst>
          </p:cNvPr>
          <p:cNvSpPr/>
          <p:nvPr/>
        </p:nvSpPr>
        <p:spPr>
          <a:xfrm>
            <a:off x="5542003" y="3077616"/>
            <a:ext cx="1107996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戒烟戒酒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F9D64939-A7B4-4738-8B0F-6F1C975C0D37}"/>
              </a:ext>
            </a:extLst>
          </p:cNvPr>
          <p:cNvCxnSpPr>
            <a:cxnSpLocks/>
          </p:cNvCxnSpPr>
          <p:nvPr/>
        </p:nvCxnSpPr>
        <p:spPr>
          <a:xfrm>
            <a:off x="5935925" y="2855527"/>
            <a:ext cx="32015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5EB7C05E-EAD5-F3C5-A311-073644226C3D}"/>
              </a:ext>
            </a:extLst>
          </p:cNvPr>
          <p:cNvGrpSpPr/>
          <p:nvPr/>
        </p:nvGrpSpPr>
        <p:grpSpPr>
          <a:xfrm>
            <a:off x="5527990" y="1535943"/>
            <a:ext cx="1136022" cy="1136022"/>
            <a:chOff x="12073273" y="8087835"/>
            <a:chExt cx="1136022" cy="1136022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3446CFEE-1E7D-7345-3160-2FF33A607008}"/>
                </a:ext>
              </a:extLst>
            </p:cNvPr>
            <p:cNvSpPr>
              <a:spLocks/>
            </p:cNvSpPr>
            <p:nvPr/>
          </p:nvSpPr>
          <p:spPr>
            <a:xfrm>
              <a:off x="12073273" y="8087835"/>
              <a:ext cx="1136022" cy="11360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57FE149A-09FA-6F55-3180-5AD475B42CD9}"/>
                </a:ext>
              </a:extLst>
            </p:cNvPr>
            <p:cNvGrpSpPr/>
            <p:nvPr/>
          </p:nvGrpSpPr>
          <p:grpSpPr>
            <a:xfrm>
              <a:off x="12242020" y="8212197"/>
              <a:ext cx="798529" cy="887299"/>
              <a:chOff x="6539624" y="7871070"/>
              <a:chExt cx="478109" cy="531259"/>
            </a:xfrm>
          </p:grpSpPr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C06084AA-24A8-357E-CDF7-D86B56D16BF7}"/>
                  </a:ext>
                </a:extLst>
              </p:cNvPr>
              <p:cNvSpPr/>
              <p:nvPr/>
            </p:nvSpPr>
            <p:spPr>
              <a:xfrm>
                <a:off x="6570916" y="7955557"/>
                <a:ext cx="244792" cy="244697"/>
              </a:xfrm>
              <a:custGeom>
                <a:avLst/>
                <a:gdLst>
                  <a:gd name="connsiteX0" fmla="*/ 243812 w 244792"/>
                  <a:gd name="connsiteY0" fmla="*/ 131925 h 244697"/>
                  <a:gd name="connsiteX1" fmla="*/ 130750 w 244792"/>
                  <a:gd name="connsiteY1" fmla="*/ 244987 h 244697"/>
                  <a:gd name="connsiteX2" fmla="*/ 102936 w 244792"/>
                  <a:gd name="connsiteY2" fmla="*/ 217174 h 244697"/>
                  <a:gd name="connsiteX3" fmla="*/ 86649 w 244792"/>
                  <a:gd name="connsiteY3" fmla="*/ 127925 h 244697"/>
                  <a:gd name="connsiteX4" fmla="*/ -980 w 244792"/>
                  <a:gd name="connsiteY4" fmla="*/ 40294 h 244697"/>
                  <a:gd name="connsiteX5" fmla="*/ 39119 w 244792"/>
                  <a:gd name="connsiteY5" fmla="*/ 290 h 244697"/>
                  <a:gd name="connsiteX6" fmla="*/ 126654 w 244792"/>
                  <a:gd name="connsiteY6" fmla="*/ 87919 h 244697"/>
                  <a:gd name="connsiteX7" fmla="*/ 159516 w 244792"/>
                  <a:gd name="connsiteY7" fmla="*/ 80871 h 244697"/>
                  <a:gd name="connsiteX8" fmla="*/ 215998 w 244792"/>
                  <a:gd name="connsiteY8" fmla="*/ 104207 h 244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792" h="244697">
                    <a:moveTo>
                      <a:pt x="243812" y="131925"/>
                    </a:moveTo>
                    <a:lnTo>
                      <a:pt x="130750" y="244987"/>
                    </a:lnTo>
                    <a:lnTo>
                      <a:pt x="102936" y="217174"/>
                    </a:lnTo>
                    <a:cubicBezTo>
                      <a:pt x="79601" y="193647"/>
                      <a:pt x="73123" y="158186"/>
                      <a:pt x="86649" y="127925"/>
                    </a:cubicBezTo>
                    <a:lnTo>
                      <a:pt x="-980" y="40294"/>
                    </a:lnTo>
                    <a:lnTo>
                      <a:pt x="39119" y="290"/>
                    </a:lnTo>
                    <a:lnTo>
                      <a:pt x="126654" y="87919"/>
                    </a:lnTo>
                    <a:cubicBezTo>
                      <a:pt x="136941" y="83233"/>
                      <a:pt x="148180" y="80833"/>
                      <a:pt x="159516" y="80871"/>
                    </a:cubicBezTo>
                    <a:cubicBezTo>
                      <a:pt x="180661" y="80785"/>
                      <a:pt x="201044" y="89186"/>
                      <a:pt x="215998" y="104207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286BFA4E-2098-B2D6-F3C8-0C6B0314451E}"/>
                  </a:ext>
                </a:extLst>
              </p:cNvPr>
              <p:cNvSpPr/>
              <p:nvPr/>
            </p:nvSpPr>
            <p:spPr>
              <a:xfrm>
                <a:off x="6743604" y="8128150"/>
                <a:ext cx="274129" cy="274179"/>
              </a:xfrm>
              <a:custGeom>
                <a:avLst/>
                <a:gdLst>
                  <a:gd name="connsiteX0" fmla="*/ 263148 w 274129"/>
                  <a:gd name="connsiteY0" fmla="*/ 200029 h 274179"/>
                  <a:gd name="connsiteX1" fmla="*/ 198759 w 274129"/>
                  <a:gd name="connsiteY1" fmla="*/ 264418 h 274179"/>
                  <a:gd name="connsiteX2" fmla="*/ 150086 w 274129"/>
                  <a:gd name="connsiteY2" fmla="*/ 264418 h 274179"/>
                  <a:gd name="connsiteX3" fmla="*/ -980 w 274129"/>
                  <a:gd name="connsiteY3" fmla="*/ 113351 h 274179"/>
                  <a:gd name="connsiteX4" fmla="*/ 112081 w 274129"/>
                  <a:gd name="connsiteY4" fmla="*/ 290 h 274179"/>
                  <a:gd name="connsiteX5" fmla="*/ 263148 w 274129"/>
                  <a:gd name="connsiteY5" fmla="*/ 151356 h 274179"/>
                  <a:gd name="connsiteX6" fmla="*/ 263148 w 274129"/>
                  <a:gd name="connsiteY6" fmla="*/ 200029 h 27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4129" h="274179">
                    <a:moveTo>
                      <a:pt x="263148" y="200029"/>
                    </a:moveTo>
                    <a:lnTo>
                      <a:pt x="198759" y="264418"/>
                    </a:lnTo>
                    <a:cubicBezTo>
                      <a:pt x="185328" y="277820"/>
                      <a:pt x="163515" y="277820"/>
                      <a:pt x="150086" y="264418"/>
                    </a:cubicBezTo>
                    <a:lnTo>
                      <a:pt x="-980" y="113351"/>
                    </a:lnTo>
                    <a:lnTo>
                      <a:pt x="112081" y="290"/>
                    </a:lnTo>
                    <a:lnTo>
                      <a:pt x="263148" y="151356"/>
                    </a:lnTo>
                    <a:cubicBezTo>
                      <a:pt x="276483" y="164834"/>
                      <a:pt x="276483" y="186551"/>
                      <a:pt x="263148" y="200029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618FFAB4-FCD2-EB98-C41E-5589D8886025}"/>
                  </a:ext>
                </a:extLst>
              </p:cNvPr>
              <p:cNvSpPr/>
              <p:nvPr/>
            </p:nvSpPr>
            <p:spPr>
              <a:xfrm rot="18900000">
                <a:off x="6548350" y="7940854"/>
                <a:ext cx="56673" cy="40671"/>
              </a:xfrm>
              <a:custGeom>
                <a:avLst/>
                <a:gdLst>
                  <a:gd name="connsiteX0" fmla="*/ -980 w 56673"/>
                  <a:gd name="connsiteY0" fmla="*/ 290 h 40671"/>
                  <a:gd name="connsiteX1" fmla="*/ 55693 w 56673"/>
                  <a:gd name="connsiteY1" fmla="*/ 290 h 40671"/>
                  <a:gd name="connsiteX2" fmla="*/ 55693 w 56673"/>
                  <a:gd name="connsiteY2" fmla="*/ 40961 h 40671"/>
                  <a:gd name="connsiteX3" fmla="*/ -980 w 56673"/>
                  <a:gd name="connsiteY3" fmla="*/ 40961 h 4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673" h="40671">
                    <a:moveTo>
                      <a:pt x="-980" y="290"/>
                    </a:moveTo>
                    <a:lnTo>
                      <a:pt x="55693" y="290"/>
                    </a:lnTo>
                    <a:lnTo>
                      <a:pt x="55693" y="40961"/>
                    </a:lnTo>
                    <a:lnTo>
                      <a:pt x="-980" y="4096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>
                <a:extLst>
                  <a:ext uri="{FF2B5EF4-FFF2-40B4-BE49-F238E27FC236}">
                    <a16:creationId xmlns:a16="http://schemas.microsoft.com/office/drawing/2014/main" id="{CE5A2C6D-EAE9-A4F4-0A32-9822A96DFF86}"/>
                  </a:ext>
                </a:extLst>
              </p:cNvPr>
              <p:cNvSpPr/>
              <p:nvPr/>
            </p:nvSpPr>
            <p:spPr>
              <a:xfrm>
                <a:off x="6650163" y="7956986"/>
                <a:ext cx="338137" cy="336708"/>
              </a:xfrm>
              <a:custGeom>
                <a:avLst/>
                <a:gdLst>
                  <a:gd name="connsiteX0" fmla="*/ 335375 w 338137"/>
                  <a:gd name="connsiteY0" fmla="*/ 39624 h 336708"/>
                  <a:gd name="connsiteX1" fmla="*/ 336613 w 338137"/>
                  <a:gd name="connsiteY1" fmla="*/ 40957 h 336708"/>
                  <a:gd name="connsiteX2" fmla="*/ 206502 w 338137"/>
                  <a:gd name="connsiteY2" fmla="*/ 171164 h 336708"/>
                  <a:gd name="connsiteX3" fmla="*/ 93440 w 338137"/>
                  <a:gd name="connsiteY3" fmla="*/ 284226 h 336708"/>
                  <a:gd name="connsiteX4" fmla="*/ 41053 w 338137"/>
                  <a:gd name="connsiteY4" fmla="*/ 336709 h 336708"/>
                  <a:gd name="connsiteX5" fmla="*/ 0 w 338137"/>
                  <a:gd name="connsiteY5" fmla="*/ 295656 h 336708"/>
                  <a:gd name="connsiteX6" fmla="*/ 52483 w 338137"/>
                  <a:gd name="connsiteY6" fmla="*/ 243173 h 336708"/>
                  <a:gd name="connsiteX7" fmla="*/ 165545 w 338137"/>
                  <a:gd name="connsiteY7" fmla="*/ 130207 h 336708"/>
                  <a:gd name="connsiteX8" fmla="*/ 295751 w 338137"/>
                  <a:gd name="connsiteY8" fmla="*/ 0 h 336708"/>
                  <a:gd name="connsiteX9" fmla="*/ 298418 w 338137"/>
                  <a:gd name="connsiteY9" fmla="*/ 2762 h 336708"/>
                  <a:gd name="connsiteX10" fmla="*/ 317278 w 338137"/>
                  <a:gd name="connsiteY10" fmla="*/ 5715 h 336708"/>
                  <a:gd name="connsiteX11" fmla="*/ 311658 w 338137"/>
                  <a:gd name="connsiteY11" fmla="*/ 16002 h 336708"/>
                  <a:gd name="connsiteX12" fmla="*/ 304991 w 338137"/>
                  <a:gd name="connsiteY12" fmla="*/ 27908 h 336708"/>
                  <a:gd name="connsiteX13" fmla="*/ 316421 w 338137"/>
                  <a:gd name="connsiteY13" fmla="*/ 20764 h 336708"/>
                  <a:gd name="connsiteX14" fmla="*/ 328041 w 338137"/>
                  <a:gd name="connsiteY14" fmla="*/ 13430 h 336708"/>
                  <a:gd name="connsiteX15" fmla="*/ 322517 w 338137"/>
                  <a:gd name="connsiteY15" fmla="*/ 26765 h 336708"/>
                  <a:gd name="connsiteX16" fmla="*/ 314896 w 338137"/>
                  <a:gd name="connsiteY16" fmla="*/ 45244 h 336708"/>
                  <a:gd name="connsiteX17" fmla="*/ 329851 w 338137"/>
                  <a:gd name="connsiteY17" fmla="*/ 34100 h 336708"/>
                  <a:gd name="connsiteX18" fmla="*/ 338138 w 338137"/>
                  <a:gd name="connsiteY18" fmla="*/ 27908 h 336708"/>
                  <a:gd name="connsiteX19" fmla="*/ 335375 w 338137"/>
                  <a:gd name="connsiteY19" fmla="*/ 39624 h 336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8137" h="336708">
                    <a:moveTo>
                      <a:pt x="335375" y="39624"/>
                    </a:moveTo>
                    <a:lnTo>
                      <a:pt x="336613" y="40957"/>
                    </a:lnTo>
                    <a:lnTo>
                      <a:pt x="206502" y="171164"/>
                    </a:lnTo>
                    <a:lnTo>
                      <a:pt x="93440" y="284226"/>
                    </a:lnTo>
                    <a:lnTo>
                      <a:pt x="41053" y="336709"/>
                    </a:lnTo>
                    <a:lnTo>
                      <a:pt x="0" y="295656"/>
                    </a:lnTo>
                    <a:lnTo>
                      <a:pt x="52483" y="243173"/>
                    </a:lnTo>
                    <a:lnTo>
                      <a:pt x="165545" y="130207"/>
                    </a:lnTo>
                    <a:lnTo>
                      <a:pt x="295751" y="0"/>
                    </a:lnTo>
                    <a:lnTo>
                      <a:pt x="298418" y="2762"/>
                    </a:lnTo>
                    <a:lnTo>
                      <a:pt x="317278" y="5715"/>
                    </a:lnTo>
                    <a:lnTo>
                      <a:pt x="311658" y="16002"/>
                    </a:lnTo>
                    <a:lnTo>
                      <a:pt x="304991" y="27908"/>
                    </a:lnTo>
                    <a:lnTo>
                      <a:pt x="316421" y="20764"/>
                    </a:lnTo>
                    <a:lnTo>
                      <a:pt x="328041" y="13430"/>
                    </a:lnTo>
                    <a:lnTo>
                      <a:pt x="322517" y="26765"/>
                    </a:lnTo>
                    <a:lnTo>
                      <a:pt x="314896" y="45244"/>
                    </a:lnTo>
                    <a:lnTo>
                      <a:pt x="329851" y="34100"/>
                    </a:lnTo>
                    <a:lnTo>
                      <a:pt x="338138" y="27908"/>
                    </a:lnTo>
                    <a:lnTo>
                      <a:pt x="335375" y="39624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>
                <a:extLst>
                  <a:ext uri="{FF2B5EF4-FFF2-40B4-BE49-F238E27FC236}">
                    <a16:creationId xmlns:a16="http://schemas.microsoft.com/office/drawing/2014/main" id="{A38F32E4-0095-6C93-BC4D-DF8D019436F0}"/>
                  </a:ext>
                </a:extLst>
              </p:cNvPr>
              <p:cNvSpPr/>
              <p:nvPr/>
            </p:nvSpPr>
            <p:spPr>
              <a:xfrm rot="18900000">
                <a:off x="6539624" y="8298581"/>
                <a:ext cx="153638" cy="58007"/>
              </a:xfrm>
              <a:custGeom>
                <a:avLst/>
                <a:gdLst>
                  <a:gd name="connsiteX0" fmla="*/ -981 w 153638"/>
                  <a:gd name="connsiteY0" fmla="*/ 290 h 58007"/>
                  <a:gd name="connsiteX1" fmla="*/ 152658 w 153638"/>
                  <a:gd name="connsiteY1" fmla="*/ 290 h 58007"/>
                  <a:gd name="connsiteX2" fmla="*/ 152658 w 153638"/>
                  <a:gd name="connsiteY2" fmla="*/ 58297 h 58007"/>
                  <a:gd name="connsiteX3" fmla="*/ -981 w 153638"/>
                  <a:gd name="connsiteY3" fmla="*/ 5829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638" h="58007">
                    <a:moveTo>
                      <a:pt x="-981" y="290"/>
                    </a:moveTo>
                    <a:lnTo>
                      <a:pt x="152658" y="290"/>
                    </a:lnTo>
                    <a:lnTo>
                      <a:pt x="152658" y="58297"/>
                    </a:lnTo>
                    <a:lnTo>
                      <a:pt x="-981" y="5829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>
                <a:extLst>
                  <a:ext uri="{FF2B5EF4-FFF2-40B4-BE49-F238E27FC236}">
                    <a16:creationId xmlns:a16="http://schemas.microsoft.com/office/drawing/2014/main" id="{5CB25737-7DE3-B937-F4F5-24BDE3A6C0CC}"/>
                  </a:ext>
                </a:extLst>
              </p:cNvPr>
              <p:cNvSpPr/>
              <p:nvPr/>
            </p:nvSpPr>
            <p:spPr>
              <a:xfrm>
                <a:off x="6968296" y="7871070"/>
                <a:ext cx="14863" cy="85915"/>
              </a:xfrm>
              <a:custGeom>
                <a:avLst/>
                <a:gdLst>
                  <a:gd name="connsiteX0" fmla="*/ 7309 w 14863"/>
                  <a:gd name="connsiteY0" fmla="*/ 290 h 85915"/>
                  <a:gd name="connsiteX1" fmla="*/ 7309 w 14863"/>
                  <a:gd name="connsiteY1" fmla="*/ 27912 h 85915"/>
                  <a:gd name="connsiteX2" fmla="*/ 11594 w 14863"/>
                  <a:gd name="connsiteY2" fmla="*/ 47667 h 85915"/>
                  <a:gd name="connsiteX3" fmla="*/ 7309 w 14863"/>
                  <a:gd name="connsiteY3" fmla="*/ 51915 h 85915"/>
                  <a:gd name="connsiteX4" fmla="*/ 4355 w 14863"/>
                  <a:gd name="connsiteY4" fmla="*/ 69060 h 85915"/>
                  <a:gd name="connsiteX5" fmla="*/ 7404 w 14863"/>
                  <a:gd name="connsiteY5" fmla="*/ 76109 h 85915"/>
                  <a:gd name="connsiteX6" fmla="*/ 7404 w 14863"/>
                  <a:gd name="connsiteY6" fmla="*/ 86205 h 8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63" h="85915">
                    <a:moveTo>
                      <a:pt x="7309" y="290"/>
                    </a:moveTo>
                    <a:cubicBezTo>
                      <a:pt x="-4121" y="9815"/>
                      <a:pt x="-3359" y="17816"/>
                      <a:pt x="7309" y="27912"/>
                    </a:cubicBezTo>
                    <a:cubicBezTo>
                      <a:pt x="13976" y="32198"/>
                      <a:pt x="15881" y="41038"/>
                      <a:pt x="11594" y="47667"/>
                    </a:cubicBezTo>
                    <a:cubicBezTo>
                      <a:pt x="10451" y="49372"/>
                      <a:pt x="9024" y="50820"/>
                      <a:pt x="7309" y="51915"/>
                    </a:cubicBezTo>
                    <a:cubicBezTo>
                      <a:pt x="-312" y="58869"/>
                      <a:pt x="165" y="64393"/>
                      <a:pt x="4355" y="69060"/>
                    </a:cubicBezTo>
                    <a:cubicBezTo>
                      <a:pt x="6166" y="70956"/>
                      <a:pt x="7309" y="73470"/>
                      <a:pt x="7404" y="76109"/>
                    </a:cubicBezTo>
                    <a:lnTo>
                      <a:pt x="7404" y="86205"/>
                    </a:lnTo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03C82711-F59F-4AF8-B224-E6EEE76FC053}"/>
              </a:ext>
            </a:extLst>
          </p:cNvPr>
          <p:cNvSpPr/>
          <p:nvPr/>
        </p:nvSpPr>
        <p:spPr>
          <a:xfrm>
            <a:off x="7299190" y="1297493"/>
            <a:ext cx="2004683" cy="426300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D8A9F47-5EF3-4F54-AE3A-2D9EB8F89939}"/>
              </a:ext>
            </a:extLst>
          </p:cNvPr>
          <p:cNvSpPr/>
          <p:nvPr/>
        </p:nvSpPr>
        <p:spPr>
          <a:xfrm>
            <a:off x="7364882" y="3603305"/>
            <a:ext cx="1873298" cy="610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400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定期进行体检有助于掌握自身健康情况</a:t>
            </a:r>
            <a:endParaRPr lang="zh-CN" altLang="en-US" sz="1400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B24CE6E-FBCB-48A7-9219-1B3DCE09DF44}"/>
              </a:ext>
            </a:extLst>
          </p:cNvPr>
          <p:cNvSpPr/>
          <p:nvPr/>
        </p:nvSpPr>
        <p:spPr>
          <a:xfrm>
            <a:off x="7747533" y="3077616"/>
            <a:ext cx="1107996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定期体检</a:t>
            </a: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033669DA-2973-487C-980F-C417CAC38AF7}"/>
              </a:ext>
            </a:extLst>
          </p:cNvPr>
          <p:cNvCxnSpPr>
            <a:cxnSpLocks/>
          </p:cNvCxnSpPr>
          <p:nvPr/>
        </p:nvCxnSpPr>
        <p:spPr>
          <a:xfrm>
            <a:off x="8141455" y="2855527"/>
            <a:ext cx="32015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2941491C-39EF-A99A-892A-86056810320E}"/>
              </a:ext>
            </a:extLst>
          </p:cNvPr>
          <p:cNvGrpSpPr/>
          <p:nvPr/>
        </p:nvGrpSpPr>
        <p:grpSpPr>
          <a:xfrm>
            <a:off x="7733520" y="1535943"/>
            <a:ext cx="1136022" cy="1136022"/>
            <a:chOff x="10609734" y="8055693"/>
            <a:chExt cx="1136022" cy="1136022"/>
          </a:xfrm>
        </p:grpSpPr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92D06283-8CD9-794E-109C-40EAC44D36BE}"/>
                </a:ext>
              </a:extLst>
            </p:cNvPr>
            <p:cNvSpPr>
              <a:spLocks/>
            </p:cNvSpPr>
            <p:nvPr/>
          </p:nvSpPr>
          <p:spPr>
            <a:xfrm>
              <a:off x="10609734" y="8055693"/>
              <a:ext cx="1136022" cy="11360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254A2BCD-E09C-A45F-3661-C8DE3718CE57}"/>
                </a:ext>
              </a:extLst>
            </p:cNvPr>
            <p:cNvGrpSpPr/>
            <p:nvPr/>
          </p:nvGrpSpPr>
          <p:grpSpPr>
            <a:xfrm>
              <a:off x="10779996" y="8225913"/>
              <a:ext cx="795499" cy="795583"/>
              <a:chOff x="5774294" y="7898502"/>
              <a:chExt cx="476295" cy="476345"/>
            </a:xfrm>
          </p:grpSpPr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id="{6C65265C-A7CA-ED21-7471-DCC813492064}"/>
                  </a:ext>
                </a:extLst>
              </p:cNvPr>
              <p:cNvSpPr/>
              <p:nvPr/>
            </p:nvSpPr>
            <p:spPr>
              <a:xfrm>
                <a:off x="5774294" y="7915933"/>
                <a:ext cx="108725" cy="220789"/>
              </a:xfrm>
              <a:custGeom>
                <a:avLst/>
                <a:gdLst>
                  <a:gd name="connsiteX0" fmla="*/ 107745 w 108725"/>
                  <a:gd name="connsiteY0" fmla="*/ 221079 h 220789"/>
                  <a:gd name="connsiteX1" fmla="*/ 104316 w 108725"/>
                  <a:gd name="connsiteY1" fmla="*/ 221079 h 220789"/>
                  <a:gd name="connsiteX2" fmla="*/ 39831 w 108725"/>
                  <a:gd name="connsiteY2" fmla="*/ 171644 h 220789"/>
                  <a:gd name="connsiteX3" fmla="*/ -364 w 108725"/>
                  <a:gd name="connsiteY3" fmla="*/ 22673 h 220789"/>
                  <a:gd name="connsiteX4" fmla="*/ 12305 w 108725"/>
                  <a:gd name="connsiteY4" fmla="*/ 890 h 220789"/>
                  <a:gd name="connsiteX5" fmla="*/ 16877 w 108725"/>
                  <a:gd name="connsiteY5" fmla="*/ 290 h 220789"/>
                  <a:gd name="connsiteX6" fmla="*/ 64502 w 108725"/>
                  <a:gd name="connsiteY6" fmla="*/ 290 h 220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725" h="220789">
                    <a:moveTo>
                      <a:pt x="107745" y="221079"/>
                    </a:moveTo>
                    <a:lnTo>
                      <a:pt x="104316" y="221079"/>
                    </a:lnTo>
                    <a:cubicBezTo>
                      <a:pt x="74122" y="221117"/>
                      <a:pt x="47642" y="200829"/>
                      <a:pt x="39831" y="171644"/>
                    </a:cubicBezTo>
                    <a:lnTo>
                      <a:pt x="-364" y="22673"/>
                    </a:lnTo>
                    <a:cubicBezTo>
                      <a:pt x="-2936" y="13167"/>
                      <a:pt x="2780" y="3414"/>
                      <a:pt x="12305" y="890"/>
                    </a:cubicBezTo>
                    <a:cubicBezTo>
                      <a:pt x="13733" y="490"/>
                      <a:pt x="15353" y="290"/>
                      <a:pt x="16877" y="290"/>
                    </a:cubicBezTo>
                    <a:lnTo>
                      <a:pt x="64502" y="290"/>
                    </a:lnTo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8A6DEA4B-C36F-A475-CAC2-7556EE7E8033}"/>
                  </a:ext>
                </a:extLst>
              </p:cNvPr>
              <p:cNvSpPr/>
              <p:nvPr/>
            </p:nvSpPr>
            <p:spPr>
              <a:xfrm>
                <a:off x="5952552" y="7915933"/>
                <a:ext cx="108585" cy="220789"/>
              </a:xfrm>
              <a:custGeom>
                <a:avLst/>
                <a:gdLst>
                  <a:gd name="connsiteX0" fmla="*/ 42168 w 108585"/>
                  <a:gd name="connsiteY0" fmla="*/ 290 h 220789"/>
                  <a:gd name="connsiteX1" fmla="*/ 89793 w 108585"/>
                  <a:gd name="connsiteY1" fmla="*/ 290 h 220789"/>
                  <a:gd name="connsiteX2" fmla="*/ 107605 w 108585"/>
                  <a:gd name="connsiteY2" fmla="*/ 18073 h 220789"/>
                  <a:gd name="connsiteX3" fmla="*/ 107033 w 108585"/>
                  <a:gd name="connsiteY3" fmla="*/ 22673 h 220789"/>
                  <a:gd name="connsiteX4" fmla="*/ 66933 w 108585"/>
                  <a:gd name="connsiteY4" fmla="*/ 171644 h 220789"/>
                  <a:gd name="connsiteX5" fmla="*/ 2448 w 108585"/>
                  <a:gd name="connsiteY5" fmla="*/ 221079 h 220789"/>
                  <a:gd name="connsiteX6" fmla="*/ -980 w 108585"/>
                  <a:gd name="connsiteY6" fmla="*/ 221079 h 220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585" h="220789">
                    <a:moveTo>
                      <a:pt x="42168" y="290"/>
                    </a:moveTo>
                    <a:lnTo>
                      <a:pt x="89793" y="290"/>
                    </a:lnTo>
                    <a:cubicBezTo>
                      <a:pt x="99604" y="280"/>
                      <a:pt x="107605" y="8243"/>
                      <a:pt x="107605" y="18073"/>
                    </a:cubicBezTo>
                    <a:cubicBezTo>
                      <a:pt x="107605" y="19625"/>
                      <a:pt x="107414" y="21178"/>
                      <a:pt x="107033" y="22673"/>
                    </a:cubicBezTo>
                    <a:lnTo>
                      <a:pt x="66933" y="171644"/>
                    </a:lnTo>
                    <a:cubicBezTo>
                      <a:pt x="59123" y="200829"/>
                      <a:pt x="32643" y="221117"/>
                      <a:pt x="2448" y="221079"/>
                    </a:cubicBezTo>
                    <a:lnTo>
                      <a:pt x="-980" y="221079"/>
                    </a:lnTo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3BDEF944-8665-641B-3C96-1D362E5A415A}"/>
                  </a:ext>
                </a:extLst>
              </p:cNvPr>
              <p:cNvSpPr/>
              <p:nvPr/>
            </p:nvSpPr>
            <p:spPr>
              <a:xfrm>
                <a:off x="5883019" y="8102051"/>
                <a:ext cx="69437" cy="69342"/>
              </a:xfrm>
              <a:custGeom>
                <a:avLst/>
                <a:gdLst>
                  <a:gd name="connsiteX0" fmla="*/ 68457 w 69437"/>
                  <a:gd name="connsiteY0" fmla="*/ 34961 h 69342"/>
                  <a:gd name="connsiteX1" fmla="*/ 33786 w 69437"/>
                  <a:gd name="connsiteY1" fmla="*/ 69632 h 69342"/>
                  <a:gd name="connsiteX2" fmla="*/ 33691 w 69437"/>
                  <a:gd name="connsiteY2" fmla="*/ 69632 h 69342"/>
                  <a:gd name="connsiteX3" fmla="*/ -980 w 69437"/>
                  <a:gd name="connsiteY3" fmla="*/ 34961 h 69342"/>
                  <a:gd name="connsiteX4" fmla="*/ 33691 w 69437"/>
                  <a:gd name="connsiteY4" fmla="*/ 290 h 69342"/>
                  <a:gd name="connsiteX5" fmla="*/ 68457 w 69437"/>
                  <a:gd name="connsiteY5" fmla="*/ 34866 h 69342"/>
                  <a:gd name="connsiteX6" fmla="*/ 68457 w 69437"/>
                  <a:gd name="connsiteY6" fmla="*/ 34961 h 6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437" h="69342">
                    <a:moveTo>
                      <a:pt x="68457" y="34961"/>
                    </a:moveTo>
                    <a:cubicBezTo>
                      <a:pt x="68457" y="54106"/>
                      <a:pt x="52931" y="69632"/>
                      <a:pt x="33786" y="69632"/>
                    </a:cubicBezTo>
                    <a:cubicBezTo>
                      <a:pt x="33786" y="69632"/>
                      <a:pt x="33691" y="69632"/>
                      <a:pt x="33691" y="69632"/>
                    </a:cubicBezTo>
                    <a:cubicBezTo>
                      <a:pt x="14545" y="69632"/>
                      <a:pt x="-980" y="54106"/>
                      <a:pt x="-980" y="34961"/>
                    </a:cubicBezTo>
                    <a:cubicBezTo>
                      <a:pt x="-980" y="15816"/>
                      <a:pt x="14545" y="290"/>
                      <a:pt x="33691" y="290"/>
                    </a:cubicBezTo>
                    <a:cubicBezTo>
                      <a:pt x="52836" y="233"/>
                      <a:pt x="68362" y="15721"/>
                      <a:pt x="68457" y="34866"/>
                    </a:cubicBezTo>
                    <a:cubicBezTo>
                      <a:pt x="68457" y="34894"/>
                      <a:pt x="68457" y="34932"/>
                      <a:pt x="68457" y="3496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>
                <a:extLst>
                  <a:ext uri="{FF2B5EF4-FFF2-40B4-BE49-F238E27FC236}">
                    <a16:creationId xmlns:a16="http://schemas.microsoft.com/office/drawing/2014/main" id="{76792CF8-758B-844A-54FC-042FDD9F6EFA}"/>
                  </a:ext>
                </a:extLst>
              </p:cNvPr>
              <p:cNvSpPr/>
              <p:nvPr/>
            </p:nvSpPr>
            <p:spPr>
              <a:xfrm>
                <a:off x="5917786" y="8136722"/>
                <a:ext cx="273272" cy="238125"/>
              </a:xfrm>
              <a:custGeom>
                <a:avLst/>
                <a:gdLst>
                  <a:gd name="connsiteX0" fmla="*/ -980 w 273272"/>
                  <a:gd name="connsiteY0" fmla="*/ 34961 h 238125"/>
                  <a:gd name="connsiteX1" fmla="*/ -980 w 273272"/>
                  <a:gd name="connsiteY1" fmla="*/ 170120 h 238125"/>
                  <a:gd name="connsiteX2" fmla="*/ 67314 w 273272"/>
                  <a:gd name="connsiteY2" fmla="*/ 238415 h 238125"/>
                  <a:gd name="connsiteX3" fmla="*/ 67314 w 273272"/>
                  <a:gd name="connsiteY3" fmla="*/ 238415 h 238125"/>
                  <a:gd name="connsiteX4" fmla="*/ 135609 w 273272"/>
                  <a:gd name="connsiteY4" fmla="*/ 170120 h 238125"/>
                  <a:gd name="connsiteX5" fmla="*/ 135609 w 273272"/>
                  <a:gd name="connsiteY5" fmla="*/ 68584 h 238125"/>
                  <a:gd name="connsiteX6" fmla="*/ 203902 w 273272"/>
                  <a:gd name="connsiteY6" fmla="*/ 290 h 238125"/>
                  <a:gd name="connsiteX7" fmla="*/ 203998 w 273272"/>
                  <a:gd name="connsiteY7" fmla="*/ 290 h 238125"/>
                  <a:gd name="connsiteX8" fmla="*/ 203998 w 273272"/>
                  <a:gd name="connsiteY8" fmla="*/ 290 h 238125"/>
                  <a:gd name="connsiteX9" fmla="*/ 272292 w 273272"/>
                  <a:gd name="connsiteY9" fmla="*/ 68584 h 238125"/>
                  <a:gd name="connsiteX10" fmla="*/ 272292 w 273272"/>
                  <a:gd name="connsiteY10" fmla="*/ 119352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272" h="238125">
                    <a:moveTo>
                      <a:pt x="-980" y="34961"/>
                    </a:moveTo>
                    <a:lnTo>
                      <a:pt x="-980" y="170120"/>
                    </a:lnTo>
                    <a:cubicBezTo>
                      <a:pt x="-980" y="207839"/>
                      <a:pt x="29596" y="238415"/>
                      <a:pt x="67314" y="238415"/>
                    </a:cubicBezTo>
                    <a:lnTo>
                      <a:pt x="67314" y="238415"/>
                    </a:lnTo>
                    <a:cubicBezTo>
                      <a:pt x="105033" y="238415"/>
                      <a:pt x="135609" y="207839"/>
                      <a:pt x="135609" y="170120"/>
                    </a:cubicBezTo>
                    <a:lnTo>
                      <a:pt x="135609" y="68584"/>
                    </a:lnTo>
                    <a:cubicBezTo>
                      <a:pt x="135609" y="30865"/>
                      <a:pt x="166184" y="290"/>
                      <a:pt x="203902" y="290"/>
                    </a:cubicBezTo>
                    <a:cubicBezTo>
                      <a:pt x="203902" y="290"/>
                      <a:pt x="203998" y="290"/>
                      <a:pt x="203998" y="290"/>
                    </a:cubicBezTo>
                    <a:lnTo>
                      <a:pt x="203998" y="290"/>
                    </a:lnTo>
                    <a:cubicBezTo>
                      <a:pt x="241716" y="290"/>
                      <a:pt x="272292" y="30865"/>
                      <a:pt x="272292" y="68584"/>
                    </a:cubicBezTo>
                    <a:lnTo>
                      <a:pt x="272292" y="119352"/>
                    </a:lnTo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>
                <a:extLst>
                  <a:ext uri="{FF2B5EF4-FFF2-40B4-BE49-F238E27FC236}">
                    <a16:creationId xmlns:a16="http://schemas.microsoft.com/office/drawing/2014/main" id="{6DBF85A2-96C6-9181-7971-2E4BCB515709}"/>
                  </a:ext>
                </a:extLst>
              </p:cNvPr>
              <p:cNvSpPr/>
              <p:nvPr/>
            </p:nvSpPr>
            <p:spPr>
              <a:xfrm>
                <a:off x="6131527" y="8255690"/>
                <a:ext cx="119062" cy="119062"/>
              </a:xfrm>
              <a:custGeom>
                <a:avLst/>
                <a:gdLst>
                  <a:gd name="connsiteX0" fmla="*/ 119062 w 119062"/>
                  <a:gd name="connsiteY0" fmla="*/ 59531 h 119062"/>
                  <a:gd name="connsiteX1" fmla="*/ 59531 w 119062"/>
                  <a:gd name="connsiteY1" fmla="*/ 119063 h 119062"/>
                  <a:gd name="connsiteX2" fmla="*/ 0 w 119062"/>
                  <a:gd name="connsiteY2" fmla="*/ 59531 h 119062"/>
                  <a:gd name="connsiteX3" fmla="*/ 59531 w 119062"/>
                  <a:gd name="connsiteY3" fmla="*/ 0 h 119062"/>
                  <a:gd name="connsiteX4" fmla="*/ 119062 w 119062"/>
                  <a:gd name="connsiteY4" fmla="*/ 59531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062" h="119062">
                    <a:moveTo>
                      <a:pt x="119062" y="59531"/>
                    </a:moveTo>
                    <a:cubicBezTo>
                      <a:pt x="119062" y="92409"/>
                      <a:pt x="92409" y="119063"/>
                      <a:pt x="59531" y="119063"/>
                    </a:cubicBezTo>
                    <a:cubicBezTo>
                      <a:pt x="26653" y="119063"/>
                      <a:pt x="0" y="92409"/>
                      <a:pt x="0" y="59531"/>
                    </a:cubicBezTo>
                    <a:cubicBezTo>
                      <a:pt x="0" y="26653"/>
                      <a:pt x="26653" y="0"/>
                      <a:pt x="59531" y="0"/>
                    </a:cubicBezTo>
                    <a:cubicBezTo>
                      <a:pt x="92409" y="0"/>
                      <a:pt x="119062" y="26653"/>
                      <a:pt x="119062" y="5953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BC4F240C-20C3-4EC0-BDCD-87DEF0BCD738}"/>
                  </a:ext>
                </a:extLst>
              </p:cNvPr>
              <p:cNvSpPr/>
              <p:nvPr/>
            </p:nvSpPr>
            <p:spPr>
              <a:xfrm>
                <a:off x="5839777" y="7898502"/>
                <a:ext cx="34670" cy="34671"/>
              </a:xfrm>
              <a:custGeom>
                <a:avLst/>
                <a:gdLst>
                  <a:gd name="connsiteX0" fmla="*/ 34671 w 34670"/>
                  <a:gd name="connsiteY0" fmla="*/ 17335 h 34671"/>
                  <a:gd name="connsiteX1" fmla="*/ 17335 w 34670"/>
                  <a:gd name="connsiteY1" fmla="*/ 34671 h 34671"/>
                  <a:gd name="connsiteX2" fmla="*/ 0 w 34670"/>
                  <a:gd name="connsiteY2" fmla="*/ 17335 h 34671"/>
                  <a:gd name="connsiteX3" fmla="*/ 17335 w 34670"/>
                  <a:gd name="connsiteY3" fmla="*/ 0 h 34671"/>
                  <a:gd name="connsiteX4" fmla="*/ 34671 w 34670"/>
                  <a:gd name="connsiteY4" fmla="*/ 17335 h 34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70" h="34671">
                    <a:moveTo>
                      <a:pt x="34671" y="17335"/>
                    </a:moveTo>
                    <a:cubicBezTo>
                      <a:pt x="34671" y="26910"/>
                      <a:pt x="26910" y="34671"/>
                      <a:pt x="17335" y="34671"/>
                    </a:cubicBezTo>
                    <a:cubicBezTo>
                      <a:pt x="7761" y="34671"/>
                      <a:pt x="0" y="26910"/>
                      <a:pt x="0" y="17335"/>
                    </a:cubicBezTo>
                    <a:cubicBezTo>
                      <a:pt x="0" y="7761"/>
                      <a:pt x="7761" y="0"/>
                      <a:pt x="17335" y="0"/>
                    </a:cubicBezTo>
                    <a:cubicBezTo>
                      <a:pt x="26910" y="0"/>
                      <a:pt x="34671" y="7761"/>
                      <a:pt x="34671" y="17335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8F66225E-25A5-DA96-2C1E-E75216332DE3}"/>
                  </a:ext>
                </a:extLst>
              </p:cNvPr>
              <p:cNvSpPr/>
              <p:nvPr/>
            </p:nvSpPr>
            <p:spPr>
              <a:xfrm>
                <a:off x="5961125" y="7898502"/>
                <a:ext cx="34670" cy="34671"/>
              </a:xfrm>
              <a:custGeom>
                <a:avLst/>
                <a:gdLst>
                  <a:gd name="connsiteX0" fmla="*/ 34671 w 34670"/>
                  <a:gd name="connsiteY0" fmla="*/ 17335 h 34671"/>
                  <a:gd name="connsiteX1" fmla="*/ 17335 w 34670"/>
                  <a:gd name="connsiteY1" fmla="*/ 34671 h 34671"/>
                  <a:gd name="connsiteX2" fmla="*/ 0 w 34670"/>
                  <a:gd name="connsiteY2" fmla="*/ 17335 h 34671"/>
                  <a:gd name="connsiteX3" fmla="*/ 17335 w 34670"/>
                  <a:gd name="connsiteY3" fmla="*/ 0 h 34671"/>
                  <a:gd name="connsiteX4" fmla="*/ 34671 w 34670"/>
                  <a:gd name="connsiteY4" fmla="*/ 17335 h 34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70" h="34671">
                    <a:moveTo>
                      <a:pt x="34671" y="17335"/>
                    </a:moveTo>
                    <a:cubicBezTo>
                      <a:pt x="34671" y="26910"/>
                      <a:pt x="26910" y="34671"/>
                      <a:pt x="17335" y="34671"/>
                    </a:cubicBezTo>
                    <a:cubicBezTo>
                      <a:pt x="7761" y="34671"/>
                      <a:pt x="0" y="26910"/>
                      <a:pt x="0" y="17335"/>
                    </a:cubicBezTo>
                    <a:cubicBezTo>
                      <a:pt x="0" y="7761"/>
                      <a:pt x="7761" y="0"/>
                      <a:pt x="17335" y="0"/>
                    </a:cubicBezTo>
                    <a:cubicBezTo>
                      <a:pt x="26910" y="0"/>
                      <a:pt x="34671" y="7761"/>
                      <a:pt x="34671" y="17335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64" name="矩形 63">
            <a:extLst>
              <a:ext uri="{FF2B5EF4-FFF2-40B4-BE49-F238E27FC236}">
                <a16:creationId xmlns:a16="http://schemas.microsoft.com/office/drawing/2014/main" id="{9108422C-BB72-4015-8146-464C529BDFE7}"/>
              </a:ext>
            </a:extLst>
          </p:cNvPr>
          <p:cNvSpPr/>
          <p:nvPr/>
        </p:nvSpPr>
        <p:spPr>
          <a:xfrm>
            <a:off x="9504717" y="1297493"/>
            <a:ext cx="2004683" cy="426300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5BFA5EE-9C60-47C6-B218-400FBFE8B566}"/>
              </a:ext>
            </a:extLst>
          </p:cNvPr>
          <p:cNvSpPr/>
          <p:nvPr/>
        </p:nvSpPr>
        <p:spPr>
          <a:xfrm>
            <a:off x="9570409" y="3603305"/>
            <a:ext cx="1873298" cy="1149289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在焦虑、抑郁等心理因素作用下，也可能出现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胰岛素抵抗</a:t>
            </a:r>
            <a:r>
              <a: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，不利于糖代谢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8E4588F-3AC2-460D-8FD3-9C5B5EA265FF}"/>
              </a:ext>
            </a:extLst>
          </p:cNvPr>
          <p:cNvSpPr/>
          <p:nvPr/>
        </p:nvSpPr>
        <p:spPr>
          <a:xfrm>
            <a:off x="9953060" y="3077616"/>
            <a:ext cx="1107996" cy="369332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调整情绪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4920F1DB-D4C6-3393-818C-B06941B5571D}"/>
              </a:ext>
            </a:extLst>
          </p:cNvPr>
          <p:cNvGrpSpPr/>
          <p:nvPr/>
        </p:nvGrpSpPr>
        <p:grpSpPr>
          <a:xfrm>
            <a:off x="9939047" y="1535943"/>
            <a:ext cx="1136022" cy="1136022"/>
            <a:chOff x="13571890" y="8064472"/>
            <a:chExt cx="1136022" cy="1136022"/>
          </a:xfrm>
        </p:grpSpPr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5273B5BB-D497-F48C-1FAD-5DBE54C879DD}"/>
                </a:ext>
              </a:extLst>
            </p:cNvPr>
            <p:cNvSpPr>
              <a:spLocks/>
            </p:cNvSpPr>
            <p:nvPr/>
          </p:nvSpPr>
          <p:spPr>
            <a:xfrm>
              <a:off x="13571890" y="8064472"/>
              <a:ext cx="1136022" cy="11360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0BDA3AEC-3697-9E4E-2946-657E9948E84C}"/>
                </a:ext>
              </a:extLst>
            </p:cNvPr>
            <p:cNvGrpSpPr/>
            <p:nvPr/>
          </p:nvGrpSpPr>
          <p:grpSpPr>
            <a:xfrm>
              <a:off x="13742189" y="8234771"/>
              <a:ext cx="795424" cy="795424"/>
              <a:chOff x="7375111" y="7916219"/>
              <a:chExt cx="476250" cy="476250"/>
            </a:xfrm>
          </p:grpSpPr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47F3BB8E-E9BA-B129-4036-A698C0AD617A}"/>
                  </a:ext>
                </a:extLst>
              </p:cNvPr>
              <p:cNvSpPr/>
              <p:nvPr/>
            </p:nvSpPr>
            <p:spPr>
              <a:xfrm>
                <a:off x="7375111" y="7916219"/>
                <a:ext cx="476250" cy="476250"/>
              </a:xfrm>
              <a:custGeom>
                <a:avLst/>
                <a:gdLst>
                  <a:gd name="connsiteX0" fmla="*/ 476250 w 476250"/>
                  <a:gd name="connsiteY0" fmla="*/ 238125 h 476250"/>
                  <a:gd name="connsiteX1" fmla="*/ 238125 w 476250"/>
                  <a:gd name="connsiteY1" fmla="*/ 476250 h 476250"/>
                  <a:gd name="connsiteX2" fmla="*/ 0 w 476250"/>
                  <a:gd name="connsiteY2" fmla="*/ 238125 h 476250"/>
                  <a:gd name="connsiteX3" fmla="*/ 238125 w 476250"/>
                  <a:gd name="connsiteY3" fmla="*/ 0 h 476250"/>
                  <a:gd name="connsiteX4" fmla="*/ 476250 w 476250"/>
                  <a:gd name="connsiteY4" fmla="*/ 238125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476250">
                    <a:moveTo>
                      <a:pt x="476250" y="238125"/>
                    </a:moveTo>
                    <a:cubicBezTo>
                      <a:pt x="476250" y="369638"/>
                      <a:pt x="369638" y="476250"/>
                      <a:pt x="238125" y="476250"/>
                    </a:cubicBezTo>
                    <a:cubicBezTo>
                      <a:pt x="106612" y="476250"/>
                      <a:pt x="0" y="369638"/>
                      <a:pt x="0" y="238125"/>
                    </a:cubicBezTo>
                    <a:cubicBezTo>
                      <a:pt x="0" y="106612"/>
                      <a:pt x="106612" y="0"/>
                      <a:pt x="238125" y="0"/>
                    </a:cubicBezTo>
                    <a:cubicBezTo>
                      <a:pt x="369638" y="0"/>
                      <a:pt x="476250" y="106612"/>
                      <a:pt x="476250" y="238125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B9B801A4-61DB-9DA4-1F9D-A15B28BB11CF}"/>
                  </a:ext>
                </a:extLst>
              </p:cNvPr>
              <p:cNvSpPr/>
              <p:nvPr/>
            </p:nvSpPr>
            <p:spPr>
              <a:xfrm>
                <a:off x="7463122" y="8228067"/>
                <a:ext cx="300132" cy="93535"/>
              </a:xfrm>
              <a:custGeom>
                <a:avLst/>
                <a:gdLst>
                  <a:gd name="connsiteX0" fmla="*/ -980 w 300132"/>
                  <a:gd name="connsiteY0" fmla="*/ 290 h 93535"/>
                  <a:gd name="connsiteX1" fmla="*/ 149038 w 300132"/>
                  <a:gd name="connsiteY1" fmla="*/ 93825 h 93535"/>
                  <a:gd name="connsiteX2" fmla="*/ 299152 w 300132"/>
                  <a:gd name="connsiteY2" fmla="*/ 290 h 9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32" h="93535">
                    <a:moveTo>
                      <a:pt x="-980" y="290"/>
                    </a:moveTo>
                    <a:cubicBezTo>
                      <a:pt x="27024" y="57554"/>
                      <a:pt x="85317" y="93844"/>
                      <a:pt x="149038" y="93825"/>
                    </a:cubicBezTo>
                    <a:cubicBezTo>
                      <a:pt x="212857" y="93882"/>
                      <a:pt x="271054" y="57583"/>
                      <a:pt x="299152" y="290"/>
                    </a:cubicBezTo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4EF97F5B-052B-6591-E7A8-E4C2C361A200}"/>
                  </a:ext>
                </a:extLst>
              </p:cNvPr>
              <p:cNvSpPr/>
              <p:nvPr/>
            </p:nvSpPr>
            <p:spPr>
              <a:xfrm>
                <a:off x="7497793" y="8055950"/>
                <a:ext cx="69341" cy="69342"/>
              </a:xfrm>
              <a:custGeom>
                <a:avLst/>
                <a:gdLst>
                  <a:gd name="connsiteX0" fmla="*/ 69342 w 69341"/>
                  <a:gd name="connsiteY0" fmla="*/ 34671 h 69342"/>
                  <a:gd name="connsiteX1" fmla="*/ 34671 w 69341"/>
                  <a:gd name="connsiteY1" fmla="*/ 69342 h 69342"/>
                  <a:gd name="connsiteX2" fmla="*/ 0 w 69341"/>
                  <a:gd name="connsiteY2" fmla="*/ 34671 h 69342"/>
                  <a:gd name="connsiteX3" fmla="*/ 34671 w 69341"/>
                  <a:gd name="connsiteY3" fmla="*/ 0 h 69342"/>
                  <a:gd name="connsiteX4" fmla="*/ 69342 w 69341"/>
                  <a:gd name="connsiteY4" fmla="*/ 34671 h 6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341" h="69342">
                    <a:moveTo>
                      <a:pt x="69342" y="34671"/>
                    </a:moveTo>
                    <a:cubicBezTo>
                      <a:pt x="69342" y="53819"/>
                      <a:pt x="53820" y="69342"/>
                      <a:pt x="34671" y="69342"/>
                    </a:cubicBezTo>
                    <a:cubicBezTo>
                      <a:pt x="15523" y="69342"/>
                      <a:pt x="0" y="53819"/>
                      <a:pt x="0" y="34671"/>
                    </a:cubicBezTo>
                    <a:cubicBezTo>
                      <a:pt x="0" y="15523"/>
                      <a:pt x="15522" y="0"/>
                      <a:pt x="34671" y="0"/>
                    </a:cubicBezTo>
                    <a:cubicBezTo>
                      <a:pt x="53819" y="0"/>
                      <a:pt x="69342" y="15523"/>
                      <a:pt x="69342" y="3467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C322C312-6C1C-9DF6-3934-3C817EDCB202}"/>
                  </a:ext>
                </a:extLst>
              </p:cNvPr>
              <p:cNvSpPr/>
              <p:nvPr/>
            </p:nvSpPr>
            <p:spPr>
              <a:xfrm>
                <a:off x="7659242" y="8055950"/>
                <a:ext cx="69341" cy="69342"/>
              </a:xfrm>
              <a:custGeom>
                <a:avLst/>
                <a:gdLst>
                  <a:gd name="connsiteX0" fmla="*/ 69342 w 69341"/>
                  <a:gd name="connsiteY0" fmla="*/ 34671 h 69342"/>
                  <a:gd name="connsiteX1" fmla="*/ 34671 w 69341"/>
                  <a:gd name="connsiteY1" fmla="*/ 69342 h 69342"/>
                  <a:gd name="connsiteX2" fmla="*/ 0 w 69341"/>
                  <a:gd name="connsiteY2" fmla="*/ 34671 h 69342"/>
                  <a:gd name="connsiteX3" fmla="*/ 34671 w 69341"/>
                  <a:gd name="connsiteY3" fmla="*/ 0 h 69342"/>
                  <a:gd name="connsiteX4" fmla="*/ 69342 w 69341"/>
                  <a:gd name="connsiteY4" fmla="*/ 34671 h 6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341" h="69342">
                    <a:moveTo>
                      <a:pt x="69342" y="34671"/>
                    </a:moveTo>
                    <a:cubicBezTo>
                      <a:pt x="69342" y="53819"/>
                      <a:pt x="53819" y="69342"/>
                      <a:pt x="34671" y="69342"/>
                    </a:cubicBezTo>
                    <a:cubicBezTo>
                      <a:pt x="15523" y="69342"/>
                      <a:pt x="0" y="53819"/>
                      <a:pt x="0" y="34671"/>
                    </a:cubicBezTo>
                    <a:cubicBezTo>
                      <a:pt x="0" y="15523"/>
                      <a:pt x="15522" y="0"/>
                      <a:pt x="34671" y="0"/>
                    </a:cubicBezTo>
                    <a:cubicBezTo>
                      <a:pt x="53819" y="0"/>
                      <a:pt x="69342" y="15523"/>
                      <a:pt x="69342" y="34671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B48DCC91-274B-43BC-BDC4-8A69569AE6F1}"/>
              </a:ext>
            </a:extLst>
          </p:cNvPr>
          <p:cNvCxnSpPr>
            <a:cxnSpLocks/>
          </p:cNvCxnSpPr>
          <p:nvPr/>
        </p:nvCxnSpPr>
        <p:spPr>
          <a:xfrm>
            <a:off x="10346982" y="2855527"/>
            <a:ext cx="32015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548E61AE-81DE-42D7-962A-9C85D85DB611}"/>
              </a:ext>
            </a:extLst>
          </p:cNvPr>
          <p:cNvCxnSpPr>
            <a:cxnSpLocks/>
          </p:cNvCxnSpPr>
          <p:nvPr/>
        </p:nvCxnSpPr>
        <p:spPr>
          <a:xfrm>
            <a:off x="2784357" y="1515010"/>
            <a:ext cx="6699" cy="3776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D4B244FE-B0AC-4311-B9F1-06071B9BF304}"/>
              </a:ext>
            </a:extLst>
          </p:cNvPr>
          <p:cNvCxnSpPr>
            <a:cxnSpLocks/>
          </p:cNvCxnSpPr>
          <p:nvPr/>
        </p:nvCxnSpPr>
        <p:spPr>
          <a:xfrm>
            <a:off x="4989887" y="1515010"/>
            <a:ext cx="6699" cy="3776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E005CEAE-5DD1-468F-BB28-AC77D2DFA1BA}"/>
              </a:ext>
            </a:extLst>
          </p:cNvPr>
          <p:cNvCxnSpPr>
            <a:cxnSpLocks/>
          </p:cNvCxnSpPr>
          <p:nvPr/>
        </p:nvCxnSpPr>
        <p:spPr>
          <a:xfrm>
            <a:off x="7195417" y="1515010"/>
            <a:ext cx="6699" cy="3776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97BB3F9B-2AB3-4D97-B479-92962B9E5C18}"/>
              </a:ext>
            </a:extLst>
          </p:cNvPr>
          <p:cNvCxnSpPr>
            <a:cxnSpLocks/>
          </p:cNvCxnSpPr>
          <p:nvPr/>
        </p:nvCxnSpPr>
        <p:spPr>
          <a:xfrm>
            <a:off x="9400947" y="1515010"/>
            <a:ext cx="6699" cy="3776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CEBCC3B0-1085-4FB6-BB28-5B9C2FADE00A}"/>
              </a:ext>
            </a:extLst>
          </p:cNvPr>
          <p:cNvSpPr/>
          <p:nvPr/>
        </p:nvSpPr>
        <p:spPr>
          <a:xfrm>
            <a:off x="2545080" y="6062088"/>
            <a:ext cx="7101840" cy="49962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参考资料</a:t>
            </a:r>
            <a:endParaRPr lang="en-US" altLang="zh-CN" sz="1100" dirty="0">
              <a:solidFill>
                <a:schemeClr val="bg2">
                  <a:lumMod val="50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李利阳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, 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朱本章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, 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李筠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,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等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. 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焦虑情绪障碍对胰岛素抵抗的影响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[J]. </a:t>
            </a: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医学综述</a:t>
            </a:r>
            <a:r>
              <a:rPr lang="en-US" altLang="zh-CN" sz="1100" dirty="0">
                <a:solidFill>
                  <a:schemeClr val="bg2">
                    <a:lumMod val="5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, 2009, 15(9):1427-1429.</a:t>
            </a:r>
            <a:endParaRPr lang="zh-CN" altLang="en-US" sz="1100" dirty="0">
              <a:solidFill>
                <a:schemeClr val="bg2">
                  <a:lumMod val="50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225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>
            <a:extLst>
              <a:ext uri="{FF2B5EF4-FFF2-40B4-BE49-F238E27FC236}">
                <a16:creationId xmlns:a16="http://schemas.microsoft.com/office/drawing/2014/main" id="{63128E3B-3C57-911D-B510-D15840D093B1}"/>
              </a:ext>
            </a:extLst>
          </p:cNvPr>
          <p:cNvSpPr/>
          <p:nvPr/>
        </p:nvSpPr>
        <p:spPr>
          <a:xfrm>
            <a:off x="1163638" y="1813560"/>
            <a:ext cx="4795202" cy="1369305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D77A447-0193-D52E-A199-72C56131690D}"/>
              </a:ext>
            </a:extLst>
          </p:cNvPr>
          <p:cNvSpPr/>
          <p:nvPr/>
        </p:nvSpPr>
        <p:spPr>
          <a:xfrm>
            <a:off x="1163638" y="3376490"/>
            <a:ext cx="4795202" cy="1369305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BF45C25A-6B37-D524-15C1-1957FD532C74}"/>
              </a:ext>
            </a:extLst>
          </p:cNvPr>
          <p:cNvSpPr/>
          <p:nvPr/>
        </p:nvSpPr>
        <p:spPr>
          <a:xfrm>
            <a:off x="1163638" y="4939420"/>
            <a:ext cx="4795202" cy="1369305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38B4F07-D0B3-007C-5370-2084BE1F2CA7}"/>
              </a:ext>
            </a:extLst>
          </p:cNvPr>
          <p:cNvSpPr/>
          <p:nvPr/>
        </p:nvSpPr>
        <p:spPr>
          <a:xfrm>
            <a:off x="6228398" y="1813560"/>
            <a:ext cx="4795202" cy="1369305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F841C36D-DC0C-F31F-42C7-27F66282C2C4}"/>
              </a:ext>
            </a:extLst>
          </p:cNvPr>
          <p:cNvSpPr/>
          <p:nvPr/>
        </p:nvSpPr>
        <p:spPr>
          <a:xfrm>
            <a:off x="6228398" y="3376490"/>
            <a:ext cx="4795202" cy="1369305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4" name="图片 13" descr="图片包含 桌子, 食物, 水果, 蛋糕&#10;&#10;描述已自动生成">
            <a:extLst>
              <a:ext uri="{FF2B5EF4-FFF2-40B4-BE49-F238E27FC236}">
                <a16:creationId xmlns:a16="http://schemas.microsoft.com/office/drawing/2014/main" id="{4905F8C2-24C4-F75B-4073-0ABB9BB49B7B}"/>
              </a:ext>
            </a:extLst>
          </p:cNvPr>
          <p:cNvPicPr>
            <a:picLocks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3" b="17063"/>
          <a:stretch>
            <a:fillRect/>
          </a:stretch>
        </p:blipFill>
        <p:spPr>
          <a:xfrm>
            <a:off x="1163638" y="1813560"/>
            <a:ext cx="3048000" cy="1369305"/>
          </a:xfrm>
          <a:prstGeom prst="rect">
            <a:avLst/>
          </a:prstGeom>
        </p:spPr>
      </p:pic>
      <p:pic>
        <p:nvPicPr>
          <p:cNvPr id="12" name="图片 11" descr="桌子上有一些食物和水果&#10;&#10;描述已自动生成">
            <a:extLst>
              <a:ext uri="{FF2B5EF4-FFF2-40B4-BE49-F238E27FC236}">
                <a16:creationId xmlns:a16="http://schemas.microsoft.com/office/drawing/2014/main" id="{C07AC68F-7A35-4B82-8E70-45F3BE08D6DB}"/>
              </a:ext>
            </a:extLst>
          </p:cNvPr>
          <p:cNvPicPr>
            <a:picLocks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6" b="16306"/>
          <a:stretch>
            <a:fillRect/>
          </a:stretch>
        </p:blipFill>
        <p:spPr>
          <a:xfrm>
            <a:off x="6228398" y="1813560"/>
            <a:ext cx="3048000" cy="1369305"/>
          </a:xfrm>
          <a:prstGeom prst="rect">
            <a:avLst/>
          </a:prstGeom>
        </p:spPr>
      </p:pic>
      <p:pic>
        <p:nvPicPr>
          <p:cNvPr id="8" name="图片 7" descr="图片包含 放大镜, 游戏机, 刷子, 镜子&#10;&#10;描述已自动生成">
            <a:extLst>
              <a:ext uri="{FF2B5EF4-FFF2-40B4-BE49-F238E27FC236}">
                <a16:creationId xmlns:a16="http://schemas.microsoft.com/office/drawing/2014/main" id="{A83DD105-19BA-A4D9-34C4-56A4146D4102}"/>
              </a:ext>
            </a:extLst>
          </p:cNvPr>
          <p:cNvPicPr>
            <a:picLocks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6" b="16306"/>
          <a:stretch>
            <a:fillRect/>
          </a:stretch>
        </p:blipFill>
        <p:spPr>
          <a:xfrm>
            <a:off x="1163638" y="3376490"/>
            <a:ext cx="3048000" cy="1369305"/>
          </a:xfrm>
          <a:prstGeom prst="rect">
            <a:avLst/>
          </a:prstGeom>
        </p:spPr>
      </p:pic>
      <p:pic>
        <p:nvPicPr>
          <p:cNvPr id="3" name="图片 2" descr="图片包含 物体, 蜂窝, 游戏机&#10;&#10;描述已自动生成">
            <a:extLst>
              <a:ext uri="{FF2B5EF4-FFF2-40B4-BE49-F238E27FC236}">
                <a16:creationId xmlns:a16="http://schemas.microsoft.com/office/drawing/2014/main" id="{400CD64C-9D8F-A6B6-AE93-4C2B087F4B81}"/>
              </a:ext>
            </a:extLst>
          </p:cNvPr>
          <p:cNvPicPr>
            <a:picLocks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8" b="16338"/>
          <a:stretch>
            <a:fillRect/>
          </a:stretch>
        </p:blipFill>
        <p:spPr>
          <a:xfrm>
            <a:off x="6228398" y="3376490"/>
            <a:ext cx="3048000" cy="1369305"/>
          </a:xfrm>
          <a:prstGeom prst="rect">
            <a:avLst/>
          </a:prstGeom>
        </p:spPr>
      </p:pic>
      <p:pic>
        <p:nvPicPr>
          <p:cNvPr id="6" name="图片 5" descr="许多绿色的水果&#10;&#10;描述已自动生成">
            <a:extLst>
              <a:ext uri="{FF2B5EF4-FFF2-40B4-BE49-F238E27FC236}">
                <a16:creationId xmlns:a16="http://schemas.microsoft.com/office/drawing/2014/main" id="{2774FF40-BBF5-F76A-E8CC-94EA56E9DBFB}"/>
              </a:ext>
            </a:extLst>
          </p:cNvPr>
          <p:cNvPicPr>
            <a:picLocks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0" b="16310"/>
          <a:stretch>
            <a:fillRect/>
          </a:stretch>
        </p:blipFill>
        <p:spPr>
          <a:xfrm>
            <a:off x="1163638" y="4939420"/>
            <a:ext cx="3048000" cy="1369305"/>
          </a:xfrm>
          <a:prstGeom prst="rect">
            <a:avLst/>
          </a:prstGeom>
        </p:spPr>
      </p:pic>
      <p:sp>
        <p:nvSpPr>
          <p:cNvPr id="128" name="矩形 127">
            <a:extLst>
              <a:ext uri="{FF2B5EF4-FFF2-40B4-BE49-F238E27FC236}">
                <a16:creationId xmlns:a16="http://schemas.microsoft.com/office/drawing/2014/main" id="{E1F6709E-34FA-4BD6-B1C3-73A9DF58A475}"/>
              </a:ext>
            </a:extLst>
          </p:cNvPr>
          <p:cNvSpPr>
            <a:spLocks/>
          </p:cNvSpPr>
          <p:nvPr/>
        </p:nvSpPr>
        <p:spPr>
          <a:xfrm>
            <a:off x="2257520" y="1813560"/>
            <a:ext cx="1954118" cy="1369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62FF8963-696D-071D-4B5F-F67180C4D0EE}"/>
              </a:ext>
            </a:extLst>
          </p:cNvPr>
          <p:cNvSpPr>
            <a:spLocks/>
          </p:cNvSpPr>
          <p:nvPr/>
        </p:nvSpPr>
        <p:spPr>
          <a:xfrm>
            <a:off x="7322280" y="1813560"/>
            <a:ext cx="1954118" cy="1369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127EAC48-5866-000A-E2CF-140919E55B16}"/>
              </a:ext>
            </a:extLst>
          </p:cNvPr>
          <p:cNvSpPr>
            <a:spLocks/>
          </p:cNvSpPr>
          <p:nvPr/>
        </p:nvSpPr>
        <p:spPr>
          <a:xfrm>
            <a:off x="2257520" y="3376490"/>
            <a:ext cx="1954118" cy="1369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87499816-A071-8F37-CB9D-4A7725BEB7A2}"/>
              </a:ext>
            </a:extLst>
          </p:cNvPr>
          <p:cNvSpPr>
            <a:spLocks/>
          </p:cNvSpPr>
          <p:nvPr/>
        </p:nvSpPr>
        <p:spPr>
          <a:xfrm>
            <a:off x="7322280" y="3376490"/>
            <a:ext cx="1954118" cy="1369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1309C472-0B58-D2D2-BB79-4220A909619B}"/>
              </a:ext>
            </a:extLst>
          </p:cNvPr>
          <p:cNvSpPr>
            <a:spLocks/>
          </p:cNvSpPr>
          <p:nvPr/>
        </p:nvSpPr>
        <p:spPr>
          <a:xfrm>
            <a:off x="2257520" y="4939420"/>
            <a:ext cx="1954118" cy="1369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8C7B4F7-653D-4800-950E-70535BFF046C}"/>
              </a:ext>
            </a:extLst>
          </p:cNvPr>
          <p:cNvSpPr/>
          <p:nvPr/>
        </p:nvSpPr>
        <p:spPr>
          <a:xfrm>
            <a:off x="1055688" y="1162110"/>
            <a:ext cx="608371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不想血糖坐过山车，有哪些食物可以帮助调节血糖？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8D47DB7-9A66-4748-9237-28C3CEC8DE5A}"/>
              </a:ext>
            </a:extLst>
          </p:cNvPr>
          <p:cNvSpPr/>
          <p:nvPr/>
        </p:nvSpPr>
        <p:spPr>
          <a:xfrm>
            <a:off x="1055688" y="480950"/>
            <a:ext cx="2236510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营养小贴士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CC39874B-21F3-4471-9A35-C6FA69D6709F}"/>
              </a:ext>
            </a:extLst>
          </p:cNvPr>
          <p:cNvSpPr/>
          <p:nvPr/>
        </p:nvSpPr>
        <p:spPr>
          <a:xfrm>
            <a:off x="1163638" y="1813560"/>
            <a:ext cx="4795202" cy="13693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2000"/>
                </a:schemeClr>
              </a:gs>
              <a:gs pos="100000">
                <a:schemeClr val="accent2">
                  <a:alpha val="70000"/>
                </a:schemeClr>
              </a:gs>
            </a:gsLst>
            <a:lin ang="270000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05B81398-9230-472F-8079-452FA6F8D9C8}"/>
              </a:ext>
            </a:extLst>
          </p:cNvPr>
          <p:cNvSpPr>
            <a:spLocks/>
          </p:cNvSpPr>
          <p:nvPr/>
        </p:nvSpPr>
        <p:spPr>
          <a:xfrm>
            <a:off x="6501672" y="5381240"/>
            <a:ext cx="3048000" cy="136930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9F7C4B3E-E622-0B3C-D780-2CCD9D3733A2}"/>
              </a:ext>
            </a:extLst>
          </p:cNvPr>
          <p:cNvSpPr/>
          <p:nvPr/>
        </p:nvSpPr>
        <p:spPr>
          <a:xfrm>
            <a:off x="1163638" y="3376490"/>
            <a:ext cx="4795202" cy="13693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2000"/>
                </a:schemeClr>
              </a:gs>
              <a:gs pos="100000">
                <a:schemeClr val="accent2">
                  <a:alpha val="70000"/>
                </a:schemeClr>
              </a:gs>
            </a:gsLst>
            <a:lin ang="270000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E232AB15-EAFE-DA8F-B9E6-94EFE45C924E}"/>
              </a:ext>
            </a:extLst>
          </p:cNvPr>
          <p:cNvSpPr/>
          <p:nvPr/>
        </p:nvSpPr>
        <p:spPr>
          <a:xfrm>
            <a:off x="1163638" y="4939420"/>
            <a:ext cx="4795202" cy="13693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2000"/>
                </a:schemeClr>
              </a:gs>
              <a:gs pos="100000">
                <a:schemeClr val="accent2">
                  <a:alpha val="70000"/>
                </a:schemeClr>
              </a:gs>
            </a:gsLst>
            <a:lin ang="270000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C8620A6F-048E-B5FF-8464-3FA74D568C54}"/>
              </a:ext>
            </a:extLst>
          </p:cNvPr>
          <p:cNvSpPr/>
          <p:nvPr/>
        </p:nvSpPr>
        <p:spPr>
          <a:xfrm>
            <a:off x="6228398" y="1813560"/>
            <a:ext cx="4795202" cy="13693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2000"/>
                </a:schemeClr>
              </a:gs>
              <a:gs pos="100000">
                <a:schemeClr val="accent2">
                  <a:alpha val="70000"/>
                </a:schemeClr>
              </a:gs>
            </a:gsLst>
            <a:lin ang="270000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71FA1D98-3E64-3004-0C59-2C61A14C640C}"/>
              </a:ext>
            </a:extLst>
          </p:cNvPr>
          <p:cNvSpPr/>
          <p:nvPr/>
        </p:nvSpPr>
        <p:spPr>
          <a:xfrm>
            <a:off x="6228398" y="3376490"/>
            <a:ext cx="4795202" cy="13693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2000"/>
                </a:schemeClr>
              </a:gs>
              <a:gs pos="100000">
                <a:schemeClr val="accent2">
                  <a:alpha val="70000"/>
                </a:schemeClr>
              </a:gs>
            </a:gsLst>
            <a:lin ang="270000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CA876CF-93BF-47AD-A2A3-10F97CA93864}"/>
              </a:ext>
            </a:extLst>
          </p:cNvPr>
          <p:cNvSpPr/>
          <p:nvPr/>
        </p:nvSpPr>
        <p:spPr>
          <a:xfrm>
            <a:off x="4239862" y="2469674"/>
            <a:ext cx="1569660" cy="369332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dirty="0">
                <a:solidFill>
                  <a:schemeClr val="bg1"/>
                </a:solidFill>
                <a:effectLst>
                  <a:outerShdw blurRad="114300" dist="63500" dir="5400000" algn="ctr" rotWithShape="0">
                    <a:schemeClr val="accent1">
                      <a:lumMod val="75000"/>
                      <a:alpha val="56000"/>
                    </a:schemeClr>
                  </a:outerShdw>
                </a:effectLst>
              </a:rPr>
              <a:t>“铬”显神通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86EACDF-7306-42A9-956A-815FC3D20964}"/>
              </a:ext>
            </a:extLst>
          </p:cNvPr>
          <p:cNvSpPr/>
          <p:nvPr/>
        </p:nvSpPr>
        <p:spPr>
          <a:xfrm>
            <a:off x="4430618" y="2116218"/>
            <a:ext cx="1378904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小贴士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-01</a:t>
            </a:r>
            <a:endParaRPr lang="zh-CN" altLang="en-US" sz="2000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2A00407E-E4EB-4F69-A097-3C461F5020A6}"/>
              </a:ext>
            </a:extLst>
          </p:cNvPr>
          <p:cNvSpPr/>
          <p:nvPr/>
        </p:nvSpPr>
        <p:spPr>
          <a:xfrm>
            <a:off x="9766286" y="2469674"/>
            <a:ext cx="1107996" cy="369332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dirty="0">
                <a:solidFill>
                  <a:schemeClr val="bg1"/>
                </a:solidFill>
                <a:effectLst>
                  <a:outerShdw blurRad="114300" dist="63500" dir="5400000" algn="ctr" rotWithShape="0">
                    <a:schemeClr val="accent1">
                      <a:lumMod val="75000"/>
                      <a:alpha val="56000"/>
                    </a:schemeClr>
                  </a:outerShdw>
                </a:effectLst>
              </a:rPr>
              <a:t>膳食纤维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BA097097-2DA0-4B15-A30B-570652669F95}"/>
              </a:ext>
            </a:extLst>
          </p:cNvPr>
          <p:cNvSpPr/>
          <p:nvPr/>
        </p:nvSpPr>
        <p:spPr>
          <a:xfrm>
            <a:off x="9495378" y="2116218"/>
            <a:ext cx="1378904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小贴士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-02</a:t>
            </a:r>
            <a:endParaRPr lang="zh-CN" altLang="en-US" sz="2000" dirty="0"/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id="{924394CF-6219-404B-B724-381629198D3B}"/>
              </a:ext>
            </a:extLst>
          </p:cNvPr>
          <p:cNvSpPr/>
          <p:nvPr/>
        </p:nvSpPr>
        <p:spPr>
          <a:xfrm>
            <a:off x="4430618" y="3521419"/>
            <a:ext cx="1378904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小贴士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-03</a:t>
            </a:r>
            <a:endParaRPr lang="zh-CN" altLang="en-US" sz="2000" dirty="0"/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BD5AB802-F49D-41F8-A9D3-02C6B9D3D487}"/>
              </a:ext>
            </a:extLst>
          </p:cNvPr>
          <p:cNvSpPr/>
          <p:nvPr/>
        </p:nvSpPr>
        <p:spPr>
          <a:xfrm>
            <a:off x="4489127" y="3874875"/>
            <a:ext cx="1338828" cy="369332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dirty="0">
                <a:solidFill>
                  <a:schemeClr val="bg1"/>
                </a:solidFill>
                <a:effectLst>
                  <a:outerShdw blurRad="114300" dist="63500" dir="5400000" algn="ctr" rotWithShape="0">
                    <a:schemeClr val="accent1">
                      <a:lumMod val="75000"/>
                      <a:alpha val="56000"/>
                    </a:schemeClr>
                  </a:outerShdw>
                </a:effectLst>
              </a:rPr>
              <a:t>超级营养包</a:t>
            </a: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BCA4E2D2-E2A2-4070-A12B-793FC7CA92BD}"/>
              </a:ext>
            </a:extLst>
          </p:cNvPr>
          <p:cNvSpPr/>
          <p:nvPr/>
        </p:nvSpPr>
        <p:spPr>
          <a:xfrm>
            <a:off x="4972047" y="4231745"/>
            <a:ext cx="877163" cy="369332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螺旋藻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B5D1ACB0-8CBC-4A9B-89F5-ECC67142AA40}"/>
              </a:ext>
            </a:extLst>
          </p:cNvPr>
          <p:cNvSpPr/>
          <p:nvPr/>
        </p:nvSpPr>
        <p:spPr>
          <a:xfrm>
            <a:off x="9493776" y="3521419"/>
            <a:ext cx="1380506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小贴士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-04</a:t>
            </a:r>
            <a:endParaRPr lang="zh-CN" altLang="en-US" sz="2000" dirty="0"/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8CF538C6-0013-409C-831E-BA9D7EA87041}"/>
              </a:ext>
            </a:extLst>
          </p:cNvPr>
          <p:cNvSpPr/>
          <p:nvPr/>
        </p:nvSpPr>
        <p:spPr>
          <a:xfrm>
            <a:off x="9092222" y="3874875"/>
            <a:ext cx="1800493" cy="369332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dirty="0">
                <a:solidFill>
                  <a:schemeClr val="bg1"/>
                </a:solidFill>
                <a:effectLst>
                  <a:outerShdw blurRad="114300" dist="63500" dir="5400000" algn="ctr" rotWithShape="0">
                    <a:schemeClr val="accent1">
                      <a:lumMod val="75000"/>
                      <a:alpha val="56000"/>
                    </a:schemeClr>
                  </a:outerShdw>
                </a:effectLst>
              </a:rPr>
              <a:t>天然免疫增强剂</a:t>
            </a: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9737C49B-4416-4E97-B4E3-145EECF8275F}"/>
              </a:ext>
            </a:extLst>
          </p:cNvPr>
          <p:cNvSpPr/>
          <p:nvPr/>
        </p:nvSpPr>
        <p:spPr>
          <a:xfrm>
            <a:off x="10267639" y="4231745"/>
            <a:ext cx="646331" cy="369332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蜂胶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F86EACDF-7306-42A9-956A-815FC3D20964}"/>
              </a:ext>
            </a:extLst>
          </p:cNvPr>
          <p:cNvSpPr/>
          <p:nvPr/>
        </p:nvSpPr>
        <p:spPr>
          <a:xfrm>
            <a:off x="4430618" y="5084349"/>
            <a:ext cx="1378904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小贴士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-05</a:t>
            </a:r>
            <a:endParaRPr lang="zh-CN" altLang="en-US" sz="2000" dirty="0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93830456-6EBC-4D35-97C4-1A8BD760B28F}"/>
              </a:ext>
            </a:extLst>
          </p:cNvPr>
          <p:cNvSpPr/>
          <p:nvPr/>
        </p:nvSpPr>
        <p:spPr>
          <a:xfrm>
            <a:off x="3796630" y="5437805"/>
            <a:ext cx="2031325" cy="369332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dirty="0">
                <a:solidFill>
                  <a:schemeClr val="bg1"/>
                </a:solidFill>
                <a:effectLst>
                  <a:outerShdw blurRad="114300" dist="63500" dir="5400000" algn="ctr" rotWithShape="0">
                    <a:schemeClr val="accent1">
                      <a:lumMod val="75000"/>
                      <a:alpha val="56000"/>
                    </a:schemeClr>
                  </a:outerShdw>
                </a:effectLst>
              </a:rPr>
              <a:t>抗氧化明星营养素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FCA876CF-93BF-47AD-A2A3-10F97CA93864}"/>
              </a:ext>
            </a:extLst>
          </p:cNvPr>
          <p:cNvSpPr/>
          <p:nvPr/>
        </p:nvSpPr>
        <p:spPr>
          <a:xfrm>
            <a:off x="1620168" y="5794675"/>
            <a:ext cx="4229042" cy="369332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维生素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C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、维生素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E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、原花青素、茶多酚</a:t>
            </a:r>
          </a:p>
        </p:txBody>
      </p:sp>
    </p:spTree>
    <p:extLst>
      <p:ext uri="{BB962C8B-B14F-4D97-AF65-F5344CB8AC3E}">
        <p14:creationId xmlns:p14="http://schemas.microsoft.com/office/powerpoint/2010/main" val="7568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>
            <a:extLst>
              <a:ext uri="{FF2B5EF4-FFF2-40B4-BE49-F238E27FC236}">
                <a16:creationId xmlns:a16="http://schemas.microsoft.com/office/drawing/2014/main" id="{14046CA4-4277-4C95-971C-063DD1B215A5}"/>
              </a:ext>
            </a:extLst>
          </p:cNvPr>
          <p:cNvSpPr/>
          <p:nvPr/>
        </p:nvSpPr>
        <p:spPr>
          <a:xfrm>
            <a:off x="1163638" y="1961147"/>
            <a:ext cx="4729015" cy="3327826"/>
          </a:xfrm>
          <a:prstGeom prst="rect">
            <a:avLst/>
          </a:prstGeom>
          <a:noFill/>
          <a:ln w="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noFill/>
              </a:rPr>
              <a:t>1</a:t>
            </a:r>
            <a:endParaRPr lang="zh-CN" altLang="en-US" dirty="0">
              <a:noFill/>
            </a:endParaRPr>
          </a:p>
        </p:txBody>
      </p:sp>
      <p:pic>
        <p:nvPicPr>
          <p:cNvPr id="13" name="图片 12" descr="图片包含 桌子, 食物, 水果, 蛋糕&#10;&#10;描述已自动生成">
            <a:extLst>
              <a:ext uri="{FF2B5EF4-FFF2-40B4-BE49-F238E27FC236}">
                <a16:creationId xmlns:a16="http://schemas.microsoft.com/office/drawing/2014/main" id="{72B08574-F0A3-A185-A083-9545F4B00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 b="8759"/>
          <a:stretch>
            <a:fillRect/>
          </a:stretch>
        </p:blipFill>
        <p:spPr>
          <a:xfrm>
            <a:off x="4933633" y="2200872"/>
            <a:ext cx="6202680" cy="3489008"/>
          </a:xfrm>
          <a:prstGeom prst="rect">
            <a:avLst/>
          </a:prstGeom>
          <a:effectLst>
            <a:outerShdw blurRad="469900" dist="127000" dir="5400000" sx="97000" sy="97000" algn="t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8C7B4F7-653D-4800-950E-70535BFF046C}"/>
              </a:ext>
            </a:extLst>
          </p:cNvPr>
          <p:cNvSpPr/>
          <p:nvPr/>
        </p:nvSpPr>
        <p:spPr>
          <a:xfrm>
            <a:off x="1055688" y="1162110"/>
            <a:ext cx="608371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不想血糖坐过山车，有哪些食物可以帮助调节血糖？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A462FB4-5E17-4969-B41B-8F762479902B}"/>
              </a:ext>
            </a:extLst>
          </p:cNvPr>
          <p:cNvSpPr/>
          <p:nvPr/>
        </p:nvSpPr>
        <p:spPr>
          <a:xfrm>
            <a:off x="1269437" y="3252377"/>
            <a:ext cx="3567112" cy="7830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摄入充足的铬元素可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增强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胰岛素的敏感性，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促进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葡萄糖的利用。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8D47DB7-9A66-4748-9237-28C3CEC8DE5A}"/>
              </a:ext>
            </a:extLst>
          </p:cNvPr>
          <p:cNvSpPr/>
          <p:nvPr/>
        </p:nvSpPr>
        <p:spPr>
          <a:xfrm>
            <a:off x="1055688" y="480950"/>
            <a:ext cx="2236510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营养小贴士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CA876CF-93BF-47AD-A2A3-10F97CA93864}"/>
              </a:ext>
            </a:extLst>
          </p:cNvPr>
          <p:cNvSpPr/>
          <p:nvPr/>
        </p:nvSpPr>
        <p:spPr>
          <a:xfrm>
            <a:off x="1163638" y="2724330"/>
            <a:ext cx="1723550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“铬”显神通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86EACDF-7306-42A9-956A-815FC3D20964}"/>
              </a:ext>
            </a:extLst>
          </p:cNvPr>
          <p:cNvSpPr/>
          <p:nvPr/>
        </p:nvSpPr>
        <p:spPr>
          <a:xfrm>
            <a:off x="1269436" y="2200873"/>
            <a:ext cx="1617752" cy="461665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小贴士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-01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CE392C63-5603-44AD-B12A-39065C85BA41}"/>
              </a:ext>
            </a:extLst>
          </p:cNvPr>
          <p:cNvSpPr/>
          <p:nvPr/>
        </p:nvSpPr>
        <p:spPr>
          <a:xfrm>
            <a:off x="1269437" y="4122740"/>
            <a:ext cx="3567112" cy="7830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铬最好的食物来源是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整粒谷类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、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豆类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、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肉类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和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海产品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。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186A370-2450-41DD-B5D8-EAECEE86C7CC}"/>
              </a:ext>
            </a:extLst>
          </p:cNvPr>
          <p:cNvCxnSpPr>
            <a:cxnSpLocks/>
          </p:cNvCxnSpPr>
          <p:nvPr/>
        </p:nvCxnSpPr>
        <p:spPr>
          <a:xfrm>
            <a:off x="1381991" y="3252377"/>
            <a:ext cx="31747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800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>
            <a:extLst>
              <a:ext uri="{FF2B5EF4-FFF2-40B4-BE49-F238E27FC236}">
                <a16:creationId xmlns:a16="http://schemas.microsoft.com/office/drawing/2014/main" id="{14046CA4-4277-4C95-971C-063DD1B215A5}"/>
              </a:ext>
            </a:extLst>
          </p:cNvPr>
          <p:cNvSpPr/>
          <p:nvPr/>
        </p:nvSpPr>
        <p:spPr>
          <a:xfrm>
            <a:off x="1163638" y="1961147"/>
            <a:ext cx="4729015" cy="3327826"/>
          </a:xfrm>
          <a:prstGeom prst="rect">
            <a:avLst/>
          </a:prstGeom>
          <a:noFill/>
          <a:ln w="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noFill/>
              </a:rPr>
              <a:t>2</a:t>
            </a:r>
            <a:endParaRPr lang="zh-CN" altLang="en-US" dirty="0">
              <a:noFill/>
            </a:endParaRPr>
          </a:p>
        </p:txBody>
      </p:sp>
      <p:pic>
        <p:nvPicPr>
          <p:cNvPr id="13" name="图片 12" descr="桌子上有一些食物和水果&#10;&#10;描述已自动生成">
            <a:extLst>
              <a:ext uri="{FF2B5EF4-FFF2-40B4-BE49-F238E27FC236}">
                <a16:creationId xmlns:a16="http://schemas.microsoft.com/office/drawing/2014/main" id="{C6D56152-30DD-AA1D-9AD1-235460DBF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4933633" y="2200872"/>
            <a:ext cx="6202678" cy="3489008"/>
          </a:xfrm>
          <a:prstGeom prst="rect">
            <a:avLst/>
          </a:prstGeom>
          <a:effectLst>
            <a:outerShdw blurRad="469900" dist="127000" dir="5400000" sx="97000" sy="97000" algn="t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8C7B4F7-653D-4800-950E-70535BFF046C}"/>
              </a:ext>
            </a:extLst>
          </p:cNvPr>
          <p:cNvSpPr/>
          <p:nvPr/>
        </p:nvSpPr>
        <p:spPr>
          <a:xfrm>
            <a:off x="1055688" y="1162110"/>
            <a:ext cx="608371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不想血糖坐过山车，有哪些食物可以帮助调节血糖？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A462FB4-5E17-4969-B41B-8F762479902B}"/>
              </a:ext>
            </a:extLst>
          </p:cNvPr>
          <p:cNvSpPr/>
          <p:nvPr/>
        </p:nvSpPr>
        <p:spPr>
          <a:xfrm>
            <a:off x="1269436" y="3252377"/>
            <a:ext cx="3567112" cy="7830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摄入膳食纤维可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减缓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肠道对葡萄糖的吸收，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延缓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血糖上升速度。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8D47DB7-9A66-4748-9237-28C3CEC8DE5A}"/>
              </a:ext>
            </a:extLst>
          </p:cNvPr>
          <p:cNvSpPr/>
          <p:nvPr/>
        </p:nvSpPr>
        <p:spPr>
          <a:xfrm>
            <a:off x="1055688" y="480950"/>
            <a:ext cx="2236510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营养小贴士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CA876CF-93BF-47AD-A2A3-10F97CA93864}"/>
              </a:ext>
            </a:extLst>
          </p:cNvPr>
          <p:cNvSpPr/>
          <p:nvPr/>
        </p:nvSpPr>
        <p:spPr>
          <a:xfrm>
            <a:off x="1269436" y="2724330"/>
            <a:ext cx="1210588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膳食纤维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86EACDF-7306-42A9-956A-815FC3D20964}"/>
              </a:ext>
            </a:extLst>
          </p:cNvPr>
          <p:cNvSpPr/>
          <p:nvPr/>
        </p:nvSpPr>
        <p:spPr>
          <a:xfrm>
            <a:off x="1269436" y="2200873"/>
            <a:ext cx="1617752" cy="461665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小贴士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-02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CE392C63-5603-44AD-B12A-39065C85BA41}"/>
              </a:ext>
            </a:extLst>
          </p:cNvPr>
          <p:cNvSpPr/>
          <p:nvPr/>
        </p:nvSpPr>
        <p:spPr>
          <a:xfrm>
            <a:off x="1269436" y="4122740"/>
            <a:ext cx="3567112" cy="114313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植物性食物是膳食纤维的天然食物来源，例如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新鲜蔬菜水果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和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粗粮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等。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186A370-2450-41DD-B5D8-EAECEE86C7CC}"/>
              </a:ext>
            </a:extLst>
          </p:cNvPr>
          <p:cNvCxnSpPr>
            <a:cxnSpLocks/>
          </p:cNvCxnSpPr>
          <p:nvPr/>
        </p:nvCxnSpPr>
        <p:spPr>
          <a:xfrm>
            <a:off x="1381991" y="3252377"/>
            <a:ext cx="31747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039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>
            <a:extLst>
              <a:ext uri="{FF2B5EF4-FFF2-40B4-BE49-F238E27FC236}">
                <a16:creationId xmlns:a16="http://schemas.microsoft.com/office/drawing/2014/main" id="{14046CA4-4277-4C95-971C-063DD1B215A5}"/>
              </a:ext>
            </a:extLst>
          </p:cNvPr>
          <p:cNvSpPr/>
          <p:nvPr/>
        </p:nvSpPr>
        <p:spPr>
          <a:xfrm>
            <a:off x="1163638" y="1961147"/>
            <a:ext cx="4729015" cy="3327826"/>
          </a:xfrm>
          <a:prstGeom prst="rect">
            <a:avLst/>
          </a:prstGeom>
          <a:noFill/>
          <a:ln w="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noFill/>
              </a:rPr>
              <a:t>3</a:t>
            </a:r>
            <a:endParaRPr lang="zh-CN" altLang="en-US" dirty="0">
              <a:noFill/>
            </a:endParaRPr>
          </a:p>
        </p:txBody>
      </p:sp>
      <p:pic>
        <p:nvPicPr>
          <p:cNvPr id="14" name="图片 13" descr="图片包含 放大镜, 游戏机, 刷子, 镜子&#10;&#10;描述已自动生成">
            <a:extLst>
              <a:ext uri="{FF2B5EF4-FFF2-40B4-BE49-F238E27FC236}">
                <a16:creationId xmlns:a16="http://schemas.microsoft.com/office/drawing/2014/main" id="{118F8A56-FE3B-4718-70BE-68016E3D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4933633" y="2200872"/>
            <a:ext cx="6202678" cy="3489008"/>
          </a:xfrm>
          <a:prstGeom prst="rect">
            <a:avLst/>
          </a:prstGeom>
          <a:effectLst>
            <a:outerShdw blurRad="469900" dist="127000" dir="5400000" sx="97000" sy="97000" algn="t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8C7B4F7-653D-4800-950E-70535BFF046C}"/>
              </a:ext>
            </a:extLst>
          </p:cNvPr>
          <p:cNvSpPr/>
          <p:nvPr/>
        </p:nvSpPr>
        <p:spPr>
          <a:xfrm>
            <a:off x="1055688" y="1162110"/>
            <a:ext cx="608371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不想血糖坐过山车，有哪些食物可以帮助调节血糖？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A462FB4-5E17-4969-B41B-8F762479902B}"/>
              </a:ext>
            </a:extLst>
          </p:cNvPr>
          <p:cNvSpPr/>
          <p:nvPr/>
        </p:nvSpPr>
        <p:spPr>
          <a:xfrm>
            <a:off x="1269436" y="3252377"/>
            <a:ext cx="3567112" cy="114313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螺旋藻含植物性蛋白、维生素及矿物质等，可以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调节糖代谢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，有助于稳定血糖。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8D47DB7-9A66-4748-9237-28C3CEC8DE5A}"/>
              </a:ext>
            </a:extLst>
          </p:cNvPr>
          <p:cNvSpPr/>
          <p:nvPr/>
        </p:nvSpPr>
        <p:spPr>
          <a:xfrm>
            <a:off x="1055688" y="480950"/>
            <a:ext cx="2236510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营养小贴士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86EACDF-7306-42A9-956A-815FC3D20964}"/>
              </a:ext>
            </a:extLst>
          </p:cNvPr>
          <p:cNvSpPr/>
          <p:nvPr/>
        </p:nvSpPr>
        <p:spPr>
          <a:xfrm>
            <a:off x="1269436" y="2200873"/>
            <a:ext cx="1617751" cy="461665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小贴士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-03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CE392C63-5603-44AD-B12A-39065C85BA41}"/>
              </a:ext>
            </a:extLst>
          </p:cNvPr>
          <p:cNvSpPr/>
          <p:nvPr/>
        </p:nvSpPr>
        <p:spPr>
          <a:xfrm>
            <a:off x="1269436" y="4395510"/>
            <a:ext cx="3567112" cy="7830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螺旋藻只能从人工合成品中摄取，可考虑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螺旋藻片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。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186A370-2450-41DD-B5D8-EAECEE86C7CC}"/>
              </a:ext>
            </a:extLst>
          </p:cNvPr>
          <p:cNvCxnSpPr>
            <a:cxnSpLocks/>
          </p:cNvCxnSpPr>
          <p:nvPr/>
        </p:nvCxnSpPr>
        <p:spPr>
          <a:xfrm>
            <a:off x="1381991" y="3252377"/>
            <a:ext cx="31747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A9426142-C45E-4535-B2B3-FD4FF1103D5B}"/>
              </a:ext>
            </a:extLst>
          </p:cNvPr>
          <p:cNvSpPr/>
          <p:nvPr/>
        </p:nvSpPr>
        <p:spPr>
          <a:xfrm>
            <a:off x="1269436" y="2724330"/>
            <a:ext cx="1467068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超级营养包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0298306-FD85-4BEE-A645-9687600137DB}"/>
              </a:ext>
            </a:extLst>
          </p:cNvPr>
          <p:cNvSpPr/>
          <p:nvPr/>
        </p:nvSpPr>
        <p:spPr>
          <a:xfrm>
            <a:off x="2736504" y="2724330"/>
            <a:ext cx="954107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螺旋藻</a:t>
            </a:r>
          </a:p>
        </p:txBody>
      </p:sp>
    </p:spTree>
    <p:extLst>
      <p:ext uri="{BB962C8B-B14F-4D97-AF65-F5344CB8AC3E}">
        <p14:creationId xmlns:p14="http://schemas.microsoft.com/office/powerpoint/2010/main" val="190157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>
            <a:extLst>
              <a:ext uri="{FF2B5EF4-FFF2-40B4-BE49-F238E27FC236}">
                <a16:creationId xmlns:a16="http://schemas.microsoft.com/office/drawing/2014/main" id="{14046CA4-4277-4C95-971C-063DD1B215A5}"/>
              </a:ext>
            </a:extLst>
          </p:cNvPr>
          <p:cNvSpPr/>
          <p:nvPr/>
        </p:nvSpPr>
        <p:spPr>
          <a:xfrm>
            <a:off x="1163638" y="1961147"/>
            <a:ext cx="4729015" cy="3327826"/>
          </a:xfrm>
          <a:prstGeom prst="rect">
            <a:avLst/>
          </a:prstGeom>
          <a:noFill/>
          <a:ln w="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</a:rPr>
              <a:t>4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 descr="图片包含 物体, 蜂窝, 游戏机&#10;&#10;描述已自动生成">
            <a:extLst>
              <a:ext uri="{FF2B5EF4-FFF2-40B4-BE49-F238E27FC236}">
                <a16:creationId xmlns:a16="http://schemas.microsoft.com/office/drawing/2014/main" id="{FF1CA3B4-34E9-6CE4-11F3-0DC49AA120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800"/>
          <a:stretch>
            <a:fillRect/>
          </a:stretch>
        </p:blipFill>
        <p:spPr>
          <a:xfrm>
            <a:off x="4937499" y="2200872"/>
            <a:ext cx="6194949" cy="3489008"/>
          </a:xfrm>
          <a:prstGeom prst="rect">
            <a:avLst/>
          </a:prstGeom>
          <a:effectLst>
            <a:outerShdw blurRad="469900" dist="127000" dir="5400000" sx="97000" sy="97000" algn="t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8C7B4F7-653D-4800-950E-70535BFF046C}"/>
              </a:ext>
            </a:extLst>
          </p:cNvPr>
          <p:cNvSpPr/>
          <p:nvPr/>
        </p:nvSpPr>
        <p:spPr>
          <a:xfrm>
            <a:off x="1055688" y="1162110"/>
            <a:ext cx="608371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不想血糖坐过山车，有哪些食物可以帮助调节血糖？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A462FB4-5E17-4969-B41B-8F762479902B}"/>
              </a:ext>
            </a:extLst>
          </p:cNvPr>
          <p:cNvSpPr/>
          <p:nvPr/>
        </p:nvSpPr>
        <p:spPr>
          <a:xfrm>
            <a:off x="1269436" y="3252377"/>
            <a:ext cx="3567112" cy="7830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蜂胶可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增强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胰岛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β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细胞活性，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促进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胰岛素分泌，具有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降血糖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功能。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8D47DB7-9A66-4748-9237-28C3CEC8DE5A}"/>
              </a:ext>
            </a:extLst>
          </p:cNvPr>
          <p:cNvSpPr/>
          <p:nvPr/>
        </p:nvSpPr>
        <p:spPr>
          <a:xfrm>
            <a:off x="1055688" y="480950"/>
            <a:ext cx="2236510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营养小贴士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86EACDF-7306-42A9-956A-815FC3D20964}"/>
              </a:ext>
            </a:extLst>
          </p:cNvPr>
          <p:cNvSpPr/>
          <p:nvPr/>
        </p:nvSpPr>
        <p:spPr>
          <a:xfrm>
            <a:off x="1269436" y="2200873"/>
            <a:ext cx="1617751" cy="461665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小贴士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-04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CE392C63-5603-44AD-B12A-39065C85BA41}"/>
              </a:ext>
            </a:extLst>
          </p:cNvPr>
          <p:cNvSpPr/>
          <p:nvPr/>
        </p:nvSpPr>
        <p:spPr>
          <a:xfrm>
            <a:off x="1269436" y="4054342"/>
            <a:ext cx="3567112" cy="114313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建议食用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正规厂家生产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的合格蜂胶产品，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不要食用新鲜蜂胶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（新鲜蜂胶中含有较多重金属）。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186A370-2450-41DD-B5D8-EAECEE86C7CC}"/>
              </a:ext>
            </a:extLst>
          </p:cNvPr>
          <p:cNvCxnSpPr>
            <a:cxnSpLocks/>
          </p:cNvCxnSpPr>
          <p:nvPr/>
        </p:nvCxnSpPr>
        <p:spPr>
          <a:xfrm>
            <a:off x="1381991" y="3252377"/>
            <a:ext cx="31747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A9426142-C45E-4535-B2B3-FD4FF1103D5B}"/>
              </a:ext>
            </a:extLst>
          </p:cNvPr>
          <p:cNvSpPr/>
          <p:nvPr/>
        </p:nvSpPr>
        <p:spPr>
          <a:xfrm>
            <a:off x="1269436" y="2724330"/>
            <a:ext cx="1980029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天然免疫增强剂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0298306-FD85-4BEE-A645-9687600137DB}"/>
              </a:ext>
            </a:extLst>
          </p:cNvPr>
          <p:cNvSpPr/>
          <p:nvPr/>
        </p:nvSpPr>
        <p:spPr>
          <a:xfrm>
            <a:off x="3249465" y="2724330"/>
            <a:ext cx="697627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蜂胶</a:t>
            </a:r>
          </a:p>
        </p:txBody>
      </p:sp>
    </p:spTree>
    <p:extLst>
      <p:ext uri="{BB962C8B-B14F-4D97-AF65-F5344CB8AC3E}">
        <p14:creationId xmlns:p14="http://schemas.microsoft.com/office/powerpoint/2010/main" val="634489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B007A371-0206-56BB-E009-C8CF7E9BD979}"/>
              </a:ext>
            </a:extLst>
          </p:cNvPr>
          <p:cNvGrpSpPr/>
          <p:nvPr/>
        </p:nvGrpSpPr>
        <p:grpSpPr>
          <a:xfrm>
            <a:off x="1155700" y="1643335"/>
            <a:ext cx="2933495" cy="2171280"/>
            <a:chOff x="490454" y="2049735"/>
            <a:chExt cx="2933495" cy="217128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5E3683B-09B2-6AAF-A03E-5BF64830986C}"/>
                </a:ext>
              </a:extLst>
            </p:cNvPr>
            <p:cNvSpPr txBox="1"/>
            <p:nvPr/>
          </p:nvSpPr>
          <p:spPr>
            <a:xfrm>
              <a:off x="490454" y="3130853"/>
              <a:ext cx="2933495" cy="704039"/>
            </a:xfrm>
            <a:prstGeom prst="rect">
              <a:avLst/>
            </a:prstGeom>
            <a:gradFill flip="none" rotWithShape="1">
              <a:gsLst>
                <a:gs pos="55000">
                  <a:schemeClr val="accent2">
                    <a:lumMod val="90000"/>
                    <a:alpha val="0"/>
                  </a:schemeClr>
                </a:gs>
                <a:gs pos="55000">
                  <a:schemeClr val="accent2">
                    <a:lumMod val="90000"/>
                  </a:schemeClr>
                </a:gs>
                <a:gs pos="8500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effectLst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45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糖尿病概述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ADAC175-40AE-6BA5-3F3F-2D08262F629D}"/>
                </a:ext>
              </a:extLst>
            </p:cNvPr>
            <p:cNvSpPr txBox="1"/>
            <p:nvPr/>
          </p:nvSpPr>
          <p:spPr>
            <a:xfrm>
              <a:off x="490454" y="3913238"/>
              <a:ext cx="2630528" cy="307777"/>
            </a:xfrm>
            <a:prstGeom prst="rect">
              <a:avLst/>
            </a:prstGeom>
            <a:gradFill>
              <a:gsLst>
                <a:gs pos="55000">
                  <a:schemeClr val="accent2">
                    <a:lumMod val="90000"/>
                    <a:alpha val="0"/>
                  </a:schemeClr>
                </a:gs>
                <a:gs pos="55000">
                  <a:schemeClr val="accent2">
                    <a:lumMod val="90000"/>
                  </a:schemeClr>
                </a:gs>
                <a:gs pos="8500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</a:gradFill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Overview of diabetes</a:t>
              </a:r>
              <a:endParaRPr lang="zh-CN" altLang="en-US" sz="2000" b="1" dirty="0">
                <a:solidFill>
                  <a:schemeClr val="bg1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BAB4BF-8A70-8695-0465-5506F20C7726}"/>
                </a:ext>
              </a:extLst>
            </p:cNvPr>
            <p:cNvSpPr txBox="1"/>
            <p:nvPr/>
          </p:nvSpPr>
          <p:spPr>
            <a:xfrm>
              <a:off x="490454" y="2049735"/>
              <a:ext cx="1457948" cy="90117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5500" b="1" dirty="0">
                  <a:solidFill>
                    <a:schemeClr val="bg1"/>
                  </a:solidFill>
                </a:rPr>
                <a:t># 01</a:t>
              </a:r>
              <a:endParaRPr lang="zh-CN" altLang="en-US" sz="5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A335152-51CC-7221-9202-632B3A37608C}"/>
              </a:ext>
            </a:extLst>
          </p:cNvPr>
          <p:cNvGrpSpPr/>
          <p:nvPr/>
        </p:nvGrpSpPr>
        <p:grpSpPr>
          <a:xfrm>
            <a:off x="1155700" y="359051"/>
            <a:ext cx="1788962" cy="239288"/>
            <a:chOff x="4460652" y="547674"/>
            <a:chExt cx="1495425" cy="200025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142EECA5-500A-76AF-FFB2-8B8A93D3EE1A}"/>
                </a:ext>
              </a:extLst>
            </p:cNvPr>
            <p:cNvSpPr/>
            <p:nvPr/>
          </p:nvSpPr>
          <p:spPr>
            <a:xfrm>
              <a:off x="5536977" y="557199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D8F9A471-E8AD-EB8D-85CB-26E0BCB800F6}"/>
                </a:ext>
              </a:extLst>
            </p:cNvPr>
            <p:cNvSpPr/>
            <p:nvPr/>
          </p:nvSpPr>
          <p:spPr>
            <a:xfrm>
              <a:off x="5108352" y="557199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8F6FF6D1-98C8-71CE-3EB1-E7E46202182B}"/>
                </a:ext>
              </a:extLst>
            </p:cNvPr>
            <p:cNvSpPr/>
            <p:nvPr/>
          </p:nvSpPr>
          <p:spPr>
            <a:xfrm>
              <a:off x="5251227" y="557199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5DC3C10-FDB5-2BA6-12F3-967C7D032EC7}"/>
                </a:ext>
              </a:extLst>
            </p:cNvPr>
            <p:cNvSpPr/>
            <p:nvPr/>
          </p:nvSpPr>
          <p:spPr>
            <a:xfrm>
              <a:off x="5365527" y="557199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1D680E34-BA3E-6E8A-7FFF-29FC6F697354}"/>
                </a:ext>
              </a:extLst>
            </p:cNvPr>
            <p:cNvSpPr/>
            <p:nvPr/>
          </p:nvSpPr>
          <p:spPr>
            <a:xfrm>
              <a:off x="4460652" y="547674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9" name="PA-文本框 18">
            <a:extLst>
              <a:ext uri="{FF2B5EF4-FFF2-40B4-BE49-F238E27FC236}">
                <a16:creationId xmlns:a16="http://schemas.microsoft.com/office/drawing/2014/main" id="{3309BF60-B46F-B5E7-8587-1CC1F189CB0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592069" y="344256"/>
            <a:ext cx="1431531" cy="281797"/>
          </a:xfrm>
          <a:custGeom>
            <a:avLst/>
            <a:gdLst/>
            <a:ahLst/>
            <a:cxnLst/>
            <a:rect l="l" t="t" r="r" b="b"/>
            <a:pathLst>
              <a:path w="1431531" h="281797">
                <a:moveTo>
                  <a:pt x="668388" y="188928"/>
                </a:moveTo>
                <a:cubicBezTo>
                  <a:pt x="664178" y="188928"/>
                  <a:pt x="660443" y="190146"/>
                  <a:pt x="657182" y="192581"/>
                </a:cubicBezTo>
                <a:cubicBezTo>
                  <a:pt x="653921" y="195017"/>
                  <a:pt x="651383" y="198463"/>
                  <a:pt x="649567" y="202921"/>
                </a:cubicBezTo>
                <a:cubicBezTo>
                  <a:pt x="647751" y="207378"/>
                  <a:pt x="646843" y="212496"/>
                  <a:pt x="646843" y="218275"/>
                </a:cubicBezTo>
                <a:cubicBezTo>
                  <a:pt x="646843" y="223971"/>
                  <a:pt x="647751" y="229027"/>
                  <a:pt x="649567" y="233444"/>
                </a:cubicBezTo>
                <a:cubicBezTo>
                  <a:pt x="651383" y="237860"/>
                  <a:pt x="653921" y="241306"/>
                  <a:pt x="657182" y="243783"/>
                </a:cubicBezTo>
                <a:cubicBezTo>
                  <a:pt x="660443" y="246259"/>
                  <a:pt x="664178" y="247498"/>
                  <a:pt x="668388" y="247498"/>
                </a:cubicBezTo>
                <a:cubicBezTo>
                  <a:pt x="672598" y="247498"/>
                  <a:pt x="676354" y="246259"/>
                  <a:pt x="679656" y="243783"/>
                </a:cubicBezTo>
                <a:cubicBezTo>
                  <a:pt x="682958" y="241306"/>
                  <a:pt x="685517" y="237860"/>
                  <a:pt x="687333" y="233444"/>
                </a:cubicBezTo>
                <a:cubicBezTo>
                  <a:pt x="689150" y="229027"/>
                  <a:pt x="690058" y="223971"/>
                  <a:pt x="690058" y="218275"/>
                </a:cubicBezTo>
                <a:cubicBezTo>
                  <a:pt x="690058" y="212496"/>
                  <a:pt x="689150" y="207378"/>
                  <a:pt x="687333" y="202921"/>
                </a:cubicBezTo>
                <a:cubicBezTo>
                  <a:pt x="685517" y="198463"/>
                  <a:pt x="682979" y="195017"/>
                  <a:pt x="679718" y="192581"/>
                </a:cubicBezTo>
                <a:cubicBezTo>
                  <a:pt x="676458" y="190146"/>
                  <a:pt x="672681" y="188928"/>
                  <a:pt x="668388" y="188928"/>
                </a:cubicBezTo>
                <a:close/>
                <a:moveTo>
                  <a:pt x="487785" y="188928"/>
                </a:moveTo>
                <a:cubicBezTo>
                  <a:pt x="483492" y="188928"/>
                  <a:pt x="479695" y="190146"/>
                  <a:pt x="476393" y="192581"/>
                </a:cubicBezTo>
                <a:cubicBezTo>
                  <a:pt x="473091" y="195017"/>
                  <a:pt x="470532" y="198484"/>
                  <a:pt x="468716" y="202983"/>
                </a:cubicBezTo>
                <a:cubicBezTo>
                  <a:pt x="466900" y="207482"/>
                  <a:pt x="465991" y="212662"/>
                  <a:pt x="465991" y="218523"/>
                </a:cubicBezTo>
                <a:cubicBezTo>
                  <a:pt x="465991" y="224301"/>
                  <a:pt x="466920" y="229419"/>
                  <a:pt x="468778" y="233877"/>
                </a:cubicBezTo>
                <a:cubicBezTo>
                  <a:pt x="470635" y="238335"/>
                  <a:pt x="473194" y="241802"/>
                  <a:pt x="476455" y="244278"/>
                </a:cubicBezTo>
                <a:cubicBezTo>
                  <a:pt x="479715" y="246755"/>
                  <a:pt x="483492" y="247993"/>
                  <a:pt x="487785" y="247993"/>
                </a:cubicBezTo>
                <a:cubicBezTo>
                  <a:pt x="492077" y="247993"/>
                  <a:pt x="495854" y="246755"/>
                  <a:pt x="499115" y="244278"/>
                </a:cubicBezTo>
                <a:cubicBezTo>
                  <a:pt x="502375" y="241802"/>
                  <a:pt x="504934" y="238335"/>
                  <a:pt x="506792" y="233877"/>
                </a:cubicBezTo>
                <a:cubicBezTo>
                  <a:pt x="508649" y="229419"/>
                  <a:pt x="509578" y="224301"/>
                  <a:pt x="509578" y="218523"/>
                </a:cubicBezTo>
                <a:cubicBezTo>
                  <a:pt x="509578" y="212662"/>
                  <a:pt x="508670" y="207482"/>
                  <a:pt x="506854" y="202983"/>
                </a:cubicBezTo>
                <a:cubicBezTo>
                  <a:pt x="505038" y="198484"/>
                  <a:pt x="502479" y="195017"/>
                  <a:pt x="499177" y="192581"/>
                </a:cubicBezTo>
                <a:cubicBezTo>
                  <a:pt x="495875" y="190146"/>
                  <a:pt x="492077" y="188928"/>
                  <a:pt x="487785" y="188928"/>
                </a:cubicBezTo>
                <a:close/>
                <a:moveTo>
                  <a:pt x="335261" y="188928"/>
                </a:moveTo>
                <a:cubicBezTo>
                  <a:pt x="331051" y="188928"/>
                  <a:pt x="327295" y="190167"/>
                  <a:pt x="323993" y="192643"/>
                </a:cubicBezTo>
                <a:cubicBezTo>
                  <a:pt x="320691" y="195120"/>
                  <a:pt x="318111" y="198587"/>
                  <a:pt x="316254" y="203045"/>
                </a:cubicBezTo>
                <a:cubicBezTo>
                  <a:pt x="314396" y="207502"/>
                  <a:pt x="313468" y="212662"/>
                  <a:pt x="313468" y="218523"/>
                </a:cubicBezTo>
                <a:cubicBezTo>
                  <a:pt x="313468" y="224301"/>
                  <a:pt x="314396" y="229419"/>
                  <a:pt x="316254" y="233877"/>
                </a:cubicBezTo>
                <a:cubicBezTo>
                  <a:pt x="318111" y="238335"/>
                  <a:pt x="320691" y="241802"/>
                  <a:pt x="323993" y="244278"/>
                </a:cubicBezTo>
                <a:cubicBezTo>
                  <a:pt x="327295" y="246755"/>
                  <a:pt x="331051" y="247993"/>
                  <a:pt x="335261" y="247993"/>
                </a:cubicBezTo>
                <a:cubicBezTo>
                  <a:pt x="339553" y="247993"/>
                  <a:pt x="343330" y="246755"/>
                  <a:pt x="346591" y="244278"/>
                </a:cubicBezTo>
                <a:cubicBezTo>
                  <a:pt x="349852" y="241802"/>
                  <a:pt x="352411" y="238335"/>
                  <a:pt x="354268" y="233877"/>
                </a:cubicBezTo>
                <a:cubicBezTo>
                  <a:pt x="356125" y="229419"/>
                  <a:pt x="357054" y="224301"/>
                  <a:pt x="357054" y="218523"/>
                </a:cubicBezTo>
                <a:cubicBezTo>
                  <a:pt x="357054" y="212662"/>
                  <a:pt x="356146" y="207482"/>
                  <a:pt x="354330" y="202983"/>
                </a:cubicBezTo>
                <a:cubicBezTo>
                  <a:pt x="352514" y="198484"/>
                  <a:pt x="349955" y="195017"/>
                  <a:pt x="346653" y="192581"/>
                </a:cubicBezTo>
                <a:cubicBezTo>
                  <a:pt x="343351" y="190146"/>
                  <a:pt x="339553" y="188928"/>
                  <a:pt x="335261" y="188928"/>
                </a:cubicBezTo>
                <a:close/>
                <a:moveTo>
                  <a:pt x="30337" y="188928"/>
                </a:moveTo>
                <a:cubicBezTo>
                  <a:pt x="26127" y="188928"/>
                  <a:pt x="22371" y="190146"/>
                  <a:pt x="19069" y="192581"/>
                </a:cubicBezTo>
                <a:cubicBezTo>
                  <a:pt x="15767" y="195017"/>
                  <a:pt x="13208" y="198484"/>
                  <a:pt x="11392" y="202983"/>
                </a:cubicBezTo>
                <a:cubicBezTo>
                  <a:pt x="9576" y="207482"/>
                  <a:pt x="8668" y="212662"/>
                  <a:pt x="8668" y="218523"/>
                </a:cubicBezTo>
                <a:cubicBezTo>
                  <a:pt x="8668" y="224384"/>
                  <a:pt x="9576" y="229543"/>
                  <a:pt x="11392" y="234001"/>
                </a:cubicBezTo>
                <a:cubicBezTo>
                  <a:pt x="13208" y="238458"/>
                  <a:pt x="15767" y="241905"/>
                  <a:pt x="19069" y="244340"/>
                </a:cubicBezTo>
                <a:cubicBezTo>
                  <a:pt x="22371" y="246775"/>
                  <a:pt x="26127" y="247993"/>
                  <a:pt x="30337" y="247993"/>
                </a:cubicBezTo>
                <a:cubicBezTo>
                  <a:pt x="34630" y="247993"/>
                  <a:pt x="38427" y="246775"/>
                  <a:pt x="41729" y="244340"/>
                </a:cubicBezTo>
                <a:cubicBezTo>
                  <a:pt x="45031" y="241905"/>
                  <a:pt x="47590" y="238458"/>
                  <a:pt x="49406" y="234001"/>
                </a:cubicBezTo>
                <a:cubicBezTo>
                  <a:pt x="51222" y="229543"/>
                  <a:pt x="52130" y="224384"/>
                  <a:pt x="52130" y="218523"/>
                </a:cubicBezTo>
                <a:cubicBezTo>
                  <a:pt x="52130" y="212662"/>
                  <a:pt x="51222" y="207482"/>
                  <a:pt x="49406" y="202983"/>
                </a:cubicBezTo>
                <a:cubicBezTo>
                  <a:pt x="47590" y="198484"/>
                  <a:pt x="45031" y="195017"/>
                  <a:pt x="41729" y="192581"/>
                </a:cubicBezTo>
                <a:cubicBezTo>
                  <a:pt x="38427" y="190146"/>
                  <a:pt x="34630" y="188928"/>
                  <a:pt x="30337" y="188928"/>
                </a:cubicBezTo>
                <a:close/>
                <a:moveTo>
                  <a:pt x="537238" y="182985"/>
                </a:moveTo>
                <a:lnTo>
                  <a:pt x="545906" y="182985"/>
                </a:lnTo>
                <a:lnTo>
                  <a:pt x="545906" y="253937"/>
                </a:lnTo>
                <a:lnTo>
                  <a:pt x="537238" y="253937"/>
                </a:lnTo>
                <a:close/>
                <a:moveTo>
                  <a:pt x="78553" y="182985"/>
                </a:moveTo>
                <a:lnTo>
                  <a:pt x="87097" y="182985"/>
                </a:lnTo>
                <a:lnTo>
                  <a:pt x="87097" y="229048"/>
                </a:lnTo>
                <a:cubicBezTo>
                  <a:pt x="87097" y="235404"/>
                  <a:pt x="88541" y="240109"/>
                  <a:pt x="91430" y="243164"/>
                </a:cubicBezTo>
                <a:cubicBezTo>
                  <a:pt x="94320" y="246218"/>
                  <a:pt x="98777" y="247745"/>
                  <a:pt x="104803" y="247745"/>
                </a:cubicBezTo>
                <a:cubicBezTo>
                  <a:pt x="109179" y="247745"/>
                  <a:pt x="113058" y="246672"/>
                  <a:pt x="116443" y="244526"/>
                </a:cubicBezTo>
                <a:cubicBezTo>
                  <a:pt x="119828" y="242380"/>
                  <a:pt x="122469" y="239346"/>
                  <a:pt x="124368" y="235425"/>
                </a:cubicBezTo>
                <a:cubicBezTo>
                  <a:pt x="126266" y="231504"/>
                  <a:pt x="127216" y="227025"/>
                  <a:pt x="127216" y="221990"/>
                </a:cubicBezTo>
                <a:lnTo>
                  <a:pt x="127216" y="182985"/>
                </a:lnTo>
                <a:lnTo>
                  <a:pt x="135636" y="182985"/>
                </a:lnTo>
                <a:lnTo>
                  <a:pt x="135636" y="237096"/>
                </a:lnTo>
                <a:cubicBezTo>
                  <a:pt x="135636" y="243370"/>
                  <a:pt x="135801" y="248984"/>
                  <a:pt x="136131" y="253937"/>
                </a:cubicBezTo>
                <a:lnTo>
                  <a:pt x="128702" y="253937"/>
                </a:lnTo>
                <a:cubicBezTo>
                  <a:pt x="128454" y="251873"/>
                  <a:pt x="128248" y="246961"/>
                  <a:pt x="128083" y="239201"/>
                </a:cubicBezTo>
                <a:cubicBezTo>
                  <a:pt x="125689" y="244485"/>
                  <a:pt x="122325" y="248488"/>
                  <a:pt x="117991" y="251212"/>
                </a:cubicBezTo>
                <a:cubicBezTo>
                  <a:pt x="113657" y="253937"/>
                  <a:pt x="108477" y="255299"/>
                  <a:pt x="102451" y="255299"/>
                </a:cubicBezTo>
                <a:cubicBezTo>
                  <a:pt x="94939" y="255299"/>
                  <a:pt x="89078" y="253090"/>
                  <a:pt x="84868" y="248674"/>
                </a:cubicBezTo>
                <a:cubicBezTo>
                  <a:pt x="80658" y="244258"/>
                  <a:pt x="78553" y="238128"/>
                  <a:pt x="78553" y="230286"/>
                </a:cubicBezTo>
                <a:close/>
                <a:moveTo>
                  <a:pt x="666778" y="181623"/>
                </a:moveTo>
                <a:cubicBezTo>
                  <a:pt x="672227" y="181623"/>
                  <a:pt x="676994" y="183006"/>
                  <a:pt x="681080" y="185771"/>
                </a:cubicBezTo>
                <a:cubicBezTo>
                  <a:pt x="685166" y="188536"/>
                  <a:pt x="688324" y="192478"/>
                  <a:pt x="690553" y="197596"/>
                </a:cubicBezTo>
                <a:cubicBezTo>
                  <a:pt x="690883" y="190414"/>
                  <a:pt x="691172" y="185544"/>
                  <a:pt x="691420" y="182985"/>
                </a:cubicBezTo>
                <a:lnTo>
                  <a:pt x="698973" y="182985"/>
                </a:lnTo>
                <a:cubicBezTo>
                  <a:pt x="698643" y="188103"/>
                  <a:pt x="698478" y="193675"/>
                  <a:pt x="698478" y="199701"/>
                </a:cubicBezTo>
                <a:lnTo>
                  <a:pt x="698478" y="250717"/>
                </a:lnTo>
                <a:cubicBezTo>
                  <a:pt x="698478" y="260623"/>
                  <a:pt x="695857" y="268280"/>
                  <a:pt x="690615" y="273687"/>
                </a:cubicBezTo>
                <a:cubicBezTo>
                  <a:pt x="685373" y="279094"/>
                  <a:pt x="677881" y="281797"/>
                  <a:pt x="668141" y="281797"/>
                </a:cubicBezTo>
                <a:cubicBezTo>
                  <a:pt x="660463" y="281797"/>
                  <a:pt x="654066" y="280373"/>
                  <a:pt x="648948" y="277525"/>
                </a:cubicBezTo>
                <a:cubicBezTo>
                  <a:pt x="643830" y="274677"/>
                  <a:pt x="640445" y="270777"/>
                  <a:pt x="638794" y="265824"/>
                </a:cubicBezTo>
                <a:lnTo>
                  <a:pt x="645976" y="262481"/>
                </a:lnTo>
                <a:cubicBezTo>
                  <a:pt x="647214" y="266278"/>
                  <a:pt x="649691" y="269208"/>
                  <a:pt x="653405" y="271272"/>
                </a:cubicBezTo>
                <a:cubicBezTo>
                  <a:pt x="657120" y="273336"/>
                  <a:pt x="661908" y="274368"/>
                  <a:pt x="667769" y="274368"/>
                </a:cubicBezTo>
                <a:cubicBezTo>
                  <a:pt x="675033" y="274368"/>
                  <a:pt x="680564" y="272407"/>
                  <a:pt x="684362" y="268486"/>
                </a:cubicBezTo>
                <a:cubicBezTo>
                  <a:pt x="688159" y="264565"/>
                  <a:pt x="690058" y="258807"/>
                  <a:pt x="690058" y="251212"/>
                </a:cubicBezTo>
                <a:lnTo>
                  <a:pt x="690058" y="239944"/>
                </a:lnTo>
                <a:cubicBezTo>
                  <a:pt x="687746" y="244732"/>
                  <a:pt x="684609" y="248406"/>
                  <a:pt x="680647" y="250965"/>
                </a:cubicBezTo>
                <a:cubicBezTo>
                  <a:pt x="676684" y="253524"/>
                  <a:pt x="672062" y="254803"/>
                  <a:pt x="666778" y="254803"/>
                </a:cubicBezTo>
                <a:cubicBezTo>
                  <a:pt x="661248" y="254803"/>
                  <a:pt x="656315" y="253276"/>
                  <a:pt x="651981" y="250222"/>
                </a:cubicBezTo>
                <a:cubicBezTo>
                  <a:pt x="647648" y="247167"/>
                  <a:pt x="644263" y="242875"/>
                  <a:pt x="641828" y="237344"/>
                </a:cubicBezTo>
                <a:cubicBezTo>
                  <a:pt x="639392" y="231813"/>
                  <a:pt x="638175" y="225457"/>
                  <a:pt x="638175" y="218275"/>
                </a:cubicBezTo>
                <a:cubicBezTo>
                  <a:pt x="638175" y="211093"/>
                  <a:pt x="639392" y="204716"/>
                  <a:pt x="641828" y="199144"/>
                </a:cubicBezTo>
                <a:cubicBezTo>
                  <a:pt x="644263" y="193572"/>
                  <a:pt x="647648" y="189259"/>
                  <a:pt x="651981" y="186204"/>
                </a:cubicBezTo>
                <a:cubicBezTo>
                  <a:pt x="656315" y="183150"/>
                  <a:pt x="661248" y="181623"/>
                  <a:pt x="666778" y="181623"/>
                </a:cubicBezTo>
                <a:close/>
                <a:moveTo>
                  <a:pt x="598132" y="181623"/>
                </a:moveTo>
                <a:cubicBezTo>
                  <a:pt x="605644" y="181623"/>
                  <a:pt x="611484" y="183790"/>
                  <a:pt x="615653" y="188124"/>
                </a:cubicBezTo>
                <a:cubicBezTo>
                  <a:pt x="619822" y="192457"/>
                  <a:pt x="621906" y="198587"/>
                  <a:pt x="621906" y="206512"/>
                </a:cubicBezTo>
                <a:lnTo>
                  <a:pt x="621906" y="253937"/>
                </a:lnTo>
                <a:lnTo>
                  <a:pt x="613486" y="253937"/>
                </a:lnTo>
                <a:lnTo>
                  <a:pt x="613486" y="207874"/>
                </a:lnTo>
                <a:cubicBezTo>
                  <a:pt x="613486" y="201435"/>
                  <a:pt x="612021" y="196709"/>
                  <a:pt x="609090" y="193696"/>
                </a:cubicBezTo>
                <a:cubicBezTo>
                  <a:pt x="606160" y="190683"/>
                  <a:pt x="601723" y="189176"/>
                  <a:pt x="595779" y="189176"/>
                </a:cubicBezTo>
                <a:cubicBezTo>
                  <a:pt x="591321" y="189176"/>
                  <a:pt x="587400" y="190249"/>
                  <a:pt x="584016" y="192396"/>
                </a:cubicBezTo>
                <a:cubicBezTo>
                  <a:pt x="580631" y="194542"/>
                  <a:pt x="578010" y="197555"/>
                  <a:pt x="576153" y="201435"/>
                </a:cubicBezTo>
                <a:cubicBezTo>
                  <a:pt x="574295" y="205315"/>
                  <a:pt x="573367" y="209814"/>
                  <a:pt x="573367" y="214932"/>
                </a:cubicBezTo>
                <a:lnTo>
                  <a:pt x="573367" y="253937"/>
                </a:lnTo>
                <a:lnTo>
                  <a:pt x="564823" y="253937"/>
                </a:lnTo>
                <a:lnTo>
                  <a:pt x="564823" y="199701"/>
                </a:lnTo>
                <a:cubicBezTo>
                  <a:pt x="564823" y="193510"/>
                  <a:pt x="564658" y="187938"/>
                  <a:pt x="564328" y="182985"/>
                </a:cubicBezTo>
                <a:lnTo>
                  <a:pt x="571757" y="182985"/>
                </a:lnTo>
                <a:cubicBezTo>
                  <a:pt x="572087" y="185131"/>
                  <a:pt x="572376" y="189878"/>
                  <a:pt x="572624" y="197225"/>
                </a:cubicBezTo>
                <a:cubicBezTo>
                  <a:pt x="575018" y="192024"/>
                  <a:pt x="578382" y="188124"/>
                  <a:pt x="582716" y="185523"/>
                </a:cubicBezTo>
                <a:cubicBezTo>
                  <a:pt x="587049" y="182923"/>
                  <a:pt x="592188" y="181623"/>
                  <a:pt x="598132" y="181623"/>
                </a:cubicBezTo>
                <a:close/>
                <a:moveTo>
                  <a:pt x="417157" y="181623"/>
                </a:moveTo>
                <a:cubicBezTo>
                  <a:pt x="424669" y="181623"/>
                  <a:pt x="430509" y="183790"/>
                  <a:pt x="434678" y="188124"/>
                </a:cubicBezTo>
                <a:cubicBezTo>
                  <a:pt x="438847" y="192457"/>
                  <a:pt x="440931" y="198587"/>
                  <a:pt x="440931" y="206512"/>
                </a:cubicBezTo>
                <a:lnTo>
                  <a:pt x="440931" y="253937"/>
                </a:lnTo>
                <a:lnTo>
                  <a:pt x="432511" y="253937"/>
                </a:lnTo>
                <a:lnTo>
                  <a:pt x="432511" y="207874"/>
                </a:lnTo>
                <a:cubicBezTo>
                  <a:pt x="432511" y="201435"/>
                  <a:pt x="431046" y="196709"/>
                  <a:pt x="428115" y="193696"/>
                </a:cubicBezTo>
                <a:cubicBezTo>
                  <a:pt x="425185" y="190683"/>
                  <a:pt x="420748" y="189176"/>
                  <a:pt x="414804" y="189176"/>
                </a:cubicBezTo>
                <a:cubicBezTo>
                  <a:pt x="410346" y="189176"/>
                  <a:pt x="406425" y="190249"/>
                  <a:pt x="403041" y="192396"/>
                </a:cubicBezTo>
                <a:cubicBezTo>
                  <a:pt x="399656" y="194542"/>
                  <a:pt x="397035" y="197555"/>
                  <a:pt x="395178" y="201435"/>
                </a:cubicBezTo>
                <a:cubicBezTo>
                  <a:pt x="393320" y="205315"/>
                  <a:pt x="392392" y="209814"/>
                  <a:pt x="392392" y="214932"/>
                </a:cubicBezTo>
                <a:lnTo>
                  <a:pt x="392392" y="253937"/>
                </a:lnTo>
                <a:lnTo>
                  <a:pt x="383848" y="253937"/>
                </a:lnTo>
                <a:lnTo>
                  <a:pt x="383848" y="199701"/>
                </a:lnTo>
                <a:cubicBezTo>
                  <a:pt x="383848" y="193510"/>
                  <a:pt x="383683" y="187938"/>
                  <a:pt x="383353" y="182985"/>
                </a:cubicBezTo>
                <a:lnTo>
                  <a:pt x="390782" y="182985"/>
                </a:lnTo>
                <a:cubicBezTo>
                  <a:pt x="391112" y="185131"/>
                  <a:pt x="391401" y="189878"/>
                  <a:pt x="391649" y="197225"/>
                </a:cubicBezTo>
                <a:cubicBezTo>
                  <a:pt x="394043" y="192024"/>
                  <a:pt x="397407" y="188124"/>
                  <a:pt x="401741" y="185523"/>
                </a:cubicBezTo>
                <a:cubicBezTo>
                  <a:pt x="406074" y="182923"/>
                  <a:pt x="411213" y="181623"/>
                  <a:pt x="417157" y="181623"/>
                </a:cubicBezTo>
                <a:close/>
                <a:moveTo>
                  <a:pt x="333651" y="181623"/>
                </a:moveTo>
                <a:cubicBezTo>
                  <a:pt x="339182" y="181623"/>
                  <a:pt x="344011" y="183026"/>
                  <a:pt x="348139" y="185833"/>
                </a:cubicBezTo>
                <a:cubicBezTo>
                  <a:pt x="352266" y="188640"/>
                  <a:pt x="355444" y="192643"/>
                  <a:pt x="357673" y="197844"/>
                </a:cubicBezTo>
                <a:cubicBezTo>
                  <a:pt x="357838" y="190497"/>
                  <a:pt x="358086" y="185544"/>
                  <a:pt x="358416" y="182985"/>
                </a:cubicBezTo>
                <a:lnTo>
                  <a:pt x="365969" y="182985"/>
                </a:lnTo>
                <a:cubicBezTo>
                  <a:pt x="365722" y="186700"/>
                  <a:pt x="365598" y="192272"/>
                  <a:pt x="365598" y="199701"/>
                </a:cubicBezTo>
                <a:lnTo>
                  <a:pt x="365598" y="237096"/>
                </a:lnTo>
                <a:cubicBezTo>
                  <a:pt x="365598" y="244608"/>
                  <a:pt x="365722" y="250222"/>
                  <a:pt x="365969" y="253937"/>
                </a:cubicBezTo>
                <a:lnTo>
                  <a:pt x="358416" y="253937"/>
                </a:lnTo>
                <a:cubicBezTo>
                  <a:pt x="358086" y="251212"/>
                  <a:pt x="357838" y="246301"/>
                  <a:pt x="357673" y="239201"/>
                </a:cubicBezTo>
                <a:cubicBezTo>
                  <a:pt x="355444" y="244320"/>
                  <a:pt x="352266" y="248282"/>
                  <a:pt x="348139" y="251089"/>
                </a:cubicBezTo>
                <a:cubicBezTo>
                  <a:pt x="344011" y="253895"/>
                  <a:pt x="339182" y="255299"/>
                  <a:pt x="333651" y="255299"/>
                </a:cubicBezTo>
                <a:cubicBezTo>
                  <a:pt x="328038" y="255299"/>
                  <a:pt x="323043" y="253751"/>
                  <a:pt x="318668" y="250655"/>
                </a:cubicBezTo>
                <a:cubicBezTo>
                  <a:pt x="314293" y="247560"/>
                  <a:pt x="310888" y="243226"/>
                  <a:pt x="308453" y="237654"/>
                </a:cubicBezTo>
                <a:cubicBezTo>
                  <a:pt x="306018" y="232081"/>
                  <a:pt x="304800" y="225704"/>
                  <a:pt x="304800" y="218523"/>
                </a:cubicBezTo>
                <a:cubicBezTo>
                  <a:pt x="304800" y="211341"/>
                  <a:pt x="306018" y="204943"/>
                  <a:pt x="308453" y="199330"/>
                </a:cubicBezTo>
                <a:cubicBezTo>
                  <a:pt x="310888" y="193716"/>
                  <a:pt x="314293" y="189362"/>
                  <a:pt x="318668" y="186266"/>
                </a:cubicBezTo>
                <a:cubicBezTo>
                  <a:pt x="323043" y="183171"/>
                  <a:pt x="328038" y="181623"/>
                  <a:pt x="333651" y="181623"/>
                </a:cubicBezTo>
                <a:close/>
                <a:moveTo>
                  <a:pt x="224418" y="181623"/>
                </a:moveTo>
                <a:cubicBezTo>
                  <a:pt x="230445" y="181623"/>
                  <a:pt x="235480" y="182902"/>
                  <a:pt x="239525" y="185461"/>
                </a:cubicBezTo>
                <a:cubicBezTo>
                  <a:pt x="243570" y="188020"/>
                  <a:pt x="246129" y="191529"/>
                  <a:pt x="247202" y="195986"/>
                </a:cubicBezTo>
                <a:lnTo>
                  <a:pt x="240268" y="199082"/>
                </a:lnTo>
                <a:cubicBezTo>
                  <a:pt x="239360" y="195615"/>
                  <a:pt x="237647" y="193035"/>
                  <a:pt x="235129" y="191343"/>
                </a:cubicBezTo>
                <a:cubicBezTo>
                  <a:pt x="232612" y="189651"/>
                  <a:pt x="229124" y="188805"/>
                  <a:pt x="224666" y="188805"/>
                </a:cubicBezTo>
                <a:cubicBezTo>
                  <a:pt x="220126" y="188805"/>
                  <a:pt x="216576" y="189837"/>
                  <a:pt x="214017" y="191900"/>
                </a:cubicBezTo>
                <a:cubicBezTo>
                  <a:pt x="211458" y="193964"/>
                  <a:pt x="210179" y="196853"/>
                  <a:pt x="210179" y="200568"/>
                </a:cubicBezTo>
                <a:cubicBezTo>
                  <a:pt x="210179" y="203953"/>
                  <a:pt x="211396" y="206553"/>
                  <a:pt x="213831" y="208369"/>
                </a:cubicBezTo>
                <a:cubicBezTo>
                  <a:pt x="216267" y="210185"/>
                  <a:pt x="220539" y="211630"/>
                  <a:pt x="226647" y="212703"/>
                </a:cubicBezTo>
                <a:cubicBezTo>
                  <a:pt x="234490" y="214024"/>
                  <a:pt x="240227" y="216418"/>
                  <a:pt x="243859" y="219885"/>
                </a:cubicBezTo>
                <a:cubicBezTo>
                  <a:pt x="247491" y="223352"/>
                  <a:pt x="249307" y="228181"/>
                  <a:pt x="249307" y="234372"/>
                </a:cubicBezTo>
                <a:cubicBezTo>
                  <a:pt x="249307" y="238500"/>
                  <a:pt x="248275" y="242153"/>
                  <a:pt x="246212" y="245331"/>
                </a:cubicBezTo>
                <a:cubicBezTo>
                  <a:pt x="244148" y="248509"/>
                  <a:pt x="241259" y="250965"/>
                  <a:pt x="237544" y="252698"/>
                </a:cubicBezTo>
                <a:cubicBezTo>
                  <a:pt x="233829" y="254432"/>
                  <a:pt x="229619" y="255299"/>
                  <a:pt x="224914" y="255299"/>
                </a:cubicBezTo>
                <a:cubicBezTo>
                  <a:pt x="217897" y="255299"/>
                  <a:pt x="212139" y="253833"/>
                  <a:pt x="207640" y="250903"/>
                </a:cubicBezTo>
                <a:cubicBezTo>
                  <a:pt x="203141" y="247972"/>
                  <a:pt x="200149" y="243742"/>
                  <a:pt x="198663" y="238211"/>
                </a:cubicBezTo>
                <a:lnTo>
                  <a:pt x="205597" y="235239"/>
                </a:lnTo>
                <a:cubicBezTo>
                  <a:pt x="207000" y="239697"/>
                  <a:pt x="209229" y="242957"/>
                  <a:pt x="212284" y="245021"/>
                </a:cubicBezTo>
                <a:cubicBezTo>
                  <a:pt x="215338" y="247085"/>
                  <a:pt x="219465" y="248117"/>
                  <a:pt x="224666" y="248117"/>
                </a:cubicBezTo>
                <a:cubicBezTo>
                  <a:pt x="229537" y="248117"/>
                  <a:pt x="233458" y="246899"/>
                  <a:pt x="236429" y="244464"/>
                </a:cubicBezTo>
                <a:cubicBezTo>
                  <a:pt x="239401" y="242029"/>
                  <a:pt x="240887" y="238789"/>
                  <a:pt x="240887" y="234744"/>
                </a:cubicBezTo>
                <a:cubicBezTo>
                  <a:pt x="240887" y="230451"/>
                  <a:pt x="239608" y="227232"/>
                  <a:pt x="237049" y="225085"/>
                </a:cubicBezTo>
                <a:cubicBezTo>
                  <a:pt x="234490" y="222939"/>
                  <a:pt x="230032" y="221288"/>
                  <a:pt x="223676" y="220132"/>
                </a:cubicBezTo>
                <a:cubicBezTo>
                  <a:pt x="216081" y="218812"/>
                  <a:pt x="210509" y="216562"/>
                  <a:pt x="206959" y="213384"/>
                </a:cubicBezTo>
                <a:cubicBezTo>
                  <a:pt x="203409" y="210206"/>
                  <a:pt x="201635" y="205975"/>
                  <a:pt x="201635" y="200692"/>
                </a:cubicBezTo>
                <a:cubicBezTo>
                  <a:pt x="201635" y="196977"/>
                  <a:pt x="202605" y="193675"/>
                  <a:pt x="204545" y="190786"/>
                </a:cubicBezTo>
                <a:cubicBezTo>
                  <a:pt x="206484" y="187897"/>
                  <a:pt x="209188" y="185647"/>
                  <a:pt x="212655" y="184037"/>
                </a:cubicBezTo>
                <a:cubicBezTo>
                  <a:pt x="216122" y="182428"/>
                  <a:pt x="220043" y="181623"/>
                  <a:pt x="224418" y="181623"/>
                </a:cubicBezTo>
                <a:close/>
                <a:moveTo>
                  <a:pt x="30337" y="181623"/>
                </a:moveTo>
                <a:cubicBezTo>
                  <a:pt x="36281" y="181623"/>
                  <a:pt x="41543" y="183191"/>
                  <a:pt x="46125" y="186328"/>
                </a:cubicBezTo>
                <a:cubicBezTo>
                  <a:pt x="50706" y="189465"/>
                  <a:pt x="54277" y="193820"/>
                  <a:pt x="56836" y="199392"/>
                </a:cubicBezTo>
                <a:cubicBezTo>
                  <a:pt x="59395" y="204964"/>
                  <a:pt x="60674" y="211341"/>
                  <a:pt x="60674" y="218523"/>
                </a:cubicBezTo>
                <a:cubicBezTo>
                  <a:pt x="60674" y="225622"/>
                  <a:pt x="59395" y="231958"/>
                  <a:pt x="56836" y="237530"/>
                </a:cubicBezTo>
                <a:cubicBezTo>
                  <a:pt x="54277" y="243102"/>
                  <a:pt x="50706" y="247456"/>
                  <a:pt x="46125" y="250593"/>
                </a:cubicBezTo>
                <a:cubicBezTo>
                  <a:pt x="41543" y="253730"/>
                  <a:pt x="36281" y="255299"/>
                  <a:pt x="30337" y="255299"/>
                </a:cubicBezTo>
                <a:cubicBezTo>
                  <a:pt x="24393" y="255299"/>
                  <a:pt x="19131" y="253730"/>
                  <a:pt x="14549" y="250593"/>
                </a:cubicBezTo>
                <a:cubicBezTo>
                  <a:pt x="9968" y="247456"/>
                  <a:pt x="6398" y="243102"/>
                  <a:pt x="3838" y="237530"/>
                </a:cubicBezTo>
                <a:cubicBezTo>
                  <a:pt x="1279" y="231958"/>
                  <a:pt x="0" y="225622"/>
                  <a:pt x="0" y="218523"/>
                </a:cubicBezTo>
                <a:cubicBezTo>
                  <a:pt x="0" y="211341"/>
                  <a:pt x="1279" y="204964"/>
                  <a:pt x="3838" y="199392"/>
                </a:cubicBezTo>
                <a:cubicBezTo>
                  <a:pt x="6398" y="193820"/>
                  <a:pt x="9968" y="189465"/>
                  <a:pt x="14549" y="186328"/>
                </a:cubicBezTo>
                <a:cubicBezTo>
                  <a:pt x="19131" y="183191"/>
                  <a:pt x="24393" y="181623"/>
                  <a:pt x="30337" y="181623"/>
                </a:cubicBezTo>
                <a:close/>
                <a:moveTo>
                  <a:pt x="266709" y="164659"/>
                </a:moveTo>
                <a:lnTo>
                  <a:pt x="275377" y="164659"/>
                </a:lnTo>
                <a:lnTo>
                  <a:pt x="275377" y="182985"/>
                </a:lnTo>
                <a:lnTo>
                  <a:pt x="293208" y="182985"/>
                </a:lnTo>
                <a:lnTo>
                  <a:pt x="293208" y="190291"/>
                </a:lnTo>
                <a:lnTo>
                  <a:pt x="275377" y="190291"/>
                </a:lnTo>
                <a:lnTo>
                  <a:pt x="275377" y="237716"/>
                </a:lnTo>
                <a:cubicBezTo>
                  <a:pt x="275377" y="241018"/>
                  <a:pt x="276285" y="243535"/>
                  <a:pt x="278101" y="245269"/>
                </a:cubicBezTo>
                <a:cubicBezTo>
                  <a:pt x="279917" y="247002"/>
                  <a:pt x="282476" y="247869"/>
                  <a:pt x="285778" y="247869"/>
                </a:cubicBezTo>
                <a:cubicBezTo>
                  <a:pt x="288338" y="247869"/>
                  <a:pt x="290814" y="247498"/>
                  <a:pt x="293208" y="246755"/>
                </a:cubicBezTo>
                <a:lnTo>
                  <a:pt x="293208" y="253937"/>
                </a:lnTo>
                <a:cubicBezTo>
                  <a:pt x="290979" y="254845"/>
                  <a:pt x="288131" y="255299"/>
                  <a:pt x="284664" y="255299"/>
                </a:cubicBezTo>
                <a:cubicBezTo>
                  <a:pt x="279133" y="255299"/>
                  <a:pt x="274758" y="253751"/>
                  <a:pt x="271539" y="250655"/>
                </a:cubicBezTo>
                <a:cubicBezTo>
                  <a:pt x="268319" y="247560"/>
                  <a:pt x="266709" y="243329"/>
                  <a:pt x="266709" y="237963"/>
                </a:cubicBezTo>
                <a:lnTo>
                  <a:pt x="266709" y="190291"/>
                </a:lnTo>
                <a:lnTo>
                  <a:pt x="255194" y="190291"/>
                </a:lnTo>
                <a:lnTo>
                  <a:pt x="255194" y="182985"/>
                </a:lnTo>
                <a:lnTo>
                  <a:pt x="266709" y="182985"/>
                </a:lnTo>
                <a:close/>
                <a:moveTo>
                  <a:pt x="161934" y="164659"/>
                </a:moveTo>
                <a:lnTo>
                  <a:pt x="170602" y="164659"/>
                </a:lnTo>
                <a:lnTo>
                  <a:pt x="170602" y="182985"/>
                </a:lnTo>
                <a:lnTo>
                  <a:pt x="188433" y="182985"/>
                </a:lnTo>
                <a:lnTo>
                  <a:pt x="188433" y="190291"/>
                </a:lnTo>
                <a:lnTo>
                  <a:pt x="170602" y="190291"/>
                </a:lnTo>
                <a:lnTo>
                  <a:pt x="170602" y="237716"/>
                </a:lnTo>
                <a:cubicBezTo>
                  <a:pt x="170602" y="241018"/>
                  <a:pt x="171510" y="243535"/>
                  <a:pt x="173326" y="245269"/>
                </a:cubicBezTo>
                <a:cubicBezTo>
                  <a:pt x="175142" y="247002"/>
                  <a:pt x="177701" y="247869"/>
                  <a:pt x="181003" y="247869"/>
                </a:cubicBezTo>
                <a:cubicBezTo>
                  <a:pt x="183563" y="247869"/>
                  <a:pt x="186039" y="247498"/>
                  <a:pt x="188433" y="246755"/>
                </a:cubicBezTo>
                <a:lnTo>
                  <a:pt x="188433" y="253937"/>
                </a:lnTo>
                <a:cubicBezTo>
                  <a:pt x="186204" y="254845"/>
                  <a:pt x="183356" y="255299"/>
                  <a:pt x="179889" y="255299"/>
                </a:cubicBezTo>
                <a:cubicBezTo>
                  <a:pt x="174358" y="255299"/>
                  <a:pt x="169983" y="253751"/>
                  <a:pt x="166764" y="250655"/>
                </a:cubicBezTo>
                <a:cubicBezTo>
                  <a:pt x="163544" y="247560"/>
                  <a:pt x="161934" y="243329"/>
                  <a:pt x="161934" y="237963"/>
                </a:cubicBezTo>
                <a:lnTo>
                  <a:pt x="161934" y="190291"/>
                </a:lnTo>
                <a:lnTo>
                  <a:pt x="150419" y="190291"/>
                </a:lnTo>
                <a:lnTo>
                  <a:pt x="150419" y="182985"/>
                </a:lnTo>
                <a:lnTo>
                  <a:pt x="161934" y="182985"/>
                </a:lnTo>
                <a:close/>
                <a:moveTo>
                  <a:pt x="541572" y="157601"/>
                </a:moveTo>
                <a:cubicBezTo>
                  <a:pt x="543554" y="157601"/>
                  <a:pt x="545101" y="158179"/>
                  <a:pt x="546216" y="159334"/>
                </a:cubicBezTo>
                <a:cubicBezTo>
                  <a:pt x="547330" y="160490"/>
                  <a:pt x="547887" y="162017"/>
                  <a:pt x="547887" y="163916"/>
                </a:cubicBezTo>
                <a:cubicBezTo>
                  <a:pt x="547887" y="165897"/>
                  <a:pt x="547330" y="167445"/>
                  <a:pt x="546216" y="168559"/>
                </a:cubicBezTo>
                <a:cubicBezTo>
                  <a:pt x="545101" y="169674"/>
                  <a:pt x="543554" y="170231"/>
                  <a:pt x="541572" y="170231"/>
                </a:cubicBezTo>
                <a:cubicBezTo>
                  <a:pt x="539674" y="170231"/>
                  <a:pt x="538147" y="169674"/>
                  <a:pt x="536991" y="168559"/>
                </a:cubicBezTo>
                <a:cubicBezTo>
                  <a:pt x="535835" y="167445"/>
                  <a:pt x="535257" y="165897"/>
                  <a:pt x="535257" y="163916"/>
                </a:cubicBezTo>
                <a:cubicBezTo>
                  <a:pt x="535257" y="162017"/>
                  <a:pt x="535835" y="160490"/>
                  <a:pt x="536991" y="159334"/>
                </a:cubicBezTo>
                <a:cubicBezTo>
                  <a:pt x="538147" y="158179"/>
                  <a:pt x="539674" y="157601"/>
                  <a:pt x="541572" y="157601"/>
                </a:cubicBezTo>
                <a:close/>
                <a:moveTo>
                  <a:pt x="509578" y="152400"/>
                </a:moveTo>
                <a:lnTo>
                  <a:pt x="517998" y="152400"/>
                </a:lnTo>
                <a:lnTo>
                  <a:pt x="517998" y="237096"/>
                </a:lnTo>
                <a:cubicBezTo>
                  <a:pt x="517998" y="243370"/>
                  <a:pt x="518163" y="248984"/>
                  <a:pt x="518493" y="253937"/>
                </a:cubicBezTo>
                <a:lnTo>
                  <a:pt x="510940" y="253937"/>
                </a:lnTo>
                <a:cubicBezTo>
                  <a:pt x="510445" y="250469"/>
                  <a:pt x="510156" y="245599"/>
                  <a:pt x="510073" y="239325"/>
                </a:cubicBezTo>
                <a:cubicBezTo>
                  <a:pt x="507762" y="244361"/>
                  <a:pt x="504563" y="248282"/>
                  <a:pt x="500477" y="251089"/>
                </a:cubicBezTo>
                <a:cubicBezTo>
                  <a:pt x="496391" y="253895"/>
                  <a:pt x="491582" y="255299"/>
                  <a:pt x="486051" y="255299"/>
                </a:cubicBezTo>
                <a:cubicBezTo>
                  <a:pt x="480520" y="255299"/>
                  <a:pt x="475567" y="253751"/>
                  <a:pt x="471192" y="250655"/>
                </a:cubicBezTo>
                <a:cubicBezTo>
                  <a:pt x="466817" y="247560"/>
                  <a:pt x="463412" y="243226"/>
                  <a:pt x="460977" y="237654"/>
                </a:cubicBezTo>
                <a:cubicBezTo>
                  <a:pt x="458541" y="232081"/>
                  <a:pt x="457324" y="225704"/>
                  <a:pt x="457324" y="218523"/>
                </a:cubicBezTo>
                <a:cubicBezTo>
                  <a:pt x="457324" y="211341"/>
                  <a:pt x="458541" y="204943"/>
                  <a:pt x="460977" y="199330"/>
                </a:cubicBezTo>
                <a:cubicBezTo>
                  <a:pt x="463412" y="193716"/>
                  <a:pt x="466817" y="189362"/>
                  <a:pt x="471192" y="186266"/>
                </a:cubicBezTo>
                <a:cubicBezTo>
                  <a:pt x="475567" y="183171"/>
                  <a:pt x="480520" y="181623"/>
                  <a:pt x="486051" y="181623"/>
                </a:cubicBezTo>
                <a:cubicBezTo>
                  <a:pt x="491334" y="181623"/>
                  <a:pt x="495978" y="182923"/>
                  <a:pt x="499981" y="185523"/>
                </a:cubicBezTo>
                <a:cubicBezTo>
                  <a:pt x="503985" y="188124"/>
                  <a:pt x="507184" y="191776"/>
                  <a:pt x="509578" y="196482"/>
                </a:cubicBezTo>
                <a:close/>
                <a:moveTo>
                  <a:pt x="1325737" y="36528"/>
                </a:moveTo>
                <a:cubicBezTo>
                  <a:pt x="1321527" y="36528"/>
                  <a:pt x="1317771" y="37746"/>
                  <a:pt x="1314469" y="40181"/>
                </a:cubicBezTo>
                <a:cubicBezTo>
                  <a:pt x="1311167" y="42617"/>
                  <a:pt x="1308608" y="46084"/>
                  <a:pt x="1306792" y="50583"/>
                </a:cubicBezTo>
                <a:cubicBezTo>
                  <a:pt x="1304976" y="55082"/>
                  <a:pt x="1304068" y="60262"/>
                  <a:pt x="1304068" y="66123"/>
                </a:cubicBezTo>
                <a:cubicBezTo>
                  <a:pt x="1304068" y="71984"/>
                  <a:pt x="1304976" y="77143"/>
                  <a:pt x="1306792" y="81601"/>
                </a:cubicBezTo>
                <a:cubicBezTo>
                  <a:pt x="1308608" y="86058"/>
                  <a:pt x="1311167" y="89505"/>
                  <a:pt x="1314469" y="91940"/>
                </a:cubicBezTo>
                <a:cubicBezTo>
                  <a:pt x="1317771" y="94375"/>
                  <a:pt x="1321527" y="95593"/>
                  <a:pt x="1325737" y="95593"/>
                </a:cubicBezTo>
                <a:cubicBezTo>
                  <a:pt x="1330030" y="95593"/>
                  <a:pt x="1333827" y="94375"/>
                  <a:pt x="1337129" y="91940"/>
                </a:cubicBezTo>
                <a:cubicBezTo>
                  <a:pt x="1340431" y="89505"/>
                  <a:pt x="1342990" y="86058"/>
                  <a:pt x="1344806" y="81601"/>
                </a:cubicBezTo>
                <a:cubicBezTo>
                  <a:pt x="1346622" y="77143"/>
                  <a:pt x="1347530" y="71984"/>
                  <a:pt x="1347530" y="66123"/>
                </a:cubicBezTo>
                <a:cubicBezTo>
                  <a:pt x="1347530" y="60262"/>
                  <a:pt x="1346622" y="55082"/>
                  <a:pt x="1344806" y="50583"/>
                </a:cubicBezTo>
                <a:cubicBezTo>
                  <a:pt x="1342990" y="46084"/>
                  <a:pt x="1340431" y="42617"/>
                  <a:pt x="1337129" y="40181"/>
                </a:cubicBezTo>
                <a:cubicBezTo>
                  <a:pt x="1333827" y="37746"/>
                  <a:pt x="1330030" y="36528"/>
                  <a:pt x="1325737" y="36528"/>
                </a:cubicBezTo>
                <a:close/>
                <a:moveTo>
                  <a:pt x="1173461" y="36528"/>
                </a:moveTo>
                <a:cubicBezTo>
                  <a:pt x="1169251" y="36528"/>
                  <a:pt x="1165495" y="37767"/>
                  <a:pt x="1162193" y="40243"/>
                </a:cubicBezTo>
                <a:cubicBezTo>
                  <a:pt x="1158891" y="42720"/>
                  <a:pt x="1156311" y="46187"/>
                  <a:pt x="1154454" y="50645"/>
                </a:cubicBezTo>
                <a:cubicBezTo>
                  <a:pt x="1152596" y="55102"/>
                  <a:pt x="1151668" y="60262"/>
                  <a:pt x="1151668" y="66123"/>
                </a:cubicBezTo>
                <a:cubicBezTo>
                  <a:pt x="1151668" y="71901"/>
                  <a:pt x="1152596" y="77019"/>
                  <a:pt x="1154454" y="81477"/>
                </a:cubicBezTo>
                <a:cubicBezTo>
                  <a:pt x="1156311" y="85935"/>
                  <a:pt x="1158891" y="89402"/>
                  <a:pt x="1162193" y="91878"/>
                </a:cubicBezTo>
                <a:cubicBezTo>
                  <a:pt x="1165495" y="94355"/>
                  <a:pt x="1169251" y="95593"/>
                  <a:pt x="1173461" y="95593"/>
                </a:cubicBezTo>
                <a:cubicBezTo>
                  <a:pt x="1177753" y="95593"/>
                  <a:pt x="1181530" y="94355"/>
                  <a:pt x="1184791" y="91878"/>
                </a:cubicBezTo>
                <a:cubicBezTo>
                  <a:pt x="1188052" y="89402"/>
                  <a:pt x="1190611" y="85935"/>
                  <a:pt x="1192468" y="81477"/>
                </a:cubicBezTo>
                <a:cubicBezTo>
                  <a:pt x="1194325" y="77019"/>
                  <a:pt x="1195254" y="71901"/>
                  <a:pt x="1195254" y="66123"/>
                </a:cubicBezTo>
                <a:cubicBezTo>
                  <a:pt x="1195254" y="60262"/>
                  <a:pt x="1194346" y="55082"/>
                  <a:pt x="1192530" y="50583"/>
                </a:cubicBezTo>
                <a:cubicBezTo>
                  <a:pt x="1190714" y="46084"/>
                  <a:pt x="1188155" y="42617"/>
                  <a:pt x="1184853" y="40181"/>
                </a:cubicBezTo>
                <a:cubicBezTo>
                  <a:pt x="1181551" y="37746"/>
                  <a:pt x="1177753" y="36528"/>
                  <a:pt x="1173461" y="36528"/>
                </a:cubicBezTo>
                <a:close/>
                <a:moveTo>
                  <a:pt x="972941" y="36528"/>
                </a:moveTo>
                <a:cubicBezTo>
                  <a:pt x="967327" y="36528"/>
                  <a:pt x="962622" y="38675"/>
                  <a:pt x="958825" y="42967"/>
                </a:cubicBezTo>
                <a:cubicBezTo>
                  <a:pt x="955027" y="47260"/>
                  <a:pt x="952716" y="53038"/>
                  <a:pt x="951890" y="60303"/>
                </a:cubicBezTo>
                <a:lnTo>
                  <a:pt x="993619" y="60303"/>
                </a:lnTo>
                <a:cubicBezTo>
                  <a:pt x="992959" y="52626"/>
                  <a:pt x="990875" y="46744"/>
                  <a:pt x="987366" y="42658"/>
                </a:cubicBezTo>
                <a:cubicBezTo>
                  <a:pt x="983858" y="38572"/>
                  <a:pt x="979049" y="36528"/>
                  <a:pt x="972941" y="36528"/>
                </a:cubicBezTo>
                <a:close/>
                <a:moveTo>
                  <a:pt x="839591" y="36528"/>
                </a:moveTo>
                <a:cubicBezTo>
                  <a:pt x="833977" y="36528"/>
                  <a:pt x="829272" y="38675"/>
                  <a:pt x="825474" y="42967"/>
                </a:cubicBezTo>
                <a:cubicBezTo>
                  <a:pt x="821677" y="47260"/>
                  <a:pt x="819366" y="53038"/>
                  <a:pt x="818540" y="60303"/>
                </a:cubicBezTo>
                <a:lnTo>
                  <a:pt x="860269" y="60303"/>
                </a:lnTo>
                <a:cubicBezTo>
                  <a:pt x="859609" y="52626"/>
                  <a:pt x="857525" y="46744"/>
                  <a:pt x="854016" y="42658"/>
                </a:cubicBezTo>
                <a:cubicBezTo>
                  <a:pt x="850508" y="38572"/>
                  <a:pt x="845699" y="36528"/>
                  <a:pt x="839591" y="36528"/>
                </a:cubicBezTo>
                <a:close/>
                <a:moveTo>
                  <a:pt x="718861" y="36528"/>
                </a:moveTo>
                <a:cubicBezTo>
                  <a:pt x="714569" y="36528"/>
                  <a:pt x="710792" y="37746"/>
                  <a:pt x="707531" y="40181"/>
                </a:cubicBezTo>
                <a:cubicBezTo>
                  <a:pt x="704270" y="42617"/>
                  <a:pt x="701732" y="46084"/>
                  <a:pt x="699916" y="50583"/>
                </a:cubicBezTo>
                <a:cubicBezTo>
                  <a:pt x="698100" y="55082"/>
                  <a:pt x="697192" y="60262"/>
                  <a:pt x="697192" y="66123"/>
                </a:cubicBezTo>
                <a:cubicBezTo>
                  <a:pt x="697192" y="71901"/>
                  <a:pt x="698100" y="77019"/>
                  <a:pt x="699916" y="81477"/>
                </a:cubicBezTo>
                <a:cubicBezTo>
                  <a:pt x="701732" y="85935"/>
                  <a:pt x="704291" y="89402"/>
                  <a:pt x="707593" y="91878"/>
                </a:cubicBezTo>
                <a:cubicBezTo>
                  <a:pt x="710895" y="94355"/>
                  <a:pt x="714651" y="95593"/>
                  <a:pt x="718861" y="95593"/>
                </a:cubicBezTo>
                <a:cubicBezTo>
                  <a:pt x="723154" y="95593"/>
                  <a:pt x="726951" y="94355"/>
                  <a:pt x="730253" y="91878"/>
                </a:cubicBezTo>
                <a:cubicBezTo>
                  <a:pt x="733555" y="89402"/>
                  <a:pt x="736135" y="85935"/>
                  <a:pt x="737992" y="81477"/>
                </a:cubicBezTo>
                <a:cubicBezTo>
                  <a:pt x="739850" y="77019"/>
                  <a:pt x="740778" y="71901"/>
                  <a:pt x="740778" y="66123"/>
                </a:cubicBezTo>
                <a:cubicBezTo>
                  <a:pt x="740778" y="60262"/>
                  <a:pt x="739850" y="55102"/>
                  <a:pt x="737992" y="50645"/>
                </a:cubicBezTo>
                <a:cubicBezTo>
                  <a:pt x="736135" y="46187"/>
                  <a:pt x="733555" y="42720"/>
                  <a:pt x="730253" y="40243"/>
                </a:cubicBezTo>
                <a:cubicBezTo>
                  <a:pt x="726951" y="37767"/>
                  <a:pt x="723154" y="36528"/>
                  <a:pt x="718861" y="36528"/>
                </a:cubicBezTo>
                <a:close/>
                <a:moveTo>
                  <a:pt x="468487" y="36528"/>
                </a:moveTo>
                <a:cubicBezTo>
                  <a:pt x="464277" y="36528"/>
                  <a:pt x="460521" y="37746"/>
                  <a:pt x="457219" y="40181"/>
                </a:cubicBezTo>
                <a:cubicBezTo>
                  <a:pt x="453917" y="42617"/>
                  <a:pt x="451358" y="46084"/>
                  <a:pt x="449542" y="50583"/>
                </a:cubicBezTo>
                <a:cubicBezTo>
                  <a:pt x="447726" y="55082"/>
                  <a:pt x="446818" y="60262"/>
                  <a:pt x="446818" y="66123"/>
                </a:cubicBezTo>
                <a:cubicBezTo>
                  <a:pt x="446818" y="71984"/>
                  <a:pt x="447726" y="77143"/>
                  <a:pt x="449542" y="81601"/>
                </a:cubicBezTo>
                <a:cubicBezTo>
                  <a:pt x="451358" y="86058"/>
                  <a:pt x="453917" y="89505"/>
                  <a:pt x="457219" y="91940"/>
                </a:cubicBezTo>
                <a:cubicBezTo>
                  <a:pt x="460521" y="94375"/>
                  <a:pt x="464277" y="95593"/>
                  <a:pt x="468487" y="95593"/>
                </a:cubicBezTo>
                <a:cubicBezTo>
                  <a:pt x="472780" y="95593"/>
                  <a:pt x="476577" y="94375"/>
                  <a:pt x="479879" y="91940"/>
                </a:cubicBezTo>
                <a:cubicBezTo>
                  <a:pt x="483181" y="89505"/>
                  <a:pt x="485740" y="86058"/>
                  <a:pt x="487556" y="81601"/>
                </a:cubicBezTo>
                <a:cubicBezTo>
                  <a:pt x="489372" y="77143"/>
                  <a:pt x="490280" y="71984"/>
                  <a:pt x="490280" y="66123"/>
                </a:cubicBezTo>
                <a:cubicBezTo>
                  <a:pt x="490280" y="60262"/>
                  <a:pt x="489372" y="55082"/>
                  <a:pt x="487556" y="50583"/>
                </a:cubicBezTo>
                <a:cubicBezTo>
                  <a:pt x="485740" y="46084"/>
                  <a:pt x="483181" y="42617"/>
                  <a:pt x="479879" y="40181"/>
                </a:cubicBezTo>
                <a:cubicBezTo>
                  <a:pt x="476577" y="37746"/>
                  <a:pt x="472780" y="36528"/>
                  <a:pt x="468487" y="36528"/>
                </a:cubicBezTo>
                <a:close/>
                <a:moveTo>
                  <a:pt x="287141" y="36528"/>
                </a:moveTo>
                <a:cubicBezTo>
                  <a:pt x="281527" y="36528"/>
                  <a:pt x="276822" y="38675"/>
                  <a:pt x="273025" y="42967"/>
                </a:cubicBezTo>
                <a:cubicBezTo>
                  <a:pt x="269227" y="47260"/>
                  <a:pt x="266916" y="53038"/>
                  <a:pt x="266090" y="60303"/>
                </a:cubicBezTo>
                <a:lnTo>
                  <a:pt x="307819" y="60303"/>
                </a:lnTo>
                <a:cubicBezTo>
                  <a:pt x="307159" y="52626"/>
                  <a:pt x="305075" y="46744"/>
                  <a:pt x="301566" y="42658"/>
                </a:cubicBezTo>
                <a:cubicBezTo>
                  <a:pt x="298058" y="38572"/>
                  <a:pt x="293249" y="36528"/>
                  <a:pt x="287141" y="36528"/>
                </a:cubicBezTo>
                <a:close/>
                <a:moveTo>
                  <a:pt x="144761" y="36528"/>
                </a:moveTo>
                <a:cubicBezTo>
                  <a:pt x="140551" y="36528"/>
                  <a:pt x="136795" y="37767"/>
                  <a:pt x="133493" y="40243"/>
                </a:cubicBezTo>
                <a:cubicBezTo>
                  <a:pt x="130191" y="42720"/>
                  <a:pt x="127611" y="46187"/>
                  <a:pt x="125754" y="50645"/>
                </a:cubicBezTo>
                <a:cubicBezTo>
                  <a:pt x="123896" y="55102"/>
                  <a:pt x="122968" y="60262"/>
                  <a:pt x="122968" y="66123"/>
                </a:cubicBezTo>
                <a:cubicBezTo>
                  <a:pt x="122968" y="71901"/>
                  <a:pt x="123896" y="77019"/>
                  <a:pt x="125754" y="81477"/>
                </a:cubicBezTo>
                <a:cubicBezTo>
                  <a:pt x="127611" y="85935"/>
                  <a:pt x="130191" y="89402"/>
                  <a:pt x="133493" y="91878"/>
                </a:cubicBezTo>
                <a:cubicBezTo>
                  <a:pt x="136795" y="94355"/>
                  <a:pt x="140551" y="95593"/>
                  <a:pt x="144761" y="95593"/>
                </a:cubicBezTo>
                <a:cubicBezTo>
                  <a:pt x="149053" y="95593"/>
                  <a:pt x="152830" y="94355"/>
                  <a:pt x="156091" y="91878"/>
                </a:cubicBezTo>
                <a:cubicBezTo>
                  <a:pt x="159352" y="89402"/>
                  <a:pt x="161911" y="85935"/>
                  <a:pt x="163768" y="81477"/>
                </a:cubicBezTo>
                <a:cubicBezTo>
                  <a:pt x="165625" y="77019"/>
                  <a:pt x="166554" y="71901"/>
                  <a:pt x="166554" y="66123"/>
                </a:cubicBezTo>
                <a:cubicBezTo>
                  <a:pt x="166554" y="60262"/>
                  <a:pt x="165646" y="55082"/>
                  <a:pt x="163830" y="50583"/>
                </a:cubicBezTo>
                <a:cubicBezTo>
                  <a:pt x="162014" y="46084"/>
                  <a:pt x="159455" y="42617"/>
                  <a:pt x="156153" y="40181"/>
                </a:cubicBezTo>
                <a:cubicBezTo>
                  <a:pt x="152851" y="37746"/>
                  <a:pt x="149053" y="36528"/>
                  <a:pt x="144761" y="36528"/>
                </a:cubicBezTo>
                <a:close/>
                <a:moveTo>
                  <a:pt x="1270664" y="30585"/>
                </a:moveTo>
                <a:lnTo>
                  <a:pt x="1279331" y="30585"/>
                </a:lnTo>
                <a:lnTo>
                  <a:pt x="1279331" y="101537"/>
                </a:lnTo>
                <a:lnTo>
                  <a:pt x="1270664" y="101537"/>
                </a:lnTo>
                <a:close/>
                <a:moveTo>
                  <a:pt x="516703" y="30585"/>
                </a:moveTo>
                <a:lnTo>
                  <a:pt x="525246" y="30585"/>
                </a:lnTo>
                <a:lnTo>
                  <a:pt x="525246" y="76648"/>
                </a:lnTo>
                <a:cubicBezTo>
                  <a:pt x="525246" y="83004"/>
                  <a:pt x="526691" y="87709"/>
                  <a:pt x="529580" y="90764"/>
                </a:cubicBezTo>
                <a:cubicBezTo>
                  <a:pt x="532470" y="93818"/>
                  <a:pt x="536927" y="95345"/>
                  <a:pt x="542954" y="95345"/>
                </a:cubicBezTo>
                <a:cubicBezTo>
                  <a:pt x="547329" y="95345"/>
                  <a:pt x="551208" y="94272"/>
                  <a:pt x="554593" y="92126"/>
                </a:cubicBezTo>
                <a:cubicBezTo>
                  <a:pt x="557978" y="89980"/>
                  <a:pt x="560619" y="86946"/>
                  <a:pt x="562518" y="83025"/>
                </a:cubicBezTo>
                <a:cubicBezTo>
                  <a:pt x="564416" y="79104"/>
                  <a:pt x="565366" y="74625"/>
                  <a:pt x="565366" y="69590"/>
                </a:cubicBezTo>
                <a:lnTo>
                  <a:pt x="565366" y="30585"/>
                </a:lnTo>
                <a:lnTo>
                  <a:pt x="573786" y="30585"/>
                </a:lnTo>
                <a:lnTo>
                  <a:pt x="573786" y="84696"/>
                </a:lnTo>
                <a:cubicBezTo>
                  <a:pt x="573786" y="90970"/>
                  <a:pt x="573951" y="96584"/>
                  <a:pt x="574281" y="101537"/>
                </a:cubicBezTo>
                <a:lnTo>
                  <a:pt x="566852" y="101537"/>
                </a:lnTo>
                <a:cubicBezTo>
                  <a:pt x="566604" y="99473"/>
                  <a:pt x="566398" y="94561"/>
                  <a:pt x="566233" y="86801"/>
                </a:cubicBezTo>
                <a:cubicBezTo>
                  <a:pt x="563839" y="92085"/>
                  <a:pt x="560475" y="96088"/>
                  <a:pt x="556141" y="98812"/>
                </a:cubicBezTo>
                <a:cubicBezTo>
                  <a:pt x="551807" y="101537"/>
                  <a:pt x="546627" y="102899"/>
                  <a:pt x="540601" y="102899"/>
                </a:cubicBezTo>
                <a:cubicBezTo>
                  <a:pt x="533089" y="102899"/>
                  <a:pt x="527228" y="100690"/>
                  <a:pt x="523018" y="96274"/>
                </a:cubicBezTo>
                <a:cubicBezTo>
                  <a:pt x="518808" y="91858"/>
                  <a:pt x="516703" y="85728"/>
                  <a:pt x="516703" y="77886"/>
                </a:cubicBezTo>
                <a:close/>
                <a:moveTo>
                  <a:pt x="368132" y="30585"/>
                </a:moveTo>
                <a:lnTo>
                  <a:pt x="377666" y="30585"/>
                </a:lnTo>
                <a:lnTo>
                  <a:pt x="399831" y="92002"/>
                </a:lnTo>
                <a:lnTo>
                  <a:pt x="421996" y="30585"/>
                </a:lnTo>
                <a:lnTo>
                  <a:pt x="431035" y="30585"/>
                </a:lnTo>
                <a:lnTo>
                  <a:pt x="393516" y="127911"/>
                </a:lnTo>
                <a:lnTo>
                  <a:pt x="384229" y="127911"/>
                </a:lnTo>
                <a:lnTo>
                  <a:pt x="395868" y="101537"/>
                </a:lnTo>
                <a:close/>
                <a:moveTo>
                  <a:pt x="1407757" y="29223"/>
                </a:moveTo>
                <a:cubicBezTo>
                  <a:pt x="1415269" y="29223"/>
                  <a:pt x="1421109" y="31390"/>
                  <a:pt x="1425278" y="35724"/>
                </a:cubicBezTo>
                <a:cubicBezTo>
                  <a:pt x="1429447" y="40057"/>
                  <a:pt x="1431531" y="46187"/>
                  <a:pt x="1431531" y="54112"/>
                </a:cubicBezTo>
                <a:lnTo>
                  <a:pt x="1431531" y="101537"/>
                </a:lnTo>
                <a:lnTo>
                  <a:pt x="1423111" y="101537"/>
                </a:lnTo>
                <a:lnTo>
                  <a:pt x="1423111" y="55474"/>
                </a:lnTo>
                <a:cubicBezTo>
                  <a:pt x="1423111" y="49035"/>
                  <a:pt x="1421646" y="44309"/>
                  <a:pt x="1418715" y="41296"/>
                </a:cubicBezTo>
                <a:cubicBezTo>
                  <a:pt x="1415785" y="38283"/>
                  <a:pt x="1411348" y="36776"/>
                  <a:pt x="1405404" y="36776"/>
                </a:cubicBezTo>
                <a:cubicBezTo>
                  <a:pt x="1400946" y="36776"/>
                  <a:pt x="1397025" y="37849"/>
                  <a:pt x="1393641" y="39996"/>
                </a:cubicBezTo>
                <a:cubicBezTo>
                  <a:pt x="1390256" y="42142"/>
                  <a:pt x="1387635" y="45155"/>
                  <a:pt x="1385778" y="49035"/>
                </a:cubicBezTo>
                <a:cubicBezTo>
                  <a:pt x="1383920" y="52915"/>
                  <a:pt x="1382992" y="57414"/>
                  <a:pt x="1382992" y="62532"/>
                </a:cubicBezTo>
                <a:lnTo>
                  <a:pt x="1382992" y="101537"/>
                </a:lnTo>
                <a:lnTo>
                  <a:pt x="1374448" y="101537"/>
                </a:lnTo>
                <a:lnTo>
                  <a:pt x="1374448" y="47301"/>
                </a:lnTo>
                <a:cubicBezTo>
                  <a:pt x="1374448" y="41110"/>
                  <a:pt x="1374283" y="35538"/>
                  <a:pt x="1373953" y="30585"/>
                </a:cubicBezTo>
                <a:lnTo>
                  <a:pt x="1381382" y="30585"/>
                </a:lnTo>
                <a:cubicBezTo>
                  <a:pt x="1381712" y="32731"/>
                  <a:pt x="1382001" y="37478"/>
                  <a:pt x="1382249" y="44825"/>
                </a:cubicBezTo>
                <a:cubicBezTo>
                  <a:pt x="1384643" y="39624"/>
                  <a:pt x="1388007" y="35724"/>
                  <a:pt x="1392341" y="33123"/>
                </a:cubicBezTo>
                <a:cubicBezTo>
                  <a:pt x="1396674" y="30523"/>
                  <a:pt x="1401813" y="29223"/>
                  <a:pt x="1407757" y="29223"/>
                </a:cubicBezTo>
                <a:close/>
                <a:moveTo>
                  <a:pt x="1325737" y="29223"/>
                </a:moveTo>
                <a:cubicBezTo>
                  <a:pt x="1331681" y="29223"/>
                  <a:pt x="1336943" y="30791"/>
                  <a:pt x="1341525" y="33928"/>
                </a:cubicBezTo>
                <a:cubicBezTo>
                  <a:pt x="1346106" y="37065"/>
                  <a:pt x="1349677" y="41420"/>
                  <a:pt x="1352236" y="46992"/>
                </a:cubicBezTo>
                <a:cubicBezTo>
                  <a:pt x="1354795" y="52564"/>
                  <a:pt x="1356074" y="58941"/>
                  <a:pt x="1356074" y="66123"/>
                </a:cubicBezTo>
                <a:cubicBezTo>
                  <a:pt x="1356074" y="73222"/>
                  <a:pt x="1354795" y="79558"/>
                  <a:pt x="1352236" y="85130"/>
                </a:cubicBezTo>
                <a:cubicBezTo>
                  <a:pt x="1349677" y="90702"/>
                  <a:pt x="1346106" y="95056"/>
                  <a:pt x="1341525" y="98193"/>
                </a:cubicBezTo>
                <a:cubicBezTo>
                  <a:pt x="1336943" y="101330"/>
                  <a:pt x="1331681" y="102899"/>
                  <a:pt x="1325737" y="102899"/>
                </a:cubicBezTo>
                <a:cubicBezTo>
                  <a:pt x="1319793" y="102899"/>
                  <a:pt x="1314531" y="101330"/>
                  <a:pt x="1309949" y="98193"/>
                </a:cubicBezTo>
                <a:cubicBezTo>
                  <a:pt x="1305368" y="95056"/>
                  <a:pt x="1301798" y="90702"/>
                  <a:pt x="1299238" y="85130"/>
                </a:cubicBezTo>
                <a:cubicBezTo>
                  <a:pt x="1296679" y="79558"/>
                  <a:pt x="1295400" y="73222"/>
                  <a:pt x="1295400" y="66123"/>
                </a:cubicBezTo>
                <a:cubicBezTo>
                  <a:pt x="1295400" y="58941"/>
                  <a:pt x="1296679" y="52564"/>
                  <a:pt x="1299238" y="46992"/>
                </a:cubicBezTo>
                <a:cubicBezTo>
                  <a:pt x="1301798" y="41420"/>
                  <a:pt x="1305368" y="37065"/>
                  <a:pt x="1309949" y="33928"/>
                </a:cubicBezTo>
                <a:cubicBezTo>
                  <a:pt x="1314531" y="30791"/>
                  <a:pt x="1319793" y="29223"/>
                  <a:pt x="1325737" y="29223"/>
                </a:cubicBezTo>
                <a:close/>
                <a:moveTo>
                  <a:pt x="1171851" y="29223"/>
                </a:moveTo>
                <a:cubicBezTo>
                  <a:pt x="1177382" y="29223"/>
                  <a:pt x="1182211" y="30626"/>
                  <a:pt x="1186339" y="33433"/>
                </a:cubicBezTo>
                <a:cubicBezTo>
                  <a:pt x="1190466" y="36240"/>
                  <a:pt x="1193644" y="40243"/>
                  <a:pt x="1195873" y="45444"/>
                </a:cubicBezTo>
                <a:cubicBezTo>
                  <a:pt x="1196038" y="38097"/>
                  <a:pt x="1196286" y="33144"/>
                  <a:pt x="1196616" y="30585"/>
                </a:cubicBezTo>
                <a:lnTo>
                  <a:pt x="1204170" y="30585"/>
                </a:lnTo>
                <a:cubicBezTo>
                  <a:pt x="1203922" y="34300"/>
                  <a:pt x="1203798" y="39872"/>
                  <a:pt x="1203798" y="47301"/>
                </a:cubicBezTo>
                <a:lnTo>
                  <a:pt x="1203798" y="84696"/>
                </a:lnTo>
                <a:cubicBezTo>
                  <a:pt x="1203798" y="92208"/>
                  <a:pt x="1203922" y="97822"/>
                  <a:pt x="1204170" y="101537"/>
                </a:cubicBezTo>
                <a:lnTo>
                  <a:pt x="1196616" y="101537"/>
                </a:lnTo>
                <a:cubicBezTo>
                  <a:pt x="1196286" y="98812"/>
                  <a:pt x="1196038" y="93901"/>
                  <a:pt x="1195873" y="86801"/>
                </a:cubicBezTo>
                <a:cubicBezTo>
                  <a:pt x="1193644" y="91919"/>
                  <a:pt x="1190466" y="95882"/>
                  <a:pt x="1186339" y="98689"/>
                </a:cubicBezTo>
                <a:cubicBezTo>
                  <a:pt x="1182211" y="101495"/>
                  <a:pt x="1177382" y="102899"/>
                  <a:pt x="1171851" y="102899"/>
                </a:cubicBezTo>
                <a:cubicBezTo>
                  <a:pt x="1166238" y="102899"/>
                  <a:pt x="1161243" y="101351"/>
                  <a:pt x="1156868" y="98255"/>
                </a:cubicBezTo>
                <a:cubicBezTo>
                  <a:pt x="1152493" y="95160"/>
                  <a:pt x="1149088" y="90826"/>
                  <a:pt x="1146653" y="85254"/>
                </a:cubicBezTo>
                <a:cubicBezTo>
                  <a:pt x="1144218" y="79681"/>
                  <a:pt x="1143000" y="73304"/>
                  <a:pt x="1143000" y="66123"/>
                </a:cubicBezTo>
                <a:cubicBezTo>
                  <a:pt x="1143000" y="58941"/>
                  <a:pt x="1144218" y="52543"/>
                  <a:pt x="1146653" y="46930"/>
                </a:cubicBezTo>
                <a:cubicBezTo>
                  <a:pt x="1149088" y="41316"/>
                  <a:pt x="1152493" y="36962"/>
                  <a:pt x="1156868" y="33866"/>
                </a:cubicBezTo>
                <a:cubicBezTo>
                  <a:pt x="1161243" y="30771"/>
                  <a:pt x="1166238" y="29223"/>
                  <a:pt x="1171851" y="29223"/>
                </a:cubicBezTo>
                <a:close/>
                <a:moveTo>
                  <a:pt x="1055332" y="29223"/>
                </a:moveTo>
                <a:cubicBezTo>
                  <a:pt x="1062844" y="29223"/>
                  <a:pt x="1068684" y="31390"/>
                  <a:pt x="1072853" y="35724"/>
                </a:cubicBezTo>
                <a:cubicBezTo>
                  <a:pt x="1077022" y="40057"/>
                  <a:pt x="1079106" y="46187"/>
                  <a:pt x="1079106" y="54112"/>
                </a:cubicBezTo>
                <a:lnTo>
                  <a:pt x="1079106" y="101537"/>
                </a:lnTo>
                <a:lnTo>
                  <a:pt x="1070686" y="101537"/>
                </a:lnTo>
                <a:lnTo>
                  <a:pt x="1070686" y="55474"/>
                </a:lnTo>
                <a:cubicBezTo>
                  <a:pt x="1070686" y="49035"/>
                  <a:pt x="1069221" y="44309"/>
                  <a:pt x="1066290" y="41296"/>
                </a:cubicBezTo>
                <a:cubicBezTo>
                  <a:pt x="1063360" y="38283"/>
                  <a:pt x="1058923" y="36776"/>
                  <a:pt x="1052979" y="36776"/>
                </a:cubicBezTo>
                <a:cubicBezTo>
                  <a:pt x="1048522" y="36776"/>
                  <a:pt x="1044600" y="37849"/>
                  <a:pt x="1041216" y="39996"/>
                </a:cubicBezTo>
                <a:cubicBezTo>
                  <a:pt x="1037831" y="42142"/>
                  <a:pt x="1035210" y="45155"/>
                  <a:pt x="1033353" y="49035"/>
                </a:cubicBezTo>
                <a:cubicBezTo>
                  <a:pt x="1031496" y="52915"/>
                  <a:pt x="1030567" y="57414"/>
                  <a:pt x="1030567" y="62532"/>
                </a:cubicBezTo>
                <a:lnTo>
                  <a:pt x="1030567" y="101537"/>
                </a:lnTo>
                <a:lnTo>
                  <a:pt x="1022023" y="101537"/>
                </a:lnTo>
                <a:lnTo>
                  <a:pt x="1022023" y="47301"/>
                </a:lnTo>
                <a:cubicBezTo>
                  <a:pt x="1022023" y="41110"/>
                  <a:pt x="1021858" y="35538"/>
                  <a:pt x="1021528" y="30585"/>
                </a:cubicBezTo>
                <a:lnTo>
                  <a:pt x="1028957" y="30585"/>
                </a:lnTo>
                <a:cubicBezTo>
                  <a:pt x="1029287" y="32731"/>
                  <a:pt x="1029576" y="37478"/>
                  <a:pt x="1029824" y="44825"/>
                </a:cubicBezTo>
                <a:cubicBezTo>
                  <a:pt x="1032218" y="39624"/>
                  <a:pt x="1035582" y="35724"/>
                  <a:pt x="1039916" y="33123"/>
                </a:cubicBezTo>
                <a:cubicBezTo>
                  <a:pt x="1044250" y="30523"/>
                  <a:pt x="1049388" y="29223"/>
                  <a:pt x="1055332" y="29223"/>
                </a:cubicBezTo>
                <a:close/>
                <a:moveTo>
                  <a:pt x="972941" y="29223"/>
                </a:moveTo>
                <a:cubicBezTo>
                  <a:pt x="978967" y="29223"/>
                  <a:pt x="984188" y="30709"/>
                  <a:pt x="988604" y="33680"/>
                </a:cubicBezTo>
                <a:cubicBezTo>
                  <a:pt x="993021" y="36652"/>
                  <a:pt x="996405" y="40842"/>
                  <a:pt x="998758" y="46249"/>
                </a:cubicBezTo>
                <a:cubicBezTo>
                  <a:pt x="1001111" y="51656"/>
                  <a:pt x="1002287" y="58033"/>
                  <a:pt x="1002287" y="65380"/>
                </a:cubicBezTo>
                <a:lnTo>
                  <a:pt x="1002287" y="67361"/>
                </a:lnTo>
                <a:lnTo>
                  <a:pt x="951643" y="67361"/>
                </a:lnTo>
                <a:cubicBezTo>
                  <a:pt x="951808" y="76276"/>
                  <a:pt x="953995" y="83210"/>
                  <a:pt x="958205" y="88163"/>
                </a:cubicBezTo>
                <a:cubicBezTo>
                  <a:pt x="962415" y="93116"/>
                  <a:pt x="968111" y="95593"/>
                  <a:pt x="975293" y="95593"/>
                </a:cubicBezTo>
                <a:cubicBezTo>
                  <a:pt x="980164" y="95593"/>
                  <a:pt x="984002" y="94582"/>
                  <a:pt x="986809" y="92559"/>
                </a:cubicBezTo>
                <a:cubicBezTo>
                  <a:pt x="989616" y="90537"/>
                  <a:pt x="991927" y="87255"/>
                  <a:pt x="993743" y="82715"/>
                </a:cubicBezTo>
                <a:lnTo>
                  <a:pt x="1000925" y="86058"/>
                </a:lnTo>
                <a:cubicBezTo>
                  <a:pt x="996880" y="97285"/>
                  <a:pt x="988336" y="102899"/>
                  <a:pt x="975293" y="102899"/>
                </a:cubicBezTo>
                <a:cubicBezTo>
                  <a:pt x="968772" y="102899"/>
                  <a:pt x="963076" y="101392"/>
                  <a:pt x="958205" y="98379"/>
                </a:cubicBezTo>
                <a:cubicBezTo>
                  <a:pt x="953335" y="95366"/>
                  <a:pt x="949579" y="91094"/>
                  <a:pt x="946937" y="85563"/>
                </a:cubicBezTo>
                <a:cubicBezTo>
                  <a:pt x="944296" y="80032"/>
                  <a:pt x="942975" y="73552"/>
                  <a:pt x="942975" y="66123"/>
                </a:cubicBezTo>
                <a:cubicBezTo>
                  <a:pt x="942975" y="58858"/>
                  <a:pt x="944254" y="52440"/>
                  <a:pt x="946814" y="46868"/>
                </a:cubicBezTo>
                <a:cubicBezTo>
                  <a:pt x="949372" y="41296"/>
                  <a:pt x="952922" y="36962"/>
                  <a:pt x="957462" y="33866"/>
                </a:cubicBezTo>
                <a:cubicBezTo>
                  <a:pt x="962003" y="30771"/>
                  <a:pt x="967162" y="29223"/>
                  <a:pt x="972941" y="29223"/>
                </a:cubicBezTo>
                <a:close/>
                <a:moveTo>
                  <a:pt x="910218" y="29223"/>
                </a:moveTo>
                <a:cubicBezTo>
                  <a:pt x="916245" y="29223"/>
                  <a:pt x="921280" y="30502"/>
                  <a:pt x="925325" y="33061"/>
                </a:cubicBezTo>
                <a:cubicBezTo>
                  <a:pt x="929370" y="35620"/>
                  <a:pt x="931929" y="39129"/>
                  <a:pt x="933002" y="43586"/>
                </a:cubicBezTo>
                <a:lnTo>
                  <a:pt x="926068" y="46682"/>
                </a:lnTo>
                <a:cubicBezTo>
                  <a:pt x="925160" y="43215"/>
                  <a:pt x="923447" y="40635"/>
                  <a:pt x="920929" y="38943"/>
                </a:cubicBezTo>
                <a:cubicBezTo>
                  <a:pt x="918412" y="37251"/>
                  <a:pt x="914924" y="36405"/>
                  <a:pt x="910466" y="36405"/>
                </a:cubicBezTo>
                <a:cubicBezTo>
                  <a:pt x="905926" y="36405"/>
                  <a:pt x="902376" y="37436"/>
                  <a:pt x="899817" y="39500"/>
                </a:cubicBezTo>
                <a:cubicBezTo>
                  <a:pt x="897258" y="41564"/>
                  <a:pt x="895978" y="44453"/>
                  <a:pt x="895978" y="48168"/>
                </a:cubicBezTo>
                <a:cubicBezTo>
                  <a:pt x="895978" y="51553"/>
                  <a:pt x="897196" y="54153"/>
                  <a:pt x="899631" y="55969"/>
                </a:cubicBezTo>
                <a:cubicBezTo>
                  <a:pt x="902067" y="57785"/>
                  <a:pt x="906339" y="59230"/>
                  <a:pt x="912447" y="60303"/>
                </a:cubicBezTo>
                <a:cubicBezTo>
                  <a:pt x="920290" y="61624"/>
                  <a:pt x="926027" y="64018"/>
                  <a:pt x="929659" y="67485"/>
                </a:cubicBezTo>
                <a:cubicBezTo>
                  <a:pt x="933291" y="70952"/>
                  <a:pt x="935107" y="75781"/>
                  <a:pt x="935107" y="81972"/>
                </a:cubicBezTo>
                <a:cubicBezTo>
                  <a:pt x="935107" y="86100"/>
                  <a:pt x="934075" y="89753"/>
                  <a:pt x="932012" y="92931"/>
                </a:cubicBezTo>
                <a:cubicBezTo>
                  <a:pt x="929948" y="96109"/>
                  <a:pt x="927059" y="98565"/>
                  <a:pt x="923344" y="100298"/>
                </a:cubicBezTo>
                <a:cubicBezTo>
                  <a:pt x="919629" y="102032"/>
                  <a:pt x="915419" y="102899"/>
                  <a:pt x="910714" y="102899"/>
                </a:cubicBezTo>
                <a:cubicBezTo>
                  <a:pt x="903697" y="102899"/>
                  <a:pt x="897939" y="101433"/>
                  <a:pt x="893440" y="98503"/>
                </a:cubicBezTo>
                <a:cubicBezTo>
                  <a:pt x="888941" y="95572"/>
                  <a:pt x="885949" y="91342"/>
                  <a:pt x="884463" y="85811"/>
                </a:cubicBezTo>
                <a:lnTo>
                  <a:pt x="891397" y="82839"/>
                </a:lnTo>
                <a:cubicBezTo>
                  <a:pt x="892800" y="87297"/>
                  <a:pt x="895029" y="90557"/>
                  <a:pt x="898084" y="92621"/>
                </a:cubicBezTo>
                <a:cubicBezTo>
                  <a:pt x="901138" y="94685"/>
                  <a:pt x="905265" y="95717"/>
                  <a:pt x="910466" y="95717"/>
                </a:cubicBezTo>
                <a:cubicBezTo>
                  <a:pt x="915337" y="95717"/>
                  <a:pt x="919258" y="94499"/>
                  <a:pt x="922229" y="92064"/>
                </a:cubicBezTo>
                <a:cubicBezTo>
                  <a:pt x="925201" y="89629"/>
                  <a:pt x="926687" y="86389"/>
                  <a:pt x="926687" y="82344"/>
                </a:cubicBezTo>
                <a:cubicBezTo>
                  <a:pt x="926687" y="78051"/>
                  <a:pt x="925408" y="74832"/>
                  <a:pt x="922849" y="72685"/>
                </a:cubicBezTo>
                <a:cubicBezTo>
                  <a:pt x="920290" y="70539"/>
                  <a:pt x="915832" y="68888"/>
                  <a:pt x="909476" y="67732"/>
                </a:cubicBezTo>
                <a:cubicBezTo>
                  <a:pt x="901881" y="66412"/>
                  <a:pt x="896309" y="64162"/>
                  <a:pt x="892759" y="60984"/>
                </a:cubicBezTo>
                <a:cubicBezTo>
                  <a:pt x="889209" y="57806"/>
                  <a:pt x="887435" y="53575"/>
                  <a:pt x="887435" y="48292"/>
                </a:cubicBezTo>
                <a:cubicBezTo>
                  <a:pt x="887435" y="44577"/>
                  <a:pt x="888405" y="41275"/>
                  <a:pt x="890344" y="38386"/>
                </a:cubicBezTo>
                <a:cubicBezTo>
                  <a:pt x="892284" y="35497"/>
                  <a:pt x="894988" y="33247"/>
                  <a:pt x="898455" y="31637"/>
                </a:cubicBezTo>
                <a:cubicBezTo>
                  <a:pt x="901922" y="30028"/>
                  <a:pt x="905843" y="29223"/>
                  <a:pt x="910218" y="29223"/>
                </a:cubicBezTo>
                <a:close/>
                <a:moveTo>
                  <a:pt x="839591" y="29223"/>
                </a:moveTo>
                <a:cubicBezTo>
                  <a:pt x="845617" y="29223"/>
                  <a:pt x="850838" y="30709"/>
                  <a:pt x="855254" y="33680"/>
                </a:cubicBezTo>
                <a:cubicBezTo>
                  <a:pt x="859671" y="36652"/>
                  <a:pt x="863055" y="40842"/>
                  <a:pt x="865408" y="46249"/>
                </a:cubicBezTo>
                <a:cubicBezTo>
                  <a:pt x="867761" y="51656"/>
                  <a:pt x="868937" y="58033"/>
                  <a:pt x="868937" y="65380"/>
                </a:cubicBezTo>
                <a:lnTo>
                  <a:pt x="868937" y="67361"/>
                </a:lnTo>
                <a:lnTo>
                  <a:pt x="818293" y="67361"/>
                </a:lnTo>
                <a:cubicBezTo>
                  <a:pt x="818458" y="76276"/>
                  <a:pt x="820645" y="83210"/>
                  <a:pt x="824855" y="88163"/>
                </a:cubicBezTo>
                <a:cubicBezTo>
                  <a:pt x="829065" y="93116"/>
                  <a:pt x="834761" y="95593"/>
                  <a:pt x="841943" y="95593"/>
                </a:cubicBezTo>
                <a:cubicBezTo>
                  <a:pt x="846814" y="95593"/>
                  <a:pt x="850652" y="94582"/>
                  <a:pt x="853459" y="92559"/>
                </a:cubicBezTo>
                <a:cubicBezTo>
                  <a:pt x="856266" y="90537"/>
                  <a:pt x="858577" y="87255"/>
                  <a:pt x="860393" y="82715"/>
                </a:cubicBezTo>
                <a:lnTo>
                  <a:pt x="867575" y="86058"/>
                </a:lnTo>
                <a:cubicBezTo>
                  <a:pt x="863530" y="97285"/>
                  <a:pt x="854986" y="102899"/>
                  <a:pt x="841943" y="102899"/>
                </a:cubicBezTo>
                <a:cubicBezTo>
                  <a:pt x="835422" y="102899"/>
                  <a:pt x="829726" y="101392"/>
                  <a:pt x="824855" y="98379"/>
                </a:cubicBezTo>
                <a:cubicBezTo>
                  <a:pt x="819985" y="95366"/>
                  <a:pt x="816229" y="91094"/>
                  <a:pt x="813587" y="85563"/>
                </a:cubicBezTo>
                <a:cubicBezTo>
                  <a:pt x="810946" y="80032"/>
                  <a:pt x="809625" y="73552"/>
                  <a:pt x="809625" y="66123"/>
                </a:cubicBezTo>
                <a:cubicBezTo>
                  <a:pt x="809625" y="58858"/>
                  <a:pt x="810904" y="52440"/>
                  <a:pt x="813463" y="46868"/>
                </a:cubicBezTo>
                <a:cubicBezTo>
                  <a:pt x="816022" y="41296"/>
                  <a:pt x="819572" y="36962"/>
                  <a:pt x="824112" y="33866"/>
                </a:cubicBezTo>
                <a:cubicBezTo>
                  <a:pt x="828653" y="30771"/>
                  <a:pt x="833812" y="29223"/>
                  <a:pt x="839591" y="29223"/>
                </a:cubicBezTo>
                <a:close/>
                <a:moveTo>
                  <a:pt x="794071" y="29223"/>
                </a:moveTo>
                <a:cubicBezTo>
                  <a:pt x="794896" y="29223"/>
                  <a:pt x="795804" y="29305"/>
                  <a:pt x="796795" y="29470"/>
                </a:cubicBezTo>
                <a:lnTo>
                  <a:pt x="796795" y="37519"/>
                </a:lnTo>
                <a:cubicBezTo>
                  <a:pt x="796134" y="37354"/>
                  <a:pt x="794937" y="37271"/>
                  <a:pt x="793204" y="37271"/>
                </a:cubicBezTo>
                <a:cubicBezTo>
                  <a:pt x="787260" y="37271"/>
                  <a:pt x="782472" y="39376"/>
                  <a:pt x="778840" y="43586"/>
                </a:cubicBezTo>
                <a:cubicBezTo>
                  <a:pt x="775208" y="47797"/>
                  <a:pt x="773392" y="53410"/>
                  <a:pt x="773392" y="60427"/>
                </a:cubicBezTo>
                <a:lnTo>
                  <a:pt x="773392" y="101537"/>
                </a:lnTo>
                <a:lnTo>
                  <a:pt x="764848" y="101537"/>
                </a:lnTo>
                <a:lnTo>
                  <a:pt x="764848" y="47301"/>
                </a:lnTo>
                <a:cubicBezTo>
                  <a:pt x="764848" y="39872"/>
                  <a:pt x="764724" y="34300"/>
                  <a:pt x="764476" y="30585"/>
                </a:cubicBezTo>
                <a:lnTo>
                  <a:pt x="771782" y="30585"/>
                </a:lnTo>
                <a:cubicBezTo>
                  <a:pt x="772030" y="32896"/>
                  <a:pt x="772236" y="37230"/>
                  <a:pt x="772401" y="43586"/>
                </a:cubicBezTo>
                <a:cubicBezTo>
                  <a:pt x="774382" y="38964"/>
                  <a:pt x="777251" y="35414"/>
                  <a:pt x="781007" y="32938"/>
                </a:cubicBezTo>
                <a:cubicBezTo>
                  <a:pt x="784763" y="30461"/>
                  <a:pt x="789118" y="29223"/>
                  <a:pt x="794071" y="29223"/>
                </a:cubicBezTo>
                <a:close/>
                <a:moveTo>
                  <a:pt x="720595" y="29223"/>
                </a:moveTo>
                <a:cubicBezTo>
                  <a:pt x="726208" y="29223"/>
                  <a:pt x="731202" y="30771"/>
                  <a:pt x="735578" y="33866"/>
                </a:cubicBezTo>
                <a:cubicBezTo>
                  <a:pt x="739953" y="36962"/>
                  <a:pt x="743358" y="41316"/>
                  <a:pt x="745793" y="46930"/>
                </a:cubicBezTo>
                <a:cubicBezTo>
                  <a:pt x="748228" y="52543"/>
                  <a:pt x="749446" y="58941"/>
                  <a:pt x="749446" y="66123"/>
                </a:cubicBezTo>
                <a:cubicBezTo>
                  <a:pt x="749446" y="73304"/>
                  <a:pt x="748228" y="79681"/>
                  <a:pt x="745793" y="85254"/>
                </a:cubicBezTo>
                <a:cubicBezTo>
                  <a:pt x="743358" y="90826"/>
                  <a:pt x="739953" y="95160"/>
                  <a:pt x="735578" y="98255"/>
                </a:cubicBezTo>
                <a:cubicBezTo>
                  <a:pt x="731202" y="101351"/>
                  <a:pt x="726208" y="102899"/>
                  <a:pt x="720595" y="102899"/>
                </a:cubicBezTo>
                <a:cubicBezTo>
                  <a:pt x="715312" y="102899"/>
                  <a:pt x="710689" y="101619"/>
                  <a:pt x="706726" y="99060"/>
                </a:cubicBezTo>
                <a:cubicBezTo>
                  <a:pt x="702764" y="96501"/>
                  <a:pt x="699586" y="92910"/>
                  <a:pt x="697192" y="88287"/>
                </a:cubicBezTo>
                <a:lnTo>
                  <a:pt x="697192" y="127911"/>
                </a:lnTo>
                <a:lnTo>
                  <a:pt x="688648" y="127911"/>
                </a:lnTo>
                <a:lnTo>
                  <a:pt x="688648" y="47301"/>
                </a:lnTo>
                <a:cubicBezTo>
                  <a:pt x="688648" y="39872"/>
                  <a:pt x="688524" y="34300"/>
                  <a:pt x="688276" y="30585"/>
                </a:cubicBezTo>
                <a:lnTo>
                  <a:pt x="695706" y="30585"/>
                </a:lnTo>
                <a:cubicBezTo>
                  <a:pt x="696036" y="33144"/>
                  <a:pt x="696284" y="38097"/>
                  <a:pt x="696449" y="45444"/>
                </a:cubicBezTo>
                <a:cubicBezTo>
                  <a:pt x="698678" y="40326"/>
                  <a:pt x="701876" y="36343"/>
                  <a:pt x="706045" y="33495"/>
                </a:cubicBezTo>
                <a:cubicBezTo>
                  <a:pt x="710214" y="30647"/>
                  <a:pt x="715064" y="29223"/>
                  <a:pt x="720595" y="29223"/>
                </a:cubicBezTo>
                <a:close/>
                <a:moveTo>
                  <a:pt x="622621" y="29223"/>
                </a:moveTo>
                <a:cubicBezTo>
                  <a:pt x="623446" y="29223"/>
                  <a:pt x="624354" y="29305"/>
                  <a:pt x="625345" y="29470"/>
                </a:cubicBezTo>
                <a:lnTo>
                  <a:pt x="625345" y="37519"/>
                </a:lnTo>
                <a:cubicBezTo>
                  <a:pt x="624684" y="37354"/>
                  <a:pt x="623487" y="37271"/>
                  <a:pt x="621754" y="37271"/>
                </a:cubicBezTo>
                <a:cubicBezTo>
                  <a:pt x="615810" y="37271"/>
                  <a:pt x="611022" y="39376"/>
                  <a:pt x="607390" y="43586"/>
                </a:cubicBezTo>
                <a:cubicBezTo>
                  <a:pt x="603758" y="47797"/>
                  <a:pt x="601942" y="53410"/>
                  <a:pt x="601942" y="60427"/>
                </a:cubicBezTo>
                <a:lnTo>
                  <a:pt x="601942" y="101537"/>
                </a:lnTo>
                <a:lnTo>
                  <a:pt x="593398" y="101537"/>
                </a:lnTo>
                <a:lnTo>
                  <a:pt x="593398" y="47301"/>
                </a:lnTo>
                <a:cubicBezTo>
                  <a:pt x="593398" y="39872"/>
                  <a:pt x="593274" y="34300"/>
                  <a:pt x="593026" y="30585"/>
                </a:cubicBezTo>
                <a:lnTo>
                  <a:pt x="600332" y="30585"/>
                </a:lnTo>
                <a:cubicBezTo>
                  <a:pt x="600580" y="32896"/>
                  <a:pt x="600786" y="37230"/>
                  <a:pt x="600951" y="43586"/>
                </a:cubicBezTo>
                <a:cubicBezTo>
                  <a:pt x="602932" y="38964"/>
                  <a:pt x="605801" y="35414"/>
                  <a:pt x="609557" y="32938"/>
                </a:cubicBezTo>
                <a:cubicBezTo>
                  <a:pt x="613313" y="30461"/>
                  <a:pt x="617668" y="29223"/>
                  <a:pt x="622621" y="29223"/>
                </a:cubicBezTo>
                <a:close/>
                <a:moveTo>
                  <a:pt x="468487" y="29223"/>
                </a:moveTo>
                <a:cubicBezTo>
                  <a:pt x="474431" y="29223"/>
                  <a:pt x="479693" y="30791"/>
                  <a:pt x="484275" y="33928"/>
                </a:cubicBezTo>
                <a:cubicBezTo>
                  <a:pt x="488856" y="37065"/>
                  <a:pt x="492427" y="41420"/>
                  <a:pt x="494986" y="46992"/>
                </a:cubicBezTo>
                <a:cubicBezTo>
                  <a:pt x="497545" y="52564"/>
                  <a:pt x="498824" y="58941"/>
                  <a:pt x="498824" y="66123"/>
                </a:cubicBezTo>
                <a:cubicBezTo>
                  <a:pt x="498824" y="73222"/>
                  <a:pt x="497545" y="79558"/>
                  <a:pt x="494986" y="85130"/>
                </a:cubicBezTo>
                <a:cubicBezTo>
                  <a:pt x="492427" y="90702"/>
                  <a:pt x="488856" y="95056"/>
                  <a:pt x="484275" y="98193"/>
                </a:cubicBezTo>
                <a:cubicBezTo>
                  <a:pt x="479693" y="101330"/>
                  <a:pt x="474431" y="102899"/>
                  <a:pt x="468487" y="102899"/>
                </a:cubicBezTo>
                <a:cubicBezTo>
                  <a:pt x="462543" y="102899"/>
                  <a:pt x="457281" y="101330"/>
                  <a:pt x="452699" y="98193"/>
                </a:cubicBezTo>
                <a:cubicBezTo>
                  <a:pt x="448118" y="95056"/>
                  <a:pt x="444548" y="90702"/>
                  <a:pt x="441988" y="85130"/>
                </a:cubicBezTo>
                <a:cubicBezTo>
                  <a:pt x="439429" y="79558"/>
                  <a:pt x="438150" y="73222"/>
                  <a:pt x="438150" y="66123"/>
                </a:cubicBezTo>
                <a:cubicBezTo>
                  <a:pt x="438150" y="58941"/>
                  <a:pt x="439429" y="52564"/>
                  <a:pt x="441988" y="46992"/>
                </a:cubicBezTo>
                <a:cubicBezTo>
                  <a:pt x="444548" y="41420"/>
                  <a:pt x="448118" y="37065"/>
                  <a:pt x="452699" y="33928"/>
                </a:cubicBezTo>
                <a:cubicBezTo>
                  <a:pt x="457281" y="30791"/>
                  <a:pt x="462543" y="29223"/>
                  <a:pt x="468487" y="29223"/>
                </a:cubicBezTo>
                <a:close/>
                <a:moveTo>
                  <a:pt x="287141" y="29223"/>
                </a:moveTo>
                <a:cubicBezTo>
                  <a:pt x="293167" y="29223"/>
                  <a:pt x="298388" y="30709"/>
                  <a:pt x="302804" y="33680"/>
                </a:cubicBezTo>
                <a:cubicBezTo>
                  <a:pt x="307221" y="36652"/>
                  <a:pt x="310605" y="40842"/>
                  <a:pt x="312958" y="46249"/>
                </a:cubicBezTo>
                <a:cubicBezTo>
                  <a:pt x="315311" y="51656"/>
                  <a:pt x="316487" y="58033"/>
                  <a:pt x="316487" y="65380"/>
                </a:cubicBezTo>
                <a:lnTo>
                  <a:pt x="316487" y="67361"/>
                </a:lnTo>
                <a:lnTo>
                  <a:pt x="265843" y="67361"/>
                </a:lnTo>
                <a:cubicBezTo>
                  <a:pt x="266008" y="76276"/>
                  <a:pt x="268195" y="83210"/>
                  <a:pt x="272405" y="88163"/>
                </a:cubicBezTo>
                <a:cubicBezTo>
                  <a:pt x="276615" y="93116"/>
                  <a:pt x="282311" y="95593"/>
                  <a:pt x="289493" y="95593"/>
                </a:cubicBezTo>
                <a:cubicBezTo>
                  <a:pt x="294364" y="95593"/>
                  <a:pt x="298202" y="94582"/>
                  <a:pt x="301009" y="92559"/>
                </a:cubicBezTo>
                <a:cubicBezTo>
                  <a:pt x="303816" y="90537"/>
                  <a:pt x="306127" y="87255"/>
                  <a:pt x="307943" y="82715"/>
                </a:cubicBezTo>
                <a:lnTo>
                  <a:pt x="315125" y="86058"/>
                </a:lnTo>
                <a:cubicBezTo>
                  <a:pt x="311080" y="97285"/>
                  <a:pt x="302536" y="102899"/>
                  <a:pt x="289493" y="102899"/>
                </a:cubicBezTo>
                <a:cubicBezTo>
                  <a:pt x="282972" y="102899"/>
                  <a:pt x="277276" y="101392"/>
                  <a:pt x="272405" y="98379"/>
                </a:cubicBezTo>
                <a:cubicBezTo>
                  <a:pt x="267535" y="95366"/>
                  <a:pt x="263779" y="91094"/>
                  <a:pt x="261137" y="85563"/>
                </a:cubicBezTo>
                <a:cubicBezTo>
                  <a:pt x="258496" y="80032"/>
                  <a:pt x="257175" y="73552"/>
                  <a:pt x="257175" y="66123"/>
                </a:cubicBezTo>
                <a:cubicBezTo>
                  <a:pt x="257175" y="58858"/>
                  <a:pt x="258454" y="52440"/>
                  <a:pt x="261014" y="46868"/>
                </a:cubicBezTo>
                <a:cubicBezTo>
                  <a:pt x="263573" y="41296"/>
                  <a:pt x="267122" y="36962"/>
                  <a:pt x="271662" y="33866"/>
                </a:cubicBezTo>
                <a:cubicBezTo>
                  <a:pt x="276203" y="30771"/>
                  <a:pt x="281362" y="29223"/>
                  <a:pt x="287141" y="29223"/>
                </a:cubicBezTo>
                <a:close/>
                <a:moveTo>
                  <a:pt x="143151" y="29223"/>
                </a:moveTo>
                <a:cubicBezTo>
                  <a:pt x="148682" y="29223"/>
                  <a:pt x="153511" y="30626"/>
                  <a:pt x="157639" y="33433"/>
                </a:cubicBezTo>
                <a:cubicBezTo>
                  <a:pt x="161766" y="36240"/>
                  <a:pt x="164944" y="40243"/>
                  <a:pt x="167173" y="45444"/>
                </a:cubicBezTo>
                <a:cubicBezTo>
                  <a:pt x="167338" y="38097"/>
                  <a:pt x="167586" y="33144"/>
                  <a:pt x="167916" y="30585"/>
                </a:cubicBezTo>
                <a:lnTo>
                  <a:pt x="175469" y="30585"/>
                </a:lnTo>
                <a:cubicBezTo>
                  <a:pt x="175222" y="34300"/>
                  <a:pt x="175098" y="39872"/>
                  <a:pt x="175098" y="47301"/>
                </a:cubicBezTo>
                <a:lnTo>
                  <a:pt x="175098" y="84696"/>
                </a:lnTo>
                <a:cubicBezTo>
                  <a:pt x="175098" y="92208"/>
                  <a:pt x="175222" y="97822"/>
                  <a:pt x="175469" y="101537"/>
                </a:cubicBezTo>
                <a:lnTo>
                  <a:pt x="167916" y="101537"/>
                </a:lnTo>
                <a:cubicBezTo>
                  <a:pt x="167586" y="98812"/>
                  <a:pt x="167338" y="93901"/>
                  <a:pt x="167173" y="86801"/>
                </a:cubicBezTo>
                <a:cubicBezTo>
                  <a:pt x="164944" y="91919"/>
                  <a:pt x="161766" y="95882"/>
                  <a:pt x="157639" y="98689"/>
                </a:cubicBezTo>
                <a:cubicBezTo>
                  <a:pt x="153511" y="101495"/>
                  <a:pt x="148682" y="102899"/>
                  <a:pt x="143151" y="102899"/>
                </a:cubicBezTo>
                <a:cubicBezTo>
                  <a:pt x="137538" y="102899"/>
                  <a:pt x="132543" y="101351"/>
                  <a:pt x="128168" y="98255"/>
                </a:cubicBezTo>
                <a:cubicBezTo>
                  <a:pt x="123793" y="95160"/>
                  <a:pt x="120388" y="90826"/>
                  <a:pt x="117953" y="85254"/>
                </a:cubicBezTo>
                <a:cubicBezTo>
                  <a:pt x="115518" y="79681"/>
                  <a:pt x="114300" y="73304"/>
                  <a:pt x="114300" y="66123"/>
                </a:cubicBezTo>
                <a:cubicBezTo>
                  <a:pt x="114300" y="58941"/>
                  <a:pt x="115518" y="52543"/>
                  <a:pt x="117953" y="46930"/>
                </a:cubicBezTo>
                <a:cubicBezTo>
                  <a:pt x="120388" y="41316"/>
                  <a:pt x="123793" y="36962"/>
                  <a:pt x="128168" y="33866"/>
                </a:cubicBezTo>
                <a:cubicBezTo>
                  <a:pt x="132543" y="30771"/>
                  <a:pt x="137538" y="29223"/>
                  <a:pt x="143151" y="29223"/>
                </a:cubicBezTo>
                <a:close/>
                <a:moveTo>
                  <a:pt x="1228734" y="12259"/>
                </a:moveTo>
                <a:lnTo>
                  <a:pt x="1237402" y="12259"/>
                </a:lnTo>
                <a:lnTo>
                  <a:pt x="1237402" y="30585"/>
                </a:lnTo>
                <a:lnTo>
                  <a:pt x="1255233" y="30585"/>
                </a:lnTo>
                <a:lnTo>
                  <a:pt x="1255233" y="37891"/>
                </a:lnTo>
                <a:lnTo>
                  <a:pt x="1237402" y="37891"/>
                </a:lnTo>
                <a:lnTo>
                  <a:pt x="1237402" y="85315"/>
                </a:lnTo>
                <a:cubicBezTo>
                  <a:pt x="1237402" y="88617"/>
                  <a:pt x="1238310" y="91135"/>
                  <a:pt x="1240126" y="92869"/>
                </a:cubicBezTo>
                <a:cubicBezTo>
                  <a:pt x="1241942" y="94602"/>
                  <a:pt x="1244502" y="95469"/>
                  <a:pt x="1247804" y="95469"/>
                </a:cubicBezTo>
                <a:cubicBezTo>
                  <a:pt x="1250362" y="95469"/>
                  <a:pt x="1252839" y="95098"/>
                  <a:pt x="1255233" y="94355"/>
                </a:cubicBezTo>
                <a:lnTo>
                  <a:pt x="1255233" y="101537"/>
                </a:lnTo>
                <a:cubicBezTo>
                  <a:pt x="1253004" y="102445"/>
                  <a:pt x="1250156" y="102899"/>
                  <a:pt x="1246689" y="102899"/>
                </a:cubicBezTo>
                <a:cubicBezTo>
                  <a:pt x="1241158" y="102899"/>
                  <a:pt x="1236783" y="101351"/>
                  <a:pt x="1233564" y="98255"/>
                </a:cubicBezTo>
                <a:cubicBezTo>
                  <a:pt x="1230344" y="95160"/>
                  <a:pt x="1228734" y="90929"/>
                  <a:pt x="1228734" y="85563"/>
                </a:cubicBezTo>
                <a:lnTo>
                  <a:pt x="1228734" y="37891"/>
                </a:lnTo>
                <a:lnTo>
                  <a:pt x="1217219" y="37891"/>
                </a:lnTo>
                <a:lnTo>
                  <a:pt x="1217219" y="30585"/>
                </a:lnTo>
                <a:lnTo>
                  <a:pt x="1228734" y="30585"/>
                </a:lnTo>
                <a:close/>
                <a:moveTo>
                  <a:pt x="1104910" y="12259"/>
                </a:moveTo>
                <a:lnTo>
                  <a:pt x="1113577" y="12259"/>
                </a:lnTo>
                <a:lnTo>
                  <a:pt x="1113577" y="30585"/>
                </a:lnTo>
                <a:lnTo>
                  <a:pt x="1131408" y="30585"/>
                </a:lnTo>
                <a:lnTo>
                  <a:pt x="1131408" y="37891"/>
                </a:lnTo>
                <a:lnTo>
                  <a:pt x="1113577" y="37891"/>
                </a:lnTo>
                <a:lnTo>
                  <a:pt x="1113577" y="85315"/>
                </a:lnTo>
                <a:cubicBezTo>
                  <a:pt x="1113577" y="88617"/>
                  <a:pt x="1114485" y="91135"/>
                  <a:pt x="1116301" y="92869"/>
                </a:cubicBezTo>
                <a:cubicBezTo>
                  <a:pt x="1118117" y="94602"/>
                  <a:pt x="1120676" y="95469"/>
                  <a:pt x="1123978" y="95469"/>
                </a:cubicBezTo>
                <a:cubicBezTo>
                  <a:pt x="1126538" y="95469"/>
                  <a:pt x="1129014" y="95098"/>
                  <a:pt x="1131408" y="94355"/>
                </a:cubicBezTo>
                <a:lnTo>
                  <a:pt x="1131408" y="101537"/>
                </a:lnTo>
                <a:cubicBezTo>
                  <a:pt x="1129179" y="102445"/>
                  <a:pt x="1126331" y="102899"/>
                  <a:pt x="1122864" y="102899"/>
                </a:cubicBezTo>
                <a:cubicBezTo>
                  <a:pt x="1117333" y="102899"/>
                  <a:pt x="1112958" y="101351"/>
                  <a:pt x="1109739" y="98255"/>
                </a:cubicBezTo>
                <a:cubicBezTo>
                  <a:pt x="1106519" y="95160"/>
                  <a:pt x="1104910" y="90929"/>
                  <a:pt x="1104910" y="85563"/>
                </a:cubicBezTo>
                <a:lnTo>
                  <a:pt x="1104910" y="37891"/>
                </a:lnTo>
                <a:lnTo>
                  <a:pt x="1093394" y="37891"/>
                </a:lnTo>
                <a:lnTo>
                  <a:pt x="1093394" y="30585"/>
                </a:lnTo>
                <a:lnTo>
                  <a:pt x="1104910" y="30585"/>
                </a:lnTo>
                <a:close/>
                <a:moveTo>
                  <a:pt x="1274997" y="5201"/>
                </a:moveTo>
                <a:cubicBezTo>
                  <a:pt x="1276979" y="5201"/>
                  <a:pt x="1278526" y="5779"/>
                  <a:pt x="1279641" y="6934"/>
                </a:cubicBezTo>
                <a:cubicBezTo>
                  <a:pt x="1280755" y="8090"/>
                  <a:pt x="1281312" y="9617"/>
                  <a:pt x="1281312" y="11516"/>
                </a:cubicBezTo>
                <a:cubicBezTo>
                  <a:pt x="1281312" y="13497"/>
                  <a:pt x="1280755" y="15045"/>
                  <a:pt x="1279641" y="16159"/>
                </a:cubicBezTo>
                <a:cubicBezTo>
                  <a:pt x="1278526" y="17274"/>
                  <a:pt x="1276979" y="17831"/>
                  <a:pt x="1274997" y="17831"/>
                </a:cubicBezTo>
                <a:cubicBezTo>
                  <a:pt x="1273099" y="17831"/>
                  <a:pt x="1271572" y="17274"/>
                  <a:pt x="1270416" y="16159"/>
                </a:cubicBezTo>
                <a:cubicBezTo>
                  <a:pt x="1269260" y="15045"/>
                  <a:pt x="1268682" y="13497"/>
                  <a:pt x="1268682" y="11516"/>
                </a:cubicBezTo>
                <a:cubicBezTo>
                  <a:pt x="1268682" y="9617"/>
                  <a:pt x="1269260" y="8090"/>
                  <a:pt x="1270416" y="6934"/>
                </a:cubicBezTo>
                <a:cubicBezTo>
                  <a:pt x="1271572" y="5779"/>
                  <a:pt x="1273099" y="5201"/>
                  <a:pt x="1274997" y="5201"/>
                </a:cubicBezTo>
                <a:close/>
                <a:moveTo>
                  <a:pt x="3343" y="4086"/>
                </a:moveTo>
                <a:lnTo>
                  <a:pt x="14735" y="4086"/>
                </a:lnTo>
                <a:lnTo>
                  <a:pt x="49406" y="90392"/>
                </a:lnTo>
                <a:lnTo>
                  <a:pt x="83953" y="4086"/>
                </a:lnTo>
                <a:lnTo>
                  <a:pt x="95593" y="4086"/>
                </a:lnTo>
                <a:lnTo>
                  <a:pt x="95593" y="101537"/>
                </a:lnTo>
                <a:lnTo>
                  <a:pt x="86554" y="101537"/>
                </a:lnTo>
                <a:lnTo>
                  <a:pt x="86554" y="19317"/>
                </a:lnTo>
                <a:lnTo>
                  <a:pt x="53492" y="101537"/>
                </a:lnTo>
                <a:lnTo>
                  <a:pt x="44701" y="101537"/>
                </a:lnTo>
                <a:lnTo>
                  <a:pt x="11763" y="19688"/>
                </a:lnTo>
                <a:lnTo>
                  <a:pt x="11763" y="101537"/>
                </a:lnTo>
                <a:lnTo>
                  <a:pt x="3343" y="101537"/>
                </a:lnTo>
                <a:close/>
                <a:moveTo>
                  <a:pt x="193348" y="0"/>
                </a:moveTo>
                <a:lnTo>
                  <a:pt x="201892" y="0"/>
                </a:lnTo>
                <a:lnTo>
                  <a:pt x="201892" y="62284"/>
                </a:lnTo>
                <a:lnTo>
                  <a:pt x="231981" y="30585"/>
                </a:lnTo>
                <a:lnTo>
                  <a:pt x="243126" y="30585"/>
                </a:lnTo>
                <a:lnTo>
                  <a:pt x="210436" y="64389"/>
                </a:lnTo>
                <a:lnTo>
                  <a:pt x="245850" y="101537"/>
                </a:lnTo>
                <a:lnTo>
                  <a:pt x="234210" y="101537"/>
                </a:lnTo>
                <a:lnTo>
                  <a:pt x="201892" y="66246"/>
                </a:lnTo>
                <a:lnTo>
                  <a:pt x="201892" y="101537"/>
                </a:lnTo>
                <a:lnTo>
                  <a:pt x="193348" y="1015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340114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>
            <a:extLst>
              <a:ext uri="{FF2B5EF4-FFF2-40B4-BE49-F238E27FC236}">
                <a16:creationId xmlns:a16="http://schemas.microsoft.com/office/drawing/2014/main" id="{14046CA4-4277-4C95-971C-063DD1B215A5}"/>
              </a:ext>
            </a:extLst>
          </p:cNvPr>
          <p:cNvSpPr/>
          <p:nvPr/>
        </p:nvSpPr>
        <p:spPr>
          <a:xfrm>
            <a:off x="1163638" y="1745247"/>
            <a:ext cx="6194949" cy="4566653"/>
          </a:xfrm>
          <a:prstGeom prst="rect">
            <a:avLst/>
          </a:prstGeom>
          <a:noFill/>
          <a:ln w="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</a:rPr>
              <a:t>5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4" name="图片 13" descr="许多绿色的水果&#10;&#10;描述已自动生成">
            <a:extLst>
              <a:ext uri="{FF2B5EF4-FFF2-40B4-BE49-F238E27FC236}">
                <a16:creationId xmlns:a16="http://schemas.microsoft.com/office/drawing/2014/main" id="{179B7233-CBC9-1EB9-30B1-4DD110F62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7764"/>
          <a:stretch>
            <a:fillRect/>
          </a:stretch>
        </p:blipFill>
        <p:spPr>
          <a:xfrm>
            <a:off x="6559653" y="1984973"/>
            <a:ext cx="6194949" cy="3489008"/>
          </a:xfrm>
          <a:prstGeom prst="rect">
            <a:avLst/>
          </a:prstGeom>
          <a:effectLst>
            <a:outerShdw blurRad="469900" dist="127000" dir="5400000" sx="97000" sy="97000" algn="t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8C7B4F7-653D-4800-950E-70535BFF046C}"/>
              </a:ext>
            </a:extLst>
          </p:cNvPr>
          <p:cNvSpPr/>
          <p:nvPr/>
        </p:nvSpPr>
        <p:spPr>
          <a:xfrm>
            <a:off x="1055688" y="1162110"/>
            <a:ext cx="6083717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不想血糖坐过山车，有哪些食物可以帮助调节血糖？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A462FB4-5E17-4969-B41B-8F762479902B}"/>
              </a:ext>
            </a:extLst>
          </p:cNvPr>
          <p:cNvSpPr/>
          <p:nvPr/>
        </p:nvSpPr>
        <p:spPr>
          <a:xfrm>
            <a:off x="1269436" y="3377082"/>
            <a:ext cx="5177662" cy="7830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摄入抗氧化营养素能够保护身体免受自由基的攻击，有效地改善由于高血糖引起的氧化应激状态。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8D47DB7-9A66-4748-9237-28C3CEC8DE5A}"/>
              </a:ext>
            </a:extLst>
          </p:cNvPr>
          <p:cNvSpPr/>
          <p:nvPr/>
        </p:nvSpPr>
        <p:spPr>
          <a:xfrm>
            <a:off x="1055688" y="480950"/>
            <a:ext cx="2236510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营养小贴士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86EACDF-7306-42A9-956A-815FC3D20964}"/>
              </a:ext>
            </a:extLst>
          </p:cNvPr>
          <p:cNvSpPr/>
          <p:nvPr/>
        </p:nvSpPr>
        <p:spPr>
          <a:xfrm>
            <a:off x="1269436" y="1984974"/>
            <a:ext cx="1617751" cy="461665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小贴士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-05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CE392C63-5603-44AD-B12A-39065C85BA41}"/>
              </a:ext>
            </a:extLst>
          </p:cNvPr>
          <p:cNvSpPr/>
          <p:nvPr/>
        </p:nvSpPr>
        <p:spPr>
          <a:xfrm>
            <a:off x="1269435" y="4288054"/>
            <a:ext cx="5177663" cy="18633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许多新鲜水果和蔬菜中都富含维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C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和维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E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，其中，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巴西针叶樱桃堪称维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C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果王；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小麦胚芽也因其高维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E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含量而闻名遐迩；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葡萄、蓝莓、紫甘蓝等都含有丰富的原花青素；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茶多酚则常存在于茶叶中。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186A370-2450-41DD-B5D8-EAECEE86C7CC}"/>
              </a:ext>
            </a:extLst>
          </p:cNvPr>
          <p:cNvCxnSpPr>
            <a:cxnSpLocks/>
          </p:cNvCxnSpPr>
          <p:nvPr/>
        </p:nvCxnSpPr>
        <p:spPr>
          <a:xfrm>
            <a:off x="1381991" y="3377082"/>
            <a:ext cx="31747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A9426142-C45E-4535-B2B3-FD4FF1103D5B}"/>
              </a:ext>
            </a:extLst>
          </p:cNvPr>
          <p:cNvSpPr/>
          <p:nvPr/>
        </p:nvSpPr>
        <p:spPr>
          <a:xfrm>
            <a:off x="1269436" y="2508431"/>
            <a:ext cx="2236510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抗氧化明星营养素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0298306-FD85-4BEE-A645-9687600137DB}"/>
              </a:ext>
            </a:extLst>
          </p:cNvPr>
          <p:cNvSpPr/>
          <p:nvPr/>
        </p:nvSpPr>
        <p:spPr>
          <a:xfrm>
            <a:off x="1269435" y="2869636"/>
            <a:ext cx="4677884" cy="40011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维生素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、维生素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、原花青素、茶多酚</a:t>
            </a:r>
          </a:p>
        </p:txBody>
      </p:sp>
    </p:spTree>
    <p:extLst>
      <p:ext uri="{BB962C8B-B14F-4D97-AF65-F5344CB8AC3E}">
        <p14:creationId xmlns:p14="http://schemas.microsoft.com/office/powerpoint/2010/main" val="1483408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B007A371-0206-56BB-E009-C8CF7E9BD979}"/>
              </a:ext>
            </a:extLst>
          </p:cNvPr>
          <p:cNvGrpSpPr/>
          <p:nvPr/>
        </p:nvGrpSpPr>
        <p:grpSpPr>
          <a:xfrm>
            <a:off x="1155700" y="1643335"/>
            <a:ext cx="3680495" cy="2171280"/>
            <a:chOff x="490454" y="2049735"/>
            <a:chExt cx="3680495" cy="217128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5E3683B-09B2-6AAF-A03E-5BF64830986C}"/>
                </a:ext>
              </a:extLst>
            </p:cNvPr>
            <p:cNvSpPr txBox="1"/>
            <p:nvPr/>
          </p:nvSpPr>
          <p:spPr>
            <a:xfrm>
              <a:off x="490454" y="3130853"/>
              <a:ext cx="3462486" cy="692497"/>
            </a:xfrm>
            <a:prstGeom prst="rect">
              <a:avLst/>
            </a:prstGeom>
            <a:gradFill flip="none" rotWithShape="1">
              <a:gsLst>
                <a:gs pos="55000">
                  <a:schemeClr val="accent2">
                    <a:lumMod val="90000"/>
                    <a:alpha val="0"/>
                  </a:schemeClr>
                </a:gs>
                <a:gs pos="55000">
                  <a:schemeClr val="accent2">
                    <a:lumMod val="90000"/>
                  </a:schemeClr>
                </a:gs>
                <a:gs pos="8500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45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糖尿病扫雷区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ADAC175-40AE-6BA5-3F3F-2D08262F629D}"/>
                </a:ext>
              </a:extLst>
            </p:cNvPr>
            <p:cNvSpPr txBox="1"/>
            <p:nvPr/>
          </p:nvSpPr>
          <p:spPr>
            <a:xfrm>
              <a:off x="490454" y="3913238"/>
              <a:ext cx="3680495" cy="307777"/>
            </a:xfrm>
            <a:prstGeom prst="rect">
              <a:avLst/>
            </a:prstGeom>
            <a:gradFill>
              <a:gsLst>
                <a:gs pos="55000">
                  <a:schemeClr val="accent2">
                    <a:lumMod val="90000"/>
                    <a:alpha val="0"/>
                  </a:schemeClr>
                </a:gs>
                <a:gs pos="55000">
                  <a:schemeClr val="accent2">
                    <a:lumMod val="90000"/>
                  </a:schemeClr>
                </a:gs>
                <a:gs pos="8500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</a:gradFill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Misunderstanding of diabetes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BAB4BF-8A70-8695-0465-5506F20C7726}"/>
                </a:ext>
              </a:extLst>
            </p:cNvPr>
            <p:cNvSpPr txBox="1"/>
            <p:nvPr/>
          </p:nvSpPr>
          <p:spPr>
            <a:xfrm>
              <a:off x="490454" y="2049735"/>
              <a:ext cx="1457948" cy="90117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5500" b="1" dirty="0">
                  <a:solidFill>
                    <a:schemeClr val="bg1"/>
                  </a:solidFill>
                </a:rPr>
                <a:t># 05</a:t>
              </a:r>
              <a:endParaRPr lang="zh-CN" altLang="en-US" sz="5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A335152-51CC-7221-9202-632B3A37608C}"/>
              </a:ext>
            </a:extLst>
          </p:cNvPr>
          <p:cNvGrpSpPr/>
          <p:nvPr/>
        </p:nvGrpSpPr>
        <p:grpSpPr>
          <a:xfrm>
            <a:off x="1155700" y="359051"/>
            <a:ext cx="1788962" cy="239288"/>
            <a:chOff x="4460652" y="547674"/>
            <a:chExt cx="1495425" cy="200025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142EECA5-500A-76AF-FFB2-8B8A93D3EE1A}"/>
                </a:ext>
              </a:extLst>
            </p:cNvPr>
            <p:cNvSpPr/>
            <p:nvPr/>
          </p:nvSpPr>
          <p:spPr>
            <a:xfrm>
              <a:off x="5536977" y="557199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D8F9A471-E8AD-EB8D-85CB-26E0BCB800F6}"/>
                </a:ext>
              </a:extLst>
            </p:cNvPr>
            <p:cNvSpPr/>
            <p:nvPr/>
          </p:nvSpPr>
          <p:spPr>
            <a:xfrm>
              <a:off x="5108352" y="557199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8F6FF6D1-98C8-71CE-3EB1-E7E46202182B}"/>
                </a:ext>
              </a:extLst>
            </p:cNvPr>
            <p:cNvSpPr/>
            <p:nvPr/>
          </p:nvSpPr>
          <p:spPr>
            <a:xfrm>
              <a:off x="5251227" y="557199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5DC3C10-FDB5-2BA6-12F3-967C7D032EC7}"/>
                </a:ext>
              </a:extLst>
            </p:cNvPr>
            <p:cNvSpPr/>
            <p:nvPr/>
          </p:nvSpPr>
          <p:spPr>
            <a:xfrm>
              <a:off x="5365527" y="557199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1D680E34-BA3E-6E8A-7FFF-29FC6F697354}"/>
                </a:ext>
              </a:extLst>
            </p:cNvPr>
            <p:cNvSpPr/>
            <p:nvPr/>
          </p:nvSpPr>
          <p:spPr>
            <a:xfrm>
              <a:off x="4460652" y="547674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9" name="PA-文本框 18">
            <a:extLst>
              <a:ext uri="{FF2B5EF4-FFF2-40B4-BE49-F238E27FC236}">
                <a16:creationId xmlns:a16="http://schemas.microsoft.com/office/drawing/2014/main" id="{3309BF60-B46F-B5E7-8587-1CC1F189CB0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592069" y="344256"/>
            <a:ext cx="1431531" cy="281797"/>
          </a:xfrm>
          <a:custGeom>
            <a:avLst/>
            <a:gdLst/>
            <a:ahLst/>
            <a:cxnLst/>
            <a:rect l="l" t="t" r="r" b="b"/>
            <a:pathLst>
              <a:path w="1431531" h="281797">
                <a:moveTo>
                  <a:pt x="668388" y="188928"/>
                </a:moveTo>
                <a:cubicBezTo>
                  <a:pt x="664178" y="188928"/>
                  <a:pt x="660443" y="190146"/>
                  <a:pt x="657182" y="192581"/>
                </a:cubicBezTo>
                <a:cubicBezTo>
                  <a:pt x="653921" y="195017"/>
                  <a:pt x="651383" y="198463"/>
                  <a:pt x="649567" y="202921"/>
                </a:cubicBezTo>
                <a:cubicBezTo>
                  <a:pt x="647751" y="207378"/>
                  <a:pt x="646843" y="212496"/>
                  <a:pt x="646843" y="218275"/>
                </a:cubicBezTo>
                <a:cubicBezTo>
                  <a:pt x="646843" y="223971"/>
                  <a:pt x="647751" y="229027"/>
                  <a:pt x="649567" y="233444"/>
                </a:cubicBezTo>
                <a:cubicBezTo>
                  <a:pt x="651383" y="237860"/>
                  <a:pt x="653921" y="241306"/>
                  <a:pt x="657182" y="243783"/>
                </a:cubicBezTo>
                <a:cubicBezTo>
                  <a:pt x="660443" y="246259"/>
                  <a:pt x="664178" y="247498"/>
                  <a:pt x="668388" y="247498"/>
                </a:cubicBezTo>
                <a:cubicBezTo>
                  <a:pt x="672598" y="247498"/>
                  <a:pt x="676354" y="246259"/>
                  <a:pt x="679656" y="243783"/>
                </a:cubicBezTo>
                <a:cubicBezTo>
                  <a:pt x="682958" y="241306"/>
                  <a:pt x="685517" y="237860"/>
                  <a:pt x="687333" y="233444"/>
                </a:cubicBezTo>
                <a:cubicBezTo>
                  <a:pt x="689150" y="229027"/>
                  <a:pt x="690058" y="223971"/>
                  <a:pt x="690058" y="218275"/>
                </a:cubicBezTo>
                <a:cubicBezTo>
                  <a:pt x="690058" y="212496"/>
                  <a:pt x="689150" y="207378"/>
                  <a:pt x="687333" y="202921"/>
                </a:cubicBezTo>
                <a:cubicBezTo>
                  <a:pt x="685517" y="198463"/>
                  <a:pt x="682979" y="195017"/>
                  <a:pt x="679718" y="192581"/>
                </a:cubicBezTo>
                <a:cubicBezTo>
                  <a:pt x="676458" y="190146"/>
                  <a:pt x="672681" y="188928"/>
                  <a:pt x="668388" y="188928"/>
                </a:cubicBezTo>
                <a:close/>
                <a:moveTo>
                  <a:pt x="487785" y="188928"/>
                </a:moveTo>
                <a:cubicBezTo>
                  <a:pt x="483492" y="188928"/>
                  <a:pt x="479695" y="190146"/>
                  <a:pt x="476393" y="192581"/>
                </a:cubicBezTo>
                <a:cubicBezTo>
                  <a:pt x="473091" y="195017"/>
                  <a:pt x="470532" y="198484"/>
                  <a:pt x="468716" y="202983"/>
                </a:cubicBezTo>
                <a:cubicBezTo>
                  <a:pt x="466900" y="207482"/>
                  <a:pt x="465991" y="212662"/>
                  <a:pt x="465991" y="218523"/>
                </a:cubicBezTo>
                <a:cubicBezTo>
                  <a:pt x="465991" y="224301"/>
                  <a:pt x="466920" y="229419"/>
                  <a:pt x="468778" y="233877"/>
                </a:cubicBezTo>
                <a:cubicBezTo>
                  <a:pt x="470635" y="238335"/>
                  <a:pt x="473194" y="241802"/>
                  <a:pt x="476455" y="244278"/>
                </a:cubicBezTo>
                <a:cubicBezTo>
                  <a:pt x="479715" y="246755"/>
                  <a:pt x="483492" y="247993"/>
                  <a:pt x="487785" y="247993"/>
                </a:cubicBezTo>
                <a:cubicBezTo>
                  <a:pt x="492077" y="247993"/>
                  <a:pt x="495854" y="246755"/>
                  <a:pt x="499115" y="244278"/>
                </a:cubicBezTo>
                <a:cubicBezTo>
                  <a:pt x="502375" y="241802"/>
                  <a:pt x="504934" y="238335"/>
                  <a:pt x="506792" y="233877"/>
                </a:cubicBezTo>
                <a:cubicBezTo>
                  <a:pt x="508649" y="229419"/>
                  <a:pt x="509578" y="224301"/>
                  <a:pt x="509578" y="218523"/>
                </a:cubicBezTo>
                <a:cubicBezTo>
                  <a:pt x="509578" y="212662"/>
                  <a:pt x="508670" y="207482"/>
                  <a:pt x="506854" y="202983"/>
                </a:cubicBezTo>
                <a:cubicBezTo>
                  <a:pt x="505038" y="198484"/>
                  <a:pt x="502479" y="195017"/>
                  <a:pt x="499177" y="192581"/>
                </a:cubicBezTo>
                <a:cubicBezTo>
                  <a:pt x="495875" y="190146"/>
                  <a:pt x="492077" y="188928"/>
                  <a:pt x="487785" y="188928"/>
                </a:cubicBezTo>
                <a:close/>
                <a:moveTo>
                  <a:pt x="335261" y="188928"/>
                </a:moveTo>
                <a:cubicBezTo>
                  <a:pt x="331051" y="188928"/>
                  <a:pt x="327295" y="190167"/>
                  <a:pt x="323993" y="192643"/>
                </a:cubicBezTo>
                <a:cubicBezTo>
                  <a:pt x="320691" y="195120"/>
                  <a:pt x="318111" y="198587"/>
                  <a:pt x="316254" y="203045"/>
                </a:cubicBezTo>
                <a:cubicBezTo>
                  <a:pt x="314396" y="207502"/>
                  <a:pt x="313468" y="212662"/>
                  <a:pt x="313468" y="218523"/>
                </a:cubicBezTo>
                <a:cubicBezTo>
                  <a:pt x="313468" y="224301"/>
                  <a:pt x="314396" y="229419"/>
                  <a:pt x="316254" y="233877"/>
                </a:cubicBezTo>
                <a:cubicBezTo>
                  <a:pt x="318111" y="238335"/>
                  <a:pt x="320691" y="241802"/>
                  <a:pt x="323993" y="244278"/>
                </a:cubicBezTo>
                <a:cubicBezTo>
                  <a:pt x="327295" y="246755"/>
                  <a:pt x="331051" y="247993"/>
                  <a:pt x="335261" y="247993"/>
                </a:cubicBezTo>
                <a:cubicBezTo>
                  <a:pt x="339553" y="247993"/>
                  <a:pt x="343330" y="246755"/>
                  <a:pt x="346591" y="244278"/>
                </a:cubicBezTo>
                <a:cubicBezTo>
                  <a:pt x="349852" y="241802"/>
                  <a:pt x="352411" y="238335"/>
                  <a:pt x="354268" y="233877"/>
                </a:cubicBezTo>
                <a:cubicBezTo>
                  <a:pt x="356125" y="229419"/>
                  <a:pt x="357054" y="224301"/>
                  <a:pt x="357054" y="218523"/>
                </a:cubicBezTo>
                <a:cubicBezTo>
                  <a:pt x="357054" y="212662"/>
                  <a:pt x="356146" y="207482"/>
                  <a:pt x="354330" y="202983"/>
                </a:cubicBezTo>
                <a:cubicBezTo>
                  <a:pt x="352514" y="198484"/>
                  <a:pt x="349955" y="195017"/>
                  <a:pt x="346653" y="192581"/>
                </a:cubicBezTo>
                <a:cubicBezTo>
                  <a:pt x="343351" y="190146"/>
                  <a:pt x="339553" y="188928"/>
                  <a:pt x="335261" y="188928"/>
                </a:cubicBezTo>
                <a:close/>
                <a:moveTo>
                  <a:pt x="30337" y="188928"/>
                </a:moveTo>
                <a:cubicBezTo>
                  <a:pt x="26127" y="188928"/>
                  <a:pt x="22371" y="190146"/>
                  <a:pt x="19069" y="192581"/>
                </a:cubicBezTo>
                <a:cubicBezTo>
                  <a:pt x="15767" y="195017"/>
                  <a:pt x="13208" y="198484"/>
                  <a:pt x="11392" y="202983"/>
                </a:cubicBezTo>
                <a:cubicBezTo>
                  <a:pt x="9576" y="207482"/>
                  <a:pt x="8668" y="212662"/>
                  <a:pt x="8668" y="218523"/>
                </a:cubicBezTo>
                <a:cubicBezTo>
                  <a:pt x="8668" y="224384"/>
                  <a:pt x="9576" y="229543"/>
                  <a:pt x="11392" y="234001"/>
                </a:cubicBezTo>
                <a:cubicBezTo>
                  <a:pt x="13208" y="238458"/>
                  <a:pt x="15767" y="241905"/>
                  <a:pt x="19069" y="244340"/>
                </a:cubicBezTo>
                <a:cubicBezTo>
                  <a:pt x="22371" y="246775"/>
                  <a:pt x="26127" y="247993"/>
                  <a:pt x="30337" y="247993"/>
                </a:cubicBezTo>
                <a:cubicBezTo>
                  <a:pt x="34630" y="247993"/>
                  <a:pt x="38427" y="246775"/>
                  <a:pt x="41729" y="244340"/>
                </a:cubicBezTo>
                <a:cubicBezTo>
                  <a:pt x="45031" y="241905"/>
                  <a:pt x="47590" y="238458"/>
                  <a:pt x="49406" y="234001"/>
                </a:cubicBezTo>
                <a:cubicBezTo>
                  <a:pt x="51222" y="229543"/>
                  <a:pt x="52130" y="224384"/>
                  <a:pt x="52130" y="218523"/>
                </a:cubicBezTo>
                <a:cubicBezTo>
                  <a:pt x="52130" y="212662"/>
                  <a:pt x="51222" y="207482"/>
                  <a:pt x="49406" y="202983"/>
                </a:cubicBezTo>
                <a:cubicBezTo>
                  <a:pt x="47590" y="198484"/>
                  <a:pt x="45031" y="195017"/>
                  <a:pt x="41729" y="192581"/>
                </a:cubicBezTo>
                <a:cubicBezTo>
                  <a:pt x="38427" y="190146"/>
                  <a:pt x="34630" y="188928"/>
                  <a:pt x="30337" y="188928"/>
                </a:cubicBezTo>
                <a:close/>
                <a:moveTo>
                  <a:pt x="537238" y="182985"/>
                </a:moveTo>
                <a:lnTo>
                  <a:pt x="545906" y="182985"/>
                </a:lnTo>
                <a:lnTo>
                  <a:pt x="545906" y="253937"/>
                </a:lnTo>
                <a:lnTo>
                  <a:pt x="537238" y="253937"/>
                </a:lnTo>
                <a:close/>
                <a:moveTo>
                  <a:pt x="78553" y="182985"/>
                </a:moveTo>
                <a:lnTo>
                  <a:pt x="87097" y="182985"/>
                </a:lnTo>
                <a:lnTo>
                  <a:pt x="87097" y="229048"/>
                </a:lnTo>
                <a:cubicBezTo>
                  <a:pt x="87097" y="235404"/>
                  <a:pt x="88541" y="240109"/>
                  <a:pt x="91430" y="243164"/>
                </a:cubicBezTo>
                <a:cubicBezTo>
                  <a:pt x="94320" y="246218"/>
                  <a:pt x="98777" y="247745"/>
                  <a:pt x="104803" y="247745"/>
                </a:cubicBezTo>
                <a:cubicBezTo>
                  <a:pt x="109179" y="247745"/>
                  <a:pt x="113058" y="246672"/>
                  <a:pt x="116443" y="244526"/>
                </a:cubicBezTo>
                <a:cubicBezTo>
                  <a:pt x="119828" y="242380"/>
                  <a:pt x="122469" y="239346"/>
                  <a:pt x="124368" y="235425"/>
                </a:cubicBezTo>
                <a:cubicBezTo>
                  <a:pt x="126266" y="231504"/>
                  <a:pt x="127216" y="227025"/>
                  <a:pt x="127216" y="221990"/>
                </a:cubicBezTo>
                <a:lnTo>
                  <a:pt x="127216" y="182985"/>
                </a:lnTo>
                <a:lnTo>
                  <a:pt x="135636" y="182985"/>
                </a:lnTo>
                <a:lnTo>
                  <a:pt x="135636" y="237096"/>
                </a:lnTo>
                <a:cubicBezTo>
                  <a:pt x="135636" y="243370"/>
                  <a:pt x="135801" y="248984"/>
                  <a:pt x="136131" y="253937"/>
                </a:cubicBezTo>
                <a:lnTo>
                  <a:pt x="128702" y="253937"/>
                </a:lnTo>
                <a:cubicBezTo>
                  <a:pt x="128454" y="251873"/>
                  <a:pt x="128248" y="246961"/>
                  <a:pt x="128083" y="239201"/>
                </a:cubicBezTo>
                <a:cubicBezTo>
                  <a:pt x="125689" y="244485"/>
                  <a:pt x="122325" y="248488"/>
                  <a:pt x="117991" y="251212"/>
                </a:cubicBezTo>
                <a:cubicBezTo>
                  <a:pt x="113657" y="253937"/>
                  <a:pt x="108477" y="255299"/>
                  <a:pt x="102451" y="255299"/>
                </a:cubicBezTo>
                <a:cubicBezTo>
                  <a:pt x="94939" y="255299"/>
                  <a:pt x="89078" y="253090"/>
                  <a:pt x="84868" y="248674"/>
                </a:cubicBezTo>
                <a:cubicBezTo>
                  <a:pt x="80658" y="244258"/>
                  <a:pt x="78553" y="238128"/>
                  <a:pt x="78553" y="230286"/>
                </a:cubicBezTo>
                <a:close/>
                <a:moveTo>
                  <a:pt x="666778" y="181623"/>
                </a:moveTo>
                <a:cubicBezTo>
                  <a:pt x="672227" y="181623"/>
                  <a:pt x="676994" y="183006"/>
                  <a:pt x="681080" y="185771"/>
                </a:cubicBezTo>
                <a:cubicBezTo>
                  <a:pt x="685166" y="188536"/>
                  <a:pt x="688324" y="192478"/>
                  <a:pt x="690553" y="197596"/>
                </a:cubicBezTo>
                <a:cubicBezTo>
                  <a:pt x="690883" y="190414"/>
                  <a:pt x="691172" y="185544"/>
                  <a:pt x="691420" y="182985"/>
                </a:cubicBezTo>
                <a:lnTo>
                  <a:pt x="698973" y="182985"/>
                </a:lnTo>
                <a:cubicBezTo>
                  <a:pt x="698643" y="188103"/>
                  <a:pt x="698478" y="193675"/>
                  <a:pt x="698478" y="199701"/>
                </a:cubicBezTo>
                <a:lnTo>
                  <a:pt x="698478" y="250717"/>
                </a:lnTo>
                <a:cubicBezTo>
                  <a:pt x="698478" y="260623"/>
                  <a:pt x="695857" y="268280"/>
                  <a:pt x="690615" y="273687"/>
                </a:cubicBezTo>
                <a:cubicBezTo>
                  <a:pt x="685373" y="279094"/>
                  <a:pt x="677881" y="281797"/>
                  <a:pt x="668141" y="281797"/>
                </a:cubicBezTo>
                <a:cubicBezTo>
                  <a:pt x="660463" y="281797"/>
                  <a:pt x="654066" y="280373"/>
                  <a:pt x="648948" y="277525"/>
                </a:cubicBezTo>
                <a:cubicBezTo>
                  <a:pt x="643830" y="274677"/>
                  <a:pt x="640445" y="270777"/>
                  <a:pt x="638794" y="265824"/>
                </a:cubicBezTo>
                <a:lnTo>
                  <a:pt x="645976" y="262481"/>
                </a:lnTo>
                <a:cubicBezTo>
                  <a:pt x="647214" y="266278"/>
                  <a:pt x="649691" y="269208"/>
                  <a:pt x="653405" y="271272"/>
                </a:cubicBezTo>
                <a:cubicBezTo>
                  <a:pt x="657120" y="273336"/>
                  <a:pt x="661908" y="274368"/>
                  <a:pt x="667769" y="274368"/>
                </a:cubicBezTo>
                <a:cubicBezTo>
                  <a:pt x="675033" y="274368"/>
                  <a:pt x="680564" y="272407"/>
                  <a:pt x="684362" y="268486"/>
                </a:cubicBezTo>
                <a:cubicBezTo>
                  <a:pt x="688159" y="264565"/>
                  <a:pt x="690058" y="258807"/>
                  <a:pt x="690058" y="251212"/>
                </a:cubicBezTo>
                <a:lnTo>
                  <a:pt x="690058" y="239944"/>
                </a:lnTo>
                <a:cubicBezTo>
                  <a:pt x="687746" y="244732"/>
                  <a:pt x="684609" y="248406"/>
                  <a:pt x="680647" y="250965"/>
                </a:cubicBezTo>
                <a:cubicBezTo>
                  <a:pt x="676684" y="253524"/>
                  <a:pt x="672062" y="254803"/>
                  <a:pt x="666778" y="254803"/>
                </a:cubicBezTo>
                <a:cubicBezTo>
                  <a:pt x="661248" y="254803"/>
                  <a:pt x="656315" y="253276"/>
                  <a:pt x="651981" y="250222"/>
                </a:cubicBezTo>
                <a:cubicBezTo>
                  <a:pt x="647648" y="247167"/>
                  <a:pt x="644263" y="242875"/>
                  <a:pt x="641828" y="237344"/>
                </a:cubicBezTo>
                <a:cubicBezTo>
                  <a:pt x="639392" y="231813"/>
                  <a:pt x="638175" y="225457"/>
                  <a:pt x="638175" y="218275"/>
                </a:cubicBezTo>
                <a:cubicBezTo>
                  <a:pt x="638175" y="211093"/>
                  <a:pt x="639392" y="204716"/>
                  <a:pt x="641828" y="199144"/>
                </a:cubicBezTo>
                <a:cubicBezTo>
                  <a:pt x="644263" y="193572"/>
                  <a:pt x="647648" y="189259"/>
                  <a:pt x="651981" y="186204"/>
                </a:cubicBezTo>
                <a:cubicBezTo>
                  <a:pt x="656315" y="183150"/>
                  <a:pt x="661248" y="181623"/>
                  <a:pt x="666778" y="181623"/>
                </a:cubicBezTo>
                <a:close/>
                <a:moveTo>
                  <a:pt x="598132" y="181623"/>
                </a:moveTo>
                <a:cubicBezTo>
                  <a:pt x="605644" y="181623"/>
                  <a:pt x="611484" y="183790"/>
                  <a:pt x="615653" y="188124"/>
                </a:cubicBezTo>
                <a:cubicBezTo>
                  <a:pt x="619822" y="192457"/>
                  <a:pt x="621906" y="198587"/>
                  <a:pt x="621906" y="206512"/>
                </a:cubicBezTo>
                <a:lnTo>
                  <a:pt x="621906" y="253937"/>
                </a:lnTo>
                <a:lnTo>
                  <a:pt x="613486" y="253937"/>
                </a:lnTo>
                <a:lnTo>
                  <a:pt x="613486" y="207874"/>
                </a:lnTo>
                <a:cubicBezTo>
                  <a:pt x="613486" y="201435"/>
                  <a:pt x="612021" y="196709"/>
                  <a:pt x="609090" y="193696"/>
                </a:cubicBezTo>
                <a:cubicBezTo>
                  <a:pt x="606160" y="190683"/>
                  <a:pt x="601723" y="189176"/>
                  <a:pt x="595779" y="189176"/>
                </a:cubicBezTo>
                <a:cubicBezTo>
                  <a:pt x="591321" y="189176"/>
                  <a:pt x="587400" y="190249"/>
                  <a:pt x="584016" y="192396"/>
                </a:cubicBezTo>
                <a:cubicBezTo>
                  <a:pt x="580631" y="194542"/>
                  <a:pt x="578010" y="197555"/>
                  <a:pt x="576153" y="201435"/>
                </a:cubicBezTo>
                <a:cubicBezTo>
                  <a:pt x="574295" y="205315"/>
                  <a:pt x="573367" y="209814"/>
                  <a:pt x="573367" y="214932"/>
                </a:cubicBezTo>
                <a:lnTo>
                  <a:pt x="573367" y="253937"/>
                </a:lnTo>
                <a:lnTo>
                  <a:pt x="564823" y="253937"/>
                </a:lnTo>
                <a:lnTo>
                  <a:pt x="564823" y="199701"/>
                </a:lnTo>
                <a:cubicBezTo>
                  <a:pt x="564823" y="193510"/>
                  <a:pt x="564658" y="187938"/>
                  <a:pt x="564328" y="182985"/>
                </a:cubicBezTo>
                <a:lnTo>
                  <a:pt x="571757" y="182985"/>
                </a:lnTo>
                <a:cubicBezTo>
                  <a:pt x="572087" y="185131"/>
                  <a:pt x="572376" y="189878"/>
                  <a:pt x="572624" y="197225"/>
                </a:cubicBezTo>
                <a:cubicBezTo>
                  <a:pt x="575018" y="192024"/>
                  <a:pt x="578382" y="188124"/>
                  <a:pt x="582716" y="185523"/>
                </a:cubicBezTo>
                <a:cubicBezTo>
                  <a:pt x="587049" y="182923"/>
                  <a:pt x="592188" y="181623"/>
                  <a:pt x="598132" y="181623"/>
                </a:cubicBezTo>
                <a:close/>
                <a:moveTo>
                  <a:pt x="417157" y="181623"/>
                </a:moveTo>
                <a:cubicBezTo>
                  <a:pt x="424669" y="181623"/>
                  <a:pt x="430509" y="183790"/>
                  <a:pt x="434678" y="188124"/>
                </a:cubicBezTo>
                <a:cubicBezTo>
                  <a:pt x="438847" y="192457"/>
                  <a:pt x="440931" y="198587"/>
                  <a:pt x="440931" y="206512"/>
                </a:cubicBezTo>
                <a:lnTo>
                  <a:pt x="440931" y="253937"/>
                </a:lnTo>
                <a:lnTo>
                  <a:pt x="432511" y="253937"/>
                </a:lnTo>
                <a:lnTo>
                  <a:pt x="432511" y="207874"/>
                </a:lnTo>
                <a:cubicBezTo>
                  <a:pt x="432511" y="201435"/>
                  <a:pt x="431046" y="196709"/>
                  <a:pt x="428115" y="193696"/>
                </a:cubicBezTo>
                <a:cubicBezTo>
                  <a:pt x="425185" y="190683"/>
                  <a:pt x="420748" y="189176"/>
                  <a:pt x="414804" y="189176"/>
                </a:cubicBezTo>
                <a:cubicBezTo>
                  <a:pt x="410346" y="189176"/>
                  <a:pt x="406425" y="190249"/>
                  <a:pt x="403041" y="192396"/>
                </a:cubicBezTo>
                <a:cubicBezTo>
                  <a:pt x="399656" y="194542"/>
                  <a:pt x="397035" y="197555"/>
                  <a:pt x="395178" y="201435"/>
                </a:cubicBezTo>
                <a:cubicBezTo>
                  <a:pt x="393320" y="205315"/>
                  <a:pt x="392392" y="209814"/>
                  <a:pt x="392392" y="214932"/>
                </a:cubicBezTo>
                <a:lnTo>
                  <a:pt x="392392" y="253937"/>
                </a:lnTo>
                <a:lnTo>
                  <a:pt x="383848" y="253937"/>
                </a:lnTo>
                <a:lnTo>
                  <a:pt x="383848" y="199701"/>
                </a:lnTo>
                <a:cubicBezTo>
                  <a:pt x="383848" y="193510"/>
                  <a:pt x="383683" y="187938"/>
                  <a:pt x="383353" y="182985"/>
                </a:cubicBezTo>
                <a:lnTo>
                  <a:pt x="390782" y="182985"/>
                </a:lnTo>
                <a:cubicBezTo>
                  <a:pt x="391112" y="185131"/>
                  <a:pt x="391401" y="189878"/>
                  <a:pt x="391649" y="197225"/>
                </a:cubicBezTo>
                <a:cubicBezTo>
                  <a:pt x="394043" y="192024"/>
                  <a:pt x="397407" y="188124"/>
                  <a:pt x="401741" y="185523"/>
                </a:cubicBezTo>
                <a:cubicBezTo>
                  <a:pt x="406074" y="182923"/>
                  <a:pt x="411213" y="181623"/>
                  <a:pt x="417157" y="181623"/>
                </a:cubicBezTo>
                <a:close/>
                <a:moveTo>
                  <a:pt x="333651" y="181623"/>
                </a:moveTo>
                <a:cubicBezTo>
                  <a:pt x="339182" y="181623"/>
                  <a:pt x="344011" y="183026"/>
                  <a:pt x="348139" y="185833"/>
                </a:cubicBezTo>
                <a:cubicBezTo>
                  <a:pt x="352266" y="188640"/>
                  <a:pt x="355444" y="192643"/>
                  <a:pt x="357673" y="197844"/>
                </a:cubicBezTo>
                <a:cubicBezTo>
                  <a:pt x="357838" y="190497"/>
                  <a:pt x="358086" y="185544"/>
                  <a:pt x="358416" y="182985"/>
                </a:cubicBezTo>
                <a:lnTo>
                  <a:pt x="365969" y="182985"/>
                </a:lnTo>
                <a:cubicBezTo>
                  <a:pt x="365722" y="186700"/>
                  <a:pt x="365598" y="192272"/>
                  <a:pt x="365598" y="199701"/>
                </a:cubicBezTo>
                <a:lnTo>
                  <a:pt x="365598" y="237096"/>
                </a:lnTo>
                <a:cubicBezTo>
                  <a:pt x="365598" y="244608"/>
                  <a:pt x="365722" y="250222"/>
                  <a:pt x="365969" y="253937"/>
                </a:cubicBezTo>
                <a:lnTo>
                  <a:pt x="358416" y="253937"/>
                </a:lnTo>
                <a:cubicBezTo>
                  <a:pt x="358086" y="251212"/>
                  <a:pt x="357838" y="246301"/>
                  <a:pt x="357673" y="239201"/>
                </a:cubicBezTo>
                <a:cubicBezTo>
                  <a:pt x="355444" y="244320"/>
                  <a:pt x="352266" y="248282"/>
                  <a:pt x="348139" y="251089"/>
                </a:cubicBezTo>
                <a:cubicBezTo>
                  <a:pt x="344011" y="253895"/>
                  <a:pt x="339182" y="255299"/>
                  <a:pt x="333651" y="255299"/>
                </a:cubicBezTo>
                <a:cubicBezTo>
                  <a:pt x="328038" y="255299"/>
                  <a:pt x="323043" y="253751"/>
                  <a:pt x="318668" y="250655"/>
                </a:cubicBezTo>
                <a:cubicBezTo>
                  <a:pt x="314293" y="247560"/>
                  <a:pt x="310888" y="243226"/>
                  <a:pt x="308453" y="237654"/>
                </a:cubicBezTo>
                <a:cubicBezTo>
                  <a:pt x="306018" y="232081"/>
                  <a:pt x="304800" y="225704"/>
                  <a:pt x="304800" y="218523"/>
                </a:cubicBezTo>
                <a:cubicBezTo>
                  <a:pt x="304800" y="211341"/>
                  <a:pt x="306018" y="204943"/>
                  <a:pt x="308453" y="199330"/>
                </a:cubicBezTo>
                <a:cubicBezTo>
                  <a:pt x="310888" y="193716"/>
                  <a:pt x="314293" y="189362"/>
                  <a:pt x="318668" y="186266"/>
                </a:cubicBezTo>
                <a:cubicBezTo>
                  <a:pt x="323043" y="183171"/>
                  <a:pt x="328038" y="181623"/>
                  <a:pt x="333651" y="181623"/>
                </a:cubicBezTo>
                <a:close/>
                <a:moveTo>
                  <a:pt x="224418" y="181623"/>
                </a:moveTo>
                <a:cubicBezTo>
                  <a:pt x="230445" y="181623"/>
                  <a:pt x="235480" y="182902"/>
                  <a:pt x="239525" y="185461"/>
                </a:cubicBezTo>
                <a:cubicBezTo>
                  <a:pt x="243570" y="188020"/>
                  <a:pt x="246129" y="191529"/>
                  <a:pt x="247202" y="195986"/>
                </a:cubicBezTo>
                <a:lnTo>
                  <a:pt x="240268" y="199082"/>
                </a:lnTo>
                <a:cubicBezTo>
                  <a:pt x="239360" y="195615"/>
                  <a:pt x="237647" y="193035"/>
                  <a:pt x="235129" y="191343"/>
                </a:cubicBezTo>
                <a:cubicBezTo>
                  <a:pt x="232612" y="189651"/>
                  <a:pt x="229124" y="188805"/>
                  <a:pt x="224666" y="188805"/>
                </a:cubicBezTo>
                <a:cubicBezTo>
                  <a:pt x="220126" y="188805"/>
                  <a:pt x="216576" y="189837"/>
                  <a:pt x="214017" y="191900"/>
                </a:cubicBezTo>
                <a:cubicBezTo>
                  <a:pt x="211458" y="193964"/>
                  <a:pt x="210179" y="196853"/>
                  <a:pt x="210179" y="200568"/>
                </a:cubicBezTo>
                <a:cubicBezTo>
                  <a:pt x="210179" y="203953"/>
                  <a:pt x="211396" y="206553"/>
                  <a:pt x="213831" y="208369"/>
                </a:cubicBezTo>
                <a:cubicBezTo>
                  <a:pt x="216267" y="210185"/>
                  <a:pt x="220539" y="211630"/>
                  <a:pt x="226647" y="212703"/>
                </a:cubicBezTo>
                <a:cubicBezTo>
                  <a:pt x="234490" y="214024"/>
                  <a:pt x="240227" y="216418"/>
                  <a:pt x="243859" y="219885"/>
                </a:cubicBezTo>
                <a:cubicBezTo>
                  <a:pt x="247491" y="223352"/>
                  <a:pt x="249307" y="228181"/>
                  <a:pt x="249307" y="234372"/>
                </a:cubicBezTo>
                <a:cubicBezTo>
                  <a:pt x="249307" y="238500"/>
                  <a:pt x="248275" y="242153"/>
                  <a:pt x="246212" y="245331"/>
                </a:cubicBezTo>
                <a:cubicBezTo>
                  <a:pt x="244148" y="248509"/>
                  <a:pt x="241259" y="250965"/>
                  <a:pt x="237544" y="252698"/>
                </a:cubicBezTo>
                <a:cubicBezTo>
                  <a:pt x="233829" y="254432"/>
                  <a:pt x="229619" y="255299"/>
                  <a:pt x="224914" y="255299"/>
                </a:cubicBezTo>
                <a:cubicBezTo>
                  <a:pt x="217897" y="255299"/>
                  <a:pt x="212139" y="253833"/>
                  <a:pt x="207640" y="250903"/>
                </a:cubicBezTo>
                <a:cubicBezTo>
                  <a:pt x="203141" y="247972"/>
                  <a:pt x="200149" y="243742"/>
                  <a:pt x="198663" y="238211"/>
                </a:cubicBezTo>
                <a:lnTo>
                  <a:pt x="205597" y="235239"/>
                </a:lnTo>
                <a:cubicBezTo>
                  <a:pt x="207000" y="239697"/>
                  <a:pt x="209229" y="242957"/>
                  <a:pt x="212284" y="245021"/>
                </a:cubicBezTo>
                <a:cubicBezTo>
                  <a:pt x="215338" y="247085"/>
                  <a:pt x="219465" y="248117"/>
                  <a:pt x="224666" y="248117"/>
                </a:cubicBezTo>
                <a:cubicBezTo>
                  <a:pt x="229537" y="248117"/>
                  <a:pt x="233458" y="246899"/>
                  <a:pt x="236429" y="244464"/>
                </a:cubicBezTo>
                <a:cubicBezTo>
                  <a:pt x="239401" y="242029"/>
                  <a:pt x="240887" y="238789"/>
                  <a:pt x="240887" y="234744"/>
                </a:cubicBezTo>
                <a:cubicBezTo>
                  <a:pt x="240887" y="230451"/>
                  <a:pt x="239608" y="227232"/>
                  <a:pt x="237049" y="225085"/>
                </a:cubicBezTo>
                <a:cubicBezTo>
                  <a:pt x="234490" y="222939"/>
                  <a:pt x="230032" y="221288"/>
                  <a:pt x="223676" y="220132"/>
                </a:cubicBezTo>
                <a:cubicBezTo>
                  <a:pt x="216081" y="218812"/>
                  <a:pt x="210509" y="216562"/>
                  <a:pt x="206959" y="213384"/>
                </a:cubicBezTo>
                <a:cubicBezTo>
                  <a:pt x="203409" y="210206"/>
                  <a:pt x="201635" y="205975"/>
                  <a:pt x="201635" y="200692"/>
                </a:cubicBezTo>
                <a:cubicBezTo>
                  <a:pt x="201635" y="196977"/>
                  <a:pt x="202605" y="193675"/>
                  <a:pt x="204545" y="190786"/>
                </a:cubicBezTo>
                <a:cubicBezTo>
                  <a:pt x="206484" y="187897"/>
                  <a:pt x="209188" y="185647"/>
                  <a:pt x="212655" y="184037"/>
                </a:cubicBezTo>
                <a:cubicBezTo>
                  <a:pt x="216122" y="182428"/>
                  <a:pt x="220043" y="181623"/>
                  <a:pt x="224418" y="181623"/>
                </a:cubicBezTo>
                <a:close/>
                <a:moveTo>
                  <a:pt x="30337" y="181623"/>
                </a:moveTo>
                <a:cubicBezTo>
                  <a:pt x="36281" y="181623"/>
                  <a:pt x="41543" y="183191"/>
                  <a:pt x="46125" y="186328"/>
                </a:cubicBezTo>
                <a:cubicBezTo>
                  <a:pt x="50706" y="189465"/>
                  <a:pt x="54277" y="193820"/>
                  <a:pt x="56836" y="199392"/>
                </a:cubicBezTo>
                <a:cubicBezTo>
                  <a:pt x="59395" y="204964"/>
                  <a:pt x="60674" y="211341"/>
                  <a:pt x="60674" y="218523"/>
                </a:cubicBezTo>
                <a:cubicBezTo>
                  <a:pt x="60674" y="225622"/>
                  <a:pt x="59395" y="231958"/>
                  <a:pt x="56836" y="237530"/>
                </a:cubicBezTo>
                <a:cubicBezTo>
                  <a:pt x="54277" y="243102"/>
                  <a:pt x="50706" y="247456"/>
                  <a:pt x="46125" y="250593"/>
                </a:cubicBezTo>
                <a:cubicBezTo>
                  <a:pt x="41543" y="253730"/>
                  <a:pt x="36281" y="255299"/>
                  <a:pt x="30337" y="255299"/>
                </a:cubicBezTo>
                <a:cubicBezTo>
                  <a:pt x="24393" y="255299"/>
                  <a:pt x="19131" y="253730"/>
                  <a:pt x="14549" y="250593"/>
                </a:cubicBezTo>
                <a:cubicBezTo>
                  <a:pt x="9968" y="247456"/>
                  <a:pt x="6398" y="243102"/>
                  <a:pt x="3838" y="237530"/>
                </a:cubicBezTo>
                <a:cubicBezTo>
                  <a:pt x="1279" y="231958"/>
                  <a:pt x="0" y="225622"/>
                  <a:pt x="0" y="218523"/>
                </a:cubicBezTo>
                <a:cubicBezTo>
                  <a:pt x="0" y="211341"/>
                  <a:pt x="1279" y="204964"/>
                  <a:pt x="3838" y="199392"/>
                </a:cubicBezTo>
                <a:cubicBezTo>
                  <a:pt x="6398" y="193820"/>
                  <a:pt x="9968" y="189465"/>
                  <a:pt x="14549" y="186328"/>
                </a:cubicBezTo>
                <a:cubicBezTo>
                  <a:pt x="19131" y="183191"/>
                  <a:pt x="24393" y="181623"/>
                  <a:pt x="30337" y="181623"/>
                </a:cubicBezTo>
                <a:close/>
                <a:moveTo>
                  <a:pt x="266709" y="164659"/>
                </a:moveTo>
                <a:lnTo>
                  <a:pt x="275377" y="164659"/>
                </a:lnTo>
                <a:lnTo>
                  <a:pt x="275377" y="182985"/>
                </a:lnTo>
                <a:lnTo>
                  <a:pt x="293208" y="182985"/>
                </a:lnTo>
                <a:lnTo>
                  <a:pt x="293208" y="190291"/>
                </a:lnTo>
                <a:lnTo>
                  <a:pt x="275377" y="190291"/>
                </a:lnTo>
                <a:lnTo>
                  <a:pt x="275377" y="237716"/>
                </a:lnTo>
                <a:cubicBezTo>
                  <a:pt x="275377" y="241018"/>
                  <a:pt x="276285" y="243535"/>
                  <a:pt x="278101" y="245269"/>
                </a:cubicBezTo>
                <a:cubicBezTo>
                  <a:pt x="279917" y="247002"/>
                  <a:pt x="282476" y="247869"/>
                  <a:pt x="285778" y="247869"/>
                </a:cubicBezTo>
                <a:cubicBezTo>
                  <a:pt x="288338" y="247869"/>
                  <a:pt x="290814" y="247498"/>
                  <a:pt x="293208" y="246755"/>
                </a:cubicBezTo>
                <a:lnTo>
                  <a:pt x="293208" y="253937"/>
                </a:lnTo>
                <a:cubicBezTo>
                  <a:pt x="290979" y="254845"/>
                  <a:pt x="288131" y="255299"/>
                  <a:pt x="284664" y="255299"/>
                </a:cubicBezTo>
                <a:cubicBezTo>
                  <a:pt x="279133" y="255299"/>
                  <a:pt x="274758" y="253751"/>
                  <a:pt x="271539" y="250655"/>
                </a:cubicBezTo>
                <a:cubicBezTo>
                  <a:pt x="268319" y="247560"/>
                  <a:pt x="266709" y="243329"/>
                  <a:pt x="266709" y="237963"/>
                </a:cubicBezTo>
                <a:lnTo>
                  <a:pt x="266709" y="190291"/>
                </a:lnTo>
                <a:lnTo>
                  <a:pt x="255194" y="190291"/>
                </a:lnTo>
                <a:lnTo>
                  <a:pt x="255194" y="182985"/>
                </a:lnTo>
                <a:lnTo>
                  <a:pt x="266709" y="182985"/>
                </a:lnTo>
                <a:close/>
                <a:moveTo>
                  <a:pt x="161934" y="164659"/>
                </a:moveTo>
                <a:lnTo>
                  <a:pt x="170602" y="164659"/>
                </a:lnTo>
                <a:lnTo>
                  <a:pt x="170602" y="182985"/>
                </a:lnTo>
                <a:lnTo>
                  <a:pt x="188433" y="182985"/>
                </a:lnTo>
                <a:lnTo>
                  <a:pt x="188433" y="190291"/>
                </a:lnTo>
                <a:lnTo>
                  <a:pt x="170602" y="190291"/>
                </a:lnTo>
                <a:lnTo>
                  <a:pt x="170602" y="237716"/>
                </a:lnTo>
                <a:cubicBezTo>
                  <a:pt x="170602" y="241018"/>
                  <a:pt x="171510" y="243535"/>
                  <a:pt x="173326" y="245269"/>
                </a:cubicBezTo>
                <a:cubicBezTo>
                  <a:pt x="175142" y="247002"/>
                  <a:pt x="177701" y="247869"/>
                  <a:pt x="181003" y="247869"/>
                </a:cubicBezTo>
                <a:cubicBezTo>
                  <a:pt x="183563" y="247869"/>
                  <a:pt x="186039" y="247498"/>
                  <a:pt x="188433" y="246755"/>
                </a:cubicBezTo>
                <a:lnTo>
                  <a:pt x="188433" y="253937"/>
                </a:lnTo>
                <a:cubicBezTo>
                  <a:pt x="186204" y="254845"/>
                  <a:pt x="183356" y="255299"/>
                  <a:pt x="179889" y="255299"/>
                </a:cubicBezTo>
                <a:cubicBezTo>
                  <a:pt x="174358" y="255299"/>
                  <a:pt x="169983" y="253751"/>
                  <a:pt x="166764" y="250655"/>
                </a:cubicBezTo>
                <a:cubicBezTo>
                  <a:pt x="163544" y="247560"/>
                  <a:pt x="161934" y="243329"/>
                  <a:pt x="161934" y="237963"/>
                </a:cubicBezTo>
                <a:lnTo>
                  <a:pt x="161934" y="190291"/>
                </a:lnTo>
                <a:lnTo>
                  <a:pt x="150419" y="190291"/>
                </a:lnTo>
                <a:lnTo>
                  <a:pt x="150419" y="182985"/>
                </a:lnTo>
                <a:lnTo>
                  <a:pt x="161934" y="182985"/>
                </a:lnTo>
                <a:close/>
                <a:moveTo>
                  <a:pt x="541572" y="157601"/>
                </a:moveTo>
                <a:cubicBezTo>
                  <a:pt x="543554" y="157601"/>
                  <a:pt x="545101" y="158179"/>
                  <a:pt x="546216" y="159334"/>
                </a:cubicBezTo>
                <a:cubicBezTo>
                  <a:pt x="547330" y="160490"/>
                  <a:pt x="547887" y="162017"/>
                  <a:pt x="547887" y="163916"/>
                </a:cubicBezTo>
                <a:cubicBezTo>
                  <a:pt x="547887" y="165897"/>
                  <a:pt x="547330" y="167445"/>
                  <a:pt x="546216" y="168559"/>
                </a:cubicBezTo>
                <a:cubicBezTo>
                  <a:pt x="545101" y="169674"/>
                  <a:pt x="543554" y="170231"/>
                  <a:pt x="541572" y="170231"/>
                </a:cubicBezTo>
                <a:cubicBezTo>
                  <a:pt x="539674" y="170231"/>
                  <a:pt x="538147" y="169674"/>
                  <a:pt x="536991" y="168559"/>
                </a:cubicBezTo>
                <a:cubicBezTo>
                  <a:pt x="535835" y="167445"/>
                  <a:pt x="535257" y="165897"/>
                  <a:pt x="535257" y="163916"/>
                </a:cubicBezTo>
                <a:cubicBezTo>
                  <a:pt x="535257" y="162017"/>
                  <a:pt x="535835" y="160490"/>
                  <a:pt x="536991" y="159334"/>
                </a:cubicBezTo>
                <a:cubicBezTo>
                  <a:pt x="538147" y="158179"/>
                  <a:pt x="539674" y="157601"/>
                  <a:pt x="541572" y="157601"/>
                </a:cubicBezTo>
                <a:close/>
                <a:moveTo>
                  <a:pt x="509578" y="152400"/>
                </a:moveTo>
                <a:lnTo>
                  <a:pt x="517998" y="152400"/>
                </a:lnTo>
                <a:lnTo>
                  <a:pt x="517998" y="237096"/>
                </a:lnTo>
                <a:cubicBezTo>
                  <a:pt x="517998" y="243370"/>
                  <a:pt x="518163" y="248984"/>
                  <a:pt x="518493" y="253937"/>
                </a:cubicBezTo>
                <a:lnTo>
                  <a:pt x="510940" y="253937"/>
                </a:lnTo>
                <a:cubicBezTo>
                  <a:pt x="510445" y="250469"/>
                  <a:pt x="510156" y="245599"/>
                  <a:pt x="510073" y="239325"/>
                </a:cubicBezTo>
                <a:cubicBezTo>
                  <a:pt x="507762" y="244361"/>
                  <a:pt x="504563" y="248282"/>
                  <a:pt x="500477" y="251089"/>
                </a:cubicBezTo>
                <a:cubicBezTo>
                  <a:pt x="496391" y="253895"/>
                  <a:pt x="491582" y="255299"/>
                  <a:pt x="486051" y="255299"/>
                </a:cubicBezTo>
                <a:cubicBezTo>
                  <a:pt x="480520" y="255299"/>
                  <a:pt x="475567" y="253751"/>
                  <a:pt x="471192" y="250655"/>
                </a:cubicBezTo>
                <a:cubicBezTo>
                  <a:pt x="466817" y="247560"/>
                  <a:pt x="463412" y="243226"/>
                  <a:pt x="460977" y="237654"/>
                </a:cubicBezTo>
                <a:cubicBezTo>
                  <a:pt x="458541" y="232081"/>
                  <a:pt x="457324" y="225704"/>
                  <a:pt x="457324" y="218523"/>
                </a:cubicBezTo>
                <a:cubicBezTo>
                  <a:pt x="457324" y="211341"/>
                  <a:pt x="458541" y="204943"/>
                  <a:pt x="460977" y="199330"/>
                </a:cubicBezTo>
                <a:cubicBezTo>
                  <a:pt x="463412" y="193716"/>
                  <a:pt x="466817" y="189362"/>
                  <a:pt x="471192" y="186266"/>
                </a:cubicBezTo>
                <a:cubicBezTo>
                  <a:pt x="475567" y="183171"/>
                  <a:pt x="480520" y="181623"/>
                  <a:pt x="486051" y="181623"/>
                </a:cubicBezTo>
                <a:cubicBezTo>
                  <a:pt x="491334" y="181623"/>
                  <a:pt x="495978" y="182923"/>
                  <a:pt x="499981" y="185523"/>
                </a:cubicBezTo>
                <a:cubicBezTo>
                  <a:pt x="503985" y="188124"/>
                  <a:pt x="507184" y="191776"/>
                  <a:pt x="509578" y="196482"/>
                </a:cubicBezTo>
                <a:close/>
                <a:moveTo>
                  <a:pt x="1325737" y="36528"/>
                </a:moveTo>
                <a:cubicBezTo>
                  <a:pt x="1321527" y="36528"/>
                  <a:pt x="1317771" y="37746"/>
                  <a:pt x="1314469" y="40181"/>
                </a:cubicBezTo>
                <a:cubicBezTo>
                  <a:pt x="1311167" y="42617"/>
                  <a:pt x="1308608" y="46084"/>
                  <a:pt x="1306792" y="50583"/>
                </a:cubicBezTo>
                <a:cubicBezTo>
                  <a:pt x="1304976" y="55082"/>
                  <a:pt x="1304068" y="60262"/>
                  <a:pt x="1304068" y="66123"/>
                </a:cubicBezTo>
                <a:cubicBezTo>
                  <a:pt x="1304068" y="71984"/>
                  <a:pt x="1304976" y="77143"/>
                  <a:pt x="1306792" y="81601"/>
                </a:cubicBezTo>
                <a:cubicBezTo>
                  <a:pt x="1308608" y="86058"/>
                  <a:pt x="1311167" y="89505"/>
                  <a:pt x="1314469" y="91940"/>
                </a:cubicBezTo>
                <a:cubicBezTo>
                  <a:pt x="1317771" y="94375"/>
                  <a:pt x="1321527" y="95593"/>
                  <a:pt x="1325737" y="95593"/>
                </a:cubicBezTo>
                <a:cubicBezTo>
                  <a:pt x="1330030" y="95593"/>
                  <a:pt x="1333827" y="94375"/>
                  <a:pt x="1337129" y="91940"/>
                </a:cubicBezTo>
                <a:cubicBezTo>
                  <a:pt x="1340431" y="89505"/>
                  <a:pt x="1342990" y="86058"/>
                  <a:pt x="1344806" y="81601"/>
                </a:cubicBezTo>
                <a:cubicBezTo>
                  <a:pt x="1346622" y="77143"/>
                  <a:pt x="1347530" y="71984"/>
                  <a:pt x="1347530" y="66123"/>
                </a:cubicBezTo>
                <a:cubicBezTo>
                  <a:pt x="1347530" y="60262"/>
                  <a:pt x="1346622" y="55082"/>
                  <a:pt x="1344806" y="50583"/>
                </a:cubicBezTo>
                <a:cubicBezTo>
                  <a:pt x="1342990" y="46084"/>
                  <a:pt x="1340431" y="42617"/>
                  <a:pt x="1337129" y="40181"/>
                </a:cubicBezTo>
                <a:cubicBezTo>
                  <a:pt x="1333827" y="37746"/>
                  <a:pt x="1330030" y="36528"/>
                  <a:pt x="1325737" y="36528"/>
                </a:cubicBezTo>
                <a:close/>
                <a:moveTo>
                  <a:pt x="1173461" y="36528"/>
                </a:moveTo>
                <a:cubicBezTo>
                  <a:pt x="1169251" y="36528"/>
                  <a:pt x="1165495" y="37767"/>
                  <a:pt x="1162193" y="40243"/>
                </a:cubicBezTo>
                <a:cubicBezTo>
                  <a:pt x="1158891" y="42720"/>
                  <a:pt x="1156311" y="46187"/>
                  <a:pt x="1154454" y="50645"/>
                </a:cubicBezTo>
                <a:cubicBezTo>
                  <a:pt x="1152596" y="55102"/>
                  <a:pt x="1151668" y="60262"/>
                  <a:pt x="1151668" y="66123"/>
                </a:cubicBezTo>
                <a:cubicBezTo>
                  <a:pt x="1151668" y="71901"/>
                  <a:pt x="1152596" y="77019"/>
                  <a:pt x="1154454" y="81477"/>
                </a:cubicBezTo>
                <a:cubicBezTo>
                  <a:pt x="1156311" y="85935"/>
                  <a:pt x="1158891" y="89402"/>
                  <a:pt x="1162193" y="91878"/>
                </a:cubicBezTo>
                <a:cubicBezTo>
                  <a:pt x="1165495" y="94355"/>
                  <a:pt x="1169251" y="95593"/>
                  <a:pt x="1173461" y="95593"/>
                </a:cubicBezTo>
                <a:cubicBezTo>
                  <a:pt x="1177753" y="95593"/>
                  <a:pt x="1181530" y="94355"/>
                  <a:pt x="1184791" y="91878"/>
                </a:cubicBezTo>
                <a:cubicBezTo>
                  <a:pt x="1188052" y="89402"/>
                  <a:pt x="1190611" y="85935"/>
                  <a:pt x="1192468" y="81477"/>
                </a:cubicBezTo>
                <a:cubicBezTo>
                  <a:pt x="1194325" y="77019"/>
                  <a:pt x="1195254" y="71901"/>
                  <a:pt x="1195254" y="66123"/>
                </a:cubicBezTo>
                <a:cubicBezTo>
                  <a:pt x="1195254" y="60262"/>
                  <a:pt x="1194346" y="55082"/>
                  <a:pt x="1192530" y="50583"/>
                </a:cubicBezTo>
                <a:cubicBezTo>
                  <a:pt x="1190714" y="46084"/>
                  <a:pt x="1188155" y="42617"/>
                  <a:pt x="1184853" y="40181"/>
                </a:cubicBezTo>
                <a:cubicBezTo>
                  <a:pt x="1181551" y="37746"/>
                  <a:pt x="1177753" y="36528"/>
                  <a:pt x="1173461" y="36528"/>
                </a:cubicBezTo>
                <a:close/>
                <a:moveTo>
                  <a:pt x="972941" y="36528"/>
                </a:moveTo>
                <a:cubicBezTo>
                  <a:pt x="967327" y="36528"/>
                  <a:pt x="962622" y="38675"/>
                  <a:pt x="958825" y="42967"/>
                </a:cubicBezTo>
                <a:cubicBezTo>
                  <a:pt x="955027" y="47260"/>
                  <a:pt x="952716" y="53038"/>
                  <a:pt x="951890" y="60303"/>
                </a:cubicBezTo>
                <a:lnTo>
                  <a:pt x="993619" y="60303"/>
                </a:lnTo>
                <a:cubicBezTo>
                  <a:pt x="992959" y="52626"/>
                  <a:pt x="990875" y="46744"/>
                  <a:pt x="987366" y="42658"/>
                </a:cubicBezTo>
                <a:cubicBezTo>
                  <a:pt x="983858" y="38572"/>
                  <a:pt x="979049" y="36528"/>
                  <a:pt x="972941" y="36528"/>
                </a:cubicBezTo>
                <a:close/>
                <a:moveTo>
                  <a:pt x="839591" y="36528"/>
                </a:moveTo>
                <a:cubicBezTo>
                  <a:pt x="833977" y="36528"/>
                  <a:pt x="829272" y="38675"/>
                  <a:pt x="825474" y="42967"/>
                </a:cubicBezTo>
                <a:cubicBezTo>
                  <a:pt x="821677" y="47260"/>
                  <a:pt x="819366" y="53038"/>
                  <a:pt x="818540" y="60303"/>
                </a:cubicBezTo>
                <a:lnTo>
                  <a:pt x="860269" y="60303"/>
                </a:lnTo>
                <a:cubicBezTo>
                  <a:pt x="859609" y="52626"/>
                  <a:pt x="857525" y="46744"/>
                  <a:pt x="854016" y="42658"/>
                </a:cubicBezTo>
                <a:cubicBezTo>
                  <a:pt x="850508" y="38572"/>
                  <a:pt x="845699" y="36528"/>
                  <a:pt x="839591" y="36528"/>
                </a:cubicBezTo>
                <a:close/>
                <a:moveTo>
                  <a:pt x="718861" y="36528"/>
                </a:moveTo>
                <a:cubicBezTo>
                  <a:pt x="714569" y="36528"/>
                  <a:pt x="710792" y="37746"/>
                  <a:pt x="707531" y="40181"/>
                </a:cubicBezTo>
                <a:cubicBezTo>
                  <a:pt x="704270" y="42617"/>
                  <a:pt x="701732" y="46084"/>
                  <a:pt x="699916" y="50583"/>
                </a:cubicBezTo>
                <a:cubicBezTo>
                  <a:pt x="698100" y="55082"/>
                  <a:pt x="697192" y="60262"/>
                  <a:pt x="697192" y="66123"/>
                </a:cubicBezTo>
                <a:cubicBezTo>
                  <a:pt x="697192" y="71901"/>
                  <a:pt x="698100" y="77019"/>
                  <a:pt x="699916" y="81477"/>
                </a:cubicBezTo>
                <a:cubicBezTo>
                  <a:pt x="701732" y="85935"/>
                  <a:pt x="704291" y="89402"/>
                  <a:pt x="707593" y="91878"/>
                </a:cubicBezTo>
                <a:cubicBezTo>
                  <a:pt x="710895" y="94355"/>
                  <a:pt x="714651" y="95593"/>
                  <a:pt x="718861" y="95593"/>
                </a:cubicBezTo>
                <a:cubicBezTo>
                  <a:pt x="723154" y="95593"/>
                  <a:pt x="726951" y="94355"/>
                  <a:pt x="730253" y="91878"/>
                </a:cubicBezTo>
                <a:cubicBezTo>
                  <a:pt x="733555" y="89402"/>
                  <a:pt x="736135" y="85935"/>
                  <a:pt x="737992" y="81477"/>
                </a:cubicBezTo>
                <a:cubicBezTo>
                  <a:pt x="739850" y="77019"/>
                  <a:pt x="740778" y="71901"/>
                  <a:pt x="740778" y="66123"/>
                </a:cubicBezTo>
                <a:cubicBezTo>
                  <a:pt x="740778" y="60262"/>
                  <a:pt x="739850" y="55102"/>
                  <a:pt x="737992" y="50645"/>
                </a:cubicBezTo>
                <a:cubicBezTo>
                  <a:pt x="736135" y="46187"/>
                  <a:pt x="733555" y="42720"/>
                  <a:pt x="730253" y="40243"/>
                </a:cubicBezTo>
                <a:cubicBezTo>
                  <a:pt x="726951" y="37767"/>
                  <a:pt x="723154" y="36528"/>
                  <a:pt x="718861" y="36528"/>
                </a:cubicBezTo>
                <a:close/>
                <a:moveTo>
                  <a:pt x="468487" y="36528"/>
                </a:moveTo>
                <a:cubicBezTo>
                  <a:pt x="464277" y="36528"/>
                  <a:pt x="460521" y="37746"/>
                  <a:pt x="457219" y="40181"/>
                </a:cubicBezTo>
                <a:cubicBezTo>
                  <a:pt x="453917" y="42617"/>
                  <a:pt x="451358" y="46084"/>
                  <a:pt x="449542" y="50583"/>
                </a:cubicBezTo>
                <a:cubicBezTo>
                  <a:pt x="447726" y="55082"/>
                  <a:pt x="446818" y="60262"/>
                  <a:pt x="446818" y="66123"/>
                </a:cubicBezTo>
                <a:cubicBezTo>
                  <a:pt x="446818" y="71984"/>
                  <a:pt x="447726" y="77143"/>
                  <a:pt x="449542" y="81601"/>
                </a:cubicBezTo>
                <a:cubicBezTo>
                  <a:pt x="451358" y="86058"/>
                  <a:pt x="453917" y="89505"/>
                  <a:pt x="457219" y="91940"/>
                </a:cubicBezTo>
                <a:cubicBezTo>
                  <a:pt x="460521" y="94375"/>
                  <a:pt x="464277" y="95593"/>
                  <a:pt x="468487" y="95593"/>
                </a:cubicBezTo>
                <a:cubicBezTo>
                  <a:pt x="472780" y="95593"/>
                  <a:pt x="476577" y="94375"/>
                  <a:pt x="479879" y="91940"/>
                </a:cubicBezTo>
                <a:cubicBezTo>
                  <a:pt x="483181" y="89505"/>
                  <a:pt x="485740" y="86058"/>
                  <a:pt x="487556" y="81601"/>
                </a:cubicBezTo>
                <a:cubicBezTo>
                  <a:pt x="489372" y="77143"/>
                  <a:pt x="490280" y="71984"/>
                  <a:pt x="490280" y="66123"/>
                </a:cubicBezTo>
                <a:cubicBezTo>
                  <a:pt x="490280" y="60262"/>
                  <a:pt x="489372" y="55082"/>
                  <a:pt x="487556" y="50583"/>
                </a:cubicBezTo>
                <a:cubicBezTo>
                  <a:pt x="485740" y="46084"/>
                  <a:pt x="483181" y="42617"/>
                  <a:pt x="479879" y="40181"/>
                </a:cubicBezTo>
                <a:cubicBezTo>
                  <a:pt x="476577" y="37746"/>
                  <a:pt x="472780" y="36528"/>
                  <a:pt x="468487" y="36528"/>
                </a:cubicBezTo>
                <a:close/>
                <a:moveTo>
                  <a:pt x="287141" y="36528"/>
                </a:moveTo>
                <a:cubicBezTo>
                  <a:pt x="281527" y="36528"/>
                  <a:pt x="276822" y="38675"/>
                  <a:pt x="273025" y="42967"/>
                </a:cubicBezTo>
                <a:cubicBezTo>
                  <a:pt x="269227" y="47260"/>
                  <a:pt x="266916" y="53038"/>
                  <a:pt x="266090" y="60303"/>
                </a:cubicBezTo>
                <a:lnTo>
                  <a:pt x="307819" y="60303"/>
                </a:lnTo>
                <a:cubicBezTo>
                  <a:pt x="307159" y="52626"/>
                  <a:pt x="305075" y="46744"/>
                  <a:pt x="301566" y="42658"/>
                </a:cubicBezTo>
                <a:cubicBezTo>
                  <a:pt x="298058" y="38572"/>
                  <a:pt x="293249" y="36528"/>
                  <a:pt x="287141" y="36528"/>
                </a:cubicBezTo>
                <a:close/>
                <a:moveTo>
                  <a:pt x="144761" y="36528"/>
                </a:moveTo>
                <a:cubicBezTo>
                  <a:pt x="140551" y="36528"/>
                  <a:pt x="136795" y="37767"/>
                  <a:pt x="133493" y="40243"/>
                </a:cubicBezTo>
                <a:cubicBezTo>
                  <a:pt x="130191" y="42720"/>
                  <a:pt x="127611" y="46187"/>
                  <a:pt x="125754" y="50645"/>
                </a:cubicBezTo>
                <a:cubicBezTo>
                  <a:pt x="123896" y="55102"/>
                  <a:pt x="122968" y="60262"/>
                  <a:pt x="122968" y="66123"/>
                </a:cubicBezTo>
                <a:cubicBezTo>
                  <a:pt x="122968" y="71901"/>
                  <a:pt x="123896" y="77019"/>
                  <a:pt x="125754" y="81477"/>
                </a:cubicBezTo>
                <a:cubicBezTo>
                  <a:pt x="127611" y="85935"/>
                  <a:pt x="130191" y="89402"/>
                  <a:pt x="133493" y="91878"/>
                </a:cubicBezTo>
                <a:cubicBezTo>
                  <a:pt x="136795" y="94355"/>
                  <a:pt x="140551" y="95593"/>
                  <a:pt x="144761" y="95593"/>
                </a:cubicBezTo>
                <a:cubicBezTo>
                  <a:pt x="149053" y="95593"/>
                  <a:pt x="152830" y="94355"/>
                  <a:pt x="156091" y="91878"/>
                </a:cubicBezTo>
                <a:cubicBezTo>
                  <a:pt x="159352" y="89402"/>
                  <a:pt x="161911" y="85935"/>
                  <a:pt x="163768" y="81477"/>
                </a:cubicBezTo>
                <a:cubicBezTo>
                  <a:pt x="165625" y="77019"/>
                  <a:pt x="166554" y="71901"/>
                  <a:pt x="166554" y="66123"/>
                </a:cubicBezTo>
                <a:cubicBezTo>
                  <a:pt x="166554" y="60262"/>
                  <a:pt x="165646" y="55082"/>
                  <a:pt x="163830" y="50583"/>
                </a:cubicBezTo>
                <a:cubicBezTo>
                  <a:pt x="162014" y="46084"/>
                  <a:pt x="159455" y="42617"/>
                  <a:pt x="156153" y="40181"/>
                </a:cubicBezTo>
                <a:cubicBezTo>
                  <a:pt x="152851" y="37746"/>
                  <a:pt x="149053" y="36528"/>
                  <a:pt x="144761" y="36528"/>
                </a:cubicBezTo>
                <a:close/>
                <a:moveTo>
                  <a:pt x="1270664" y="30585"/>
                </a:moveTo>
                <a:lnTo>
                  <a:pt x="1279331" y="30585"/>
                </a:lnTo>
                <a:lnTo>
                  <a:pt x="1279331" y="101537"/>
                </a:lnTo>
                <a:lnTo>
                  <a:pt x="1270664" y="101537"/>
                </a:lnTo>
                <a:close/>
                <a:moveTo>
                  <a:pt x="516703" y="30585"/>
                </a:moveTo>
                <a:lnTo>
                  <a:pt x="525246" y="30585"/>
                </a:lnTo>
                <a:lnTo>
                  <a:pt x="525246" y="76648"/>
                </a:lnTo>
                <a:cubicBezTo>
                  <a:pt x="525246" y="83004"/>
                  <a:pt x="526691" y="87709"/>
                  <a:pt x="529580" y="90764"/>
                </a:cubicBezTo>
                <a:cubicBezTo>
                  <a:pt x="532470" y="93818"/>
                  <a:pt x="536927" y="95345"/>
                  <a:pt x="542954" y="95345"/>
                </a:cubicBezTo>
                <a:cubicBezTo>
                  <a:pt x="547329" y="95345"/>
                  <a:pt x="551208" y="94272"/>
                  <a:pt x="554593" y="92126"/>
                </a:cubicBezTo>
                <a:cubicBezTo>
                  <a:pt x="557978" y="89980"/>
                  <a:pt x="560619" y="86946"/>
                  <a:pt x="562518" y="83025"/>
                </a:cubicBezTo>
                <a:cubicBezTo>
                  <a:pt x="564416" y="79104"/>
                  <a:pt x="565366" y="74625"/>
                  <a:pt x="565366" y="69590"/>
                </a:cubicBezTo>
                <a:lnTo>
                  <a:pt x="565366" y="30585"/>
                </a:lnTo>
                <a:lnTo>
                  <a:pt x="573786" y="30585"/>
                </a:lnTo>
                <a:lnTo>
                  <a:pt x="573786" y="84696"/>
                </a:lnTo>
                <a:cubicBezTo>
                  <a:pt x="573786" y="90970"/>
                  <a:pt x="573951" y="96584"/>
                  <a:pt x="574281" y="101537"/>
                </a:cubicBezTo>
                <a:lnTo>
                  <a:pt x="566852" y="101537"/>
                </a:lnTo>
                <a:cubicBezTo>
                  <a:pt x="566604" y="99473"/>
                  <a:pt x="566398" y="94561"/>
                  <a:pt x="566233" y="86801"/>
                </a:cubicBezTo>
                <a:cubicBezTo>
                  <a:pt x="563839" y="92085"/>
                  <a:pt x="560475" y="96088"/>
                  <a:pt x="556141" y="98812"/>
                </a:cubicBezTo>
                <a:cubicBezTo>
                  <a:pt x="551807" y="101537"/>
                  <a:pt x="546627" y="102899"/>
                  <a:pt x="540601" y="102899"/>
                </a:cubicBezTo>
                <a:cubicBezTo>
                  <a:pt x="533089" y="102899"/>
                  <a:pt x="527228" y="100690"/>
                  <a:pt x="523018" y="96274"/>
                </a:cubicBezTo>
                <a:cubicBezTo>
                  <a:pt x="518808" y="91858"/>
                  <a:pt x="516703" y="85728"/>
                  <a:pt x="516703" y="77886"/>
                </a:cubicBezTo>
                <a:close/>
                <a:moveTo>
                  <a:pt x="368132" y="30585"/>
                </a:moveTo>
                <a:lnTo>
                  <a:pt x="377666" y="30585"/>
                </a:lnTo>
                <a:lnTo>
                  <a:pt x="399831" y="92002"/>
                </a:lnTo>
                <a:lnTo>
                  <a:pt x="421996" y="30585"/>
                </a:lnTo>
                <a:lnTo>
                  <a:pt x="431035" y="30585"/>
                </a:lnTo>
                <a:lnTo>
                  <a:pt x="393516" y="127911"/>
                </a:lnTo>
                <a:lnTo>
                  <a:pt x="384229" y="127911"/>
                </a:lnTo>
                <a:lnTo>
                  <a:pt x="395868" y="101537"/>
                </a:lnTo>
                <a:close/>
                <a:moveTo>
                  <a:pt x="1407757" y="29223"/>
                </a:moveTo>
                <a:cubicBezTo>
                  <a:pt x="1415269" y="29223"/>
                  <a:pt x="1421109" y="31390"/>
                  <a:pt x="1425278" y="35724"/>
                </a:cubicBezTo>
                <a:cubicBezTo>
                  <a:pt x="1429447" y="40057"/>
                  <a:pt x="1431531" y="46187"/>
                  <a:pt x="1431531" y="54112"/>
                </a:cubicBezTo>
                <a:lnTo>
                  <a:pt x="1431531" y="101537"/>
                </a:lnTo>
                <a:lnTo>
                  <a:pt x="1423111" y="101537"/>
                </a:lnTo>
                <a:lnTo>
                  <a:pt x="1423111" y="55474"/>
                </a:lnTo>
                <a:cubicBezTo>
                  <a:pt x="1423111" y="49035"/>
                  <a:pt x="1421646" y="44309"/>
                  <a:pt x="1418715" y="41296"/>
                </a:cubicBezTo>
                <a:cubicBezTo>
                  <a:pt x="1415785" y="38283"/>
                  <a:pt x="1411348" y="36776"/>
                  <a:pt x="1405404" y="36776"/>
                </a:cubicBezTo>
                <a:cubicBezTo>
                  <a:pt x="1400946" y="36776"/>
                  <a:pt x="1397025" y="37849"/>
                  <a:pt x="1393641" y="39996"/>
                </a:cubicBezTo>
                <a:cubicBezTo>
                  <a:pt x="1390256" y="42142"/>
                  <a:pt x="1387635" y="45155"/>
                  <a:pt x="1385778" y="49035"/>
                </a:cubicBezTo>
                <a:cubicBezTo>
                  <a:pt x="1383920" y="52915"/>
                  <a:pt x="1382992" y="57414"/>
                  <a:pt x="1382992" y="62532"/>
                </a:cubicBezTo>
                <a:lnTo>
                  <a:pt x="1382992" y="101537"/>
                </a:lnTo>
                <a:lnTo>
                  <a:pt x="1374448" y="101537"/>
                </a:lnTo>
                <a:lnTo>
                  <a:pt x="1374448" y="47301"/>
                </a:lnTo>
                <a:cubicBezTo>
                  <a:pt x="1374448" y="41110"/>
                  <a:pt x="1374283" y="35538"/>
                  <a:pt x="1373953" y="30585"/>
                </a:cubicBezTo>
                <a:lnTo>
                  <a:pt x="1381382" y="30585"/>
                </a:lnTo>
                <a:cubicBezTo>
                  <a:pt x="1381712" y="32731"/>
                  <a:pt x="1382001" y="37478"/>
                  <a:pt x="1382249" y="44825"/>
                </a:cubicBezTo>
                <a:cubicBezTo>
                  <a:pt x="1384643" y="39624"/>
                  <a:pt x="1388007" y="35724"/>
                  <a:pt x="1392341" y="33123"/>
                </a:cubicBezTo>
                <a:cubicBezTo>
                  <a:pt x="1396674" y="30523"/>
                  <a:pt x="1401813" y="29223"/>
                  <a:pt x="1407757" y="29223"/>
                </a:cubicBezTo>
                <a:close/>
                <a:moveTo>
                  <a:pt x="1325737" y="29223"/>
                </a:moveTo>
                <a:cubicBezTo>
                  <a:pt x="1331681" y="29223"/>
                  <a:pt x="1336943" y="30791"/>
                  <a:pt x="1341525" y="33928"/>
                </a:cubicBezTo>
                <a:cubicBezTo>
                  <a:pt x="1346106" y="37065"/>
                  <a:pt x="1349677" y="41420"/>
                  <a:pt x="1352236" y="46992"/>
                </a:cubicBezTo>
                <a:cubicBezTo>
                  <a:pt x="1354795" y="52564"/>
                  <a:pt x="1356074" y="58941"/>
                  <a:pt x="1356074" y="66123"/>
                </a:cubicBezTo>
                <a:cubicBezTo>
                  <a:pt x="1356074" y="73222"/>
                  <a:pt x="1354795" y="79558"/>
                  <a:pt x="1352236" y="85130"/>
                </a:cubicBezTo>
                <a:cubicBezTo>
                  <a:pt x="1349677" y="90702"/>
                  <a:pt x="1346106" y="95056"/>
                  <a:pt x="1341525" y="98193"/>
                </a:cubicBezTo>
                <a:cubicBezTo>
                  <a:pt x="1336943" y="101330"/>
                  <a:pt x="1331681" y="102899"/>
                  <a:pt x="1325737" y="102899"/>
                </a:cubicBezTo>
                <a:cubicBezTo>
                  <a:pt x="1319793" y="102899"/>
                  <a:pt x="1314531" y="101330"/>
                  <a:pt x="1309949" y="98193"/>
                </a:cubicBezTo>
                <a:cubicBezTo>
                  <a:pt x="1305368" y="95056"/>
                  <a:pt x="1301798" y="90702"/>
                  <a:pt x="1299238" y="85130"/>
                </a:cubicBezTo>
                <a:cubicBezTo>
                  <a:pt x="1296679" y="79558"/>
                  <a:pt x="1295400" y="73222"/>
                  <a:pt x="1295400" y="66123"/>
                </a:cubicBezTo>
                <a:cubicBezTo>
                  <a:pt x="1295400" y="58941"/>
                  <a:pt x="1296679" y="52564"/>
                  <a:pt x="1299238" y="46992"/>
                </a:cubicBezTo>
                <a:cubicBezTo>
                  <a:pt x="1301798" y="41420"/>
                  <a:pt x="1305368" y="37065"/>
                  <a:pt x="1309949" y="33928"/>
                </a:cubicBezTo>
                <a:cubicBezTo>
                  <a:pt x="1314531" y="30791"/>
                  <a:pt x="1319793" y="29223"/>
                  <a:pt x="1325737" y="29223"/>
                </a:cubicBezTo>
                <a:close/>
                <a:moveTo>
                  <a:pt x="1171851" y="29223"/>
                </a:moveTo>
                <a:cubicBezTo>
                  <a:pt x="1177382" y="29223"/>
                  <a:pt x="1182211" y="30626"/>
                  <a:pt x="1186339" y="33433"/>
                </a:cubicBezTo>
                <a:cubicBezTo>
                  <a:pt x="1190466" y="36240"/>
                  <a:pt x="1193644" y="40243"/>
                  <a:pt x="1195873" y="45444"/>
                </a:cubicBezTo>
                <a:cubicBezTo>
                  <a:pt x="1196038" y="38097"/>
                  <a:pt x="1196286" y="33144"/>
                  <a:pt x="1196616" y="30585"/>
                </a:cubicBezTo>
                <a:lnTo>
                  <a:pt x="1204170" y="30585"/>
                </a:lnTo>
                <a:cubicBezTo>
                  <a:pt x="1203922" y="34300"/>
                  <a:pt x="1203798" y="39872"/>
                  <a:pt x="1203798" y="47301"/>
                </a:cubicBezTo>
                <a:lnTo>
                  <a:pt x="1203798" y="84696"/>
                </a:lnTo>
                <a:cubicBezTo>
                  <a:pt x="1203798" y="92208"/>
                  <a:pt x="1203922" y="97822"/>
                  <a:pt x="1204170" y="101537"/>
                </a:cubicBezTo>
                <a:lnTo>
                  <a:pt x="1196616" y="101537"/>
                </a:lnTo>
                <a:cubicBezTo>
                  <a:pt x="1196286" y="98812"/>
                  <a:pt x="1196038" y="93901"/>
                  <a:pt x="1195873" y="86801"/>
                </a:cubicBezTo>
                <a:cubicBezTo>
                  <a:pt x="1193644" y="91919"/>
                  <a:pt x="1190466" y="95882"/>
                  <a:pt x="1186339" y="98689"/>
                </a:cubicBezTo>
                <a:cubicBezTo>
                  <a:pt x="1182211" y="101495"/>
                  <a:pt x="1177382" y="102899"/>
                  <a:pt x="1171851" y="102899"/>
                </a:cubicBezTo>
                <a:cubicBezTo>
                  <a:pt x="1166238" y="102899"/>
                  <a:pt x="1161243" y="101351"/>
                  <a:pt x="1156868" y="98255"/>
                </a:cubicBezTo>
                <a:cubicBezTo>
                  <a:pt x="1152493" y="95160"/>
                  <a:pt x="1149088" y="90826"/>
                  <a:pt x="1146653" y="85254"/>
                </a:cubicBezTo>
                <a:cubicBezTo>
                  <a:pt x="1144218" y="79681"/>
                  <a:pt x="1143000" y="73304"/>
                  <a:pt x="1143000" y="66123"/>
                </a:cubicBezTo>
                <a:cubicBezTo>
                  <a:pt x="1143000" y="58941"/>
                  <a:pt x="1144218" y="52543"/>
                  <a:pt x="1146653" y="46930"/>
                </a:cubicBezTo>
                <a:cubicBezTo>
                  <a:pt x="1149088" y="41316"/>
                  <a:pt x="1152493" y="36962"/>
                  <a:pt x="1156868" y="33866"/>
                </a:cubicBezTo>
                <a:cubicBezTo>
                  <a:pt x="1161243" y="30771"/>
                  <a:pt x="1166238" y="29223"/>
                  <a:pt x="1171851" y="29223"/>
                </a:cubicBezTo>
                <a:close/>
                <a:moveTo>
                  <a:pt x="1055332" y="29223"/>
                </a:moveTo>
                <a:cubicBezTo>
                  <a:pt x="1062844" y="29223"/>
                  <a:pt x="1068684" y="31390"/>
                  <a:pt x="1072853" y="35724"/>
                </a:cubicBezTo>
                <a:cubicBezTo>
                  <a:pt x="1077022" y="40057"/>
                  <a:pt x="1079106" y="46187"/>
                  <a:pt x="1079106" y="54112"/>
                </a:cubicBezTo>
                <a:lnTo>
                  <a:pt x="1079106" y="101537"/>
                </a:lnTo>
                <a:lnTo>
                  <a:pt x="1070686" y="101537"/>
                </a:lnTo>
                <a:lnTo>
                  <a:pt x="1070686" y="55474"/>
                </a:lnTo>
                <a:cubicBezTo>
                  <a:pt x="1070686" y="49035"/>
                  <a:pt x="1069221" y="44309"/>
                  <a:pt x="1066290" y="41296"/>
                </a:cubicBezTo>
                <a:cubicBezTo>
                  <a:pt x="1063360" y="38283"/>
                  <a:pt x="1058923" y="36776"/>
                  <a:pt x="1052979" y="36776"/>
                </a:cubicBezTo>
                <a:cubicBezTo>
                  <a:pt x="1048522" y="36776"/>
                  <a:pt x="1044600" y="37849"/>
                  <a:pt x="1041216" y="39996"/>
                </a:cubicBezTo>
                <a:cubicBezTo>
                  <a:pt x="1037831" y="42142"/>
                  <a:pt x="1035210" y="45155"/>
                  <a:pt x="1033353" y="49035"/>
                </a:cubicBezTo>
                <a:cubicBezTo>
                  <a:pt x="1031496" y="52915"/>
                  <a:pt x="1030567" y="57414"/>
                  <a:pt x="1030567" y="62532"/>
                </a:cubicBezTo>
                <a:lnTo>
                  <a:pt x="1030567" y="101537"/>
                </a:lnTo>
                <a:lnTo>
                  <a:pt x="1022023" y="101537"/>
                </a:lnTo>
                <a:lnTo>
                  <a:pt x="1022023" y="47301"/>
                </a:lnTo>
                <a:cubicBezTo>
                  <a:pt x="1022023" y="41110"/>
                  <a:pt x="1021858" y="35538"/>
                  <a:pt x="1021528" y="30585"/>
                </a:cubicBezTo>
                <a:lnTo>
                  <a:pt x="1028957" y="30585"/>
                </a:lnTo>
                <a:cubicBezTo>
                  <a:pt x="1029287" y="32731"/>
                  <a:pt x="1029576" y="37478"/>
                  <a:pt x="1029824" y="44825"/>
                </a:cubicBezTo>
                <a:cubicBezTo>
                  <a:pt x="1032218" y="39624"/>
                  <a:pt x="1035582" y="35724"/>
                  <a:pt x="1039916" y="33123"/>
                </a:cubicBezTo>
                <a:cubicBezTo>
                  <a:pt x="1044250" y="30523"/>
                  <a:pt x="1049388" y="29223"/>
                  <a:pt x="1055332" y="29223"/>
                </a:cubicBezTo>
                <a:close/>
                <a:moveTo>
                  <a:pt x="972941" y="29223"/>
                </a:moveTo>
                <a:cubicBezTo>
                  <a:pt x="978967" y="29223"/>
                  <a:pt x="984188" y="30709"/>
                  <a:pt x="988604" y="33680"/>
                </a:cubicBezTo>
                <a:cubicBezTo>
                  <a:pt x="993021" y="36652"/>
                  <a:pt x="996405" y="40842"/>
                  <a:pt x="998758" y="46249"/>
                </a:cubicBezTo>
                <a:cubicBezTo>
                  <a:pt x="1001111" y="51656"/>
                  <a:pt x="1002287" y="58033"/>
                  <a:pt x="1002287" y="65380"/>
                </a:cubicBezTo>
                <a:lnTo>
                  <a:pt x="1002287" y="67361"/>
                </a:lnTo>
                <a:lnTo>
                  <a:pt x="951643" y="67361"/>
                </a:lnTo>
                <a:cubicBezTo>
                  <a:pt x="951808" y="76276"/>
                  <a:pt x="953995" y="83210"/>
                  <a:pt x="958205" y="88163"/>
                </a:cubicBezTo>
                <a:cubicBezTo>
                  <a:pt x="962415" y="93116"/>
                  <a:pt x="968111" y="95593"/>
                  <a:pt x="975293" y="95593"/>
                </a:cubicBezTo>
                <a:cubicBezTo>
                  <a:pt x="980164" y="95593"/>
                  <a:pt x="984002" y="94582"/>
                  <a:pt x="986809" y="92559"/>
                </a:cubicBezTo>
                <a:cubicBezTo>
                  <a:pt x="989616" y="90537"/>
                  <a:pt x="991927" y="87255"/>
                  <a:pt x="993743" y="82715"/>
                </a:cubicBezTo>
                <a:lnTo>
                  <a:pt x="1000925" y="86058"/>
                </a:lnTo>
                <a:cubicBezTo>
                  <a:pt x="996880" y="97285"/>
                  <a:pt x="988336" y="102899"/>
                  <a:pt x="975293" y="102899"/>
                </a:cubicBezTo>
                <a:cubicBezTo>
                  <a:pt x="968772" y="102899"/>
                  <a:pt x="963076" y="101392"/>
                  <a:pt x="958205" y="98379"/>
                </a:cubicBezTo>
                <a:cubicBezTo>
                  <a:pt x="953335" y="95366"/>
                  <a:pt x="949579" y="91094"/>
                  <a:pt x="946937" y="85563"/>
                </a:cubicBezTo>
                <a:cubicBezTo>
                  <a:pt x="944296" y="80032"/>
                  <a:pt x="942975" y="73552"/>
                  <a:pt x="942975" y="66123"/>
                </a:cubicBezTo>
                <a:cubicBezTo>
                  <a:pt x="942975" y="58858"/>
                  <a:pt x="944254" y="52440"/>
                  <a:pt x="946814" y="46868"/>
                </a:cubicBezTo>
                <a:cubicBezTo>
                  <a:pt x="949372" y="41296"/>
                  <a:pt x="952922" y="36962"/>
                  <a:pt x="957462" y="33866"/>
                </a:cubicBezTo>
                <a:cubicBezTo>
                  <a:pt x="962003" y="30771"/>
                  <a:pt x="967162" y="29223"/>
                  <a:pt x="972941" y="29223"/>
                </a:cubicBezTo>
                <a:close/>
                <a:moveTo>
                  <a:pt x="910218" y="29223"/>
                </a:moveTo>
                <a:cubicBezTo>
                  <a:pt x="916245" y="29223"/>
                  <a:pt x="921280" y="30502"/>
                  <a:pt x="925325" y="33061"/>
                </a:cubicBezTo>
                <a:cubicBezTo>
                  <a:pt x="929370" y="35620"/>
                  <a:pt x="931929" y="39129"/>
                  <a:pt x="933002" y="43586"/>
                </a:cubicBezTo>
                <a:lnTo>
                  <a:pt x="926068" y="46682"/>
                </a:lnTo>
                <a:cubicBezTo>
                  <a:pt x="925160" y="43215"/>
                  <a:pt x="923447" y="40635"/>
                  <a:pt x="920929" y="38943"/>
                </a:cubicBezTo>
                <a:cubicBezTo>
                  <a:pt x="918412" y="37251"/>
                  <a:pt x="914924" y="36405"/>
                  <a:pt x="910466" y="36405"/>
                </a:cubicBezTo>
                <a:cubicBezTo>
                  <a:pt x="905926" y="36405"/>
                  <a:pt x="902376" y="37436"/>
                  <a:pt x="899817" y="39500"/>
                </a:cubicBezTo>
                <a:cubicBezTo>
                  <a:pt x="897258" y="41564"/>
                  <a:pt x="895978" y="44453"/>
                  <a:pt x="895978" y="48168"/>
                </a:cubicBezTo>
                <a:cubicBezTo>
                  <a:pt x="895978" y="51553"/>
                  <a:pt x="897196" y="54153"/>
                  <a:pt x="899631" y="55969"/>
                </a:cubicBezTo>
                <a:cubicBezTo>
                  <a:pt x="902067" y="57785"/>
                  <a:pt x="906339" y="59230"/>
                  <a:pt x="912447" y="60303"/>
                </a:cubicBezTo>
                <a:cubicBezTo>
                  <a:pt x="920290" y="61624"/>
                  <a:pt x="926027" y="64018"/>
                  <a:pt x="929659" y="67485"/>
                </a:cubicBezTo>
                <a:cubicBezTo>
                  <a:pt x="933291" y="70952"/>
                  <a:pt x="935107" y="75781"/>
                  <a:pt x="935107" y="81972"/>
                </a:cubicBezTo>
                <a:cubicBezTo>
                  <a:pt x="935107" y="86100"/>
                  <a:pt x="934075" y="89753"/>
                  <a:pt x="932012" y="92931"/>
                </a:cubicBezTo>
                <a:cubicBezTo>
                  <a:pt x="929948" y="96109"/>
                  <a:pt x="927059" y="98565"/>
                  <a:pt x="923344" y="100298"/>
                </a:cubicBezTo>
                <a:cubicBezTo>
                  <a:pt x="919629" y="102032"/>
                  <a:pt x="915419" y="102899"/>
                  <a:pt x="910714" y="102899"/>
                </a:cubicBezTo>
                <a:cubicBezTo>
                  <a:pt x="903697" y="102899"/>
                  <a:pt x="897939" y="101433"/>
                  <a:pt x="893440" y="98503"/>
                </a:cubicBezTo>
                <a:cubicBezTo>
                  <a:pt x="888941" y="95572"/>
                  <a:pt x="885949" y="91342"/>
                  <a:pt x="884463" y="85811"/>
                </a:cubicBezTo>
                <a:lnTo>
                  <a:pt x="891397" y="82839"/>
                </a:lnTo>
                <a:cubicBezTo>
                  <a:pt x="892800" y="87297"/>
                  <a:pt x="895029" y="90557"/>
                  <a:pt x="898084" y="92621"/>
                </a:cubicBezTo>
                <a:cubicBezTo>
                  <a:pt x="901138" y="94685"/>
                  <a:pt x="905265" y="95717"/>
                  <a:pt x="910466" y="95717"/>
                </a:cubicBezTo>
                <a:cubicBezTo>
                  <a:pt x="915337" y="95717"/>
                  <a:pt x="919258" y="94499"/>
                  <a:pt x="922229" y="92064"/>
                </a:cubicBezTo>
                <a:cubicBezTo>
                  <a:pt x="925201" y="89629"/>
                  <a:pt x="926687" y="86389"/>
                  <a:pt x="926687" y="82344"/>
                </a:cubicBezTo>
                <a:cubicBezTo>
                  <a:pt x="926687" y="78051"/>
                  <a:pt x="925408" y="74832"/>
                  <a:pt x="922849" y="72685"/>
                </a:cubicBezTo>
                <a:cubicBezTo>
                  <a:pt x="920290" y="70539"/>
                  <a:pt x="915832" y="68888"/>
                  <a:pt x="909476" y="67732"/>
                </a:cubicBezTo>
                <a:cubicBezTo>
                  <a:pt x="901881" y="66412"/>
                  <a:pt x="896309" y="64162"/>
                  <a:pt x="892759" y="60984"/>
                </a:cubicBezTo>
                <a:cubicBezTo>
                  <a:pt x="889209" y="57806"/>
                  <a:pt x="887435" y="53575"/>
                  <a:pt x="887435" y="48292"/>
                </a:cubicBezTo>
                <a:cubicBezTo>
                  <a:pt x="887435" y="44577"/>
                  <a:pt x="888405" y="41275"/>
                  <a:pt x="890344" y="38386"/>
                </a:cubicBezTo>
                <a:cubicBezTo>
                  <a:pt x="892284" y="35497"/>
                  <a:pt x="894988" y="33247"/>
                  <a:pt x="898455" y="31637"/>
                </a:cubicBezTo>
                <a:cubicBezTo>
                  <a:pt x="901922" y="30028"/>
                  <a:pt x="905843" y="29223"/>
                  <a:pt x="910218" y="29223"/>
                </a:cubicBezTo>
                <a:close/>
                <a:moveTo>
                  <a:pt x="839591" y="29223"/>
                </a:moveTo>
                <a:cubicBezTo>
                  <a:pt x="845617" y="29223"/>
                  <a:pt x="850838" y="30709"/>
                  <a:pt x="855254" y="33680"/>
                </a:cubicBezTo>
                <a:cubicBezTo>
                  <a:pt x="859671" y="36652"/>
                  <a:pt x="863055" y="40842"/>
                  <a:pt x="865408" y="46249"/>
                </a:cubicBezTo>
                <a:cubicBezTo>
                  <a:pt x="867761" y="51656"/>
                  <a:pt x="868937" y="58033"/>
                  <a:pt x="868937" y="65380"/>
                </a:cubicBezTo>
                <a:lnTo>
                  <a:pt x="868937" y="67361"/>
                </a:lnTo>
                <a:lnTo>
                  <a:pt x="818293" y="67361"/>
                </a:lnTo>
                <a:cubicBezTo>
                  <a:pt x="818458" y="76276"/>
                  <a:pt x="820645" y="83210"/>
                  <a:pt x="824855" y="88163"/>
                </a:cubicBezTo>
                <a:cubicBezTo>
                  <a:pt x="829065" y="93116"/>
                  <a:pt x="834761" y="95593"/>
                  <a:pt x="841943" y="95593"/>
                </a:cubicBezTo>
                <a:cubicBezTo>
                  <a:pt x="846814" y="95593"/>
                  <a:pt x="850652" y="94582"/>
                  <a:pt x="853459" y="92559"/>
                </a:cubicBezTo>
                <a:cubicBezTo>
                  <a:pt x="856266" y="90537"/>
                  <a:pt x="858577" y="87255"/>
                  <a:pt x="860393" y="82715"/>
                </a:cubicBezTo>
                <a:lnTo>
                  <a:pt x="867575" y="86058"/>
                </a:lnTo>
                <a:cubicBezTo>
                  <a:pt x="863530" y="97285"/>
                  <a:pt x="854986" y="102899"/>
                  <a:pt x="841943" y="102899"/>
                </a:cubicBezTo>
                <a:cubicBezTo>
                  <a:pt x="835422" y="102899"/>
                  <a:pt x="829726" y="101392"/>
                  <a:pt x="824855" y="98379"/>
                </a:cubicBezTo>
                <a:cubicBezTo>
                  <a:pt x="819985" y="95366"/>
                  <a:pt x="816229" y="91094"/>
                  <a:pt x="813587" y="85563"/>
                </a:cubicBezTo>
                <a:cubicBezTo>
                  <a:pt x="810946" y="80032"/>
                  <a:pt x="809625" y="73552"/>
                  <a:pt x="809625" y="66123"/>
                </a:cubicBezTo>
                <a:cubicBezTo>
                  <a:pt x="809625" y="58858"/>
                  <a:pt x="810904" y="52440"/>
                  <a:pt x="813463" y="46868"/>
                </a:cubicBezTo>
                <a:cubicBezTo>
                  <a:pt x="816022" y="41296"/>
                  <a:pt x="819572" y="36962"/>
                  <a:pt x="824112" y="33866"/>
                </a:cubicBezTo>
                <a:cubicBezTo>
                  <a:pt x="828653" y="30771"/>
                  <a:pt x="833812" y="29223"/>
                  <a:pt x="839591" y="29223"/>
                </a:cubicBezTo>
                <a:close/>
                <a:moveTo>
                  <a:pt x="794071" y="29223"/>
                </a:moveTo>
                <a:cubicBezTo>
                  <a:pt x="794896" y="29223"/>
                  <a:pt x="795804" y="29305"/>
                  <a:pt x="796795" y="29470"/>
                </a:cubicBezTo>
                <a:lnTo>
                  <a:pt x="796795" y="37519"/>
                </a:lnTo>
                <a:cubicBezTo>
                  <a:pt x="796134" y="37354"/>
                  <a:pt x="794937" y="37271"/>
                  <a:pt x="793204" y="37271"/>
                </a:cubicBezTo>
                <a:cubicBezTo>
                  <a:pt x="787260" y="37271"/>
                  <a:pt x="782472" y="39376"/>
                  <a:pt x="778840" y="43586"/>
                </a:cubicBezTo>
                <a:cubicBezTo>
                  <a:pt x="775208" y="47797"/>
                  <a:pt x="773392" y="53410"/>
                  <a:pt x="773392" y="60427"/>
                </a:cubicBezTo>
                <a:lnTo>
                  <a:pt x="773392" y="101537"/>
                </a:lnTo>
                <a:lnTo>
                  <a:pt x="764848" y="101537"/>
                </a:lnTo>
                <a:lnTo>
                  <a:pt x="764848" y="47301"/>
                </a:lnTo>
                <a:cubicBezTo>
                  <a:pt x="764848" y="39872"/>
                  <a:pt x="764724" y="34300"/>
                  <a:pt x="764476" y="30585"/>
                </a:cubicBezTo>
                <a:lnTo>
                  <a:pt x="771782" y="30585"/>
                </a:lnTo>
                <a:cubicBezTo>
                  <a:pt x="772030" y="32896"/>
                  <a:pt x="772236" y="37230"/>
                  <a:pt x="772401" y="43586"/>
                </a:cubicBezTo>
                <a:cubicBezTo>
                  <a:pt x="774382" y="38964"/>
                  <a:pt x="777251" y="35414"/>
                  <a:pt x="781007" y="32938"/>
                </a:cubicBezTo>
                <a:cubicBezTo>
                  <a:pt x="784763" y="30461"/>
                  <a:pt x="789118" y="29223"/>
                  <a:pt x="794071" y="29223"/>
                </a:cubicBezTo>
                <a:close/>
                <a:moveTo>
                  <a:pt x="720595" y="29223"/>
                </a:moveTo>
                <a:cubicBezTo>
                  <a:pt x="726208" y="29223"/>
                  <a:pt x="731202" y="30771"/>
                  <a:pt x="735578" y="33866"/>
                </a:cubicBezTo>
                <a:cubicBezTo>
                  <a:pt x="739953" y="36962"/>
                  <a:pt x="743358" y="41316"/>
                  <a:pt x="745793" y="46930"/>
                </a:cubicBezTo>
                <a:cubicBezTo>
                  <a:pt x="748228" y="52543"/>
                  <a:pt x="749446" y="58941"/>
                  <a:pt x="749446" y="66123"/>
                </a:cubicBezTo>
                <a:cubicBezTo>
                  <a:pt x="749446" y="73304"/>
                  <a:pt x="748228" y="79681"/>
                  <a:pt x="745793" y="85254"/>
                </a:cubicBezTo>
                <a:cubicBezTo>
                  <a:pt x="743358" y="90826"/>
                  <a:pt x="739953" y="95160"/>
                  <a:pt x="735578" y="98255"/>
                </a:cubicBezTo>
                <a:cubicBezTo>
                  <a:pt x="731202" y="101351"/>
                  <a:pt x="726208" y="102899"/>
                  <a:pt x="720595" y="102899"/>
                </a:cubicBezTo>
                <a:cubicBezTo>
                  <a:pt x="715312" y="102899"/>
                  <a:pt x="710689" y="101619"/>
                  <a:pt x="706726" y="99060"/>
                </a:cubicBezTo>
                <a:cubicBezTo>
                  <a:pt x="702764" y="96501"/>
                  <a:pt x="699586" y="92910"/>
                  <a:pt x="697192" y="88287"/>
                </a:cubicBezTo>
                <a:lnTo>
                  <a:pt x="697192" y="127911"/>
                </a:lnTo>
                <a:lnTo>
                  <a:pt x="688648" y="127911"/>
                </a:lnTo>
                <a:lnTo>
                  <a:pt x="688648" y="47301"/>
                </a:lnTo>
                <a:cubicBezTo>
                  <a:pt x="688648" y="39872"/>
                  <a:pt x="688524" y="34300"/>
                  <a:pt x="688276" y="30585"/>
                </a:cubicBezTo>
                <a:lnTo>
                  <a:pt x="695706" y="30585"/>
                </a:lnTo>
                <a:cubicBezTo>
                  <a:pt x="696036" y="33144"/>
                  <a:pt x="696284" y="38097"/>
                  <a:pt x="696449" y="45444"/>
                </a:cubicBezTo>
                <a:cubicBezTo>
                  <a:pt x="698678" y="40326"/>
                  <a:pt x="701876" y="36343"/>
                  <a:pt x="706045" y="33495"/>
                </a:cubicBezTo>
                <a:cubicBezTo>
                  <a:pt x="710214" y="30647"/>
                  <a:pt x="715064" y="29223"/>
                  <a:pt x="720595" y="29223"/>
                </a:cubicBezTo>
                <a:close/>
                <a:moveTo>
                  <a:pt x="622621" y="29223"/>
                </a:moveTo>
                <a:cubicBezTo>
                  <a:pt x="623446" y="29223"/>
                  <a:pt x="624354" y="29305"/>
                  <a:pt x="625345" y="29470"/>
                </a:cubicBezTo>
                <a:lnTo>
                  <a:pt x="625345" y="37519"/>
                </a:lnTo>
                <a:cubicBezTo>
                  <a:pt x="624684" y="37354"/>
                  <a:pt x="623487" y="37271"/>
                  <a:pt x="621754" y="37271"/>
                </a:cubicBezTo>
                <a:cubicBezTo>
                  <a:pt x="615810" y="37271"/>
                  <a:pt x="611022" y="39376"/>
                  <a:pt x="607390" y="43586"/>
                </a:cubicBezTo>
                <a:cubicBezTo>
                  <a:pt x="603758" y="47797"/>
                  <a:pt x="601942" y="53410"/>
                  <a:pt x="601942" y="60427"/>
                </a:cubicBezTo>
                <a:lnTo>
                  <a:pt x="601942" y="101537"/>
                </a:lnTo>
                <a:lnTo>
                  <a:pt x="593398" y="101537"/>
                </a:lnTo>
                <a:lnTo>
                  <a:pt x="593398" y="47301"/>
                </a:lnTo>
                <a:cubicBezTo>
                  <a:pt x="593398" y="39872"/>
                  <a:pt x="593274" y="34300"/>
                  <a:pt x="593026" y="30585"/>
                </a:cubicBezTo>
                <a:lnTo>
                  <a:pt x="600332" y="30585"/>
                </a:lnTo>
                <a:cubicBezTo>
                  <a:pt x="600580" y="32896"/>
                  <a:pt x="600786" y="37230"/>
                  <a:pt x="600951" y="43586"/>
                </a:cubicBezTo>
                <a:cubicBezTo>
                  <a:pt x="602932" y="38964"/>
                  <a:pt x="605801" y="35414"/>
                  <a:pt x="609557" y="32938"/>
                </a:cubicBezTo>
                <a:cubicBezTo>
                  <a:pt x="613313" y="30461"/>
                  <a:pt x="617668" y="29223"/>
                  <a:pt x="622621" y="29223"/>
                </a:cubicBezTo>
                <a:close/>
                <a:moveTo>
                  <a:pt x="468487" y="29223"/>
                </a:moveTo>
                <a:cubicBezTo>
                  <a:pt x="474431" y="29223"/>
                  <a:pt x="479693" y="30791"/>
                  <a:pt x="484275" y="33928"/>
                </a:cubicBezTo>
                <a:cubicBezTo>
                  <a:pt x="488856" y="37065"/>
                  <a:pt x="492427" y="41420"/>
                  <a:pt x="494986" y="46992"/>
                </a:cubicBezTo>
                <a:cubicBezTo>
                  <a:pt x="497545" y="52564"/>
                  <a:pt x="498824" y="58941"/>
                  <a:pt x="498824" y="66123"/>
                </a:cubicBezTo>
                <a:cubicBezTo>
                  <a:pt x="498824" y="73222"/>
                  <a:pt x="497545" y="79558"/>
                  <a:pt x="494986" y="85130"/>
                </a:cubicBezTo>
                <a:cubicBezTo>
                  <a:pt x="492427" y="90702"/>
                  <a:pt x="488856" y="95056"/>
                  <a:pt x="484275" y="98193"/>
                </a:cubicBezTo>
                <a:cubicBezTo>
                  <a:pt x="479693" y="101330"/>
                  <a:pt x="474431" y="102899"/>
                  <a:pt x="468487" y="102899"/>
                </a:cubicBezTo>
                <a:cubicBezTo>
                  <a:pt x="462543" y="102899"/>
                  <a:pt x="457281" y="101330"/>
                  <a:pt x="452699" y="98193"/>
                </a:cubicBezTo>
                <a:cubicBezTo>
                  <a:pt x="448118" y="95056"/>
                  <a:pt x="444548" y="90702"/>
                  <a:pt x="441988" y="85130"/>
                </a:cubicBezTo>
                <a:cubicBezTo>
                  <a:pt x="439429" y="79558"/>
                  <a:pt x="438150" y="73222"/>
                  <a:pt x="438150" y="66123"/>
                </a:cubicBezTo>
                <a:cubicBezTo>
                  <a:pt x="438150" y="58941"/>
                  <a:pt x="439429" y="52564"/>
                  <a:pt x="441988" y="46992"/>
                </a:cubicBezTo>
                <a:cubicBezTo>
                  <a:pt x="444548" y="41420"/>
                  <a:pt x="448118" y="37065"/>
                  <a:pt x="452699" y="33928"/>
                </a:cubicBezTo>
                <a:cubicBezTo>
                  <a:pt x="457281" y="30791"/>
                  <a:pt x="462543" y="29223"/>
                  <a:pt x="468487" y="29223"/>
                </a:cubicBezTo>
                <a:close/>
                <a:moveTo>
                  <a:pt x="287141" y="29223"/>
                </a:moveTo>
                <a:cubicBezTo>
                  <a:pt x="293167" y="29223"/>
                  <a:pt x="298388" y="30709"/>
                  <a:pt x="302804" y="33680"/>
                </a:cubicBezTo>
                <a:cubicBezTo>
                  <a:pt x="307221" y="36652"/>
                  <a:pt x="310605" y="40842"/>
                  <a:pt x="312958" y="46249"/>
                </a:cubicBezTo>
                <a:cubicBezTo>
                  <a:pt x="315311" y="51656"/>
                  <a:pt x="316487" y="58033"/>
                  <a:pt x="316487" y="65380"/>
                </a:cubicBezTo>
                <a:lnTo>
                  <a:pt x="316487" y="67361"/>
                </a:lnTo>
                <a:lnTo>
                  <a:pt x="265843" y="67361"/>
                </a:lnTo>
                <a:cubicBezTo>
                  <a:pt x="266008" y="76276"/>
                  <a:pt x="268195" y="83210"/>
                  <a:pt x="272405" y="88163"/>
                </a:cubicBezTo>
                <a:cubicBezTo>
                  <a:pt x="276615" y="93116"/>
                  <a:pt x="282311" y="95593"/>
                  <a:pt x="289493" y="95593"/>
                </a:cubicBezTo>
                <a:cubicBezTo>
                  <a:pt x="294364" y="95593"/>
                  <a:pt x="298202" y="94582"/>
                  <a:pt x="301009" y="92559"/>
                </a:cubicBezTo>
                <a:cubicBezTo>
                  <a:pt x="303816" y="90537"/>
                  <a:pt x="306127" y="87255"/>
                  <a:pt x="307943" y="82715"/>
                </a:cubicBezTo>
                <a:lnTo>
                  <a:pt x="315125" y="86058"/>
                </a:lnTo>
                <a:cubicBezTo>
                  <a:pt x="311080" y="97285"/>
                  <a:pt x="302536" y="102899"/>
                  <a:pt x="289493" y="102899"/>
                </a:cubicBezTo>
                <a:cubicBezTo>
                  <a:pt x="282972" y="102899"/>
                  <a:pt x="277276" y="101392"/>
                  <a:pt x="272405" y="98379"/>
                </a:cubicBezTo>
                <a:cubicBezTo>
                  <a:pt x="267535" y="95366"/>
                  <a:pt x="263779" y="91094"/>
                  <a:pt x="261137" y="85563"/>
                </a:cubicBezTo>
                <a:cubicBezTo>
                  <a:pt x="258496" y="80032"/>
                  <a:pt x="257175" y="73552"/>
                  <a:pt x="257175" y="66123"/>
                </a:cubicBezTo>
                <a:cubicBezTo>
                  <a:pt x="257175" y="58858"/>
                  <a:pt x="258454" y="52440"/>
                  <a:pt x="261014" y="46868"/>
                </a:cubicBezTo>
                <a:cubicBezTo>
                  <a:pt x="263573" y="41296"/>
                  <a:pt x="267122" y="36962"/>
                  <a:pt x="271662" y="33866"/>
                </a:cubicBezTo>
                <a:cubicBezTo>
                  <a:pt x="276203" y="30771"/>
                  <a:pt x="281362" y="29223"/>
                  <a:pt x="287141" y="29223"/>
                </a:cubicBezTo>
                <a:close/>
                <a:moveTo>
                  <a:pt x="143151" y="29223"/>
                </a:moveTo>
                <a:cubicBezTo>
                  <a:pt x="148682" y="29223"/>
                  <a:pt x="153511" y="30626"/>
                  <a:pt x="157639" y="33433"/>
                </a:cubicBezTo>
                <a:cubicBezTo>
                  <a:pt x="161766" y="36240"/>
                  <a:pt x="164944" y="40243"/>
                  <a:pt x="167173" y="45444"/>
                </a:cubicBezTo>
                <a:cubicBezTo>
                  <a:pt x="167338" y="38097"/>
                  <a:pt x="167586" y="33144"/>
                  <a:pt x="167916" y="30585"/>
                </a:cubicBezTo>
                <a:lnTo>
                  <a:pt x="175469" y="30585"/>
                </a:lnTo>
                <a:cubicBezTo>
                  <a:pt x="175222" y="34300"/>
                  <a:pt x="175098" y="39872"/>
                  <a:pt x="175098" y="47301"/>
                </a:cubicBezTo>
                <a:lnTo>
                  <a:pt x="175098" y="84696"/>
                </a:lnTo>
                <a:cubicBezTo>
                  <a:pt x="175098" y="92208"/>
                  <a:pt x="175222" y="97822"/>
                  <a:pt x="175469" y="101537"/>
                </a:cubicBezTo>
                <a:lnTo>
                  <a:pt x="167916" y="101537"/>
                </a:lnTo>
                <a:cubicBezTo>
                  <a:pt x="167586" y="98812"/>
                  <a:pt x="167338" y="93901"/>
                  <a:pt x="167173" y="86801"/>
                </a:cubicBezTo>
                <a:cubicBezTo>
                  <a:pt x="164944" y="91919"/>
                  <a:pt x="161766" y="95882"/>
                  <a:pt x="157639" y="98689"/>
                </a:cubicBezTo>
                <a:cubicBezTo>
                  <a:pt x="153511" y="101495"/>
                  <a:pt x="148682" y="102899"/>
                  <a:pt x="143151" y="102899"/>
                </a:cubicBezTo>
                <a:cubicBezTo>
                  <a:pt x="137538" y="102899"/>
                  <a:pt x="132543" y="101351"/>
                  <a:pt x="128168" y="98255"/>
                </a:cubicBezTo>
                <a:cubicBezTo>
                  <a:pt x="123793" y="95160"/>
                  <a:pt x="120388" y="90826"/>
                  <a:pt x="117953" y="85254"/>
                </a:cubicBezTo>
                <a:cubicBezTo>
                  <a:pt x="115518" y="79681"/>
                  <a:pt x="114300" y="73304"/>
                  <a:pt x="114300" y="66123"/>
                </a:cubicBezTo>
                <a:cubicBezTo>
                  <a:pt x="114300" y="58941"/>
                  <a:pt x="115518" y="52543"/>
                  <a:pt x="117953" y="46930"/>
                </a:cubicBezTo>
                <a:cubicBezTo>
                  <a:pt x="120388" y="41316"/>
                  <a:pt x="123793" y="36962"/>
                  <a:pt x="128168" y="33866"/>
                </a:cubicBezTo>
                <a:cubicBezTo>
                  <a:pt x="132543" y="30771"/>
                  <a:pt x="137538" y="29223"/>
                  <a:pt x="143151" y="29223"/>
                </a:cubicBezTo>
                <a:close/>
                <a:moveTo>
                  <a:pt x="1228734" y="12259"/>
                </a:moveTo>
                <a:lnTo>
                  <a:pt x="1237402" y="12259"/>
                </a:lnTo>
                <a:lnTo>
                  <a:pt x="1237402" y="30585"/>
                </a:lnTo>
                <a:lnTo>
                  <a:pt x="1255233" y="30585"/>
                </a:lnTo>
                <a:lnTo>
                  <a:pt x="1255233" y="37891"/>
                </a:lnTo>
                <a:lnTo>
                  <a:pt x="1237402" y="37891"/>
                </a:lnTo>
                <a:lnTo>
                  <a:pt x="1237402" y="85315"/>
                </a:lnTo>
                <a:cubicBezTo>
                  <a:pt x="1237402" y="88617"/>
                  <a:pt x="1238310" y="91135"/>
                  <a:pt x="1240126" y="92869"/>
                </a:cubicBezTo>
                <a:cubicBezTo>
                  <a:pt x="1241942" y="94602"/>
                  <a:pt x="1244502" y="95469"/>
                  <a:pt x="1247804" y="95469"/>
                </a:cubicBezTo>
                <a:cubicBezTo>
                  <a:pt x="1250362" y="95469"/>
                  <a:pt x="1252839" y="95098"/>
                  <a:pt x="1255233" y="94355"/>
                </a:cubicBezTo>
                <a:lnTo>
                  <a:pt x="1255233" y="101537"/>
                </a:lnTo>
                <a:cubicBezTo>
                  <a:pt x="1253004" y="102445"/>
                  <a:pt x="1250156" y="102899"/>
                  <a:pt x="1246689" y="102899"/>
                </a:cubicBezTo>
                <a:cubicBezTo>
                  <a:pt x="1241158" y="102899"/>
                  <a:pt x="1236783" y="101351"/>
                  <a:pt x="1233564" y="98255"/>
                </a:cubicBezTo>
                <a:cubicBezTo>
                  <a:pt x="1230344" y="95160"/>
                  <a:pt x="1228734" y="90929"/>
                  <a:pt x="1228734" y="85563"/>
                </a:cubicBezTo>
                <a:lnTo>
                  <a:pt x="1228734" y="37891"/>
                </a:lnTo>
                <a:lnTo>
                  <a:pt x="1217219" y="37891"/>
                </a:lnTo>
                <a:lnTo>
                  <a:pt x="1217219" y="30585"/>
                </a:lnTo>
                <a:lnTo>
                  <a:pt x="1228734" y="30585"/>
                </a:lnTo>
                <a:close/>
                <a:moveTo>
                  <a:pt x="1104910" y="12259"/>
                </a:moveTo>
                <a:lnTo>
                  <a:pt x="1113577" y="12259"/>
                </a:lnTo>
                <a:lnTo>
                  <a:pt x="1113577" y="30585"/>
                </a:lnTo>
                <a:lnTo>
                  <a:pt x="1131408" y="30585"/>
                </a:lnTo>
                <a:lnTo>
                  <a:pt x="1131408" y="37891"/>
                </a:lnTo>
                <a:lnTo>
                  <a:pt x="1113577" y="37891"/>
                </a:lnTo>
                <a:lnTo>
                  <a:pt x="1113577" y="85315"/>
                </a:lnTo>
                <a:cubicBezTo>
                  <a:pt x="1113577" y="88617"/>
                  <a:pt x="1114485" y="91135"/>
                  <a:pt x="1116301" y="92869"/>
                </a:cubicBezTo>
                <a:cubicBezTo>
                  <a:pt x="1118117" y="94602"/>
                  <a:pt x="1120676" y="95469"/>
                  <a:pt x="1123978" y="95469"/>
                </a:cubicBezTo>
                <a:cubicBezTo>
                  <a:pt x="1126538" y="95469"/>
                  <a:pt x="1129014" y="95098"/>
                  <a:pt x="1131408" y="94355"/>
                </a:cubicBezTo>
                <a:lnTo>
                  <a:pt x="1131408" y="101537"/>
                </a:lnTo>
                <a:cubicBezTo>
                  <a:pt x="1129179" y="102445"/>
                  <a:pt x="1126331" y="102899"/>
                  <a:pt x="1122864" y="102899"/>
                </a:cubicBezTo>
                <a:cubicBezTo>
                  <a:pt x="1117333" y="102899"/>
                  <a:pt x="1112958" y="101351"/>
                  <a:pt x="1109739" y="98255"/>
                </a:cubicBezTo>
                <a:cubicBezTo>
                  <a:pt x="1106519" y="95160"/>
                  <a:pt x="1104910" y="90929"/>
                  <a:pt x="1104910" y="85563"/>
                </a:cubicBezTo>
                <a:lnTo>
                  <a:pt x="1104910" y="37891"/>
                </a:lnTo>
                <a:lnTo>
                  <a:pt x="1093394" y="37891"/>
                </a:lnTo>
                <a:lnTo>
                  <a:pt x="1093394" y="30585"/>
                </a:lnTo>
                <a:lnTo>
                  <a:pt x="1104910" y="30585"/>
                </a:lnTo>
                <a:close/>
                <a:moveTo>
                  <a:pt x="1274997" y="5201"/>
                </a:moveTo>
                <a:cubicBezTo>
                  <a:pt x="1276979" y="5201"/>
                  <a:pt x="1278526" y="5779"/>
                  <a:pt x="1279641" y="6934"/>
                </a:cubicBezTo>
                <a:cubicBezTo>
                  <a:pt x="1280755" y="8090"/>
                  <a:pt x="1281312" y="9617"/>
                  <a:pt x="1281312" y="11516"/>
                </a:cubicBezTo>
                <a:cubicBezTo>
                  <a:pt x="1281312" y="13497"/>
                  <a:pt x="1280755" y="15045"/>
                  <a:pt x="1279641" y="16159"/>
                </a:cubicBezTo>
                <a:cubicBezTo>
                  <a:pt x="1278526" y="17274"/>
                  <a:pt x="1276979" y="17831"/>
                  <a:pt x="1274997" y="17831"/>
                </a:cubicBezTo>
                <a:cubicBezTo>
                  <a:pt x="1273099" y="17831"/>
                  <a:pt x="1271572" y="17274"/>
                  <a:pt x="1270416" y="16159"/>
                </a:cubicBezTo>
                <a:cubicBezTo>
                  <a:pt x="1269260" y="15045"/>
                  <a:pt x="1268682" y="13497"/>
                  <a:pt x="1268682" y="11516"/>
                </a:cubicBezTo>
                <a:cubicBezTo>
                  <a:pt x="1268682" y="9617"/>
                  <a:pt x="1269260" y="8090"/>
                  <a:pt x="1270416" y="6934"/>
                </a:cubicBezTo>
                <a:cubicBezTo>
                  <a:pt x="1271572" y="5779"/>
                  <a:pt x="1273099" y="5201"/>
                  <a:pt x="1274997" y="5201"/>
                </a:cubicBezTo>
                <a:close/>
                <a:moveTo>
                  <a:pt x="3343" y="4086"/>
                </a:moveTo>
                <a:lnTo>
                  <a:pt x="14735" y="4086"/>
                </a:lnTo>
                <a:lnTo>
                  <a:pt x="49406" y="90392"/>
                </a:lnTo>
                <a:lnTo>
                  <a:pt x="83953" y="4086"/>
                </a:lnTo>
                <a:lnTo>
                  <a:pt x="95593" y="4086"/>
                </a:lnTo>
                <a:lnTo>
                  <a:pt x="95593" y="101537"/>
                </a:lnTo>
                <a:lnTo>
                  <a:pt x="86554" y="101537"/>
                </a:lnTo>
                <a:lnTo>
                  <a:pt x="86554" y="19317"/>
                </a:lnTo>
                <a:lnTo>
                  <a:pt x="53492" y="101537"/>
                </a:lnTo>
                <a:lnTo>
                  <a:pt x="44701" y="101537"/>
                </a:lnTo>
                <a:lnTo>
                  <a:pt x="11763" y="19688"/>
                </a:lnTo>
                <a:lnTo>
                  <a:pt x="11763" y="101537"/>
                </a:lnTo>
                <a:lnTo>
                  <a:pt x="3343" y="101537"/>
                </a:lnTo>
                <a:close/>
                <a:moveTo>
                  <a:pt x="193348" y="0"/>
                </a:moveTo>
                <a:lnTo>
                  <a:pt x="201892" y="0"/>
                </a:lnTo>
                <a:lnTo>
                  <a:pt x="201892" y="62284"/>
                </a:lnTo>
                <a:lnTo>
                  <a:pt x="231981" y="30585"/>
                </a:lnTo>
                <a:lnTo>
                  <a:pt x="243126" y="30585"/>
                </a:lnTo>
                <a:lnTo>
                  <a:pt x="210436" y="64389"/>
                </a:lnTo>
                <a:lnTo>
                  <a:pt x="245850" y="101537"/>
                </a:lnTo>
                <a:lnTo>
                  <a:pt x="234210" y="101537"/>
                </a:lnTo>
                <a:lnTo>
                  <a:pt x="201892" y="66246"/>
                </a:lnTo>
                <a:lnTo>
                  <a:pt x="201892" y="101537"/>
                </a:lnTo>
                <a:lnTo>
                  <a:pt x="193348" y="1015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524923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5570E09-2433-40F2-836F-0C5A9FC3D515}"/>
              </a:ext>
            </a:extLst>
          </p:cNvPr>
          <p:cNvSpPr/>
          <p:nvPr/>
        </p:nvSpPr>
        <p:spPr>
          <a:xfrm>
            <a:off x="472440" y="1773800"/>
            <a:ext cx="11234422" cy="366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28600" dir="5400000" sx="98000" sy="98000" algn="t" rotWithShape="0">
              <a:schemeClr val="accent1"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950A05E-8ACE-4508-B79D-417B789D5256}"/>
              </a:ext>
            </a:extLst>
          </p:cNvPr>
          <p:cNvSpPr/>
          <p:nvPr/>
        </p:nvSpPr>
        <p:spPr>
          <a:xfrm>
            <a:off x="1055688" y="480950"/>
            <a:ext cx="3467616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糖尿病谣言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大盘点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C1FAEB8-4E18-4BC2-BB47-F0C006DB9756}"/>
              </a:ext>
            </a:extLst>
          </p:cNvPr>
          <p:cNvSpPr/>
          <p:nvPr/>
        </p:nvSpPr>
        <p:spPr>
          <a:xfrm>
            <a:off x="5463106" y="3095410"/>
            <a:ext cx="5800528" cy="190013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5000"/>
              </a:lnSpc>
              <a:spcBef>
                <a:spcPts val="800"/>
              </a:spcBef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糖尿病患者自身调节血糖能力较差，需要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规律的饮食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，最好能做到“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少吃多餐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”，在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控制总热量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的同时多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选择蛋白质丰富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（如鱼肉、瘦肉、牛奶）、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烹饪工序简单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（如蒸、煮）的食物。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25000"/>
              </a:lnSpc>
              <a:spcBef>
                <a:spcPts val="800"/>
              </a:spcBef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吃的过少，还有发生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低血糖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的风险。</a:t>
            </a:r>
          </a:p>
        </p:txBody>
      </p:sp>
      <p:pic>
        <p:nvPicPr>
          <p:cNvPr id="17" name="图片 16" descr="桌子上的盘子里放着一些食物的蛋糕&#10;&#10;描述已自动生成">
            <a:extLst>
              <a:ext uri="{FF2B5EF4-FFF2-40B4-BE49-F238E27FC236}">
                <a16:creationId xmlns:a16="http://schemas.microsoft.com/office/drawing/2014/main" id="{9A3C48F7-EC37-236E-7F17-EF5F0ED89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r="12322"/>
          <a:stretch>
            <a:fillRect/>
          </a:stretch>
        </p:blipFill>
        <p:spPr>
          <a:xfrm>
            <a:off x="1055688" y="2035928"/>
            <a:ext cx="4210794" cy="314491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8C443DF-FC4E-472D-A3E9-515C87F9B13F}"/>
              </a:ext>
            </a:extLst>
          </p:cNvPr>
          <p:cNvSpPr/>
          <p:nvPr/>
        </p:nvSpPr>
        <p:spPr>
          <a:xfrm>
            <a:off x="-1329688" y="1678329"/>
            <a:ext cx="262128" cy="262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20700" dist="228600" dir="5400000" sx="98000" sy="98000" algn="t" rotWithShape="0">
              <a:schemeClr val="accent1"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A04282-B06E-44E6-84F3-662725929607}"/>
              </a:ext>
            </a:extLst>
          </p:cNvPr>
          <p:cNvSpPr/>
          <p:nvPr/>
        </p:nvSpPr>
        <p:spPr>
          <a:xfrm>
            <a:off x="-1329688" y="5085376"/>
            <a:ext cx="262128" cy="262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20700" dist="228600" dir="5400000" sx="98000" sy="98000" algn="t" rotWithShape="0">
              <a:schemeClr val="accent1"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0262B5F-FF95-4ADA-A8C5-40DA89D70FC9}"/>
              </a:ext>
            </a:extLst>
          </p:cNvPr>
          <p:cNvSpPr/>
          <p:nvPr/>
        </p:nvSpPr>
        <p:spPr>
          <a:xfrm>
            <a:off x="11447780" y="3401377"/>
            <a:ext cx="414020" cy="4140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27000" dist="254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F21C079-8154-4FE0-B5E4-A863FDA21CB1}"/>
              </a:ext>
            </a:extLst>
          </p:cNvPr>
          <p:cNvSpPr txBox="1"/>
          <p:nvPr/>
        </p:nvSpPr>
        <p:spPr>
          <a:xfrm>
            <a:off x="11555095" y="3478482"/>
            <a:ext cx="199390" cy="259810"/>
          </a:xfrm>
          <a:custGeom>
            <a:avLst/>
            <a:gdLst/>
            <a:ahLst/>
            <a:cxnLst/>
            <a:rect l="l" t="t" r="r" b="b"/>
            <a:pathLst>
              <a:path w="117872" h="153590">
                <a:moveTo>
                  <a:pt x="0" y="0"/>
                </a:moveTo>
                <a:lnTo>
                  <a:pt x="117872" y="68758"/>
                </a:lnTo>
                <a:lnTo>
                  <a:pt x="117872" y="84832"/>
                </a:lnTo>
                <a:lnTo>
                  <a:pt x="0" y="153590"/>
                </a:lnTo>
                <a:lnTo>
                  <a:pt x="0" y="136624"/>
                </a:lnTo>
                <a:lnTo>
                  <a:pt x="108049" y="76795"/>
                </a:lnTo>
                <a:lnTo>
                  <a:pt x="0" y="1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E77F8BB-4389-46B2-BB3F-54C39AF078D4}"/>
              </a:ext>
            </a:extLst>
          </p:cNvPr>
          <p:cNvGrpSpPr/>
          <p:nvPr/>
        </p:nvGrpSpPr>
        <p:grpSpPr>
          <a:xfrm>
            <a:off x="5463106" y="2082991"/>
            <a:ext cx="4801314" cy="861775"/>
            <a:chOff x="5463106" y="2130054"/>
            <a:chExt cx="4801314" cy="861775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387DB03-E851-413E-BE71-51A4964DA905}"/>
                </a:ext>
              </a:extLst>
            </p:cNvPr>
            <p:cNvSpPr/>
            <p:nvPr/>
          </p:nvSpPr>
          <p:spPr>
            <a:xfrm>
              <a:off x="5463106" y="2130054"/>
              <a:ext cx="4801314" cy="40011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2000" dirty="0">
                  <a:solidFill>
                    <a:schemeClr val="accent2">
                      <a:lumMod val="90000"/>
                    </a:schemeClr>
                  </a:solidFill>
                  <a:latin typeface="+mn-ea"/>
                </a:rPr>
                <a:t>问：糖尿病控制饮食是吃得越少越好吗？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4FEEF06-D804-41DE-A4CE-CA671CC2926E}"/>
                </a:ext>
              </a:extLst>
            </p:cNvPr>
            <p:cNvSpPr/>
            <p:nvPr/>
          </p:nvSpPr>
          <p:spPr>
            <a:xfrm>
              <a:off x="5463106" y="2591719"/>
              <a:ext cx="4801314" cy="40011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20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答：不是的！糖尿病患者需要规律饮食。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8AE98FDC-BB94-44DF-A755-93AC4A423246}"/>
              </a:ext>
            </a:extLst>
          </p:cNvPr>
          <p:cNvSpPr/>
          <p:nvPr/>
        </p:nvSpPr>
        <p:spPr>
          <a:xfrm>
            <a:off x="5463106" y="2035928"/>
            <a:ext cx="5673207" cy="95590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8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5570E09-2433-40F2-836F-0C5A9FC3D515}"/>
              </a:ext>
            </a:extLst>
          </p:cNvPr>
          <p:cNvSpPr/>
          <p:nvPr/>
        </p:nvSpPr>
        <p:spPr>
          <a:xfrm>
            <a:off x="472440" y="1773800"/>
            <a:ext cx="11234422" cy="366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28600" dir="5400000" sx="98000" sy="98000" algn="t" rotWithShape="0">
              <a:schemeClr val="accent1"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5" name="图片 24" descr="图片包含 食物, 桌子, 面, 小&#10;&#10;描述已自动生成">
            <a:extLst>
              <a:ext uri="{FF2B5EF4-FFF2-40B4-BE49-F238E27FC236}">
                <a16:creationId xmlns:a16="http://schemas.microsoft.com/office/drawing/2014/main" id="{F2E70115-E8BE-4196-096C-01A051F7A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r="5435"/>
          <a:stretch>
            <a:fillRect/>
          </a:stretch>
        </p:blipFill>
        <p:spPr>
          <a:xfrm>
            <a:off x="1055688" y="2035928"/>
            <a:ext cx="4210794" cy="314491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8C443DF-FC4E-472D-A3E9-515C87F9B13F}"/>
              </a:ext>
            </a:extLst>
          </p:cNvPr>
          <p:cNvSpPr/>
          <p:nvPr/>
        </p:nvSpPr>
        <p:spPr>
          <a:xfrm>
            <a:off x="-1329688" y="1678329"/>
            <a:ext cx="262128" cy="262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20700" dist="228600" dir="5400000" sx="98000" sy="98000" algn="t" rotWithShape="0">
              <a:schemeClr val="accent1"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F49E547-1E41-4F22-AF0B-85F98E635F8A}"/>
              </a:ext>
            </a:extLst>
          </p:cNvPr>
          <p:cNvSpPr/>
          <p:nvPr/>
        </p:nvSpPr>
        <p:spPr>
          <a:xfrm>
            <a:off x="317500" y="3401377"/>
            <a:ext cx="414020" cy="4140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A04282-B06E-44E6-84F3-662725929607}"/>
              </a:ext>
            </a:extLst>
          </p:cNvPr>
          <p:cNvSpPr/>
          <p:nvPr/>
        </p:nvSpPr>
        <p:spPr>
          <a:xfrm>
            <a:off x="-1329688" y="5085376"/>
            <a:ext cx="262128" cy="262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20700" dist="228600" dir="5400000" sx="98000" sy="98000" algn="t" rotWithShape="0">
              <a:schemeClr val="accent1"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0262B5F-FF95-4ADA-A8C5-40DA89D70FC9}"/>
              </a:ext>
            </a:extLst>
          </p:cNvPr>
          <p:cNvSpPr/>
          <p:nvPr/>
        </p:nvSpPr>
        <p:spPr>
          <a:xfrm>
            <a:off x="11447780" y="3401377"/>
            <a:ext cx="414020" cy="4140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27000" dist="254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F21C079-8154-4FE0-B5E4-A863FDA21CB1}"/>
              </a:ext>
            </a:extLst>
          </p:cNvPr>
          <p:cNvSpPr txBox="1"/>
          <p:nvPr/>
        </p:nvSpPr>
        <p:spPr>
          <a:xfrm>
            <a:off x="11555095" y="3478482"/>
            <a:ext cx="199390" cy="259810"/>
          </a:xfrm>
          <a:custGeom>
            <a:avLst/>
            <a:gdLst/>
            <a:ahLst/>
            <a:cxnLst/>
            <a:rect l="l" t="t" r="r" b="b"/>
            <a:pathLst>
              <a:path w="117872" h="153590">
                <a:moveTo>
                  <a:pt x="0" y="0"/>
                </a:moveTo>
                <a:lnTo>
                  <a:pt x="117872" y="68758"/>
                </a:lnTo>
                <a:lnTo>
                  <a:pt x="117872" y="84832"/>
                </a:lnTo>
                <a:lnTo>
                  <a:pt x="0" y="153590"/>
                </a:lnTo>
                <a:lnTo>
                  <a:pt x="0" y="136624"/>
                </a:lnTo>
                <a:lnTo>
                  <a:pt x="108049" y="76795"/>
                </a:lnTo>
                <a:lnTo>
                  <a:pt x="0" y="1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C65D164-7F66-4B49-AAF7-CA46ED34D9C6}"/>
              </a:ext>
            </a:extLst>
          </p:cNvPr>
          <p:cNvSpPr txBox="1"/>
          <p:nvPr/>
        </p:nvSpPr>
        <p:spPr>
          <a:xfrm rot="10800000">
            <a:off x="424815" y="3478482"/>
            <a:ext cx="199390" cy="259810"/>
          </a:xfrm>
          <a:custGeom>
            <a:avLst/>
            <a:gdLst/>
            <a:ahLst/>
            <a:cxnLst/>
            <a:rect l="l" t="t" r="r" b="b"/>
            <a:pathLst>
              <a:path w="117872" h="153590">
                <a:moveTo>
                  <a:pt x="0" y="0"/>
                </a:moveTo>
                <a:lnTo>
                  <a:pt x="117872" y="68758"/>
                </a:lnTo>
                <a:lnTo>
                  <a:pt x="117872" y="84832"/>
                </a:lnTo>
                <a:lnTo>
                  <a:pt x="0" y="153590"/>
                </a:lnTo>
                <a:lnTo>
                  <a:pt x="0" y="136624"/>
                </a:lnTo>
                <a:lnTo>
                  <a:pt x="108049" y="76795"/>
                </a:lnTo>
                <a:lnTo>
                  <a:pt x="0" y="1607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2E4770A-81FC-43EB-858C-D82CD642D67B}"/>
              </a:ext>
            </a:extLst>
          </p:cNvPr>
          <p:cNvGrpSpPr/>
          <p:nvPr/>
        </p:nvGrpSpPr>
        <p:grpSpPr>
          <a:xfrm>
            <a:off x="5463106" y="2082991"/>
            <a:ext cx="4288353" cy="861775"/>
            <a:chOff x="5463106" y="2130054"/>
            <a:chExt cx="4288353" cy="86177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BD30D2F-987B-4365-97F4-F64A648DF40B}"/>
                </a:ext>
              </a:extLst>
            </p:cNvPr>
            <p:cNvSpPr/>
            <p:nvPr/>
          </p:nvSpPr>
          <p:spPr>
            <a:xfrm>
              <a:off x="5463106" y="2130054"/>
              <a:ext cx="4288353" cy="40011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2000" dirty="0">
                  <a:solidFill>
                    <a:schemeClr val="accent2">
                      <a:lumMod val="90000"/>
                    </a:schemeClr>
                  </a:solidFill>
                  <a:latin typeface="+mn-ea"/>
                </a:rPr>
                <a:t>问：糖尿病饮食是不是单纯不吃甜？</a:t>
              </a:r>
              <a:endParaRPr lang="en-US" altLang="zh-CN" sz="2000" dirty="0">
                <a:solidFill>
                  <a:schemeClr val="accent2">
                    <a:lumMod val="90000"/>
                  </a:schemeClr>
                </a:solidFill>
                <a:latin typeface="+mn-ea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9234432-FD32-47CA-A8FD-64F695F451C1}"/>
                </a:ext>
              </a:extLst>
            </p:cNvPr>
            <p:cNvSpPr/>
            <p:nvPr/>
          </p:nvSpPr>
          <p:spPr>
            <a:xfrm>
              <a:off x="5463106" y="2591719"/>
              <a:ext cx="4031873" cy="40011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20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答：糖尿病饮食并非单纯不吃甜。</a:t>
              </a: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60D957DF-A6C9-4F9D-AC4B-CC6D7B72D0A7}"/>
              </a:ext>
            </a:extLst>
          </p:cNvPr>
          <p:cNvSpPr/>
          <p:nvPr/>
        </p:nvSpPr>
        <p:spPr>
          <a:xfrm>
            <a:off x="5463106" y="2035928"/>
            <a:ext cx="5673207" cy="95590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07F6E70-6876-4818-951F-7194683EA6B6}"/>
              </a:ext>
            </a:extLst>
          </p:cNvPr>
          <p:cNvSpPr/>
          <p:nvPr/>
        </p:nvSpPr>
        <p:spPr>
          <a:xfrm>
            <a:off x="5463106" y="3095410"/>
            <a:ext cx="5800528" cy="216238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5000"/>
              </a:lnSpc>
              <a:spcBef>
                <a:spcPts val="800"/>
              </a:spcBef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糖是指一类物质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，主要包括单糖（葡萄糖和果糖）、双糖（蔗糖和麦芽糖）和多糖（主要指淀粉）。除了能尝到甜味的单糖和双糖，大部分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本身无甜味的多糖食物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（例如米饭、面食等）会在体内会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转化成葡萄糖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，同样会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使血糖升高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25000"/>
              </a:lnSpc>
              <a:spcBef>
                <a:spcPts val="800"/>
              </a:spcBef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此外，还有一类特殊的糖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---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代糖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，虽然有甜味，却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不被人体消化吸收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，如糖醇。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25000"/>
              </a:lnSpc>
              <a:spcBef>
                <a:spcPts val="800"/>
              </a:spcBef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因此，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不能用主观感觉甜不甜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来判断某种食物是否适合糖尿病人食用。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50F607F-17A7-40B7-B6B3-034C073DB822}"/>
              </a:ext>
            </a:extLst>
          </p:cNvPr>
          <p:cNvSpPr/>
          <p:nvPr/>
        </p:nvSpPr>
        <p:spPr>
          <a:xfrm>
            <a:off x="1055688" y="480950"/>
            <a:ext cx="3467616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糖尿病谣言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大盘点</a:t>
            </a:r>
          </a:p>
        </p:txBody>
      </p:sp>
    </p:spTree>
    <p:extLst>
      <p:ext uri="{BB962C8B-B14F-4D97-AF65-F5344CB8AC3E}">
        <p14:creationId xmlns:p14="http://schemas.microsoft.com/office/powerpoint/2010/main" val="12420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5570E09-2433-40F2-836F-0C5A9FC3D515}"/>
              </a:ext>
            </a:extLst>
          </p:cNvPr>
          <p:cNvSpPr/>
          <p:nvPr/>
        </p:nvSpPr>
        <p:spPr>
          <a:xfrm>
            <a:off x="472440" y="1773800"/>
            <a:ext cx="11234422" cy="366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228600" dir="5400000" sx="98000" sy="98000" algn="t" rotWithShape="0">
              <a:schemeClr val="accent1"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2" name="图片 21" descr="手里拿着手机&#10;&#10;描述已自动生成">
            <a:extLst>
              <a:ext uri="{FF2B5EF4-FFF2-40B4-BE49-F238E27FC236}">
                <a16:creationId xmlns:a16="http://schemas.microsoft.com/office/drawing/2014/main" id="{42F0D67B-7F9D-6A90-31E1-F3DC8DB4E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r="5441"/>
          <a:stretch>
            <a:fillRect/>
          </a:stretch>
        </p:blipFill>
        <p:spPr>
          <a:xfrm>
            <a:off x="1055688" y="2035928"/>
            <a:ext cx="4210794" cy="314491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8C443DF-FC4E-472D-A3E9-515C87F9B13F}"/>
              </a:ext>
            </a:extLst>
          </p:cNvPr>
          <p:cNvSpPr/>
          <p:nvPr/>
        </p:nvSpPr>
        <p:spPr>
          <a:xfrm>
            <a:off x="-1329688" y="1678329"/>
            <a:ext cx="262128" cy="262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20700" dist="228600" dir="5400000" sx="98000" sy="98000" algn="t" rotWithShape="0">
              <a:schemeClr val="accent1"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F49E547-1E41-4F22-AF0B-85F98E635F8A}"/>
              </a:ext>
            </a:extLst>
          </p:cNvPr>
          <p:cNvSpPr/>
          <p:nvPr/>
        </p:nvSpPr>
        <p:spPr>
          <a:xfrm>
            <a:off x="317500" y="3401377"/>
            <a:ext cx="414020" cy="4140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DA04282-B06E-44E6-84F3-662725929607}"/>
              </a:ext>
            </a:extLst>
          </p:cNvPr>
          <p:cNvSpPr/>
          <p:nvPr/>
        </p:nvSpPr>
        <p:spPr>
          <a:xfrm>
            <a:off x="-1329688" y="5085376"/>
            <a:ext cx="262128" cy="26212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20700" dist="228600" dir="5400000" sx="98000" sy="98000" algn="t" rotWithShape="0">
              <a:schemeClr val="accent1"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C65D164-7F66-4B49-AAF7-CA46ED34D9C6}"/>
              </a:ext>
            </a:extLst>
          </p:cNvPr>
          <p:cNvSpPr txBox="1"/>
          <p:nvPr/>
        </p:nvSpPr>
        <p:spPr>
          <a:xfrm rot="10800000">
            <a:off x="424815" y="3478482"/>
            <a:ext cx="199390" cy="259810"/>
          </a:xfrm>
          <a:custGeom>
            <a:avLst/>
            <a:gdLst/>
            <a:ahLst/>
            <a:cxnLst/>
            <a:rect l="l" t="t" r="r" b="b"/>
            <a:pathLst>
              <a:path w="117872" h="153590">
                <a:moveTo>
                  <a:pt x="0" y="0"/>
                </a:moveTo>
                <a:lnTo>
                  <a:pt x="117872" y="68758"/>
                </a:lnTo>
                <a:lnTo>
                  <a:pt x="117872" y="84832"/>
                </a:lnTo>
                <a:lnTo>
                  <a:pt x="0" y="153590"/>
                </a:lnTo>
                <a:lnTo>
                  <a:pt x="0" y="136624"/>
                </a:lnTo>
                <a:lnTo>
                  <a:pt x="108049" y="76795"/>
                </a:lnTo>
                <a:lnTo>
                  <a:pt x="0" y="1607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913834F-0F90-41F2-8FAB-3D5954FC01C2}"/>
              </a:ext>
            </a:extLst>
          </p:cNvPr>
          <p:cNvGrpSpPr/>
          <p:nvPr/>
        </p:nvGrpSpPr>
        <p:grpSpPr>
          <a:xfrm>
            <a:off x="5463106" y="2082991"/>
            <a:ext cx="5314275" cy="861775"/>
            <a:chOff x="5463106" y="2130054"/>
            <a:chExt cx="5314275" cy="86177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AE76DC9-C984-4955-926B-F51A54C91CDA}"/>
                </a:ext>
              </a:extLst>
            </p:cNvPr>
            <p:cNvSpPr/>
            <p:nvPr/>
          </p:nvSpPr>
          <p:spPr>
            <a:xfrm>
              <a:off x="5463106" y="2130054"/>
              <a:ext cx="3005951" cy="40011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2000" dirty="0">
                  <a:solidFill>
                    <a:schemeClr val="accent2">
                      <a:lumMod val="90000"/>
                    </a:schemeClr>
                  </a:solidFill>
                  <a:latin typeface="+mn-ea"/>
                </a:rPr>
                <a:t>问：得了糖尿病没得救？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4A5489D-9345-4918-8D5F-236BD7FC0BB4}"/>
                </a:ext>
              </a:extLst>
            </p:cNvPr>
            <p:cNvSpPr/>
            <p:nvPr/>
          </p:nvSpPr>
          <p:spPr>
            <a:xfrm>
              <a:off x="5463106" y="2591719"/>
              <a:ext cx="5314275" cy="40011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2000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答：控制好血糖，可以延缓和防止并发症发生</a:t>
              </a: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06611A13-EE7E-439C-9B96-3977A604B48D}"/>
              </a:ext>
            </a:extLst>
          </p:cNvPr>
          <p:cNvSpPr/>
          <p:nvPr/>
        </p:nvSpPr>
        <p:spPr>
          <a:xfrm>
            <a:off x="5463106" y="2035928"/>
            <a:ext cx="5673207" cy="95590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AA2FAE7-8D60-4DC7-A230-D5216C065CC2}"/>
              </a:ext>
            </a:extLst>
          </p:cNvPr>
          <p:cNvSpPr/>
          <p:nvPr/>
        </p:nvSpPr>
        <p:spPr>
          <a:xfrm>
            <a:off x="5463106" y="3095410"/>
            <a:ext cx="5800528" cy="114313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虽然目前糖尿病还不可治愈，但是通过坚持规范的治疗、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合理控制饮食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、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规律运动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，控制好血糖，是可以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延缓和防止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并发症发生的。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6A29D82-8219-46F0-B76C-923112B570F8}"/>
              </a:ext>
            </a:extLst>
          </p:cNvPr>
          <p:cNvSpPr/>
          <p:nvPr/>
        </p:nvSpPr>
        <p:spPr>
          <a:xfrm>
            <a:off x="1055688" y="480950"/>
            <a:ext cx="3467616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糖尿病谣言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大盘点</a:t>
            </a:r>
          </a:p>
        </p:txBody>
      </p:sp>
    </p:spTree>
    <p:extLst>
      <p:ext uri="{BB962C8B-B14F-4D97-AF65-F5344CB8AC3E}">
        <p14:creationId xmlns:p14="http://schemas.microsoft.com/office/powerpoint/2010/main" val="21400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9E6536F-CF66-6182-204C-5C0E88782CF1}"/>
              </a:ext>
            </a:extLst>
          </p:cNvPr>
          <p:cNvSpPr/>
          <p:nvPr/>
        </p:nvSpPr>
        <p:spPr>
          <a:xfrm>
            <a:off x="5567009" y="5638304"/>
            <a:ext cx="1057982" cy="23083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分享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奥菲斯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626516-2DB5-79BD-E1A7-4AF8F87A5BF0}"/>
              </a:ext>
            </a:extLst>
          </p:cNvPr>
          <p:cNvSpPr/>
          <p:nvPr/>
        </p:nvSpPr>
        <p:spPr>
          <a:xfrm>
            <a:off x="5365031" y="5974854"/>
            <a:ext cx="1461939" cy="23083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May 18</a:t>
            </a:r>
            <a:r>
              <a:rPr lang="en-US" altLang="zh-CN" sz="15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th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，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20XX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92483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202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3FFC8A20-EC27-45E5-B85C-992DF477A69F}"/>
              </a:ext>
            </a:extLst>
          </p:cNvPr>
          <p:cNvGrpSpPr/>
          <p:nvPr/>
        </p:nvGrpSpPr>
        <p:grpSpPr>
          <a:xfrm>
            <a:off x="4488950" y="1982123"/>
            <a:ext cx="3444931" cy="2316607"/>
            <a:chOff x="4488950" y="1982123"/>
            <a:chExt cx="3444931" cy="689953"/>
          </a:xfrm>
        </p:grpSpPr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A1AF3343-459D-4CA0-93E7-E8EAF1F05644}"/>
                </a:ext>
              </a:extLst>
            </p:cNvPr>
            <p:cNvCxnSpPr>
              <a:cxnSpLocks/>
            </p:cNvCxnSpPr>
            <p:nvPr/>
          </p:nvCxnSpPr>
          <p:spPr>
            <a:xfrm>
              <a:off x="4488950" y="1982123"/>
              <a:ext cx="0" cy="68995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640514B2-D1FF-4D94-9E16-55AFF0916F6D}"/>
                </a:ext>
              </a:extLst>
            </p:cNvPr>
            <p:cNvCxnSpPr>
              <a:cxnSpLocks/>
            </p:cNvCxnSpPr>
            <p:nvPr/>
          </p:nvCxnSpPr>
          <p:spPr>
            <a:xfrm>
              <a:off x="7933881" y="1982123"/>
              <a:ext cx="0" cy="68995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23D8B2D-3165-4DF5-806C-EDB8AA044304}"/>
              </a:ext>
            </a:extLst>
          </p:cNvPr>
          <p:cNvSpPr/>
          <p:nvPr/>
        </p:nvSpPr>
        <p:spPr>
          <a:xfrm>
            <a:off x="1055688" y="480950"/>
            <a:ext cx="2646878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什么是糖尿病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93E7411-F23C-4D17-8120-34FC8A7C8119}"/>
              </a:ext>
            </a:extLst>
          </p:cNvPr>
          <p:cNvSpPr/>
          <p:nvPr/>
        </p:nvSpPr>
        <p:spPr>
          <a:xfrm>
            <a:off x="1055688" y="1000984"/>
            <a:ext cx="3238046" cy="4480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糖尿病是一种代谢类疾病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0AE524E-F79B-4034-9D2C-06468F7823F8}"/>
              </a:ext>
            </a:extLst>
          </p:cNvPr>
          <p:cNvSpPr/>
          <p:nvPr/>
        </p:nvSpPr>
        <p:spPr>
          <a:xfrm>
            <a:off x="1046768" y="4916756"/>
            <a:ext cx="1210588" cy="4535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主要分为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861F19EF-9650-4627-AF65-12018CD419FE}"/>
              </a:ext>
            </a:extLst>
          </p:cNvPr>
          <p:cNvGrpSpPr/>
          <p:nvPr/>
        </p:nvGrpSpPr>
        <p:grpSpPr>
          <a:xfrm>
            <a:off x="1168400" y="3383069"/>
            <a:ext cx="877163" cy="369332"/>
            <a:chOff x="1062157" y="3270849"/>
            <a:chExt cx="877163" cy="369332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F2BEB302-BA83-456E-89C4-80EB38801429}"/>
                </a:ext>
              </a:extLst>
            </p:cNvPr>
            <p:cNvSpPr/>
            <p:nvPr/>
          </p:nvSpPr>
          <p:spPr>
            <a:xfrm>
              <a:off x="1062157" y="3274087"/>
              <a:ext cx="877163" cy="362857"/>
            </a:xfrm>
            <a:prstGeom prst="round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5FA540-0B2B-4C78-A854-AC55FD552D5D}"/>
                </a:ext>
              </a:extLst>
            </p:cNvPr>
            <p:cNvSpPr/>
            <p:nvPr/>
          </p:nvSpPr>
          <p:spPr>
            <a:xfrm>
              <a:off x="1062157" y="3270849"/>
              <a:ext cx="877163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胰岛素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DF0F328-8ABE-4CEE-AF1D-8A1898D8A1B6}"/>
              </a:ext>
            </a:extLst>
          </p:cNvPr>
          <p:cNvGrpSpPr/>
          <p:nvPr/>
        </p:nvGrpSpPr>
        <p:grpSpPr>
          <a:xfrm>
            <a:off x="2333244" y="3383069"/>
            <a:ext cx="1800493" cy="369332"/>
            <a:chOff x="2467439" y="3323507"/>
            <a:chExt cx="1800493" cy="369332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FD413A0C-E748-4C3F-B7FD-9FEF562AF534}"/>
                </a:ext>
              </a:extLst>
            </p:cNvPr>
            <p:cNvSpPr/>
            <p:nvPr/>
          </p:nvSpPr>
          <p:spPr>
            <a:xfrm>
              <a:off x="2467439" y="3326745"/>
              <a:ext cx="1800493" cy="362857"/>
            </a:xfrm>
            <a:prstGeom prst="roundRect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1377F67-B007-4556-8C0B-DBB50031288A}"/>
                </a:ext>
              </a:extLst>
            </p:cNvPr>
            <p:cNvSpPr/>
            <p:nvPr/>
          </p:nvSpPr>
          <p:spPr>
            <a:xfrm>
              <a:off x="2467439" y="3323507"/>
              <a:ext cx="1800493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solidFill>
                    <a:schemeClr val="accent1">
                      <a:lumMod val="7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分泌和作用缺陷</a:t>
              </a:r>
              <a:endParaRPr lang="zh-CN" altLang="en-US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F8590F8-D5A4-4952-B45F-27448BFAA086}"/>
              </a:ext>
            </a:extLst>
          </p:cNvPr>
          <p:cNvGrpSpPr/>
          <p:nvPr/>
        </p:nvGrpSpPr>
        <p:grpSpPr>
          <a:xfrm>
            <a:off x="8289094" y="3383069"/>
            <a:ext cx="646331" cy="369332"/>
            <a:chOff x="1055687" y="5346637"/>
            <a:chExt cx="646331" cy="369332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E651FC31-1684-4E40-BDE9-18B4993509FE}"/>
                </a:ext>
              </a:extLst>
            </p:cNvPr>
            <p:cNvSpPr/>
            <p:nvPr/>
          </p:nvSpPr>
          <p:spPr>
            <a:xfrm>
              <a:off x="1055688" y="5349875"/>
              <a:ext cx="646330" cy="362857"/>
            </a:xfrm>
            <a:prstGeom prst="roundRect">
              <a:avLst/>
            </a:prstGeom>
            <a:gradFill>
              <a:gsLst>
                <a:gs pos="100000">
                  <a:schemeClr val="accent3"/>
                </a:gs>
                <a:gs pos="0">
                  <a:schemeClr val="accent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4F92094-7DA3-4767-85D6-B97F3695E661}"/>
                </a:ext>
              </a:extLst>
            </p:cNvPr>
            <p:cNvSpPr/>
            <p:nvPr/>
          </p:nvSpPr>
          <p:spPr>
            <a:xfrm>
              <a:off x="1055687" y="5346637"/>
              <a:ext cx="646331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血液</a:t>
              </a:r>
            </a:p>
          </p:txBody>
        </p:sp>
      </p:grp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38FEFDE3-6A5C-47A2-BD8A-99D476E74316}"/>
              </a:ext>
            </a:extLst>
          </p:cNvPr>
          <p:cNvCxnSpPr>
            <a:cxnSpLocks/>
            <a:stCxn id="26" idx="3"/>
            <a:endCxn id="44" idx="1"/>
          </p:cNvCxnSpPr>
          <p:nvPr/>
        </p:nvCxnSpPr>
        <p:spPr>
          <a:xfrm>
            <a:off x="2045563" y="3567736"/>
            <a:ext cx="287681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6C596A9-48E0-463D-92D4-869EDBCD9DF5}"/>
              </a:ext>
            </a:extLst>
          </p:cNvPr>
          <p:cNvCxnSpPr>
            <a:cxnSpLocks/>
            <a:stCxn id="27" idx="3"/>
            <a:endCxn id="46" idx="1"/>
          </p:cNvCxnSpPr>
          <p:nvPr/>
        </p:nvCxnSpPr>
        <p:spPr>
          <a:xfrm flipV="1">
            <a:off x="6182991" y="3567736"/>
            <a:ext cx="287681" cy="1619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63F928FE-FC5A-4FA1-A413-C5471BBF5E2C}"/>
              </a:ext>
            </a:extLst>
          </p:cNvPr>
          <p:cNvCxnSpPr>
            <a:cxnSpLocks/>
            <a:stCxn id="30" idx="3"/>
            <a:endCxn id="47" idx="1"/>
          </p:cNvCxnSpPr>
          <p:nvPr/>
        </p:nvCxnSpPr>
        <p:spPr>
          <a:xfrm>
            <a:off x="8935425" y="3567736"/>
            <a:ext cx="287682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0AC1775-0ED8-497B-B6BD-10F83D34EFB8}"/>
              </a:ext>
            </a:extLst>
          </p:cNvPr>
          <p:cNvGrpSpPr/>
          <p:nvPr/>
        </p:nvGrpSpPr>
        <p:grpSpPr>
          <a:xfrm>
            <a:off x="4844163" y="2978140"/>
            <a:ext cx="1338828" cy="1179191"/>
            <a:chOff x="4796051" y="2918578"/>
            <a:chExt cx="1338828" cy="117919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2EE847AC-93BF-4A20-8468-8F0E1CA84D22}"/>
                </a:ext>
              </a:extLst>
            </p:cNvPr>
            <p:cNvSpPr/>
            <p:nvPr/>
          </p:nvSpPr>
          <p:spPr>
            <a:xfrm>
              <a:off x="4796051" y="2921816"/>
              <a:ext cx="1338828" cy="1175953"/>
            </a:xfrm>
            <a:prstGeom prst="roundRect">
              <a:avLst>
                <a:gd name="adj" fmla="val 8162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A34010F1-896D-4A52-ACC4-647180167E8C}"/>
                </a:ext>
              </a:extLst>
            </p:cNvPr>
            <p:cNvSpPr/>
            <p:nvPr/>
          </p:nvSpPr>
          <p:spPr>
            <a:xfrm>
              <a:off x="4796051" y="2918578"/>
              <a:ext cx="1338828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碳水化合物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CC604AF-CEA4-48FE-90C3-65F296FE93C5}"/>
                </a:ext>
              </a:extLst>
            </p:cNvPr>
            <p:cNvSpPr/>
            <p:nvPr/>
          </p:nvSpPr>
          <p:spPr>
            <a:xfrm>
              <a:off x="5142300" y="3323508"/>
              <a:ext cx="646331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脂肪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293D813-7936-4186-A95B-18B1970A62E9}"/>
                </a:ext>
              </a:extLst>
            </p:cNvPr>
            <p:cNvSpPr/>
            <p:nvPr/>
          </p:nvSpPr>
          <p:spPr>
            <a:xfrm>
              <a:off x="5026884" y="3728437"/>
              <a:ext cx="877163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蛋白质</a:t>
              </a: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D1817958-C549-4F4A-B259-234CF190A124}"/>
                </a:ext>
              </a:extLst>
            </p:cNvPr>
            <p:cNvCxnSpPr>
              <a:cxnSpLocks/>
            </p:cNvCxnSpPr>
            <p:nvPr/>
          </p:nvCxnSpPr>
          <p:spPr>
            <a:xfrm>
              <a:off x="4904760" y="3305709"/>
              <a:ext cx="11214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87212A78-103E-47EB-B431-30D7D2832A46}"/>
                </a:ext>
              </a:extLst>
            </p:cNvPr>
            <p:cNvCxnSpPr>
              <a:cxnSpLocks/>
            </p:cNvCxnSpPr>
            <p:nvPr/>
          </p:nvCxnSpPr>
          <p:spPr>
            <a:xfrm>
              <a:off x="4904760" y="3710639"/>
              <a:ext cx="11214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等腰三角形 19">
            <a:extLst>
              <a:ext uri="{FF2B5EF4-FFF2-40B4-BE49-F238E27FC236}">
                <a16:creationId xmlns:a16="http://schemas.microsoft.com/office/drawing/2014/main" id="{CB00B104-D17F-48CE-98E9-8BFA487F1907}"/>
              </a:ext>
            </a:extLst>
          </p:cNvPr>
          <p:cNvSpPr/>
          <p:nvPr/>
        </p:nvSpPr>
        <p:spPr>
          <a:xfrm rot="5400000">
            <a:off x="4410613" y="3500203"/>
            <a:ext cx="156674" cy="13506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7FBC6DFF-F29E-4505-A767-D1120BF52795}"/>
              </a:ext>
            </a:extLst>
          </p:cNvPr>
          <p:cNvSpPr/>
          <p:nvPr/>
        </p:nvSpPr>
        <p:spPr>
          <a:xfrm rot="5400000">
            <a:off x="7855544" y="3500203"/>
            <a:ext cx="156674" cy="13506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5F93385-2C60-4015-9026-939AC0AFDCFD}"/>
              </a:ext>
            </a:extLst>
          </p:cNvPr>
          <p:cNvGrpSpPr/>
          <p:nvPr/>
        </p:nvGrpSpPr>
        <p:grpSpPr>
          <a:xfrm>
            <a:off x="6470672" y="3383069"/>
            <a:ext cx="1107996" cy="369332"/>
            <a:chOff x="6662998" y="3325126"/>
            <a:chExt cx="1107996" cy="369332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95191AE-886B-4F04-9CAA-39FA1C8D140F}"/>
                </a:ext>
              </a:extLst>
            </p:cNvPr>
            <p:cNvSpPr/>
            <p:nvPr/>
          </p:nvSpPr>
          <p:spPr>
            <a:xfrm>
              <a:off x="6662998" y="3325126"/>
              <a:ext cx="1107996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solidFill>
                    <a:schemeClr val="accent2">
                      <a:lumMod val="90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代谢紊乱</a:t>
              </a:r>
            </a:p>
          </p:txBody>
        </p:sp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8849C0B4-15F8-4D63-93DC-22BA17BEB588}"/>
                </a:ext>
              </a:extLst>
            </p:cNvPr>
            <p:cNvSpPr/>
            <p:nvPr/>
          </p:nvSpPr>
          <p:spPr>
            <a:xfrm>
              <a:off x="6662998" y="3328364"/>
              <a:ext cx="1107996" cy="362857"/>
            </a:xfrm>
            <a:prstGeom prst="roundRect">
              <a:avLst/>
            </a:prstGeom>
            <a:noFill/>
            <a:ln w="9525"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57079CC-E578-4C0F-BC10-6EA58511AF12}"/>
              </a:ext>
            </a:extLst>
          </p:cNvPr>
          <p:cNvGrpSpPr/>
          <p:nvPr/>
        </p:nvGrpSpPr>
        <p:grpSpPr>
          <a:xfrm>
            <a:off x="9223107" y="3383069"/>
            <a:ext cx="1800493" cy="369332"/>
            <a:chOff x="9477090" y="3323507"/>
            <a:chExt cx="1800493" cy="369332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6A64A57-47C3-4DCC-AE90-5AD29869E5EC}"/>
                </a:ext>
              </a:extLst>
            </p:cNvPr>
            <p:cNvSpPr/>
            <p:nvPr/>
          </p:nvSpPr>
          <p:spPr>
            <a:xfrm>
              <a:off x="9477090" y="3323507"/>
              <a:ext cx="1800493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r"/>
              <a:r>
                <a:rPr lang="zh-CN" altLang="en-US" dirty="0">
                  <a:solidFill>
                    <a:schemeClr val="accent3">
                      <a:lumMod val="7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葡萄糖浓度升高</a:t>
              </a:r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9E3D09E5-D0E0-428E-8D3C-FB1291B54A1C}"/>
                </a:ext>
              </a:extLst>
            </p:cNvPr>
            <p:cNvSpPr/>
            <p:nvPr/>
          </p:nvSpPr>
          <p:spPr>
            <a:xfrm>
              <a:off x="9477090" y="3326745"/>
              <a:ext cx="1800492" cy="362857"/>
            </a:xfrm>
            <a:prstGeom prst="roundRect">
              <a:avLst/>
            </a:prstGeom>
            <a:noFill/>
            <a:ln w="9525"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5400000" scaled="1"/>
              </a:gra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8E6BA267-C423-4925-8A0A-9160A349B46B}"/>
              </a:ext>
            </a:extLst>
          </p:cNvPr>
          <p:cNvSpPr/>
          <p:nvPr/>
        </p:nvSpPr>
        <p:spPr>
          <a:xfrm>
            <a:off x="1055688" y="1910703"/>
            <a:ext cx="3002162" cy="8327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即体内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rgbClr val="64A5FF">
                    <a:lumMod val="7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胰岛素分泌和作用缺陷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0949C785-937E-440D-A247-228B798DBCFF}"/>
              </a:ext>
            </a:extLst>
          </p:cNvPr>
          <p:cNvSpPr/>
          <p:nvPr/>
        </p:nvSpPr>
        <p:spPr>
          <a:xfrm>
            <a:off x="4729402" y="1910703"/>
            <a:ext cx="3082896" cy="8327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导致碳水化合物、脂肪、蛋白质等</a:t>
            </a:r>
            <a:r>
              <a:rPr lang="zh-CN" altLang="en-US" sz="2000" dirty="0">
                <a:solidFill>
                  <a:srgbClr val="64A5FF">
                    <a:lumMod val="7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代谢紊乱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6A91A644-BEFD-4B43-8897-E7277EDA0050}"/>
              </a:ext>
            </a:extLst>
          </p:cNvPr>
          <p:cNvSpPr/>
          <p:nvPr/>
        </p:nvSpPr>
        <p:spPr>
          <a:xfrm>
            <a:off x="8205075" y="1910703"/>
            <a:ext cx="2771332" cy="8327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使</a:t>
            </a:r>
            <a:r>
              <a:rPr lang="zh-CN" altLang="en-US" sz="2000" dirty="0">
                <a:solidFill>
                  <a:srgbClr val="64A5FF">
                    <a:lumMod val="75000"/>
                  </a:srgb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血液中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的</a:t>
            </a:r>
            <a:endParaRPr lang="en-US" altLang="zh-CN" sz="2000" dirty="0">
              <a:solidFill>
                <a:prstClr val="black">
                  <a:lumMod val="85000"/>
                  <a:lumOff val="15000"/>
                </a:prst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葡萄糖浓度升高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F8B82F3D-0EF0-4A5D-8851-86129794C0EC}"/>
              </a:ext>
            </a:extLst>
          </p:cNvPr>
          <p:cNvGrpSpPr/>
          <p:nvPr/>
        </p:nvGrpSpPr>
        <p:grpSpPr>
          <a:xfrm>
            <a:off x="1062157" y="5415494"/>
            <a:ext cx="7070938" cy="453586"/>
            <a:chOff x="730656" y="6438039"/>
            <a:chExt cx="7070938" cy="453586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796BAEF-011F-418B-89E2-89CE4029EE12}"/>
                </a:ext>
              </a:extLst>
            </p:cNvPr>
            <p:cNvSpPr/>
            <p:nvPr/>
          </p:nvSpPr>
          <p:spPr>
            <a:xfrm>
              <a:off x="730656" y="6438039"/>
              <a:ext cx="1314784" cy="453586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1</a:t>
              </a: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型糖尿病</a:t>
              </a: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FEDCE38D-7284-4A94-9E0B-A855BAFE7B0D}"/>
                </a:ext>
              </a:extLst>
            </p:cNvPr>
            <p:cNvSpPr/>
            <p:nvPr/>
          </p:nvSpPr>
          <p:spPr>
            <a:xfrm>
              <a:off x="2396100" y="6438039"/>
              <a:ext cx="1367682" cy="453586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2</a:t>
              </a: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型糖尿病</a:t>
              </a: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7FCAFAA6-1F62-4FD2-9F32-C0E594AC139A}"/>
                </a:ext>
              </a:extLst>
            </p:cNvPr>
            <p:cNvSpPr/>
            <p:nvPr/>
          </p:nvSpPr>
          <p:spPr>
            <a:xfrm>
              <a:off x="4056736" y="6438039"/>
              <a:ext cx="1467068" cy="453586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妊娠糖尿病</a:t>
              </a: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B935014E-7058-465D-8B61-1E9A54225F2C}"/>
                </a:ext>
              </a:extLst>
            </p:cNvPr>
            <p:cNvSpPr/>
            <p:nvPr/>
          </p:nvSpPr>
          <p:spPr>
            <a:xfrm>
              <a:off x="5821565" y="6438039"/>
              <a:ext cx="1980029" cy="453586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特殊类型糖尿病</a:t>
              </a:r>
            </a:p>
          </p:txBody>
        </p: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57B1ED1D-6218-4E7B-952A-C554C5CA06C1}"/>
                </a:ext>
              </a:extLst>
            </p:cNvPr>
            <p:cNvCxnSpPr>
              <a:cxnSpLocks/>
            </p:cNvCxnSpPr>
            <p:nvPr/>
          </p:nvCxnSpPr>
          <p:spPr>
            <a:xfrm>
              <a:off x="5672685" y="6540455"/>
              <a:ext cx="0" cy="2487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365E0954-DA17-4DAD-B35B-39082587FC2B}"/>
                </a:ext>
              </a:extLst>
            </p:cNvPr>
            <p:cNvCxnSpPr>
              <a:cxnSpLocks/>
            </p:cNvCxnSpPr>
            <p:nvPr/>
          </p:nvCxnSpPr>
          <p:spPr>
            <a:xfrm>
              <a:off x="3907855" y="6540455"/>
              <a:ext cx="0" cy="2487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0CB7A97A-1B91-49BD-93DE-35A0BC5155BC}"/>
                </a:ext>
              </a:extLst>
            </p:cNvPr>
            <p:cNvCxnSpPr>
              <a:cxnSpLocks/>
            </p:cNvCxnSpPr>
            <p:nvPr/>
          </p:nvCxnSpPr>
          <p:spPr>
            <a:xfrm>
              <a:off x="2247219" y="6540455"/>
              <a:ext cx="0" cy="2487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A9D71CF7-76B0-4994-9D95-893546EF4F3F}"/>
              </a:ext>
            </a:extLst>
          </p:cNvPr>
          <p:cNvCxnSpPr>
            <a:cxnSpLocks/>
          </p:cNvCxnSpPr>
          <p:nvPr/>
        </p:nvCxnSpPr>
        <p:spPr>
          <a:xfrm>
            <a:off x="1168400" y="4685704"/>
            <a:ext cx="98599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89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>
            <a:extLst>
              <a:ext uri="{FF2B5EF4-FFF2-40B4-BE49-F238E27FC236}">
                <a16:creationId xmlns:a16="http://schemas.microsoft.com/office/drawing/2014/main" id="{5E16A32B-E7D0-4390-9FE2-A2998C176903}"/>
              </a:ext>
            </a:extLst>
          </p:cNvPr>
          <p:cNvSpPr/>
          <p:nvPr/>
        </p:nvSpPr>
        <p:spPr>
          <a:xfrm>
            <a:off x="0" y="0"/>
            <a:ext cx="12192000" cy="3020077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3B21B2BB-435B-41E1-89D0-3D7B61349141}"/>
              </a:ext>
            </a:extLst>
          </p:cNvPr>
          <p:cNvSpPr/>
          <p:nvPr/>
        </p:nvSpPr>
        <p:spPr>
          <a:xfrm>
            <a:off x="1055688" y="2446399"/>
            <a:ext cx="10080625" cy="3542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127000" dir="5400000" algn="ctr" rotWithShape="0">
              <a:schemeClr val="accent1">
                <a:lumMod val="7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6B6E471-D93D-4BA0-B0A0-AA063D50BB33}"/>
              </a:ext>
            </a:extLst>
          </p:cNvPr>
          <p:cNvSpPr/>
          <p:nvPr/>
        </p:nvSpPr>
        <p:spPr>
          <a:xfrm>
            <a:off x="1055689" y="930250"/>
            <a:ext cx="6551032" cy="74770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我们吃进食物后，消化系统会把它们分解成葡萄糖，然后葡萄糖通过血液供应到各个细胞，作为细胞的能量来源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9FF467A-5AE1-4BEC-998E-D842B844AFFA}"/>
              </a:ext>
            </a:extLst>
          </p:cNvPr>
          <p:cNvSpPr/>
          <p:nvPr/>
        </p:nvSpPr>
        <p:spPr>
          <a:xfrm>
            <a:off x="7940039" y="928504"/>
            <a:ext cx="3196273" cy="11251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而胰岛素的作用就好像是一把钥匙，把细胞的门打开，让葡萄糖进入</a:t>
            </a:r>
          </a:p>
        </p:txBody>
      </p:sp>
      <p:grpSp>
        <p:nvGrpSpPr>
          <p:cNvPr id="96" name="PA-组合 95">
            <a:extLst>
              <a:ext uri="{FF2B5EF4-FFF2-40B4-BE49-F238E27FC236}">
                <a16:creationId xmlns:a16="http://schemas.microsoft.com/office/drawing/2014/main" id="{A4081AE5-FDFB-4201-B697-17A583AAF56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55927" y="3346050"/>
            <a:ext cx="697236" cy="1326997"/>
            <a:chOff x="1176406" y="3489463"/>
            <a:chExt cx="697236" cy="1326997"/>
          </a:xfrm>
        </p:grpSpPr>
        <p:sp>
          <p:nvSpPr>
            <p:cNvPr id="19" name="PA-矩形 18">
              <a:extLst>
                <a:ext uri="{FF2B5EF4-FFF2-40B4-BE49-F238E27FC236}">
                  <a16:creationId xmlns:a16="http://schemas.microsoft.com/office/drawing/2014/main" id="{C629BFD7-21D3-4C49-9578-36E538DE972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201859" y="4447128"/>
              <a:ext cx="646331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食物</a:t>
              </a:r>
            </a:p>
          </p:txBody>
        </p: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03B6EA48-E8F9-48A0-9522-20A047E39EC4}"/>
                </a:ext>
              </a:extLst>
            </p:cNvPr>
            <p:cNvGrpSpPr/>
            <p:nvPr/>
          </p:nvGrpSpPr>
          <p:grpSpPr>
            <a:xfrm>
              <a:off x="1176406" y="3489463"/>
              <a:ext cx="697236" cy="697234"/>
              <a:chOff x="1171918" y="3489463"/>
              <a:chExt cx="697236" cy="697234"/>
            </a:xfrm>
          </p:grpSpPr>
          <p:sp>
            <p:nvSpPr>
              <p:cNvPr id="37" name="PA-矩形 36">
                <a:extLst>
                  <a:ext uri="{FF2B5EF4-FFF2-40B4-BE49-F238E27FC236}">
                    <a16:creationId xmlns:a16="http://schemas.microsoft.com/office/drawing/2014/main" id="{9F0EE1E3-0C30-4D0A-9715-188B2952644D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1171918" y="3489463"/>
                <a:ext cx="697236" cy="6972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F46AF019-4A77-491B-AD7E-EE29D19E7BDB}"/>
                  </a:ext>
                </a:extLst>
              </p:cNvPr>
              <p:cNvGrpSpPr/>
              <p:nvPr/>
            </p:nvGrpSpPr>
            <p:grpSpPr>
              <a:xfrm>
                <a:off x="1204832" y="3566640"/>
                <a:ext cx="631406" cy="542878"/>
                <a:chOff x="1959571" y="3671006"/>
                <a:chExt cx="1605483" cy="1380381"/>
              </a:xfrm>
            </p:grpSpPr>
            <p:sp>
              <p:nvSpPr>
                <p:cNvPr id="29" name="PA-任意多边形 28">
                  <a:extLst>
                    <a:ext uri="{FF2B5EF4-FFF2-40B4-BE49-F238E27FC236}">
                      <a16:creationId xmlns:a16="http://schemas.microsoft.com/office/drawing/2014/main" id="{79F4793B-61DF-43F8-9E88-229E6A9CBEB6}"/>
                    </a:ext>
                  </a:extLst>
                </p:cNvPr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2336907" y="3992288"/>
                  <a:ext cx="119063" cy="119063"/>
                </a:xfrm>
                <a:custGeom>
                  <a:avLst/>
                  <a:gdLst>
                    <a:gd name="connsiteX0" fmla="*/ 0 w 119062"/>
                    <a:gd name="connsiteY0" fmla="*/ 59717 h 119062"/>
                    <a:gd name="connsiteX1" fmla="*/ 59717 w 119062"/>
                    <a:gd name="connsiteY1" fmla="*/ 119435 h 119062"/>
                    <a:gd name="connsiteX2" fmla="*/ 119435 w 119062"/>
                    <a:gd name="connsiteY2" fmla="*/ 59717 h 119062"/>
                    <a:gd name="connsiteX3" fmla="*/ 59717 w 119062"/>
                    <a:gd name="connsiteY3" fmla="*/ 0 h 119062"/>
                    <a:gd name="connsiteX4" fmla="*/ 0 w 119062"/>
                    <a:gd name="connsiteY4" fmla="*/ 59717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062" h="119062">
                      <a:moveTo>
                        <a:pt x="0" y="59717"/>
                      </a:moveTo>
                      <a:cubicBezTo>
                        <a:pt x="0" y="92698"/>
                        <a:pt x="26736" y="119435"/>
                        <a:pt x="59717" y="119435"/>
                      </a:cubicBezTo>
                      <a:cubicBezTo>
                        <a:pt x="92698" y="119435"/>
                        <a:pt x="119435" y="92698"/>
                        <a:pt x="119435" y="59717"/>
                      </a:cubicBezTo>
                      <a:cubicBezTo>
                        <a:pt x="119435" y="26736"/>
                        <a:pt x="92698" y="0"/>
                        <a:pt x="59717" y="0"/>
                      </a:cubicBezTo>
                      <a:cubicBezTo>
                        <a:pt x="26736" y="0"/>
                        <a:pt x="0" y="26736"/>
                        <a:pt x="0" y="5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PA-任意多边形 29">
                  <a:extLst>
                    <a:ext uri="{FF2B5EF4-FFF2-40B4-BE49-F238E27FC236}">
                      <a16:creationId xmlns:a16="http://schemas.microsoft.com/office/drawing/2014/main" id="{B4684CF0-ABF4-41E7-9823-75E50A9FCEA1}"/>
                    </a:ext>
                  </a:extLst>
                </p:cNvPr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2592705" y="3907084"/>
                  <a:ext cx="83716" cy="83716"/>
                </a:xfrm>
                <a:custGeom>
                  <a:avLst/>
                  <a:gdLst>
                    <a:gd name="connsiteX0" fmla="*/ 0 w 83715"/>
                    <a:gd name="connsiteY0" fmla="*/ 42602 h 83715"/>
                    <a:gd name="connsiteX1" fmla="*/ 42602 w 83715"/>
                    <a:gd name="connsiteY1" fmla="*/ 85204 h 83715"/>
                    <a:gd name="connsiteX2" fmla="*/ 85204 w 83715"/>
                    <a:gd name="connsiteY2" fmla="*/ 42602 h 83715"/>
                    <a:gd name="connsiteX3" fmla="*/ 42602 w 83715"/>
                    <a:gd name="connsiteY3" fmla="*/ 0 h 83715"/>
                    <a:gd name="connsiteX4" fmla="*/ 0 w 83715"/>
                    <a:gd name="connsiteY4" fmla="*/ 42602 h 83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715" h="83715">
                      <a:moveTo>
                        <a:pt x="0" y="42602"/>
                      </a:moveTo>
                      <a:cubicBezTo>
                        <a:pt x="0" y="66130"/>
                        <a:pt x="19074" y="85204"/>
                        <a:pt x="42602" y="85204"/>
                      </a:cubicBezTo>
                      <a:cubicBezTo>
                        <a:pt x="66130" y="85204"/>
                        <a:pt x="85204" y="66130"/>
                        <a:pt x="85204" y="42602"/>
                      </a:cubicBezTo>
                      <a:cubicBezTo>
                        <a:pt x="85204" y="19074"/>
                        <a:pt x="66130" y="0"/>
                        <a:pt x="42602" y="0"/>
                      </a:cubicBezTo>
                      <a:cubicBezTo>
                        <a:pt x="19074" y="0"/>
                        <a:pt x="0" y="19074"/>
                        <a:pt x="0" y="4260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PA-任意多边形 30">
                  <a:extLst>
                    <a:ext uri="{FF2B5EF4-FFF2-40B4-BE49-F238E27FC236}">
                      <a16:creationId xmlns:a16="http://schemas.microsoft.com/office/drawing/2014/main" id="{E192201C-0194-4213-90A9-8F39DBD7F4BA}"/>
                    </a:ext>
                  </a:extLst>
                </p:cNvPr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2766945" y="4023106"/>
                  <a:ext cx="79995" cy="79995"/>
                </a:xfrm>
                <a:custGeom>
                  <a:avLst/>
                  <a:gdLst>
                    <a:gd name="connsiteX0" fmla="*/ 33161 w 79995"/>
                    <a:gd name="connsiteY0" fmla="*/ 79754 h 79995"/>
                    <a:gd name="connsiteX1" fmla="*/ 79758 w 79995"/>
                    <a:gd name="connsiteY1" fmla="*/ 47225 h 79995"/>
                    <a:gd name="connsiteX2" fmla="*/ 47228 w 79995"/>
                    <a:gd name="connsiteY2" fmla="*/ 628 h 79995"/>
                    <a:gd name="connsiteX3" fmla="*/ 47224 w 79995"/>
                    <a:gd name="connsiteY3" fmla="*/ 627 h 79995"/>
                    <a:gd name="connsiteX4" fmla="*/ 627 w 79995"/>
                    <a:gd name="connsiteY4" fmla="*/ 33157 h 79995"/>
                    <a:gd name="connsiteX5" fmla="*/ 33157 w 79995"/>
                    <a:gd name="connsiteY5" fmla="*/ 79754 h 79995"/>
                    <a:gd name="connsiteX6" fmla="*/ 33161 w 79995"/>
                    <a:gd name="connsiteY6" fmla="*/ 79754 h 79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995" h="79995">
                      <a:moveTo>
                        <a:pt x="33161" y="79754"/>
                      </a:moveTo>
                      <a:cubicBezTo>
                        <a:pt x="55011" y="83639"/>
                        <a:pt x="75873" y="69075"/>
                        <a:pt x="79758" y="47225"/>
                      </a:cubicBezTo>
                      <a:cubicBezTo>
                        <a:pt x="83642" y="25375"/>
                        <a:pt x="69078" y="4513"/>
                        <a:pt x="47228" y="628"/>
                      </a:cubicBezTo>
                      <a:cubicBezTo>
                        <a:pt x="47227" y="628"/>
                        <a:pt x="47225" y="627"/>
                        <a:pt x="47224" y="627"/>
                      </a:cubicBezTo>
                      <a:cubicBezTo>
                        <a:pt x="25374" y="-3257"/>
                        <a:pt x="4512" y="11307"/>
                        <a:pt x="627" y="33157"/>
                      </a:cubicBezTo>
                      <a:cubicBezTo>
                        <a:pt x="-3257" y="55007"/>
                        <a:pt x="11306" y="75869"/>
                        <a:pt x="33157" y="79754"/>
                      </a:cubicBezTo>
                      <a:cubicBezTo>
                        <a:pt x="33158" y="79754"/>
                        <a:pt x="33159" y="79754"/>
                        <a:pt x="33161" y="7975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PA-任意多边形 31">
                  <a:extLst>
                    <a:ext uri="{FF2B5EF4-FFF2-40B4-BE49-F238E27FC236}">
                      <a16:creationId xmlns:a16="http://schemas.microsoft.com/office/drawing/2014/main" id="{500DFF1C-A610-4CDE-9EE0-45263A36CA92}"/>
                    </a:ext>
                  </a:extLst>
                </p:cNvPr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2976255" y="3864130"/>
                  <a:ext cx="102319" cy="102319"/>
                </a:xfrm>
                <a:custGeom>
                  <a:avLst/>
                  <a:gdLst>
                    <a:gd name="connsiteX0" fmla="*/ 42376 w 102319"/>
                    <a:gd name="connsiteY0" fmla="*/ 101909 h 102319"/>
                    <a:gd name="connsiteX1" fmla="*/ 101919 w 102319"/>
                    <a:gd name="connsiteY1" fmla="*/ 60348 h 102319"/>
                    <a:gd name="connsiteX2" fmla="*/ 60358 w 102319"/>
                    <a:gd name="connsiteY2" fmla="*/ 804 h 102319"/>
                    <a:gd name="connsiteX3" fmla="*/ 60346 w 102319"/>
                    <a:gd name="connsiteY3" fmla="*/ 802 h 102319"/>
                    <a:gd name="connsiteX4" fmla="*/ 802 w 102319"/>
                    <a:gd name="connsiteY4" fmla="*/ 42363 h 102319"/>
                    <a:gd name="connsiteX5" fmla="*/ 42363 w 102319"/>
                    <a:gd name="connsiteY5" fmla="*/ 101907 h 102319"/>
                    <a:gd name="connsiteX6" fmla="*/ 42376 w 102319"/>
                    <a:gd name="connsiteY6" fmla="*/ 101909 h 102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319" h="102319">
                      <a:moveTo>
                        <a:pt x="42376" y="101909"/>
                      </a:moveTo>
                      <a:cubicBezTo>
                        <a:pt x="70295" y="106875"/>
                        <a:pt x="96954" y="88267"/>
                        <a:pt x="101919" y="60348"/>
                      </a:cubicBezTo>
                      <a:cubicBezTo>
                        <a:pt x="106885" y="32428"/>
                        <a:pt x="88277" y="5770"/>
                        <a:pt x="60358" y="804"/>
                      </a:cubicBezTo>
                      <a:cubicBezTo>
                        <a:pt x="60354" y="804"/>
                        <a:pt x="60350" y="803"/>
                        <a:pt x="60346" y="802"/>
                      </a:cubicBezTo>
                      <a:cubicBezTo>
                        <a:pt x="32426" y="-4164"/>
                        <a:pt x="5768" y="14444"/>
                        <a:pt x="802" y="42363"/>
                      </a:cubicBezTo>
                      <a:cubicBezTo>
                        <a:pt x="-4164" y="70283"/>
                        <a:pt x="14444" y="96941"/>
                        <a:pt x="42363" y="101907"/>
                      </a:cubicBezTo>
                      <a:cubicBezTo>
                        <a:pt x="42367" y="101907"/>
                        <a:pt x="42372" y="101908"/>
                        <a:pt x="42376" y="10190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PA-任意多边形 32">
                  <a:extLst>
                    <a:ext uri="{FF2B5EF4-FFF2-40B4-BE49-F238E27FC236}">
                      <a16:creationId xmlns:a16="http://schemas.microsoft.com/office/drawing/2014/main" id="{45577195-5A80-4817-AFEA-74D497E4908F}"/>
                    </a:ext>
                  </a:extLst>
                </p:cNvPr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3136374" y="4032005"/>
                  <a:ext cx="93018" cy="93018"/>
                </a:xfrm>
                <a:custGeom>
                  <a:avLst/>
                  <a:gdLst>
                    <a:gd name="connsiteX0" fmla="*/ 38844 w 93017"/>
                    <a:gd name="connsiteY0" fmla="*/ 93417 h 93017"/>
                    <a:gd name="connsiteX1" fmla="*/ 93426 w 93017"/>
                    <a:gd name="connsiteY1" fmla="*/ 55319 h 93017"/>
                    <a:gd name="connsiteX2" fmla="*/ 55328 w 93017"/>
                    <a:gd name="connsiteY2" fmla="*/ 737 h 93017"/>
                    <a:gd name="connsiteX3" fmla="*/ 55317 w 93017"/>
                    <a:gd name="connsiteY3" fmla="*/ 735 h 93017"/>
                    <a:gd name="connsiteX4" fmla="*/ 735 w 93017"/>
                    <a:gd name="connsiteY4" fmla="*/ 38833 h 93017"/>
                    <a:gd name="connsiteX5" fmla="*/ 38833 w 93017"/>
                    <a:gd name="connsiteY5" fmla="*/ 93415 h 93017"/>
                    <a:gd name="connsiteX6" fmla="*/ 38844 w 93017"/>
                    <a:gd name="connsiteY6" fmla="*/ 93417 h 93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3017" h="93017">
                      <a:moveTo>
                        <a:pt x="38844" y="93417"/>
                      </a:moveTo>
                      <a:cubicBezTo>
                        <a:pt x="64437" y="97968"/>
                        <a:pt x="88874" y="80912"/>
                        <a:pt x="93426" y="55319"/>
                      </a:cubicBezTo>
                      <a:cubicBezTo>
                        <a:pt x="97978" y="29726"/>
                        <a:pt x="80921" y="5289"/>
                        <a:pt x="55328" y="737"/>
                      </a:cubicBezTo>
                      <a:cubicBezTo>
                        <a:pt x="55324" y="737"/>
                        <a:pt x="55321" y="736"/>
                        <a:pt x="55317" y="735"/>
                      </a:cubicBezTo>
                      <a:cubicBezTo>
                        <a:pt x="29724" y="-3817"/>
                        <a:pt x="5287" y="13240"/>
                        <a:pt x="735" y="38833"/>
                      </a:cubicBezTo>
                      <a:cubicBezTo>
                        <a:pt x="-3817" y="64426"/>
                        <a:pt x="13240" y="88863"/>
                        <a:pt x="38833" y="93415"/>
                      </a:cubicBezTo>
                      <a:cubicBezTo>
                        <a:pt x="38837" y="93415"/>
                        <a:pt x="38840" y="93416"/>
                        <a:pt x="38844" y="934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PA-任意多边形 33">
                  <a:extLst>
                    <a:ext uri="{FF2B5EF4-FFF2-40B4-BE49-F238E27FC236}">
                      <a16:creationId xmlns:a16="http://schemas.microsoft.com/office/drawing/2014/main" id="{3E621B78-8943-4136-8462-800D47A8CC86}"/>
                    </a:ext>
                  </a:extLst>
                </p:cNvPr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1959571" y="3671006"/>
                  <a:ext cx="1605483" cy="1380381"/>
                </a:xfrm>
                <a:custGeom>
                  <a:avLst/>
                  <a:gdLst>
                    <a:gd name="connsiteX0" fmla="*/ 1596983 w 1605483"/>
                    <a:gd name="connsiteY0" fmla="*/ 500249 h 1380380"/>
                    <a:gd name="connsiteX1" fmla="*/ 1569636 w 1605483"/>
                    <a:gd name="connsiteY1" fmla="*/ 488528 h 1380380"/>
                    <a:gd name="connsiteX2" fmla="*/ 1496896 w 1605483"/>
                    <a:gd name="connsiteY2" fmla="*/ 488528 h 1380380"/>
                    <a:gd name="connsiteX3" fmla="*/ 1440155 w 1605483"/>
                    <a:gd name="connsiteY3" fmla="*/ 396999 h 1380380"/>
                    <a:gd name="connsiteX4" fmla="*/ 1442946 w 1605483"/>
                    <a:gd name="connsiteY4" fmla="*/ 362024 h 1380380"/>
                    <a:gd name="connsiteX5" fmla="*/ 1271050 w 1605483"/>
                    <a:gd name="connsiteY5" fmla="*/ 159060 h 1380380"/>
                    <a:gd name="connsiteX6" fmla="*/ 1073852 w 1605483"/>
                    <a:gd name="connsiteY6" fmla="*/ 17301 h 1380380"/>
                    <a:gd name="connsiteX7" fmla="*/ 882422 w 1605483"/>
                    <a:gd name="connsiteY7" fmla="*/ 70507 h 1380380"/>
                    <a:gd name="connsiteX8" fmla="*/ 706247 w 1605483"/>
                    <a:gd name="connsiteY8" fmla="*/ 71996 h 1380380"/>
                    <a:gd name="connsiteX9" fmla="*/ 526537 w 1605483"/>
                    <a:gd name="connsiteY9" fmla="*/ 0 h 1380380"/>
                    <a:gd name="connsiteX10" fmla="*/ 311480 w 1605483"/>
                    <a:gd name="connsiteY10" fmla="*/ 120365 h 1380380"/>
                    <a:gd name="connsiteX11" fmla="*/ 180139 w 1605483"/>
                    <a:gd name="connsiteY11" fmla="*/ 306772 h 1380380"/>
                    <a:gd name="connsiteX12" fmla="*/ 100888 w 1605483"/>
                    <a:gd name="connsiteY12" fmla="*/ 473087 h 1380380"/>
                    <a:gd name="connsiteX13" fmla="*/ 101446 w 1605483"/>
                    <a:gd name="connsiteY13" fmla="*/ 488528 h 1380380"/>
                    <a:gd name="connsiteX14" fmla="*/ 37450 w 1605483"/>
                    <a:gd name="connsiteY14" fmla="*/ 488528 h 1380380"/>
                    <a:gd name="connsiteX15" fmla="*/ 10103 w 1605483"/>
                    <a:gd name="connsiteY15" fmla="*/ 500249 h 1380380"/>
                    <a:gd name="connsiteX16" fmla="*/ 57 w 1605483"/>
                    <a:gd name="connsiteY16" fmla="*/ 528340 h 1380380"/>
                    <a:gd name="connsiteX17" fmla="*/ 444123 w 1605483"/>
                    <a:gd name="connsiteY17" fmla="*/ 1198439 h 1380380"/>
                    <a:gd name="connsiteX18" fmla="*/ 444123 w 1605483"/>
                    <a:gd name="connsiteY18" fmla="*/ 1285875 h 1380380"/>
                    <a:gd name="connsiteX19" fmla="*/ 540303 w 1605483"/>
                    <a:gd name="connsiteY19" fmla="*/ 1382055 h 1380380"/>
                    <a:gd name="connsiteX20" fmla="*/ 1066597 w 1605483"/>
                    <a:gd name="connsiteY20" fmla="*/ 1382055 h 1380380"/>
                    <a:gd name="connsiteX21" fmla="*/ 1162777 w 1605483"/>
                    <a:gd name="connsiteY21" fmla="*/ 1285875 h 1380380"/>
                    <a:gd name="connsiteX22" fmla="*/ 1162777 w 1605483"/>
                    <a:gd name="connsiteY22" fmla="*/ 1198439 h 1380380"/>
                    <a:gd name="connsiteX23" fmla="*/ 1607029 w 1605483"/>
                    <a:gd name="connsiteY23" fmla="*/ 528340 h 1380380"/>
                    <a:gd name="connsiteX24" fmla="*/ 1596983 w 1605483"/>
                    <a:gd name="connsiteY24" fmla="*/ 500249 h 1380380"/>
                    <a:gd name="connsiteX25" fmla="*/ 175860 w 1605483"/>
                    <a:gd name="connsiteY25" fmla="*/ 473273 h 1380380"/>
                    <a:gd name="connsiteX26" fmla="*/ 237066 w 1605483"/>
                    <a:gd name="connsiteY26" fmla="*/ 358862 h 1380380"/>
                    <a:gd name="connsiteX27" fmla="*/ 255484 w 1605483"/>
                    <a:gd name="connsiteY27" fmla="*/ 324259 h 1380380"/>
                    <a:gd name="connsiteX28" fmla="*/ 255297 w 1605483"/>
                    <a:gd name="connsiteY28" fmla="*/ 322399 h 1380380"/>
                    <a:gd name="connsiteX29" fmla="*/ 254925 w 1605483"/>
                    <a:gd name="connsiteY29" fmla="*/ 314958 h 1380380"/>
                    <a:gd name="connsiteX30" fmla="*/ 346455 w 1605483"/>
                    <a:gd name="connsiteY30" fmla="*/ 188640 h 1380380"/>
                    <a:gd name="connsiteX31" fmla="*/ 373244 w 1605483"/>
                    <a:gd name="connsiteY31" fmla="*/ 165757 h 1380380"/>
                    <a:gd name="connsiteX32" fmla="*/ 526165 w 1605483"/>
                    <a:gd name="connsiteY32" fmla="*/ 75344 h 1380380"/>
                    <a:gd name="connsiteX33" fmla="*/ 668110 w 1605483"/>
                    <a:gd name="connsiteY33" fmla="*/ 144363 h 1380380"/>
                    <a:gd name="connsiteX34" fmla="*/ 694899 w 1605483"/>
                    <a:gd name="connsiteY34" fmla="*/ 160920 h 1380380"/>
                    <a:gd name="connsiteX35" fmla="*/ 724850 w 1605483"/>
                    <a:gd name="connsiteY35" fmla="*/ 151247 h 1380380"/>
                    <a:gd name="connsiteX36" fmla="*/ 862330 w 1605483"/>
                    <a:gd name="connsiteY36" fmla="*/ 148084 h 1380380"/>
                    <a:gd name="connsiteX37" fmla="*/ 915164 w 1605483"/>
                    <a:gd name="connsiteY37" fmla="*/ 143619 h 1380380"/>
                    <a:gd name="connsiteX38" fmla="*/ 1064737 w 1605483"/>
                    <a:gd name="connsiteY38" fmla="*/ 92087 h 1380380"/>
                    <a:gd name="connsiteX39" fmla="*/ 1206681 w 1605483"/>
                    <a:gd name="connsiteY39" fmla="*/ 204639 h 1380380"/>
                    <a:gd name="connsiteX40" fmla="*/ 1246493 w 1605483"/>
                    <a:gd name="connsiteY40" fmla="*/ 234032 h 1380380"/>
                    <a:gd name="connsiteX41" fmla="*/ 1255050 w 1605483"/>
                    <a:gd name="connsiteY41" fmla="*/ 233474 h 1380380"/>
                    <a:gd name="connsiteX42" fmla="*/ 1367974 w 1605483"/>
                    <a:gd name="connsiteY42" fmla="*/ 362210 h 1380380"/>
                    <a:gd name="connsiteX43" fmla="*/ 1362579 w 1605483"/>
                    <a:gd name="connsiteY43" fmla="*/ 401650 h 1380380"/>
                    <a:gd name="connsiteX44" fmla="*/ 1377090 w 1605483"/>
                    <a:gd name="connsiteY44" fmla="*/ 442578 h 1380380"/>
                    <a:gd name="connsiteX45" fmla="*/ 1416343 w 1605483"/>
                    <a:gd name="connsiteY45" fmla="*/ 488528 h 1380380"/>
                    <a:gd name="connsiteX46" fmla="*/ 176605 w 1605483"/>
                    <a:gd name="connsiteY46" fmla="*/ 488528 h 1380380"/>
                    <a:gd name="connsiteX47" fmla="*/ 175860 w 1605483"/>
                    <a:gd name="connsiteY47" fmla="*/ 473273 h 1380380"/>
                    <a:gd name="connsiteX48" fmla="*/ 1066597 w 1605483"/>
                    <a:gd name="connsiteY48" fmla="*/ 1307083 h 1380380"/>
                    <a:gd name="connsiteX49" fmla="*/ 540489 w 1605483"/>
                    <a:gd name="connsiteY49" fmla="*/ 1307083 h 1380380"/>
                    <a:gd name="connsiteX50" fmla="*/ 519281 w 1605483"/>
                    <a:gd name="connsiteY50" fmla="*/ 1285875 h 1380380"/>
                    <a:gd name="connsiteX51" fmla="*/ 519281 w 1605483"/>
                    <a:gd name="connsiteY51" fmla="*/ 1217042 h 1380380"/>
                    <a:gd name="connsiteX52" fmla="*/ 1087805 w 1605483"/>
                    <a:gd name="connsiteY52" fmla="*/ 1217042 h 1380380"/>
                    <a:gd name="connsiteX53" fmla="*/ 1087805 w 1605483"/>
                    <a:gd name="connsiteY53" fmla="*/ 1285875 h 1380380"/>
                    <a:gd name="connsiteX54" fmla="*/ 1066597 w 1605483"/>
                    <a:gd name="connsiteY54" fmla="*/ 1307083 h 1380380"/>
                    <a:gd name="connsiteX55" fmla="*/ 1109571 w 1605483"/>
                    <a:gd name="connsiteY55" fmla="*/ 1140768 h 1380380"/>
                    <a:gd name="connsiteX56" fmla="*/ 1106967 w 1605483"/>
                    <a:gd name="connsiteY56" fmla="*/ 1142070 h 1380380"/>
                    <a:gd name="connsiteX57" fmla="*/ 500120 w 1605483"/>
                    <a:gd name="connsiteY57" fmla="*/ 1142070 h 1380380"/>
                    <a:gd name="connsiteX58" fmla="*/ 497515 w 1605483"/>
                    <a:gd name="connsiteY58" fmla="*/ 1140768 h 1380380"/>
                    <a:gd name="connsiteX59" fmla="*/ 78378 w 1605483"/>
                    <a:gd name="connsiteY59" fmla="*/ 563501 h 1380380"/>
                    <a:gd name="connsiteX60" fmla="*/ 1528522 w 1605483"/>
                    <a:gd name="connsiteY60" fmla="*/ 563501 h 1380380"/>
                    <a:gd name="connsiteX61" fmla="*/ 1109571 w 1605483"/>
                    <a:gd name="connsiteY61" fmla="*/ 1140768 h 1380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1605483" h="1380380">
                      <a:moveTo>
                        <a:pt x="1596983" y="500249"/>
                      </a:moveTo>
                      <a:cubicBezTo>
                        <a:pt x="1589914" y="492807"/>
                        <a:pt x="1580054" y="488528"/>
                        <a:pt x="1569636" y="488528"/>
                      </a:cubicBezTo>
                      <a:lnTo>
                        <a:pt x="1496896" y="488528"/>
                      </a:lnTo>
                      <a:cubicBezTo>
                        <a:pt x="1486106" y="452996"/>
                        <a:pt x="1466572" y="421370"/>
                        <a:pt x="1440155" y="396999"/>
                      </a:cubicBezTo>
                      <a:cubicBezTo>
                        <a:pt x="1442016" y="385465"/>
                        <a:pt x="1442946" y="373745"/>
                        <a:pt x="1442946" y="362024"/>
                      </a:cubicBezTo>
                      <a:cubicBezTo>
                        <a:pt x="1442946" y="255612"/>
                        <a:pt x="1367230" y="167990"/>
                        <a:pt x="1271050" y="159060"/>
                      </a:cubicBezTo>
                      <a:cubicBezTo>
                        <a:pt x="1241656" y="84088"/>
                        <a:pt x="1166126" y="28649"/>
                        <a:pt x="1073852" y="17301"/>
                      </a:cubicBezTo>
                      <a:cubicBezTo>
                        <a:pt x="1002601" y="8558"/>
                        <a:pt x="932093" y="28649"/>
                        <a:pt x="882422" y="70507"/>
                      </a:cubicBezTo>
                      <a:cubicBezTo>
                        <a:pt x="828472" y="39812"/>
                        <a:pt x="760197" y="40370"/>
                        <a:pt x="706247" y="71996"/>
                      </a:cubicBezTo>
                      <a:cubicBezTo>
                        <a:pt x="661970" y="26975"/>
                        <a:pt x="596300" y="0"/>
                        <a:pt x="526537" y="0"/>
                      </a:cubicBezTo>
                      <a:cubicBezTo>
                        <a:pt x="433147" y="0"/>
                        <a:pt x="349431" y="47625"/>
                        <a:pt x="311480" y="120365"/>
                      </a:cubicBezTo>
                      <a:cubicBezTo>
                        <a:pt x="236508" y="145852"/>
                        <a:pt x="183302" y="220638"/>
                        <a:pt x="180139" y="306772"/>
                      </a:cubicBezTo>
                      <a:cubicBezTo>
                        <a:pt x="130840" y="344723"/>
                        <a:pt x="100888" y="406487"/>
                        <a:pt x="100888" y="473087"/>
                      </a:cubicBezTo>
                      <a:cubicBezTo>
                        <a:pt x="100888" y="478296"/>
                        <a:pt x="101074" y="483319"/>
                        <a:pt x="101446" y="488528"/>
                      </a:cubicBezTo>
                      <a:lnTo>
                        <a:pt x="37450" y="488528"/>
                      </a:lnTo>
                      <a:cubicBezTo>
                        <a:pt x="27032" y="488528"/>
                        <a:pt x="17172" y="492807"/>
                        <a:pt x="10103" y="500249"/>
                      </a:cubicBezTo>
                      <a:cubicBezTo>
                        <a:pt x="3034" y="507876"/>
                        <a:pt x="-501" y="517922"/>
                        <a:pt x="57" y="528340"/>
                      </a:cubicBezTo>
                      <a:cubicBezTo>
                        <a:pt x="17731" y="815578"/>
                        <a:pt x="187209" y="1070074"/>
                        <a:pt x="444123" y="1198439"/>
                      </a:cubicBezTo>
                      <a:lnTo>
                        <a:pt x="444123" y="1285875"/>
                      </a:lnTo>
                      <a:cubicBezTo>
                        <a:pt x="444123" y="1338895"/>
                        <a:pt x="487283" y="1382055"/>
                        <a:pt x="540303" y="1382055"/>
                      </a:cubicBezTo>
                      <a:lnTo>
                        <a:pt x="1066597" y="1382055"/>
                      </a:lnTo>
                      <a:cubicBezTo>
                        <a:pt x="1119617" y="1382055"/>
                        <a:pt x="1162777" y="1338895"/>
                        <a:pt x="1162777" y="1285875"/>
                      </a:cubicBezTo>
                      <a:lnTo>
                        <a:pt x="1162777" y="1198439"/>
                      </a:lnTo>
                      <a:cubicBezTo>
                        <a:pt x="1419878" y="1070260"/>
                        <a:pt x="1589356" y="815578"/>
                        <a:pt x="1607029" y="528340"/>
                      </a:cubicBezTo>
                      <a:cubicBezTo>
                        <a:pt x="1607773" y="517922"/>
                        <a:pt x="1604052" y="507876"/>
                        <a:pt x="1596983" y="500249"/>
                      </a:cubicBezTo>
                      <a:close/>
                      <a:moveTo>
                        <a:pt x="175860" y="473273"/>
                      </a:moveTo>
                      <a:cubicBezTo>
                        <a:pt x="175860" y="424904"/>
                        <a:pt x="199301" y="381186"/>
                        <a:pt x="237066" y="358862"/>
                      </a:cubicBezTo>
                      <a:cubicBezTo>
                        <a:pt x="249344" y="351606"/>
                        <a:pt x="256414" y="338398"/>
                        <a:pt x="255484" y="324259"/>
                      </a:cubicBezTo>
                      <a:lnTo>
                        <a:pt x="255297" y="322399"/>
                      </a:lnTo>
                      <a:cubicBezTo>
                        <a:pt x="255111" y="319980"/>
                        <a:pt x="254925" y="317376"/>
                        <a:pt x="254925" y="314958"/>
                      </a:cubicBezTo>
                      <a:cubicBezTo>
                        <a:pt x="254925" y="253380"/>
                        <a:pt x="293435" y="200360"/>
                        <a:pt x="346455" y="188640"/>
                      </a:cubicBezTo>
                      <a:cubicBezTo>
                        <a:pt x="358547" y="186035"/>
                        <a:pt x="368593" y="177292"/>
                        <a:pt x="373244" y="165757"/>
                      </a:cubicBezTo>
                      <a:cubicBezTo>
                        <a:pt x="394452" y="111621"/>
                        <a:pt x="456029" y="75344"/>
                        <a:pt x="526165" y="75344"/>
                      </a:cubicBezTo>
                      <a:cubicBezTo>
                        <a:pt x="585696" y="75344"/>
                        <a:pt x="640018" y="101761"/>
                        <a:pt x="668110" y="144363"/>
                      </a:cubicBezTo>
                      <a:cubicBezTo>
                        <a:pt x="674249" y="153479"/>
                        <a:pt x="683923" y="159618"/>
                        <a:pt x="694899" y="160920"/>
                      </a:cubicBezTo>
                      <a:cubicBezTo>
                        <a:pt x="705875" y="162223"/>
                        <a:pt x="716665" y="158688"/>
                        <a:pt x="724850" y="151247"/>
                      </a:cubicBezTo>
                      <a:cubicBezTo>
                        <a:pt x="763918" y="115528"/>
                        <a:pt x="821589" y="113854"/>
                        <a:pt x="862330" y="148084"/>
                      </a:cubicBezTo>
                      <a:cubicBezTo>
                        <a:pt x="878143" y="161292"/>
                        <a:pt x="901770" y="159432"/>
                        <a:pt x="915164" y="143619"/>
                      </a:cubicBezTo>
                      <a:cubicBezTo>
                        <a:pt x="948279" y="104552"/>
                        <a:pt x="1005577" y="84832"/>
                        <a:pt x="1064737" y="92087"/>
                      </a:cubicBezTo>
                      <a:cubicBezTo>
                        <a:pt x="1135988" y="100831"/>
                        <a:pt x="1194217" y="146968"/>
                        <a:pt x="1206681" y="204639"/>
                      </a:cubicBezTo>
                      <a:cubicBezTo>
                        <a:pt x="1210588" y="223056"/>
                        <a:pt x="1227889" y="235707"/>
                        <a:pt x="1246493" y="234032"/>
                      </a:cubicBezTo>
                      <a:cubicBezTo>
                        <a:pt x="1249283" y="233846"/>
                        <a:pt x="1252260" y="233474"/>
                        <a:pt x="1255050" y="233474"/>
                      </a:cubicBezTo>
                      <a:cubicBezTo>
                        <a:pt x="1317372" y="233474"/>
                        <a:pt x="1367974" y="291145"/>
                        <a:pt x="1367974" y="362210"/>
                      </a:cubicBezTo>
                      <a:cubicBezTo>
                        <a:pt x="1367974" y="375605"/>
                        <a:pt x="1366113" y="389000"/>
                        <a:pt x="1362579" y="401650"/>
                      </a:cubicBezTo>
                      <a:cubicBezTo>
                        <a:pt x="1358114" y="417091"/>
                        <a:pt x="1364067" y="433462"/>
                        <a:pt x="1377090" y="442578"/>
                      </a:cubicBezTo>
                      <a:cubicBezTo>
                        <a:pt x="1393461" y="454112"/>
                        <a:pt x="1406855" y="469925"/>
                        <a:pt x="1416343" y="488528"/>
                      </a:cubicBezTo>
                      <a:lnTo>
                        <a:pt x="176605" y="488528"/>
                      </a:lnTo>
                      <a:cubicBezTo>
                        <a:pt x="176047" y="483505"/>
                        <a:pt x="175860" y="478482"/>
                        <a:pt x="175860" y="473273"/>
                      </a:cubicBezTo>
                      <a:close/>
                      <a:moveTo>
                        <a:pt x="1066597" y="1307083"/>
                      </a:moveTo>
                      <a:lnTo>
                        <a:pt x="540489" y="1307083"/>
                      </a:lnTo>
                      <a:cubicBezTo>
                        <a:pt x="528769" y="1307083"/>
                        <a:pt x="519281" y="1297595"/>
                        <a:pt x="519281" y="1285875"/>
                      </a:cubicBezTo>
                      <a:lnTo>
                        <a:pt x="519281" y="1217042"/>
                      </a:lnTo>
                      <a:lnTo>
                        <a:pt x="1087805" y="1217042"/>
                      </a:lnTo>
                      <a:lnTo>
                        <a:pt x="1087805" y="1285875"/>
                      </a:lnTo>
                      <a:cubicBezTo>
                        <a:pt x="1087805" y="1297595"/>
                        <a:pt x="1078317" y="1307083"/>
                        <a:pt x="1066597" y="1307083"/>
                      </a:cubicBezTo>
                      <a:close/>
                      <a:moveTo>
                        <a:pt x="1109571" y="1140768"/>
                      </a:moveTo>
                      <a:cubicBezTo>
                        <a:pt x="1108641" y="1141140"/>
                        <a:pt x="1107897" y="1141698"/>
                        <a:pt x="1106967" y="1142070"/>
                      </a:cubicBezTo>
                      <a:lnTo>
                        <a:pt x="500120" y="1142070"/>
                      </a:lnTo>
                      <a:cubicBezTo>
                        <a:pt x="499376" y="1141698"/>
                        <a:pt x="498445" y="1141140"/>
                        <a:pt x="497515" y="1140768"/>
                      </a:cubicBezTo>
                      <a:cubicBezTo>
                        <a:pt x="265529" y="1033611"/>
                        <a:pt x="107772" y="814648"/>
                        <a:pt x="78378" y="563501"/>
                      </a:cubicBezTo>
                      <a:lnTo>
                        <a:pt x="1528522" y="563501"/>
                      </a:lnTo>
                      <a:cubicBezTo>
                        <a:pt x="1499129" y="814648"/>
                        <a:pt x="1341371" y="1033425"/>
                        <a:pt x="1109571" y="114076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PA-任意多边形 34">
                  <a:extLst>
                    <a:ext uri="{FF2B5EF4-FFF2-40B4-BE49-F238E27FC236}">
                      <a16:creationId xmlns:a16="http://schemas.microsoft.com/office/drawing/2014/main" id="{4BBB503A-4222-43BC-A315-C1DED596D507}"/>
                    </a:ext>
                  </a:extLst>
                </p:cNvPr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2248158" y="4329932"/>
                  <a:ext cx="279053" cy="364629"/>
                </a:xfrm>
                <a:custGeom>
                  <a:avLst/>
                  <a:gdLst>
                    <a:gd name="connsiteX0" fmla="*/ 221392 w 279052"/>
                    <a:gd name="connsiteY0" fmla="*/ 358686 h 364628"/>
                    <a:gd name="connsiteX1" fmla="*/ 242228 w 279052"/>
                    <a:gd name="connsiteY1" fmla="*/ 365012 h 364628"/>
                    <a:gd name="connsiteX2" fmla="*/ 273110 w 279052"/>
                    <a:gd name="connsiteY2" fmla="*/ 348268 h 364628"/>
                    <a:gd name="connsiteX3" fmla="*/ 262692 w 279052"/>
                    <a:gd name="connsiteY3" fmla="*/ 296179 h 364628"/>
                    <a:gd name="connsiteX4" fmla="*/ 73494 w 279052"/>
                    <a:gd name="connsiteY4" fmla="*/ 27544 h 364628"/>
                    <a:gd name="connsiteX5" fmla="*/ 27544 w 279052"/>
                    <a:gd name="connsiteY5" fmla="*/ 1313 h 364628"/>
                    <a:gd name="connsiteX6" fmla="*/ 1313 w 279052"/>
                    <a:gd name="connsiteY6" fmla="*/ 47450 h 364628"/>
                    <a:gd name="connsiteX7" fmla="*/ 221392 w 279052"/>
                    <a:gd name="connsiteY7" fmla="*/ 358686 h 364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9052" h="364628">
                      <a:moveTo>
                        <a:pt x="221392" y="358686"/>
                      </a:moveTo>
                      <a:cubicBezTo>
                        <a:pt x="227904" y="362965"/>
                        <a:pt x="235159" y="365012"/>
                        <a:pt x="242228" y="365012"/>
                      </a:cubicBezTo>
                      <a:cubicBezTo>
                        <a:pt x="254321" y="365012"/>
                        <a:pt x="266227" y="359058"/>
                        <a:pt x="273110" y="348268"/>
                      </a:cubicBezTo>
                      <a:cubicBezTo>
                        <a:pt x="284644" y="330967"/>
                        <a:pt x="279993" y="307713"/>
                        <a:pt x="262692" y="296179"/>
                      </a:cubicBezTo>
                      <a:cubicBezTo>
                        <a:pt x="123724" y="203347"/>
                        <a:pt x="74239" y="30148"/>
                        <a:pt x="73494" y="27544"/>
                      </a:cubicBezTo>
                      <a:cubicBezTo>
                        <a:pt x="68099" y="7638"/>
                        <a:pt x="47636" y="-4082"/>
                        <a:pt x="27544" y="1313"/>
                      </a:cubicBezTo>
                      <a:cubicBezTo>
                        <a:pt x="7638" y="6894"/>
                        <a:pt x="-4082" y="27544"/>
                        <a:pt x="1313" y="47450"/>
                      </a:cubicBezTo>
                      <a:cubicBezTo>
                        <a:pt x="3545" y="55635"/>
                        <a:pt x="58053" y="249856"/>
                        <a:pt x="221392" y="35868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98" name="PA-组合 97">
            <a:extLst>
              <a:ext uri="{FF2B5EF4-FFF2-40B4-BE49-F238E27FC236}">
                <a16:creationId xmlns:a16="http://schemas.microsoft.com/office/drawing/2014/main" id="{7E1B39D5-0B64-4721-8244-45E8EE0A676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139177" y="3346050"/>
            <a:ext cx="877163" cy="1326997"/>
            <a:chOff x="4963236" y="3489463"/>
            <a:chExt cx="877163" cy="1326997"/>
          </a:xfrm>
        </p:grpSpPr>
        <p:sp>
          <p:nvSpPr>
            <p:cNvPr id="21" name="PA-矩形 20">
              <a:extLst>
                <a:ext uri="{FF2B5EF4-FFF2-40B4-BE49-F238E27FC236}">
                  <a16:creationId xmlns:a16="http://schemas.microsoft.com/office/drawing/2014/main" id="{874D3E64-F2C9-482C-8284-94C721DD8DB6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4963236" y="4447128"/>
              <a:ext cx="877163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葡萄糖</a:t>
              </a:r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8C7833F9-DA00-42EF-8AF4-441CC03D4328}"/>
                </a:ext>
              </a:extLst>
            </p:cNvPr>
            <p:cNvGrpSpPr/>
            <p:nvPr/>
          </p:nvGrpSpPr>
          <p:grpSpPr>
            <a:xfrm>
              <a:off x="5053199" y="3489463"/>
              <a:ext cx="697236" cy="697234"/>
              <a:chOff x="3866514" y="3498024"/>
              <a:chExt cx="474345" cy="474345"/>
            </a:xfrm>
          </p:grpSpPr>
          <p:sp>
            <p:nvSpPr>
              <p:cNvPr id="59" name="PA-矩形 58">
                <a:extLst>
                  <a:ext uri="{FF2B5EF4-FFF2-40B4-BE49-F238E27FC236}">
                    <a16:creationId xmlns:a16="http://schemas.microsoft.com/office/drawing/2014/main" id="{8EC5C33F-D027-49A8-972D-9BA4C53FB21A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3866514" y="3498024"/>
                <a:ext cx="474345" cy="4743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D8EEBA6B-DCEA-4DBB-88A4-8C3F1AF34CB5}"/>
                  </a:ext>
                </a:extLst>
              </p:cNvPr>
              <p:cNvGrpSpPr/>
              <p:nvPr/>
            </p:nvGrpSpPr>
            <p:grpSpPr>
              <a:xfrm>
                <a:off x="3892232" y="3565217"/>
                <a:ext cx="422908" cy="339959"/>
                <a:chOff x="3757901" y="3128148"/>
                <a:chExt cx="577877" cy="464533"/>
              </a:xfrm>
              <a:solidFill>
                <a:schemeClr val="accent2"/>
              </a:solidFill>
            </p:grpSpPr>
            <p:sp>
              <p:nvSpPr>
                <p:cNvPr id="60" name="PA-椭圆 59">
                  <a:extLst>
                    <a:ext uri="{FF2B5EF4-FFF2-40B4-BE49-F238E27FC236}">
                      <a16:creationId xmlns:a16="http://schemas.microsoft.com/office/drawing/2014/main" id="{A82CDFE6-E451-4DBD-9E8D-BB0998D04F49}"/>
                    </a:ext>
                  </a:extLst>
                </p:cNvPr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3757901" y="3322320"/>
                  <a:ext cx="60960" cy="6096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1" name="PA-椭圆 60">
                  <a:extLst>
                    <a:ext uri="{FF2B5EF4-FFF2-40B4-BE49-F238E27FC236}">
                      <a16:creationId xmlns:a16="http://schemas.microsoft.com/office/drawing/2014/main" id="{09E85D15-D2BF-4F9E-8708-D8703E1E1B75}"/>
                    </a:ext>
                  </a:extLst>
                </p:cNvPr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3866514" y="3470761"/>
                  <a:ext cx="60960" cy="6096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2" name="PA-椭圆 61">
                  <a:extLst>
                    <a:ext uri="{FF2B5EF4-FFF2-40B4-BE49-F238E27FC236}">
                      <a16:creationId xmlns:a16="http://schemas.microsoft.com/office/drawing/2014/main" id="{2D0AB11A-59D4-46F9-ABE6-190144BC2B24}"/>
                    </a:ext>
                  </a:extLst>
                </p:cNvPr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3896994" y="3142388"/>
                  <a:ext cx="60960" cy="6096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PA-椭圆 62">
                  <a:extLst>
                    <a:ext uri="{FF2B5EF4-FFF2-40B4-BE49-F238E27FC236}">
                      <a16:creationId xmlns:a16="http://schemas.microsoft.com/office/drawing/2014/main" id="{91284032-AD62-4027-87D2-DC8BB9E67D22}"/>
                    </a:ext>
                  </a:extLst>
                </p:cNvPr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3990416" y="3271139"/>
                  <a:ext cx="60960" cy="6096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PA-椭圆 63">
                  <a:extLst>
                    <a:ext uri="{FF2B5EF4-FFF2-40B4-BE49-F238E27FC236}">
                      <a16:creationId xmlns:a16="http://schemas.microsoft.com/office/drawing/2014/main" id="{D8CE58F3-E7E2-4B28-B8BA-3E7EF82E70F3}"/>
                    </a:ext>
                  </a:extLst>
                </p:cNvPr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3931177" y="3373131"/>
                  <a:ext cx="60960" cy="6096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PA-椭圆 64">
                  <a:extLst>
                    <a:ext uri="{FF2B5EF4-FFF2-40B4-BE49-F238E27FC236}">
                      <a16:creationId xmlns:a16="http://schemas.microsoft.com/office/drawing/2014/main" id="{591730E5-960D-479F-80BB-304079B6764C}"/>
                    </a:ext>
                  </a:extLst>
                </p:cNvPr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4142592" y="3338653"/>
                  <a:ext cx="60960" cy="6096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PA-椭圆 65">
                  <a:extLst>
                    <a:ext uri="{FF2B5EF4-FFF2-40B4-BE49-F238E27FC236}">
                      <a16:creationId xmlns:a16="http://schemas.microsoft.com/office/drawing/2014/main" id="{AA1624B0-112D-4864-9030-32011E1A9F83}"/>
                    </a:ext>
                  </a:extLst>
                </p:cNvPr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4113345" y="3128148"/>
                  <a:ext cx="60960" cy="6096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" name="PA-椭圆 66">
                  <a:extLst>
                    <a:ext uri="{FF2B5EF4-FFF2-40B4-BE49-F238E27FC236}">
                      <a16:creationId xmlns:a16="http://schemas.microsoft.com/office/drawing/2014/main" id="{8707E6AE-C53E-403C-99E2-5651C9F210C0}"/>
                    </a:ext>
                  </a:extLst>
                </p:cNvPr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4072783" y="3531721"/>
                  <a:ext cx="60960" cy="6096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" name="PA-椭圆 67">
                  <a:extLst>
                    <a:ext uri="{FF2B5EF4-FFF2-40B4-BE49-F238E27FC236}">
                      <a16:creationId xmlns:a16="http://schemas.microsoft.com/office/drawing/2014/main" id="{ADB85346-8617-47AC-9A60-9B67F813AEA3}"/>
                    </a:ext>
                  </a:extLst>
                </p:cNvPr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4274818" y="3322320"/>
                  <a:ext cx="60960" cy="6096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100" name="PA-组合 99">
            <a:extLst>
              <a:ext uri="{FF2B5EF4-FFF2-40B4-BE49-F238E27FC236}">
                <a16:creationId xmlns:a16="http://schemas.microsoft.com/office/drawing/2014/main" id="{CE527C6F-703C-447A-BC24-ED9C958DC451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328351" y="3090807"/>
            <a:ext cx="1207722" cy="1582240"/>
            <a:chOff x="9815878" y="3234220"/>
            <a:chExt cx="1207722" cy="1582240"/>
          </a:xfrm>
        </p:grpSpPr>
        <p:sp>
          <p:nvSpPr>
            <p:cNvPr id="23" name="PA-矩形 22">
              <a:extLst>
                <a:ext uri="{FF2B5EF4-FFF2-40B4-BE49-F238E27FC236}">
                  <a16:creationId xmlns:a16="http://schemas.microsoft.com/office/drawing/2014/main" id="{9FC2FEB8-D95A-4535-8CB8-DBE6807B2887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0096574" y="4447128"/>
              <a:ext cx="646331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细胞</a:t>
              </a:r>
            </a:p>
          </p:txBody>
        </p: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7AC9B977-6E55-40A1-A060-7CD62C90E2E5}"/>
                </a:ext>
              </a:extLst>
            </p:cNvPr>
            <p:cNvGrpSpPr/>
            <p:nvPr/>
          </p:nvGrpSpPr>
          <p:grpSpPr>
            <a:xfrm>
              <a:off x="9815878" y="3234220"/>
              <a:ext cx="1207722" cy="1207720"/>
              <a:chOff x="9815878" y="3234220"/>
              <a:chExt cx="1207722" cy="1207720"/>
            </a:xfrm>
          </p:grpSpPr>
          <p:sp>
            <p:nvSpPr>
              <p:cNvPr id="55" name="PA-矩形 54">
                <a:extLst>
                  <a:ext uri="{FF2B5EF4-FFF2-40B4-BE49-F238E27FC236}">
                    <a16:creationId xmlns:a16="http://schemas.microsoft.com/office/drawing/2014/main" id="{85CE049A-8D40-478D-B090-0E617C7E6378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9815878" y="3234220"/>
                <a:ext cx="1207722" cy="120772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6" name="组合 75">
                <a:extLst>
                  <a:ext uri="{FF2B5EF4-FFF2-40B4-BE49-F238E27FC236}">
                    <a16:creationId xmlns:a16="http://schemas.microsoft.com/office/drawing/2014/main" id="{6145D1FC-E134-45AF-B179-46F2D3A40196}"/>
                  </a:ext>
                </a:extLst>
              </p:cNvPr>
              <p:cNvGrpSpPr/>
              <p:nvPr/>
            </p:nvGrpSpPr>
            <p:grpSpPr>
              <a:xfrm rot="21395633">
                <a:off x="9885912" y="3306785"/>
                <a:ext cx="1098246" cy="1062588"/>
                <a:chOff x="8842113" y="3169461"/>
                <a:chExt cx="747162" cy="722904"/>
              </a:xfrm>
            </p:grpSpPr>
            <p:sp>
              <p:nvSpPr>
                <p:cNvPr id="51" name="PA-任意多边形 50">
                  <a:extLst>
                    <a:ext uri="{FF2B5EF4-FFF2-40B4-BE49-F238E27FC236}">
                      <a16:creationId xmlns:a16="http://schemas.microsoft.com/office/drawing/2014/main" id="{24961EA9-1947-4DF6-B746-D3B0FBBD5DD9}"/>
                    </a:ext>
                  </a:extLst>
                </p:cNvPr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8932360" y="3279191"/>
                  <a:ext cx="479348" cy="534658"/>
                </a:xfrm>
                <a:custGeom>
                  <a:avLst/>
                  <a:gdLst>
                    <a:gd name="connsiteX0" fmla="*/ 444855 w 919013"/>
                    <a:gd name="connsiteY0" fmla="*/ 318841 h 1025053"/>
                    <a:gd name="connsiteX1" fmla="*/ 663632 w 919013"/>
                    <a:gd name="connsiteY1" fmla="*/ 649240 h 1025053"/>
                    <a:gd name="connsiteX2" fmla="*/ 444855 w 919013"/>
                    <a:gd name="connsiteY2" fmla="*/ 318841 h 1025053"/>
                    <a:gd name="connsiteX3" fmla="*/ 613217 w 919013"/>
                    <a:gd name="connsiteY3" fmla="*/ 103040 h 1025053"/>
                    <a:gd name="connsiteX4" fmla="*/ 389230 w 919013"/>
                    <a:gd name="connsiteY4" fmla="*/ 56532 h 1025053"/>
                    <a:gd name="connsiteX5" fmla="*/ 613217 w 919013"/>
                    <a:gd name="connsiteY5" fmla="*/ 103040 h 1025053"/>
                    <a:gd name="connsiteX6" fmla="*/ 151291 w 919013"/>
                    <a:gd name="connsiteY6" fmla="*/ 780394 h 1025053"/>
                    <a:gd name="connsiteX7" fmla="*/ 300864 w 919013"/>
                    <a:gd name="connsiteY7" fmla="*/ 911549 h 1025053"/>
                    <a:gd name="connsiteX8" fmla="*/ 151291 w 919013"/>
                    <a:gd name="connsiteY8" fmla="*/ 780394 h 1025053"/>
                    <a:gd name="connsiteX9" fmla="*/ 913849 w 919013"/>
                    <a:gd name="connsiteY9" fmla="*/ 837693 h 1025053"/>
                    <a:gd name="connsiteX10" fmla="*/ 834412 w 919013"/>
                    <a:gd name="connsiteY10" fmla="*/ 973871 h 1025053"/>
                    <a:gd name="connsiteX11" fmla="*/ 700467 w 919013"/>
                    <a:gd name="connsiteY11" fmla="*/ 1011822 h 1025053"/>
                    <a:gd name="connsiteX12" fmla="*/ 770602 w 919013"/>
                    <a:gd name="connsiteY12" fmla="*/ 880481 h 1025053"/>
                    <a:gd name="connsiteX13" fmla="*/ 913849 w 919013"/>
                    <a:gd name="connsiteY13" fmla="*/ 837693 h 1025053"/>
                    <a:gd name="connsiteX14" fmla="*/ 78366 w 919013"/>
                    <a:gd name="connsiteY14" fmla="*/ 328143 h 1025053"/>
                    <a:gd name="connsiteX15" fmla="*/ 55855 w 919013"/>
                    <a:gd name="connsiteY15" fmla="*/ 502272 h 1025053"/>
                    <a:gd name="connsiteX16" fmla="*/ 78366 w 919013"/>
                    <a:gd name="connsiteY16" fmla="*/ 328143 h 1025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19013" h="1025053">
                      <a:moveTo>
                        <a:pt x="444855" y="318841"/>
                      </a:moveTo>
                      <a:cubicBezTo>
                        <a:pt x="595729" y="234009"/>
                        <a:pt x="865666" y="509341"/>
                        <a:pt x="663632" y="649240"/>
                      </a:cubicBezTo>
                      <a:cubicBezTo>
                        <a:pt x="437599" y="805509"/>
                        <a:pt x="237053" y="435671"/>
                        <a:pt x="444855" y="318841"/>
                      </a:cubicBezTo>
                      <a:close/>
                      <a:moveTo>
                        <a:pt x="613217" y="103040"/>
                      </a:moveTo>
                      <a:cubicBezTo>
                        <a:pt x="606891" y="179501"/>
                        <a:pt x="381789" y="148247"/>
                        <a:pt x="389230" y="56532"/>
                      </a:cubicBezTo>
                      <a:cubicBezTo>
                        <a:pt x="397602" y="-48764"/>
                        <a:pt x="620844" y="8349"/>
                        <a:pt x="613217" y="103040"/>
                      </a:cubicBezTo>
                      <a:close/>
                      <a:moveTo>
                        <a:pt x="151291" y="780394"/>
                      </a:moveTo>
                      <a:cubicBezTo>
                        <a:pt x="192219" y="740955"/>
                        <a:pt x="340861" y="873226"/>
                        <a:pt x="300864" y="911549"/>
                      </a:cubicBezTo>
                      <a:cubicBezTo>
                        <a:pt x="254913" y="955826"/>
                        <a:pt x="113898" y="816299"/>
                        <a:pt x="151291" y="780394"/>
                      </a:cubicBezTo>
                      <a:close/>
                      <a:moveTo>
                        <a:pt x="913849" y="837693"/>
                      </a:moveTo>
                      <a:cubicBezTo>
                        <a:pt x="934871" y="868203"/>
                        <a:pt x="899897" y="924944"/>
                        <a:pt x="834412" y="973871"/>
                      </a:cubicBezTo>
                      <a:cubicBezTo>
                        <a:pt x="768928" y="1022798"/>
                        <a:pt x="721675" y="1042332"/>
                        <a:pt x="700467" y="1011822"/>
                      </a:cubicBezTo>
                      <a:cubicBezTo>
                        <a:pt x="679445" y="981312"/>
                        <a:pt x="705118" y="929409"/>
                        <a:pt x="770602" y="880481"/>
                      </a:cubicBezTo>
                      <a:cubicBezTo>
                        <a:pt x="836087" y="831368"/>
                        <a:pt x="892641" y="807183"/>
                        <a:pt x="913849" y="837693"/>
                      </a:cubicBezTo>
                      <a:close/>
                      <a:moveTo>
                        <a:pt x="78366" y="328143"/>
                      </a:moveTo>
                      <a:cubicBezTo>
                        <a:pt x="137153" y="337073"/>
                        <a:pt x="112596" y="508597"/>
                        <a:pt x="55855" y="502272"/>
                      </a:cubicBezTo>
                      <a:cubicBezTo>
                        <a:pt x="-36604" y="491854"/>
                        <a:pt x="-3862" y="315493"/>
                        <a:pt x="78366" y="328143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PA-任意多边形 51">
                  <a:extLst>
                    <a:ext uri="{FF2B5EF4-FFF2-40B4-BE49-F238E27FC236}">
                      <a16:creationId xmlns:a16="http://schemas.microsoft.com/office/drawing/2014/main" id="{3DA225E8-5EDD-4754-A99A-EDDF1D04B412}"/>
                    </a:ext>
                  </a:extLst>
                </p:cNvPr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8842113" y="3169461"/>
                  <a:ext cx="747162" cy="722904"/>
                </a:xfrm>
                <a:custGeom>
                  <a:avLst/>
                  <a:gdLst>
                    <a:gd name="connsiteX0" fmla="*/ 877582 w 1432470"/>
                    <a:gd name="connsiteY0" fmla="*/ 165890 h 1385961"/>
                    <a:gd name="connsiteX1" fmla="*/ 785681 w 1432470"/>
                    <a:gd name="connsiteY1" fmla="*/ 114172 h 1385961"/>
                    <a:gd name="connsiteX2" fmla="*/ 725964 w 1432470"/>
                    <a:gd name="connsiteY2" fmla="*/ 89057 h 1385961"/>
                    <a:gd name="connsiteX3" fmla="*/ 531185 w 1432470"/>
                    <a:gd name="connsiteY3" fmla="*/ 77709 h 1385961"/>
                    <a:gd name="connsiteX4" fmla="*/ 424773 w 1432470"/>
                    <a:gd name="connsiteY4" fmla="*/ 153798 h 1385961"/>
                    <a:gd name="connsiteX5" fmla="*/ 419378 w 1432470"/>
                    <a:gd name="connsiteY5" fmla="*/ 167006 h 1385961"/>
                    <a:gd name="connsiteX6" fmla="*/ 264783 w 1432470"/>
                    <a:gd name="connsiteY6" fmla="*/ 377226 h 1385961"/>
                    <a:gd name="connsiteX7" fmla="*/ 198926 w 1432470"/>
                    <a:gd name="connsiteY7" fmla="*/ 419084 h 1385961"/>
                    <a:gd name="connsiteX8" fmla="*/ 74469 w 1432470"/>
                    <a:gd name="connsiteY8" fmla="*/ 599724 h 1385961"/>
                    <a:gd name="connsiteX9" fmla="*/ 85817 w 1432470"/>
                    <a:gd name="connsiteY9" fmla="*/ 782968 h 1385961"/>
                    <a:gd name="connsiteX10" fmla="*/ 178462 w 1432470"/>
                    <a:gd name="connsiteY10" fmla="*/ 975701 h 1385961"/>
                    <a:gd name="connsiteX11" fmla="*/ 635551 w 1432470"/>
                    <a:gd name="connsiteY11" fmla="*/ 1305541 h 1385961"/>
                    <a:gd name="connsiteX12" fmla="*/ 1026038 w 1432470"/>
                    <a:gd name="connsiteY12" fmla="*/ 1273915 h 1385961"/>
                    <a:gd name="connsiteX13" fmla="*/ 1305835 w 1432470"/>
                    <a:gd name="connsiteY13" fmla="*/ 1057928 h 1385961"/>
                    <a:gd name="connsiteX14" fmla="*/ 1323509 w 1432470"/>
                    <a:gd name="connsiteY14" fmla="*/ 1026675 h 1385961"/>
                    <a:gd name="connsiteX15" fmla="*/ 1278302 w 1432470"/>
                    <a:gd name="connsiteY15" fmla="*/ 567726 h 1385961"/>
                    <a:gd name="connsiteX16" fmla="*/ 877582 w 1432470"/>
                    <a:gd name="connsiteY16" fmla="*/ 165890 h 1385961"/>
                    <a:gd name="connsiteX17" fmla="*/ 980832 w 1432470"/>
                    <a:gd name="connsiteY17" fmla="*/ 984445 h 1385961"/>
                    <a:gd name="connsiteX18" fmla="*/ 948834 w 1432470"/>
                    <a:gd name="connsiteY18" fmla="*/ 983700 h 1385961"/>
                    <a:gd name="connsiteX19" fmla="*/ 949578 w 1432470"/>
                    <a:gd name="connsiteY19" fmla="*/ 951702 h 1385961"/>
                    <a:gd name="connsiteX20" fmla="*/ 1010598 w 1432470"/>
                    <a:gd name="connsiteY20" fmla="*/ 867242 h 1385961"/>
                    <a:gd name="connsiteX21" fmla="*/ 971902 w 1432470"/>
                    <a:gd name="connsiteY21" fmla="*/ 844546 h 1385961"/>
                    <a:gd name="connsiteX22" fmla="*/ 936183 w 1432470"/>
                    <a:gd name="connsiteY22" fmla="*/ 898496 h 1385961"/>
                    <a:gd name="connsiteX23" fmla="*/ 904185 w 1432470"/>
                    <a:gd name="connsiteY23" fmla="*/ 901473 h 1385961"/>
                    <a:gd name="connsiteX24" fmla="*/ 901209 w 1432470"/>
                    <a:gd name="connsiteY24" fmla="*/ 869475 h 1385961"/>
                    <a:gd name="connsiteX25" fmla="*/ 940834 w 1432470"/>
                    <a:gd name="connsiteY25" fmla="*/ 803804 h 1385961"/>
                    <a:gd name="connsiteX26" fmla="*/ 941020 w 1432470"/>
                    <a:gd name="connsiteY26" fmla="*/ 803432 h 1385961"/>
                    <a:gd name="connsiteX27" fmla="*/ 945485 w 1432470"/>
                    <a:gd name="connsiteY27" fmla="*/ 791898 h 1385961"/>
                    <a:gd name="connsiteX28" fmla="*/ 961484 w 1432470"/>
                    <a:gd name="connsiteY28" fmla="*/ 699439 h 1385961"/>
                    <a:gd name="connsiteX29" fmla="*/ 984553 w 1432470"/>
                    <a:gd name="connsiteY29" fmla="*/ 677114 h 1385961"/>
                    <a:gd name="connsiteX30" fmla="*/ 1006877 w 1432470"/>
                    <a:gd name="connsiteY30" fmla="*/ 699997 h 1385961"/>
                    <a:gd name="connsiteX31" fmla="*/ 989948 w 1432470"/>
                    <a:gd name="connsiteY31" fmla="*/ 802316 h 1385961"/>
                    <a:gd name="connsiteX32" fmla="*/ 1027713 w 1432470"/>
                    <a:gd name="connsiteY32" fmla="*/ 824640 h 1385961"/>
                    <a:gd name="connsiteX33" fmla="*/ 1043898 w 1432470"/>
                    <a:gd name="connsiteY33" fmla="*/ 689207 h 1385961"/>
                    <a:gd name="connsiteX34" fmla="*/ 1065106 w 1432470"/>
                    <a:gd name="connsiteY34" fmla="*/ 665022 h 1385961"/>
                    <a:gd name="connsiteX35" fmla="*/ 1089290 w 1432470"/>
                    <a:gd name="connsiteY35" fmla="*/ 686230 h 1385961"/>
                    <a:gd name="connsiteX36" fmla="*/ 1066594 w 1432470"/>
                    <a:gd name="connsiteY36" fmla="*/ 851243 h 1385961"/>
                    <a:gd name="connsiteX37" fmla="*/ 980832 w 1432470"/>
                    <a:gd name="connsiteY37" fmla="*/ 984445 h 1385961"/>
                    <a:gd name="connsiteX38" fmla="*/ 951810 w 1432470"/>
                    <a:gd name="connsiteY38" fmla="*/ 558610 h 1385961"/>
                    <a:gd name="connsiteX39" fmla="*/ 945857 w 1432470"/>
                    <a:gd name="connsiteY39" fmla="*/ 590236 h 1385961"/>
                    <a:gd name="connsiteX40" fmla="*/ 914231 w 1432470"/>
                    <a:gd name="connsiteY40" fmla="*/ 584283 h 1385961"/>
                    <a:gd name="connsiteX41" fmla="*/ 909208 w 1432470"/>
                    <a:gd name="connsiteY41" fmla="*/ 577586 h 1385961"/>
                    <a:gd name="connsiteX42" fmla="*/ 772100 w 1432470"/>
                    <a:gd name="connsiteY42" fmla="*/ 478615 h 1385961"/>
                    <a:gd name="connsiteX43" fmla="*/ 580670 w 1432470"/>
                    <a:gd name="connsiteY43" fmla="*/ 485126 h 1385961"/>
                    <a:gd name="connsiteX44" fmla="*/ 568578 w 1432470"/>
                    <a:gd name="connsiteY44" fmla="*/ 494242 h 1385961"/>
                    <a:gd name="connsiteX45" fmla="*/ 536766 w 1432470"/>
                    <a:gd name="connsiteY45" fmla="*/ 490707 h 1385961"/>
                    <a:gd name="connsiteX46" fmla="*/ 540301 w 1432470"/>
                    <a:gd name="connsiteY46" fmla="*/ 458895 h 1385961"/>
                    <a:gd name="connsiteX47" fmla="*/ 555183 w 1432470"/>
                    <a:gd name="connsiteY47" fmla="*/ 447733 h 1385961"/>
                    <a:gd name="connsiteX48" fmla="*/ 789960 w 1432470"/>
                    <a:gd name="connsiteY48" fmla="*/ 436943 h 1385961"/>
                    <a:gd name="connsiteX49" fmla="*/ 871629 w 1432470"/>
                    <a:gd name="connsiteY49" fmla="*/ 483452 h 1385961"/>
                    <a:gd name="connsiteX50" fmla="*/ 906232 w 1432470"/>
                    <a:gd name="connsiteY50" fmla="*/ 452012 h 1385961"/>
                    <a:gd name="connsiteX51" fmla="*/ 889303 w 1432470"/>
                    <a:gd name="connsiteY51" fmla="*/ 443268 h 1385961"/>
                    <a:gd name="connsiteX52" fmla="*/ 878326 w 1432470"/>
                    <a:gd name="connsiteY52" fmla="*/ 413131 h 1385961"/>
                    <a:gd name="connsiteX53" fmla="*/ 908464 w 1432470"/>
                    <a:gd name="connsiteY53" fmla="*/ 402154 h 1385961"/>
                    <a:gd name="connsiteX54" fmla="*/ 1012644 w 1432470"/>
                    <a:gd name="connsiteY54" fmla="*/ 483824 h 1385961"/>
                    <a:gd name="connsiteX55" fmla="*/ 1075338 w 1432470"/>
                    <a:gd name="connsiteY55" fmla="*/ 606979 h 1385961"/>
                    <a:gd name="connsiteX56" fmla="*/ 1059525 w 1432470"/>
                    <a:gd name="connsiteY56" fmla="*/ 635070 h 1385961"/>
                    <a:gd name="connsiteX57" fmla="*/ 1031619 w 1432470"/>
                    <a:gd name="connsiteY57" fmla="*/ 619258 h 1385961"/>
                    <a:gd name="connsiteX58" fmla="*/ 977483 w 1432470"/>
                    <a:gd name="connsiteY58" fmla="*/ 512287 h 1385961"/>
                    <a:gd name="connsiteX59" fmla="*/ 944183 w 1432470"/>
                    <a:gd name="connsiteY59" fmla="*/ 478429 h 1385961"/>
                    <a:gd name="connsiteX60" fmla="*/ 907534 w 1432470"/>
                    <a:gd name="connsiteY60" fmla="*/ 511543 h 1385961"/>
                    <a:gd name="connsiteX61" fmla="*/ 944369 w 1432470"/>
                    <a:gd name="connsiteY61" fmla="*/ 548936 h 1385961"/>
                    <a:gd name="connsiteX62" fmla="*/ 951810 w 1432470"/>
                    <a:gd name="connsiteY62" fmla="*/ 558610 h 1385961"/>
                    <a:gd name="connsiteX63" fmla="*/ 659549 w 1432470"/>
                    <a:gd name="connsiteY63" fmla="*/ 1136807 h 1385961"/>
                    <a:gd name="connsiteX64" fmla="*/ 705128 w 1432470"/>
                    <a:gd name="connsiteY64" fmla="*/ 1182386 h 1385961"/>
                    <a:gd name="connsiteX65" fmla="*/ 659549 w 1432470"/>
                    <a:gd name="connsiteY65" fmla="*/ 1227965 h 1385961"/>
                    <a:gd name="connsiteX66" fmla="*/ 613971 w 1432470"/>
                    <a:gd name="connsiteY66" fmla="*/ 1182386 h 1385961"/>
                    <a:gd name="connsiteX67" fmla="*/ 659549 w 1432470"/>
                    <a:gd name="connsiteY67" fmla="*/ 1136807 h 1385961"/>
                    <a:gd name="connsiteX68" fmla="*/ 683362 w 1432470"/>
                    <a:gd name="connsiteY68" fmla="*/ 941470 h 1385961"/>
                    <a:gd name="connsiteX69" fmla="*/ 685222 w 1432470"/>
                    <a:gd name="connsiteY69" fmla="*/ 941656 h 1385961"/>
                    <a:gd name="connsiteX70" fmla="*/ 690245 w 1432470"/>
                    <a:gd name="connsiteY70" fmla="*/ 942959 h 1385961"/>
                    <a:gd name="connsiteX71" fmla="*/ 719825 w 1432470"/>
                    <a:gd name="connsiteY71" fmla="*/ 946679 h 1385961"/>
                    <a:gd name="connsiteX72" fmla="*/ 751079 w 1432470"/>
                    <a:gd name="connsiteY72" fmla="*/ 945005 h 1385961"/>
                    <a:gd name="connsiteX73" fmla="*/ 777496 w 1432470"/>
                    <a:gd name="connsiteY73" fmla="*/ 963236 h 1385961"/>
                    <a:gd name="connsiteX74" fmla="*/ 759264 w 1432470"/>
                    <a:gd name="connsiteY74" fmla="*/ 989468 h 1385961"/>
                    <a:gd name="connsiteX75" fmla="*/ 718150 w 1432470"/>
                    <a:gd name="connsiteY75" fmla="*/ 991886 h 1385961"/>
                    <a:gd name="connsiteX76" fmla="*/ 701593 w 1432470"/>
                    <a:gd name="connsiteY76" fmla="*/ 990398 h 1385961"/>
                    <a:gd name="connsiteX77" fmla="*/ 696384 w 1432470"/>
                    <a:gd name="connsiteY77" fmla="*/ 1027419 h 1385961"/>
                    <a:gd name="connsiteX78" fmla="*/ 719266 w 1432470"/>
                    <a:gd name="connsiteY78" fmla="*/ 1028535 h 1385961"/>
                    <a:gd name="connsiteX79" fmla="*/ 843352 w 1432470"/>
                    <a:gd name="connsiteY79" fmla="*/ 1004536 h 1385961"/>
                    <a:gd name="connsiteX80" fmla="*/ 874792 w 1432470"/>
                    <a:gd name="connsiteY80" fmla="*/ 1011606 h 1385961"/>
                    <a:gd name="connsiteX81" fmla="*/ 867723 w 1432470"/>
                    <a:gd name="connsiteY81" fmla="*/ 1042860 h 1385961"/>
                    <a:gd name="connsiteX82" fmla="*/ 718522 w 1432470"/>
                    <a:gd name="connsiteY82" fmla="*/ 1073741 h 1385961"/>
                    <a:gd name="connsiteX83" fmla="*/ 669595 w 1432470"/>
                    <a:gd name="connsiteY83" fmla="*/ 1069835 h 1385961"/>
                    <a:gd name="connsiteX84" fmla="*/ 667921 w 1432470"/>
                    <a:gd name="connsiteY84" fmla="*/ 1069649 h 1385961"/>
                    <a:gd name="connsiteX85" fmla="*/ 666246 w 1432470"/>
                    <a:gd name="connsiteY85" fmla="*/ 1069277 h 1385961"/>
                    <a:gd name="connsiteX86" fmla="*/ 562439 w 1432470"/>
                    <a:gd name="connsiteY86" fmla="*/ 1036720 h 1385961"/>
                    <a:gd name="connsiteX87" fmla="*/ 554253 w 1432470"/>
                    <a:gd name="connsiteY87" fmla="*/ 1005652 h 1385961"/>
                    <a:gd name="connsiteX88" fmla="*/ 585321 w 1432470"/>
                    <a:gd name="connsiteY88" fmla="*/ 997467 h 1385961"/>
                    <a:gd name="connsiteX89" fmla="*/ 651922 w 1432470"/>
                    <a:gd name="connsiteY89" fmla="*/ 1020907 h 1385961"/>
                    <a:gd name="connsiteX90" fmla="*/ 657503 w 1432470"/>
                    <a:gd name="connsiteY90" fmla="*/ 980910 h 1385961"/>
                    <a:gd name="connsiteX91" fmla="*/ 548300 w 1432470"/>
                    <a:gd name="connsiteY91" fmla="*/ 924913 h 1385961"/>
                    <a:gd name="connsiteX92" fmla="*/ 443748 w 1432470"/>
                    <a:gd name="connsiteY92" fmla="*/ 774783 h 1385961"/>
                    <a:gd name="connsiteX93" fmla="*/ 397612 w 1432470"/>
                    <a:gd name="connsiteY93" fmla="*/ 776271 h 1385961"/>
                    <a:gd name="connsiteX94" fmla="*/ 410820 w 1432470"/>
                    <a:gd name="connsiteY94" fmla="*/ 817199 h 1385961"/>
                    <a:gd name="connsiteX95" fmla="*/ 398356 w 1432470"/>
                    <a:gd name="connsiteY95" fmla="*/ 846779 h 1385961"/>
                    <a:gd name="connsiteX96" fmla="*/ 368776 w 1432470"/>
                    <a:gd name="connsiteY96" fmla="*/ 834314 h 1385961"/>
                    <a:gd name="connsiteX97" fmla="*/ 367288 w 1432470"/>
                    <a:gd name="connsiteY97" fmla="*/ 555820 h 1385961"/>
                    <a:gd name="connsiteX98" fmla="*/ 546254 w 1432470"/>
                    <a:gd name="connsiteY98" fmla="*/ 359180 h 1385961"/>
                    <a:gd name="connsiteX99" fmla="*/ 576391 w 1432470"/>
                    <a:gd name="connsiteY99" fmla="*/ 369970 h 1385961"/>
                    <a:gd name="connsiteX100" fmla="*/ 565601 w 1432470"/>
                    <a:gd name="connsiteY100" fmla="*/ 400294 h 1385961"/>
                    <a:gd name="connsiteX101" fmla="*/ 409704 w 1432470"/>
                    <a:gd name="connsiteY101" fmla="*/ 571632 h 1385961"/>
                    <a:gd name="connsiteX102" fmla="*/ 389612 w 1432470"/>
                    <a:gd name="connsiteY102" fmla="*/ 731065 h 1385961"/>
                    <a:gd name="connsiteX103" fmla="*/ 435935 w 1432470"/>
                    <a:gd name="connsiteY103" fmla="*/ 729576 h 1385961"/>
                    <a:gd name="connsiteX104" fmla="*/ 435377 w 1432470"/>
                    <a:gd name="connsiteY104" fmla="*/ 697206 h 1385961"/>
                    <a:gd name="connsiteX105" fmla="*/ 459003 w 1432470"/>
                    <a:gd name="connsiteY105" fmla="*/ 675626 h 1385961"/>
                    <a:gd name="connsiteX106" fmla="*/ 480769 w 1432470"/>
                    <a:gd name="connsiteY106" fmla="*/ 699253 h 1385961"/>
                    <a:gd name="connsiteX107" fmla="*/ 483746 w 1432470"/>
                    <a:gd name="connsiteY107" fmla="*/ 746133 h 1385961"/>
                    <a:gd name="connsiteX108" fmla="*/ 575833 w 1432470"/>
                    <a:gd name="connsiteY108" fmla="*/ 889009 h 1385961"/>
                    <a:gd name="connsiteX109" fmla="*/ 683362 w 1432470"/>
                    <a:gd name="connsiteY109" fmla="*/ 941470 h 1385961"/>
                    <a:gd name="connsiteX110" fmla="*/ 816377 w 1432470"/>
                    <a:gd name="connsiteY110" fmla="*/ 53339 h 1385961"/>
                    <a:gd name="connsiteX111" fmla="*/ 913673 w 1432470"/>
                    <a:gd name="connsiteY111" fmla="*/ 108033 h 1385961"/>
                    <a:gd name="connsiteX112" fmla="*/ 1337647 w 1432470"/>
                    <a:gd name="connsiteY112" fmla="*/ 533681 h 1385961"/>
                    <a:gd name="connsiteX113" fmla="*/ 1384528 w 1432470"/>
                    <a:gd name="connsiteY113" fmla="*/ 1057184 h 1385961"/>
                    <a:gd name="connsiteX114" fmla="*/ 1363878 w 1432470"/>
                    <a:gd name="connsiteY114" fmla="*/ 1093833 h 1385961"/>
                    <a:gd name="connsiteX115" fmla="*/ 1049851 w 1432470"/>
                    <a:gd name="connsiteY115" fmla="*/ 1337539 h 1385961"/>
                    <a:gd name="connsiteX116" fmla="*/ 621970 w 1432470"/>
                    <a:gd name="connsiteY116" fmla="*/ 1372142 h 1385961"/>
                    <a:gd name="connsiteX117" fmla="*/ 122094 w 1432470"/>
                    <a:gd name="connsiteY117" fmla="*/ 1013838 h 1385961"/>
                    <a:gd name="connsiteX118" fmla="*/ 20146 w 1432470"/>
                    <a:gd name="connsiteY118" fmla="*/ 801386 h 1385961"/>
                    <a:gd name="connsiteX119" fmla="*/ 7682 w 1432470"/>
                    <a:gd name="connsiteY119" fmla="*/ 586143 h 1385961"/>
                    <a:gd name="connsiteX120" fmla="*/ 160789 w 1432470"/>
                    <a:gd name="connsiteY120" fmla="*/ 362901 h 1385961"/>
                    <a:gd name="connsiteX121" fmla="*/ 229250 w 1432470"/>
                    <a:gd name="connsiteY121" fmla="*/ 319183 h 1385961"/>
                    <a:gd name="connsiteX122" fmla="*/ 354638 w 1432470"/>
                    <a:gd name="connsiteY122" fmla="*/ 145054 h 1385961"/>
                    <a:gd name="connsiteX123" fmla="*/ 363939 w 1432470"/>
                    <a:gd name="connsiteY123" fmla="*/ 123102 h 1385961"/>
                    <a:gd name="connsiteX124" fmla="*/ 513512 w 1432470"/>
                    <a:gd name="connsiteY124" fmla="*/ 11853 h 1385961"/>
                    <a:gd name="connsiteX125" fmla="*/ 747730 w 1432470"/>
                    <a:gd name="connsiteY125" fmla="*/ 24503 h 1385961"/>
                    <a:gd name="connsiteX126" fmla="*/ 816377 w 1432470"/>
                    <a:gd name="connsiteY126" fmla="*/ 53339 h 1385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</a:cxnLst>
                  <a:rect l="l" t="t" r="r" b="b"/>
                  <a:pathLst>
                    <a:path w="1432470" h="1385961">
                      <a:moveTo>
                        <a:pt x="877582" y="165890"/>
                      </a:moveTo>
                      <a:cubicBezTo>
                        <a:pt x="847073" y="146914"/>
                        <a:pt x="816377" y="129613"/>
                        <a:pt x="785681" y="114172"/>
                      </a:cubicBezTo>
                      <a:cubicBezTo>
                        <a:pt x="765589" y="104126"/>
                        <a:pt x="745683" y="95755"/>
                        <a:pt x="725964" y="89057"/>
                      </a:cubicBezTo>
                      <a:cubicBezTo>
                        <a:pt x="653224" y="64315"/>
                        <a:pt x="585507" y="63012"/>
                        <a:pt x="531185" y="77709"/>
                      </a:cubicBezTo>
                      <a:cubicBezTo>
                        <a:pt x="480397" y="91476"/>
                        <a:pt x="442446" y="119009"/>
                        <a:pt x="424773" y="153798"/>
                      </a:cubicBezTo>
                      <a:cubicBezTo>
                        <a:pt x="422726" y="157890"/>
                        <a:pt x="420866" y="162355"/>
                        <a:pt x="419378" y="167006"/>
                      </a:cubicBezTo>
                      <a:cubicBezTo>
                        <a:pt x="369706" y="313230"/>
                        <a:pt x="345522" y="328112"/>
                        <a:pt x="264783" y="377226"/>
                      </a:cubicBezTo>
                      <a:cubicBezTo>
                        <a:pt x="245993" y="388760"/>
                        <a:pt x="223669" y="402340"/>
                        <a:pt x="198926" y="419084"/>
                      </a:cubicBezTo>
                      <a:cubicBezTo>
                        <a:pt x="128047" y="467267"/>
                        <a:pt x="88607" y="529961"/>
                        <a:pt x="74469" y="599724"/>
                      </a:cubicBezTo>
                      <a:cubicBezTo>
                        <a:pt x="62748" y="656837"/>
                        <a:pt x="67771" y="719530"/>
                        <a:pt x="85817" y="782968"/>
                      </a:cubicBezTo>
                      <a:cubicBezTo>
                        <a:pt x="104234" y="848081"/>
                        <a:pt x="136418" y="913751"/>
                        <a:pt x="178462" y="975701"/>
                      </a:cubicBezTo>
                      <a:cubicBezTo>
                        <a:pt x="286549" y="1135319"/>
                        <a:pt x="459375" y="1269636"/>
                        <a:pt x="635551" y="1305541"/>
                      </a:cubicBezTo>
                      <a:cubicBezTo>
                        <a:pt x="765403" y="1331958"/>
                        <a:pt x="904371" y="1319308"/>
                        <a:pt x="1026038" y="1273915"/>
                      </a:cubicBezTo>
                      <a:cubicBezTo>
                        <a:pt x="1143613" y="1230197"/>
                        <a:pt x="1244630" y="1156155"/>
                        <a:pt x="1305835" y="1057928"/>
                      </a:cubicBezTo>
                      <a:cubicBezTo>
                        <a:pt x="1312347" y="1047324"/>
                        <a:pt x="1318300" y="1036906"/>
                        <a:pt x="1323509" y="1026675"/>
                      </a:cubicBezTo>
                      <a:cubicBezTo>
                        <a:pt x="1395876" y="883241"/>
                        <a:pt x="1365553" y="719903"/>
                        <a:pt x="1278302" y="567726"/>
                      </a:cubicBezTo>
                      <a:cubicBezTo>
                        <a:pt x="1188447" y="410898"/>
                        <a:pt x="1039061" y="266535"/>
                        <a:pt x="877582" y="165890"/>
                      </a:cubicBezTo>
                      <a:close/>
                      <a:moveTo>
                        <a:pt x="980832" y="984445"/>
                      </a:moveTo>
                      <a:cubicBezTo>
                        <a:pt x="971716" y="993002"/>
                        <a:pt x="957391" y="992630"/>
                        <a:pt x="948834" y="983700"/>
                      </a:cubicBezTo>
                      <a:cubicBezTo>
                        <a:pt x="940276" y="974585"/>
                        <a:pt x="940648" y="960260"/>
                        <a:pt x="949578" y="951702"/>
                      </a:cubicBezTo>
                      <a:cubicBezTo>
                        <a:pt x="975065" y="927518"/>
                        <a:pt x="995343" y="898682"/>
                        <a:pt x="1010598" y="867242"/>
                      </a:cubicBezTo>
                      <a:lnTo>
                        <a:pt x="971902" y="844546"/>
                      </a:lnTo>
                      <a:cubicBezTo>
                        <a:pt x="962042" y="863522"/>
                        <a:pt x="950136" y="881567"/>
                        <a:pt x="936183" y="898496"/>
                      </a:cubicBezTo>
                      <a:cubicBezTo>
                        <a:pt x="928184" y="908170"/>
                        <a:pt x="913859" y="909472"/>
                        <a:pt x="904185" y="901473"/>
                      </a:cubicBezTo>
                      <a:cubicBezTo>
                        <a:pt x="894512" y="893473"/>
                        <a:pt x="893209" y="879149"/>
                        <a:pt x="901209" y="869475"/>
                      </a:cubicBezTo>
                      <a:cubicBezTo>
                        <a:pt x="917952" y="849197"/>
                        <a:pt x="931161" y="827431"/>
                        <a:pt x="940834" y="803804"/>
                      </a:cubicBezTo>
                      <a:lnTo>
                        <a:pt x="941020" y="803432"/>
                      </a:lnTo>
                      <a:cubicBezTo>
                        <a:pt x="942695" y="799712"/>
                        <a:pt x="943997" y="795805"/>
                        <a:pt x="945485" y="791898"/>
                      </a:cubicBezTo>
                      <a:cubicBezTo>
                        <a:pt x="955531" y="763435"/>
                        <a:pt x="960926" y="732553"/>
                        <a:pt x="961484" y="699439"/>
                      </a:cubicBezTo>
                      <a:cubicBezTo>
                        <a:pt x="961670" y="686974"/>
                        <a:pt x="972088" y="676928"/>
                        <a:pt x="984553" y="677114"/>
                      </a:cubicBezTo>
                      <a:cubicBezTo>
                        <a:pt x="997017" y="677300"/>
                        <a:pt x="1007063" y="687532"/>
                        <a:pt x="1006877" y="699997"/>
                      </a:cubicBezTo>
                      <a:cubicBezTo>
                        <a:pt x="1006133" y="736646"/>
                        <a:pt x="1000552" y="770690"/>
                        <a:pt x="989948" y="802316"/>
                      </a:cubicBezTo>
                      <a:lnTo>
                        <a:pt x="1027713" y="824640"/>
                      </a:lnTo>
                      <a:cubicBezTo>
                        <a:pt x="1041665" y="781294"/>
                        <a:pt x="1047060" y="734785"/>
                        <a:pt x="1043898" y="689207"/>
                      </a:cubicBezTo>
                      <a:cubicBezTo>
                        <a:pt x="1042968" y="676742"/>
                        <a:pt x="1052455" y="665766"/>
                        <a:pt x="1065106" y="665022"/>
                      </a:cubicBezTo>
                      <a:cubicBezTo>
                        <a:pt x="1077570" y="664092"/>
                        <a:pt x="1088360" y="673580"/>
                        <a:pt x="1089290" y="686230"/>
                      </a:cubicBezTo>
                      <a:cubicBezTo>
                        <a:pt x="1093197" y="741855"/>
                        <a:pt x="1085570" y="798781"/>
                        <a:pt x="1066594" y="851243"/>
                      </a:cubicBezTo>
                      <a:cubicBezTo>
                        <a:pt x="1048363" y="901473"/>
                        <a:pt x="1019713" y="947610"/>
                        <a:pt x="980832" y="984445"/>
                      </a:cubicBezTo>
                      <a:close/>
                      <a:moveTo>
                        <a:pt x="951810" y="558610"/>
                      </a:moveTo>
                      <a:cubicBezTo>
                        <a:pt x="958880" y="569028"/>
                        <a:pt x="956275" y="583167"/>
                        <a:pt x="945857" y="590236"/>
                      </a:cubicBezTo>
                      <a:cubicBezTo>
                        <a:pt x="935439" y="597305"/>
                        <a:pt x="921301" y="594701"/>
                        <a:pt x="914231" y="584283"/>
                      </a:cubicBezTo>
                      <a:cubicBezTo>
                        <a:pt x="912743" y="582237"/>
                        <a:pt x="911069" y="580004"/>
                        <a:pt x="909208" y="577586"/>
                      </a:cubicBezTo>
                      <a:cubicBezTo>
                        <a:pt x="887070" y="550052"/>
                        <a:pt x="834980" y="505590"/>
                        <a:pt x="772100" y="478615"/>
                      </a:cubicBezTo>
                      <a:cubicBezTo>
                        <a:pt x="711639" y="452756"/>
                        <a:pt x="641504" y="443640"/>
                        <a:pt x="580670" y="485126"/>
                      </a:cubicBezTo>
                      <a:cubicBezTo>
                        <a:pt x="576577" y="487917"/>
                        <a:pt x="572485" y="490893"/>
                        <a:pt x="568578" y="494242"/>
                      </a:cubicBezTo>
                      <a:cubicBezTo>
                        <a:pt x="558904" y="502055"/>
                        <a:pt x="544579" y="500567"/>
                        <a:pt x="536766" y="490707"/>
                      </a:cubicBezTo>
                      <a:cubicBezTo>
                        <a:pt x="528952" y="480847"/>
                        <a:pt x="530441" y="466709"/>
                        <a:pt x="540301" y="458895"/>
                      </a:cubicBezTo>
                      <a:cubicBezTo>
                        <a:pt x="545324" y="454802"/>
                        <a:pt x="550347" y="451082"/>
                        <a:pt x="555183" y="447733"/>
                      </a:cubicBezTo>
                      <a:cubicBezTo>
                        <a:pt x="631644" y="395643"/>
                        <a:pt x="717220" y="405689"/>
                        <a:pt x="789960" y="436943"/>
                      </a:cubicBezTo>
                      <a:cubicBezTo>
                        <a:pt x="819912" y="449779"/>
                        <a:pt x="847631" y="466151"/>
                        <a:pt x="871629" y="483452"/>
                      </a:cubicBezTo>
                      <a:lnTo>
                        <a:pt x="906232" y="452012"/>
                      </a:lnTo>
                      <a:cubicBezTo>
                        <a:pt x="900837" y="448849"/>
                        <a:pt x="895070" y="446059"/>
                        <a:pt x="889303" y="443268"/>
                      </a:cubicBezTo>
                      <a:cubicBezTo>
                        <a:pt x="877955" y="438059"/>
                        <a:pt x="873118" y="424479"/>
                        <a:pt x="878326" y="413131"/>
                      </a:cubicBezTo>
                      <a:cubicBezTo>
                        <a:pt x="883536" y="401782"/>
                        <a:pt x="897116" y="396945"/>
                        <a:pt x="908464" y="402154"/>
                      </a:cubicBezTo>
                      <a:cubicBezTo>
                        <a:pt x="950508" y="421874"/>
                        <a:pt x="985297" y="450152"/>
                        <a:pt x="1012644" y="483824"/>
                      </a:cubicBezTo>
                      <a:cubicBezTo>
                        <a:pt x="1041851" y="519915"/>
                        <a:pt x="1062687" y="562145"/>
                        <a:pt x="1075338" y="606979"/>
                      </a:cubicBezTo>
                      <a:cubicBezTo>
                        <a:pt x="1078686" y="619071"/>
                        <a:pt x="1071617" y="631536"/>
                        <a:pt x="1059525" y="635070"/>
                      </a:cubicBezTo>
                      <a:cubicBezTo>
                        <a:pt x="1047432" y="638419"/>
                        <a:pt x="1034968" y="631350"/>
                        <a:pt x="1031619" y="619258"/>
                      </a:cubicBezTo>
                      <a:cubicBezTo>
                        <a:pt x="1020643" y="580004"/>
                        <a:pt x="1002598" y="543355"/>
                        <a:pt x="977483" y="512287"/>
                      </a:cubicBezTo>
                      <a:cubicBezTo>
                        <a:pt x="967623" y="500009"/>
                        <a:pt x="956461" y="488661"/>
                        <a:pt x="944183" y="478429"/>
                      </a:cubicBezTo>
                      <a:lnTo>
                        <a:pt x="907534" y="511543"/>
                      </a:lnTo>
                      <a:cubicBezTo>
                        <a:pt x="923161" y="525124"/>
                        <a:pt x="935811" y="538146"/>
                        <a:pt x="944369" y="548936"/>
                      </a:cubicBezTo>
                      <a:cubicBezTo>
                        <a:pt x="947346" y="552657"/>
                        <a:pt x="949764" y="555820"/>
                        <a:pt x="951810" y="558610"/>
                      </a:cubicBezTo>
                      <a:close/>
                      <a:moveTo>
                        <a:pt x="659549" y="1136807"/>
                      </a:moveTo>
                      <a:cubicBezTo>
                        <a:pt x="684664" y="1136807"/>
                        <a:pt x="705128" y="1157085"/>
                        <a:pt x="705128" y="1182386"/>
                      </a:cubicBezTo>
                      <a:cubicBezTo>
                        <a:pt x="705128" y="1207501"/>
                        <a:pt x="684850" y="1227965"/>
                        <a:pt x="659549" y="1227965"/>
                      </a:cubicBezTo>
                      <a:cubicBezTo>
                        <a:pt x="634434" y="1227965"/>
                        <a:pt x="613971" y="1207687"/>
                        <a:pt x="613971" y="1182386"/>
                      </a:cubicBezTo>
                      <a:cubicBezTo>
                        <a:pt x="613971" y="1157271"/>
                        <a:pt x="634434" y="1136807"/>
                        <a:pt x="659549" y="1136807"/>
                      </a:cubicBezTo>
                      <a:close/>
                      <a:moveTo>
                        <a:pt x="683362" y="941470"/>
                      </a:moveTo>
                      <a:cubicBezTo>
                        <a:pt x="683920" y="941470"/>
                        <a:pt x="684664" y="941470"/>
                        <a:pt x="685222" y="941656"/>
                      </a:cubicBezTo>
                      <a:cubicBezTo>
                        <a:pt x="686896" y="941842"/>
                        <a:pt x="688757" y="942401"/>
                        <a:pt x="690245" y="942959"/>
                      </a:cubicBezTo>
                      <a:cubicBezTo>
                        <a:pt x="700291" y="945005"/>
                        <a:pt x="710337" y="946121"/>
                        <a:pt x="719825" y="946679"/>
                      </a:cubicBezTo>
                      <a:cubicBezTo>
                        <a:pt x="730987" y="947238"/>
                        <a:pt x="741405" y="946679"/>
                        <a:pt x="751079" y="945005"/>
                      </a:cubicBezTo>
                      <a:cubicBezTo>
                        <a:pt x="763357" y="942773"/>
                        <a:pt x="775263" y="950958"/>
                        <a:pt x="777496" y="963236"/>
                      </a:cubicBezTo>
                      <a:cubicBezTo>
                        <a:pt x="779728" y="975515"/>
                        <a:pt x="771542" y="987235"/>
                        <a:pt x="759264" y="989468"/>
                      </a:cubicBezTo>
                      <a:cubicBezTo>
                        <a:pt x="746242" y="991886"/>
                        <a:pt x="732475" y="992630"/>
                        <a:pt x="718150" y="991886"/>
                      </a:cubicBezTo>
                      <a:cubicBezTo>
                        <a:pt x="712755" y="991514"/>
                        <a:pt x="707174" y="991142"/>
                        <a:pt x="701593" y="990398"/>
                      </a:cubicBezTo>
                      <a:lnTo>
                        <a:pt x="696384" y="1027419"/>
                      </a:lnTo>
                      <a:cubicBezTo>
                        <a:pt x="704012" y="1027977"/>
                        <a:pt x="711639" y="1028535"/>
                        <a:pt x="719266" y="1028535"/>
                      </a:cubicBezTo>
                      <a:cubicBezTo>
                        <a:pt x="768752" y="1029651"/>
                        <a:pt x="816191" y="1021838"/>
                        <a:pt x="843352" y="1004536"/>
                      </a:cubicBezTo>
                      <a:cubicBezTo>
                        <a:pt x="853956" y="997839"/>
                        <a:pt x="868095" y="1001002"/>
                        <a:pt x="874792" y="1011606"/>
                      </a:cubicBezTo>
                      <a:cubicBezTo>
                        <a:pt x="881489" y="1022210"/>
                        <a:pt x="878326" y="1036162"/>
                        <a:pt x="867723" y="1042860"/>
                      </a:cubicBezTo>
                      <a:cubicBezTo>
                        <a:pt x="832934" y="1064998"/>
                        <a:pt x="776193" y="1075044"/>
                        <a:pt x="718522" y="1073741"/>
                      </a:cubicBezTo>
                      <a:cubicBezTo>
                        <a:pt x="702151" y="1073369"/>
                        <a:pt x="685780" y="1072067"/>
                        <a:pt x="669595" y="1069835"/>
                      </a:cubicBezTo>
                      <a:cubicBezTo>
                        <a:pt x="669037" y="1069835"/>
                        <a:pt x="668479" y="1069835"/>
                        <a:pt x="667921" y="1069649"/>
                      </a:cubicBezTo>
                      <a:cubicBezTo>
                        <a:pt x="667363" y="1069649"/>
                        <a:pt x="666805" y="1069463"/>
                        <a:pt x="666246" y="1069277"/>
                      </a:cubicBezTo>
                      <a:cubicBezTo>
                        <a:pt x="627179" y="1063696"/>
                        <a:pt x="590158" y="1052720"/>
                        <a:pt x="562439" y="1036720"/>
                      </a:cubicBezTo>
                      <a:cubicBezTo>
                        <a:pt x="551649" y="1030395"/>
                        <a:pt x="547928" y="1016443"/>
                        <a:pt x="554253" y="1005652"/>
                      </a:cubicBezTo>
                      <a:cubicBezTo>
                        <a:pt x="560578" y="994862"/>
                        <a:pt x="574345" y="991142"/>
                        <a:pt x="585321" y="997467"/>
                      </a:cubicBezTo>
                      <a:cubicBezTo>
                        <a:pt x="603367" y="1007885"/>
                        <a:pt x="626435" y="1015698"/>
                        <a:pt x="651922" y="1020907"/>
                      </a:cubicBezTo>
                      <a:lnTo>
                        <a:pt x="657503" y="980910"/>
                      </a:lnTo>
                      <a:cubicBezTo>
                        <a:pt x="620110" y="969934"/>
                        <a:pt x="581973" y="950958"/>
                        <a:pt x="548300" y="924913"/>
                      </a:cubicBezTo>
                      <a:cubicBezTo>
                        <a:pt x="500303" y="888078"/>
                        <a:pt x="460678" y="837105"/>
                        <a:pt x="443748" y="774783"/>
                      </a:cubicBezTo>
                      <a:lnTo>
                        <a:pt x="397612" y="776271"/>
                      </a:lnTo>
                      <a:cubicBezTo>
                        <a:pt x="401146" y="790410"/>
                        <a:pt x="405425" y="804176"/>
                        <a:pt x="410820" y="817199"/>
                      </a:cubicBezTo>
                      <a:cubicBezTo>
                        <a:pt x="415471" y="828733"/>
                        <a:pt x="409890" y="842128"/>
                        <a:pt x="398356" y="846779"/>
                      </a:cubicBezTo>
                      <a:cubicBezTo>
                        <a:pt x="386822" y="851429"/>
                        <a:pt x="373427" y="845848"/>
                        <a:pt x="368776" y="834314"/>
                      </a:cubicBezTo>
                      <a:cubicBezTo>
                        <a:pt x="335476" y="752087"/>
                        <a:pt x="332871" y="648465"/>
                        <a:pt x="367288" y="555820"/>
                      </a:cubicBezTo>
                      <a:cubicBezTo>
                        <a:pt x="397426" y="474894"/>
                        <a:pt x="455655" y="402154"/>
                        <a:pt x="546254" y="359180"/>
                      </a:cubicBezTo>
                      <a:cubicBezTo>
                        <a:pt x="557602" y="353785"/>
                        <a:pt x="571182" y="358622"/>
                        <a:pt x="576391" y="369970"/>
                      </a:cubicBezTo>
                      <a:cubicBezTo>
                        <a:pt x="581787" y="381319"/>
                        <a:pt x="576764" y="394899"/>
                        <a:pt x="565601" y="400294"/>
                      </a:cubicBezTo>
                      <a:cubicBezTo>
                        <a:pt x="486909" y="437687"/>
                        <a:pt x="436121" y="501125"/>
                        <a:pt x="409704" y="571632"/>
                      </a:cubicBezTo>
                      <a:cubicBezTo>
                        <a:pt x="390356" y="623350"/>
                        <a:pt x="384217" y="678975"/>
                        <a:pt x="389612" y="731065"/>
                      </a:cubicBezTo>
                      <a:lnTo>
                        <a:pt x="435935" y="729576"/>
                      </a:lnTo>
                      <a:cubicBezTo>
                        <a:pt x="435005" y="718972"/>
                        <a:pt x="434819" y="708182"/>
                        <a:pt x="435377" y="697206"/>
                      </a:cubicBezTo>
                      <a:cubicBezTo>
                        <a:pt x="435935" y="684742"/>
                        <a:pt x="446539" y="674882"/>
                        <a:pt x="459003" y="675626"/>
                      </a:cubicBezTo>
                      <a:cubicBezTo>
                        <a:pt x="471468" y="676184"/>
                        <a:pt x="481328" y="686788"/>
                        <a:pt x="480769" y="699253"/>
                      </a:cubicBezTo>
                      <a:cubicBezTo>
                        <a:pt x="480025" y="715624"/>
                        <a:pt x="481141" y="731251"/>
                        <a:pt x="483746" y="746133"/>
                      </a:cubicBezTo>
                      <a:cubicBezTo>
                        <a:pt x="494350" y="805665"/>
                        <a:pt x="530813" y="854406"/>
                        <a:pt x="575833" y="889009"/>
                      </a:cubicBezTo>
                      <a:cubicBezTo>
                        <a:pt x="608762" y="915239"/>
                        <a:pt x="647271" y="933099"/>
                        <a:pt x="683362" y="941470"/>
                      </a:cubicBezTo>
                      <a:close/>
                      <a:moveTo>
                        <a:pt x="816377" y="53339"/>
                      </a:moveTo>
                      <a:cubicBezTo>
                        <a:pt x="849119" y="69896"/>
                        <a:pt x="881861" y="88313"/>
                        <a:pt x="913673" y="108033"/>
                      </a:cubicBezTo>
                      <a:cubicBezTo>
                        <a:pt x="1084081" y="214259"/>
                        <a:pt x="1242211" y="367180"/>
                        <a:pt x="1337647" y="533681"/>
                      </a:cubicBezTo>
                      <a:cubicBezTo>
                        <a:pt x="1435688" y="704648"/>
                        <a:pt x="1468430" y="890497"/>
                        <a:pt x="1384528" y="1057184"/>
                      </a:cubicBezTo>
                      <a:cubicBezTo>
                        <a:pt x="1378203" y="1069649"/>
                        <a:pt x="1371320" y="1081927"/>
                        <a:pt x="1363878" y="1093833"/>
                      </a:cubicBezTo>
                      <a:cubicBezTo>
                        <a:pt x="1294487" y="1205268"/>
                        <a:pt x="1181006" y="1288798"/>
                        <a:pt x="1049851" y="1337539"/>
                      </a:cubicBezTo>
                      <a:cubicBezTo>
                        <a:pt x="916464" y="1387211"/>
                        <a:pt x="764473" y="1400977"/>
                        <a:pt x="621970" y="1372142"/>
                      </a:cubicBezTo>
                      <a:cubicBezTo>
                        <a:pt x="428121" y="1332516"/>
                        <a:pt x="239482" y="1186665"/>
                        <a:pt x="122094" y="1013838"/>
                      </a:cubicBezTo>
                      <a:cubicBezTo>
                        <a:pt x="75957" y="945749"/>
                        <a:pt x="40610" y="873382"/>
                        <a:pt x="20146" y="801386"/>
                      </a:cubicBezTo>
                      <a:cubicBezTo>
                        <a:pt x="-690" y="727902"/>
                        <a:pt x="-6271" y="654604"/>
                        <a:pt x="7682" y="586143"/>
                      </a:cubicBezTo>
                      <a:cubicBezTo>
                        <a:pt x="25355" y="499637"/>
                        <a:pt x="73724" y="421874"/>
                        <a:pt x="160789" y="362901"/>
                      </a:cubicBezTo>
                      <a:cubicBezTo>
                        <a:pt x="189252" y="343739"/>
                        <a:pt x="210832" y="330345"/>
                        <a:pt x="229250" y="319183"/>
                      </a:cubicBezTo>
                      <a:cubicBezTo>
                        <a:pt x="293804" y="279929"/>
                        <a:pt x="313152" y="268023"/>
                        <a:pt x="354638" y="145054"/>
                      </a:cubicBezTo>
                      <a:cubicBezTo>
                        <a:pt x="357056" y="137612"/>
                        <a:pt x="360219" y="130357"/>
                        <a:pt x="363939" y="123102"/>
                      </a:cubicBezTo>
                      <a:cubicBezTo>
                        <a:pt x="390356" y="71012"/>
                        <a:pt x="443748" y="30642"/>
                        <a:pt x="513512" y="11853"/>
                      </a:cubicBezTo>
                      <a:cubicBezTo>
                        <a:pt x="579740" y="-6193"/>
                        <a:pt x="661223" y="-4890"/>
                        <a:pt x="747730" y="24503"/>
                      </a:cubicBezTo>
                      <a:cubicBezTo>
                        <a:pt x="770426" y="32131"/>
                        <a:pt x="793122" y="41618"/>
                        <a:pt x="816377" y="5333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PA-任意多边形 52">
                  <a:extLst>
                    <a:ext uri="{FF2B5EF4-FFF2-40B4-BE49-F238E27FC236}">
                      <a16:creationId xmlns:a16="http://schemas.microsoft.com/office/drawing/2014/main" id="{A3087082-5C12-49B7-BDF0-DE03577BEBA1}"/>
                    </a:ext>
                  </a:extLst>
                </p:cNvPr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9453953" y="3528217"/>
                  <a:ext cx="45606" cy="75686"/>
                </a:xfrm>
                <a:custGeom>
                  <a:avLst/>
                  <a:gdLst>
                    <a:gd name="connsiteX0" fmla="*/ 50579 w 87436"/>
                    <a:gd name="connsiteY0" fmla="*/ 145385 h 145107"/>
                    <a:gd name="connsiteX1" fmla="*/ 31046 w 87436"/>
                    <a:gd name="connsiteY1" fmla="*/ 1394 h 145107"/>
                    <a:gd name="connsiteX2" fmla="*/ 50579 w 87436"/>
                    <a:gd name="connsiteY2" fmla="*/ 145385 h 145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436" h="145107">
                      <a:moveTo>
                        <a:pt x="50579" y="145385"/>
                      </a:moveTo>
                      <a:cubicBezTo>
                        <a:pt x="3512" y="157849"/>
                        <a:pt x="-25323" y="16277"/>
                        <a:pt x="31046" y="1394"/>
                      </a:cubicBezTo>
                      <a:cubicBezTo>
                        <a:pt x="96158" y="-15721"/>
                        <a:pt x="108994" y="130130"/>
                        <a:pt x="50579" y="145385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77" name="PA-矩形 76">
            <a:extLst>
              <a:ext uri="{FF2B5EF4-FFF2-40B4-BE49-F238E27FC236}">
                <a16:creationId xmlns:a16="http://schemas.microsoft.com/office/drawing/2014/main" id="{EB8C42C9-9AFC-4905-A469-204E4A0D09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367791" y="3542866"/>
            <a:ext cx="142000" cy="3035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7" name="PA-组合 96">
            <a:extLst>
              <a:ext uri="{FF2B5EF4-FFF2-40B4-BE49-F238E27FC236}">
                <a16:creationId xmlns:a16="http://schemas.microsoft.com/office/drawing/2014/main" id="{AEBC12AA-A929-47CF-80D3-86302BD4341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192172" y="3208688"/>
            <a:ext cx="1107996" cy="1774790"/>
            <a:chOff x="2864441" y="3352101"/>
            <a:chExt cx="1107996" cy="1774790"/>
          </a:xfrm>
        </p:grpSpPr>
        <p:sp>
          <p:nvSpPr>
            <p:cNvPr id="20" name="PA-矩形 19">
              <a:extLst>
                <a:ext uri="{FF2B5EF4-FFF2-40B4-BE49-F238E27FC236}">
                  <a16:creationId xmlns:a16="http://schemas.microsoft.com/office/drawing/2014/main" id="{F1856C4C-4466-4263-9746-2F928BC70D20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2864441" y="4447128"/>
              <a:ext cx="1107996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消化系统</a:t>
              </a: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0CB05C52-1C2B-46DF-B52B-2B0DBFD60725}"/>
                </a:ext>
              </a:extLst>
            </p:cNvPr>
            <p:cNvGrpSpPr/>
            <p:nvPr/>
          </p:nvGrpSpPr>
          <p:grpSpPr>
            <a:xfrm>
              <a:off x="2932461" y="3352101"/>
              <a:ext cx="971956" cy="971956"/>
              <a:chOff x="3230881" y="3669206"/>
              <a:chExt cx="661244" cy="661244"/>
            </a:xfrm>
          </p:grpSpPr>
          <p:sp>
            <p:nvSpPr>
              <p:cNvPr id="44" name="PA-矩形 43">
                <a:extLst>
                  <a:ext uri="{FF2B5EF4-FFF2-40B4-BE49-F238E27FC236}">
                    <a16:creationId xmlns:a16="http://schemas.microsoft.com/office/drawing/2014/main" id="{21CD31DB-AD8D-477E-8571-291A2D954D34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3230881" y="3669206"/>
                <a:ext cx="661244" cy="6612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0" name="图形 38">
                <a:extLst>
                  <a:ext uri="{FF2B5EF4-FFF2-40B4-BE49-F238E27FC236}">
                    <a16:creationId xmlns:a16="http://schemas.microsoft.com/office/drawing/2014/main" id="{E54AF2CC-0E2C-4BB5-9CF9-FBA6D50FE84B}"/>
                  </a:ext>
                </a:extLst>
              </p:cNvPr>
              <p:cNvGrpSpPr/>
              <p:nvPr/>
            </p:nvGrpSpPr>
            <p:grpSpPr>
              <a:xfrm>
                <a:off x="3248025" y="3686350"/>
                <a:ext cx="626956" cy="626956"/>
                <a:chOff x="5143500" y="2476500"/>
                <a:chExt cx="1905000" cy="1905000"/>
              </a:xfrm>
            </p:grpSpPr>
            <p:sp>
              <p:nvSpPr>
                <p:cNvPr id="41" name="PA-任意多边形 40">
                  <a:extLst>
                    <a:ext uri="{FF2B5EF4-FFF2-40B4-BE49-F238E27FC236}">
                      <a16:creationId xmlns:a16="http://schemas.microsoft.com/office/drawing/2014/main" id="{0EE6339A-7C2C-4255-92A8-E08CC927CA71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5143500" y="2598037"/>
                  <a:ext cx="1905000" cy="1692920"/>
                </a:xfrm>
                <a:custGeom>
                  <a:avLst/>
                  <a:gdLst>
                    <a:gd name="connsiteX0" fmla="*/ 1846699 w 1905000"/>
                    <a:gd name="connsiteY0" fmla="*/ 409142 h 1692919"/>
                    <a:gd name="connsiteX1" fmla="*/ 1522849 w 1905000"/>
                    <a:gd name="connsiteY1" fmla="*/ 90735 h 1692919"/>
                    <a:gd name="connsiteX2" fmla="*/ 1101027 w 1905000"/>
                    <a:gd name="connsiteY2" fmla="*/ 224085 h 1692919"/>
                    <a:gd name="connsiteX3" fmla="*/ 1057485 w 1905000"/>
                    <a:gd name="connsiteY3" fmla="*/ 107063 h 1692919"/>
                    <a:gd name="connsiteX4" fmla="*/ 1038435 w 1905000"/>
                    <a:gd name="connsiteY4" fmla="*/ 44471 h 1692919"/>
                    <a:gd name="connsiteX5" fmla="*/ 1032992 w 1905000"/>
                    <a:gd name="connsiteY5" fmla="*/ 41749 h 1692919"/>
                    <a:gd name="connsiteX6" fmla="*/ 869706 w 1905000"/>
                    <a:gd name="connsiteY6" fmla="*/ 9092 h 1692919"/>
                    <a:gd name="connsiteX7" fmla="*/ 804392 w 1905000"/>
                    <a:gd name="connsiteY7" fmla="*/ 112506 h 1692919"/>
                    <a:gd name="connsiteX8" fmla="*/ 956792 w 1905000"/>
                    <a:gd name="connsiteY8" fmla="*/ 618692 h 1692919"/>
                    <a:gd name="connsiteX9" fmla="*/ 1008499 w 1905000"/>
                    <a:gd name="connsiteY9" fmla="*/ 746599 h 1692919"/>
                    <a:gd name="connsiteX10" fmla="*/ 948627 w 1905000"/>
                    <a:gd name="connsiteY10" fmla="*/ 1040514 h 1692919"/>
                    <a:gd name="connsiteX11" fmla="*/ 820720 w 1905000"/>
                    <a:gd name="connsiteY11" fmla="*/ 1048678 h 1692919"/>
                    <a:gd name="connsiteX12" fmla="*/ 488706 w 1905000"/>
                    <a:gd name="connsiteY12" fmla="*/ 958871 h 1692919"/>
                    <a:gd name="connsiteX13" fmla="*/ 189349 w 1905000"/>
                    <a:gd name="connsiteY13" fmla="*/ 958871 h 1692919"/>
                    <a:gd name="connsiteX14" fmla="*/ 77770 w 1905000"/>
                    <a:gd name="connsiteY14" fmla="*/ 1127599 h 1692919"/>
                    <a:gd name="connsiteX15" fmla="*/ 42392 w 1905000"/>
                    <a:gd name="connsiteY15" fmla="*/ 1176585 h 1692919"/>
                    <a:gd name="connsiteX16" fmla="*/ 34227 w 1905000"/>
                    <a:gd name="connsiteY16" fmla="*/ 1609292 h 1692919"/>
                    <a:gd name="connsiteX17" fmla="*/ 162135 w 1905000"/>
                    <a:gd name="connsiteY17" fmla="*/ 1693656 h 1692919"/>
                    <a:gd name="connsiteX18" fmla="*/ 211120 w 1905000"/>
                    <a:gd name="connsiteY18" fmla="*/ 1688214 h 1692919"/>
                    <a:gd name="connsiteX19" fmla="*/ 328142 w 1905000"/>
                    <a:gd name="connsiteY19" fmla="*/ 1576635 h 1692919"/>
                    <a:gd name="connsiteX20" fmla="*/ 325420 w 1905000"/>
                    <a:gd name="connsiteY20" fmla="*/ 1342592 h 1692919"/>
                    <a:gd name="connsiteX21" fmla="*/ 385292 w 1905000"/>
                    <a:gd name="connsiteY21" fmla="*/ 1250064 h 1692919"/>
                    <a:gd name="connsiteX22" fmla="*/ 439720 w 1905000"/>
                    <a:gd name="connsiteY22" fmla="*/ 1258228 h 1692919"/>
                    <a:gd name="connsiteX23" fmla="*/ 439720 w 1905000"/>
                    <a:gd name="connsiteY23" fmla="*/ 1260949 h 1692919"/>
                    <a:gd name="connsiteX24" fmla="*/ 967677 w 1905000"/>
                    <a:gd name="connsiteY24" fmla="*/ 1658278 h 1692919"/>
                    <a:gd name="connsiteX25" fmla="*/ 1716070 w 1905000"/>
                    <a:gd name="connsiteY25" fmla="*/ 1304492 h 1692919"/>
                    <a:gd name="connsiteX26" fmla="*/ 1846699 w 1905000"/>
                    <a:gd name="connsiteY26" fmla="*/ 409142 h 1692919"/>
                    <a:gd name="connsiteX27" fmla="*/ 1650756 w 1905000"/>
                    <a:gd name="connsiteY27" fmla="*/ 1260949 h 1692919"/>
                    <a:gd name="connsiteX28" fmla="*/ 978563 w 1905000"/>
                    <a:gd name="connsiteY28" fmla="*/ 1582078 h 1692919"/>
                    <a:gd name="connsiteX29" fmla="*/ 513199 w 1905000"/>
                    <a:gd name="connsiteY29" fmla="*/ 1239178 h 1692919"/>
                    <a:gd name="connsiteX30" fmla="*/ 390735 w 1905000"/>
                    <a:gd name="connsiteY30" fmla="*/ 1171142 h 1692919"/>
                    <a:gd name="connsiteX31" fmla="*/ 246499 w 1905000"/>
                    <a:gd name="connsiteY31" fmla="*/ 1337149 h 1692919"/>
                    <a:gd name="connsiteX32" fmla="*/ 251942 w 1905000"/>
                    <a:gd name="connsiteY32" fmla="*/ 1587521 h 1692919"/>
                    <a:gd name="connsiteX33" fmla="*/ 148527 w 1905000"/>
                    <a:gd name="connsiteY33" fmla="*/ 1614735 h 1692919"/>
                    <a:gd name="connsiteX34" fmla="*/ 113149 w 1905000"/>
                    <a:gd name="connsiteY34" fmla="*/ 1590242 h 1692919"/>
                    <a:gd name="connsiteX35" fmla="*/ 110427 w 1905000"/>
                    <a:gd name="connsiteY35" fmla="*/ 1582078 h 1692919"/>
                    <a:gd name="connsiteX36" fmla="*/ 83213 w 1905000"/>
                    <a:gd name="connsiteY36" fmla="*/ 1334428 h 1692919"/>
                    <a:gd name="connsiteX37" fmla="*/ 129477 w 1905000"/>
                    <a:gd name="connsiteY37" fmla="*/ 1187471 h 1692919"/>
                    <a:gd name="connsiteX38" fmla="*/ 159413 w 1905000"/>
                    <a:gd name="connsiteY38" fmla="*/ 1179306 h 1692919"/>
                    <a:gd name="connsiteX39" fmla="*/ 156692 w 1905000"/>
                    <a:gd name="connsiteY39" fmla="*/ 1146649 h 1692919"/>
                    <a:gd name="connsiteX40" fmla="*/ 227449 w 1905000"/>
                    <a:gd name="connsiteY40" fmla="*/ 1026906 h 1692919"/>
                    <a:gd name="connsiteX41" fmla="*/ 339027 w 1905000"/>
                    <a:gd name="connsiteY41" fmla="*/ 999692 h 1692919"/>
                    <a:gd name="connsiteX42" fmla="*/ 464213 w 1905000"/>
                    <a:gd name="connsiteY42" fmla="*/ 1037792 h 1692919"/>
                    <a:gd name="connsiteX43" fmla="*/ 485985 w 1905000"/>
                    <a:gd name="connsiteY43" fmla="*/ 1051399 h 1692919"/>
                    <a:gd name="connsiteX44" fmla="*/ 507756 w 1905000"/>
                    <a:gd name="connsiteY44" fmla="*/ 1037792 h 1692919"/>
                    <a:gd name="connsiteX45" fmla="*/ 777177 w 1905000"/>
                    <a:gd name="connsiteY45" fmla="*/ 1116713 h 1692919"/>
                    <a:gd name="connsiteX46" fmla="*/ 994892 w 1905000"/>
                    <a:gd name="connsiteY46" fmla="*/ 1105828 h 1692919"/>
                    <a:gd name="connsiteX47" fmla="*/ 1081977 w 1905000"/>
                    <a:gd name="connsiteY47" fmla="*/ 724828 h 1692919"/>
                    <a:gd name="connsiteX48" fmla="*/ 1027549 w 1905000"/>
                    <a:gd name="connsiteY48" fmla="*/ 591478 h 1692919"/>
                    <a:gd name="connsiteX49" fmla="*/ 883313 w 1905000"/>
                    <a:gd name="connsiteY49" fmla="*/ 107063 h 1692919"/>
                    <a:gd name="connsiteX50" fmla="*/ 883313 w 1905000"/>
                    <a:gd name="connsiteY50" fmla="*/ 104342 h 1692919"/>
                    <a:gd name="connsiteX51" fmla="*/ 891477 w 1905000"/>
                    <a:gd name="connsiteY51" fmla="*/ 85292 h 1692919"/>
                    <a:gd name="connsiteX52" fmla="*/ 962235 w 1905000"/>
                    <a:gd name="connsiteY52" fmla="*/ 79849 h 1692919"/>
                    <a:gd name="connsiteX53" fmla="*/ 967677 w 1905000"/>
                    <a:gd name="connsiteY53" fmla="*/ 85292 h 1692919"/>
                    <a:gd name="connsiteX54" fmla="*/ 981285 w 1905000"/>
                    <a:gd name="connsiteY54" fmla="*/ 126113 h 1692919"/>
                    <a:gd name="connsiteX55" fmla="*/ 1076535 w 1905000"/>
                    <a:gd name="connsiteY55" fmla="*/ 313892 h 1692919"/>
                    <a:gd name="connsiteX56" fmla="*/ 1106470 w 1905000"/>
                    <a:gd name="connsiteY56" fmla="*/ 343828 h 1692919"/>
                    <a:gd name="connsiteX57" fmla="*/ 1133685 w 1905000"/>
                    <a:gd name="connsiteY57" fmla="*/ 308449 h 1692919"/>
                    <a:gd name="connsiteX58" fmla="*/ 1147292 w 1905000"/>
                    <a:gd name="connsiteY58" fmla="*/ 292121 h 1692919"/>
                    <a:gd name="connsiteX59" fmla="*/ 1509242 w 1905000"/>
                    <a:gd name="connsiteY59" fmla="*/ 166935 h 1692919"/>
                    <a:gd name="connsiteX60" fmla="*/ 1775942 w 1905000"/>
                    <a:gd name="connsiteY60" fmla="*/ 436356 h 1692919"/>
                    <a:gd name="connsiteX61" fmla="*/ 1650756 w 1905000"/>
                    <a:gd name="connsiteY61" fmla="*/ 1260949 h 1692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1905000" h="1692919">
                      <a:moveTo>
                        <a:pt x="1846699" y="409142"/>
                      </a:moveTo>
                      <a:cubicBezTo>
                        <a:pt x="1778663" y="237692"/>
                        <a:pt x="1653477" y="117949"/>
                        <a:pt x="1522849" y="90735"/>
                      </a:cubicBezTo>
                      <a:cubicBezTo>
                        <a:pt x="1280642" y="41749"/>
                        <a:pt x="1166342" y="142442"/>
                        <a:pt x="1101027" y="224085"/>
                      </a:cubicBezTo>
                      <a:cubicBezTo>
                        <a:pt x="1076535" y="185985"/>
                        <a:pt x="1065649" y="145163"/>
                        <a:pt x="1057485" y="107063"/>
                      </a:cubicBezTo>
                      <a:cubicBezTo>
                        <a:pt x="1052042" y="82571"/>
                        <a:pt x="1046599" y="63521"/>
                        <a:pt x="1038435" y="44471"/>
                      </a:cubicBezTo>
                      <a:lnTo>
                        <a:pt x="1032992" y="41749"/>
                      </a:lnTo>
                      <a:cubicBezTo>
                        <a:pt x="1005777" y="928"/>
                        <a:pt x="921413" y="-9958"/>
                        <a:pt x="869706" y="9092"/>
                      </a:cubicBezTo>
                      <a:cubicBezTo>
                        <a:pt x="823442" y="25421"/>
                        <a:pt x="798949" y="63521"/>
                        <a:pt x="804392" y="112506"/>
                      </a:cubicBezTo>
                      <a:cubicBezTo>
                        <a:pt x="820720" y="313892"/>
                        <a:pt x="899642" y="490785"/>
                        <a:pt x="956792" y="618692"/>
                      </a:cubicBezTo>
                      <a:cubicBezTo>
                        <a:pt x="978563" y="667678"/>
                        <a:pt x="997613" y="711221"/>
                        <a:pt x="1008499" y="746599"/>
                      </a:cubicBezTo>
                      <a:cubicBezTo>
                        <a:pt x="1054763" y="882671"/>
                        <a:pt x="1011220" y="991528"/>
                        <a:pt x="948627" y="1040514"/>
                      </a:cubicBezTo>
                      <a:cubicBezTo>
                        <a:pt x="907806" y="1073171"/>
                        <a:pt x="861542" y="1075892"/>
                        <a:pt x="820720" y="1048678"/>
                      </a:cubicBezTo>
                      <a:cubicBezTo>
                        <a:pt x="720027" y="983363"/>
                        <a:pt x="592120" y="912606"/>
                        <a:pt x="488706" y="958871"/>
                      </a:cubicBezTo>
                      <a:cubicBezTo>
                        <a:pt x="398899" y="907164"/>
                        <a:pt x="279156" y="907164"/>
                        <a:pt x="189349" y="958871"/>
                      </a:cubicBezTo>
                      <a:cubicBezTo>
                        <a:pt x="121313" y="996971"/>
                        <a:pt x="83213" y="1056842"/>
                        <a:pt x="77770" y="1127599"/>
                      </a:cubicBezTo>
                      <a:cubicBezTo>
                        <a:pt x="64163" y="1138485"/>
                        <a:pt x="53277" y="1154814"/>
                        <a:pt x="42392" y="1176585"/>
                      </a:cubicBezTo>
                      <a:cubicBezTo>
                        <a:pt x="-3873" y="1274556"/>
                        <a:pt x="-20201" y="1470499"/>
                        <a:pt x="34227" y="1609292"/>
                      </a:cubicBezTo>
                      <a:cubicBezTo>
                        <a:pt x="47835" y="1660999"/>
                        <a:pt x="94099" y="1693656"/>
                        <a:pt x="162135" y="1693656"/>
                      </a:cubicBezTo>
                      <a:cubicBezTo>
                        <a:pt x="178463" y="1693656"/>
                        <a:pt x="194792" y="1690935"/>
                        <a:pt x="211120" y="1688214"/>
                      </a:cubicBezTo>
                      <a:cubicBezTo>
                        <a:pt x="276435" y="1674606"/>
                        <a:pt x="339027" y="1633785"/>
                        <a:pt x="328142" y="1576635"/>
                      </a:cubicBezTo>
                      <a:cubicBezTo>
                        <a:pt x="317256" y="1524928"/>
                        <a:pt x="314535" y="1503156"/>
                        <a:pt x="325420" y="1342592"/>
                      </a:cubicBezTo>
                      <a:cubicBezTo>
                        <a:pt x="328142" y="1290885"/>
                        <a:pt x="349913" y="1258228"/>
                        <a:pt x="385292" y="1250064"/>
                      </a:cubicBezTo>
                      <a:cubicBezTo>
                        <a:pt x="412506" y="1244621"/>
                        <a:pt x="434277" y="1252785"/>
                        <a:pt x="439720" y="1258228"/>
                      </a:cubicBezTo>
                      <a:lnTo>
                        <a:pt x="439720" y="1260949"/>
                      </a:lnTo>
                      <a:cubicBezTo>
                        <a:pt x="513199" y="1467778"/>
                        <a:pt x="720027" y="1625621"/>
                        <a:pt x="967677" y="1658278"/>
                      </a:cubicBezTo>
                      <a:cubicBezTo>
                        <a:pt x="1256149" y="1696378"/>
                        <a:pt x="1536456" y="1565749"/>
                        <a:pt x="1716070" y="1304492"/>
                      </a:cubicBezTo>
                      <a:cubicBezTo>
                        <a:pt x="1912013" y="1021464"/>
                        <a:pt x="1958277" y="686728"/>
                        <a:pt x="1846699" y="409142"/>
                      </a:cubicBezTo>
                      <a:close/>
                      <a:moveTo>
                        <a:pt x="1650756" y="1260949"/>
                      </a:moveTo>
                      <a:cubicBezTo>
                        <a:pt x="1490192" y="1494992"/>
                        <a:pt x="1237099" y="1614735"/>
                        <a:pt x="978563" y="1582078"/>
                      </a:cubicBezTo>
                      <a:cubicBezTo>
                        <a:pt x="760849" y="1552142"/>
                        <a:pt x="578513" y="1418792"/>
                        <a:pt x="513199" y="1239178"/>
                      </a:cubicBezTo>
                      <a:cubicBezTo>
                        <a:pt x="502313" y="1195635"/>
                        <a:pt x="450606" y="1165699"/>
                        <a:pt x="390735" y="1171142"/>
                      </a:cubicBezTo>
                      <a:cubicBezTo>
                        <a:pt x="325420" y="1176585"/>
                        <a:pt x="254663" y="1222849"/>
                        <a:pt x="246499" y="1337149"/>
                      </a:cubicBezTo>
                      <a:cubicBezTo>
                        <a:pt x="235613" y="1500435"/>
                        <a:pt x="238335" y="1530371"/>
                        <a:pt x="251942" y="1587521"/>
                      </a:cubicBezTo>
                      <a:cubicBezTo>
                        <a:pt x="238335" y="1601128"/>
                        <a:pt x="189349" y="1620178"/>
                        <a:pt x="148527" y="1614735"/>
                      </a:cubicBezTo>
                      <a:cubicBezTo>
                        <a:pt x="118592" y="1609292"/>
                        <a:pt x="115870" y="1595685"/>
                        <a:pt x="113149" y="1590242"/>
                      </a:cubicBezTo>
                      <a:lnTo>
                        <a:pt x="110427" y="1582078"/>
                      </a:lnTo>
                      <a:cubicBezTo>
                        <a:pt x="83213" y="1516764"/>
                        <a:pt x="75049" y="1426956"/>
                        <a:pt x="83213" y="1334428"/>
                      </a:cubicBezTo>
                      <a:cubicBezTo>
                        <a:pt x="91377" y="1260949"/>
                        <a:pt x="110427" y="1195635"/>
                        <a:pt x="129477" y="1187471"/>
                      </a:cubicBezTo>
                      <a:lnTo>
                        <a:pt x="159413" y="1179306"/>
                      </a:lnTo>
                      <a:lnTo>
                        <a:pt x="156692" y="1146649"/>
                      </a:lnTo>
                      <a:cubicBezTo>
                        <a:pt x="151249" y="1078614"/>
                        <a:pt x="200235" y="1043235"/>
                        <a:pt x="227449" y="1026906"/>
                      </a:cubicBezTo>
                      <a:cubicBezTo>
                        <a:pt x="260106" y="1007856"/>
                        <a:pt x="298206" y="999692"/>
                        <a:pt x="339027" y="999692"/>
                      </a:cubicBezTo>
                      <a:cubicBezTo>
                        <a:pt x="385292" y="999692"/>
                        <a:pt x="428835" y="1013299"/>
                        <a:pt x="464213" y="1037792"/>
                      </a:cubicBezTo>
                      <a:lnTo>
                        <a:pt x="485985" y="1051399"/>
                      </a:lnTo>
                      <a:lnTo>
                        <a:pt x="507756" y="1037792"/>
                      </a:lnTo>
                      <a:cubicBezTo>
                        <a:pt x="578513" y="994249"/>
                        <a:pt x="690092" y="1056842"/>
                        <a:pt x="777177" y="1116713"/>
                      </a:cubicBezTo>
                      <a:cubicBezTo>
                        <a:pt x="842492" y="1160256"/>
                        <a:pt x="926856" y="1157535"/>
                        <a:pt x="994892" y="1105828"/>
                      </a:cubicBezTo>
                      <a:cubicBezTo>
                        <a:pt x="1079256" y="1040514"/>
                        <a:pt x="1139127" y="898999"/>
                        <a:pt x="1081977" y="724828"/>
                      </a:cubicBezTo>
                      <a:cubicBezTo>
                        <a:pt x="1068370" y="686728"/>
                        <a:pt x="1049320" y="643185"/>
                        <a:pt x="1027549" y="591478"/>
                      </a:cubicBezTo>
                      <a:cubicBezTo>
                        <a:pt x="970399" y="460849"/>
                        <a:pt x="899642" y="294842"/>
                        <a:pt x="883313" y="107063"/>
                      </a:cubicBezTo>
                      <a:lnTo>
                        <a:pt x="883313" y="104342"/>
                      </a:lnTo>
                      <a:cubicBezTo>
                        <a:pt x="880592" y="93456"/>
                        <a:pt x="886035" y="90735"/>
                        <a:pt x="891477" y="85292"/>
                      </a:cubicBezTo>
                      <a:cubicBezTo>
                        <a:pt x="910527" y="74406"/>
                        <a:pt x="945906" y="74406"/>
                        <a:pt x="962235" y="79849"/>
                      </a:cubicBezTo>
                      <a:cubicBezTo>
                        <a:pt x="964956" y="82571"/>
                        <a:pt x="967677" y="82571"/>
                        <a:pt x="967677" y="85292"/>
                      </a:cubicBezTo>
                      <a:cubicBezTo>
                        <a:pt x="973120" y="96178"/>
                        <a:pt x="975842" y="109785"/>
                        <a:pt x="981285" y="126113"/>
                      </a:cubicBezTo>
                      <a:cubicBezTo>
                        <a:pt x="994892" y="180542"/>
                        <a:pt x="1013942" y="251299"/>
                        <a:pt x="1076535" y="313892"/>
                      </a:cubicBezTo>
                      <a:lnTo>
                        <a:pt x="1106470" y="343828"/>
                      </a:lnTo>
                      <a:lnTo>
                        <a:pt x="1133685" y="308449"/>
                      </a:lnTo>
                      <a:cubicBezTo>
                        <a:pt x="1136406" y="303006"/>
                        <a:pt x="1141849" y="297563"/>
                        <a:pt x="1147292" y="292121"/>
                      </a:cubicBezTo>
                      <a:cubicBezTo>
                        <a:pt x="1193556" y="232249"/>
                        <a:pt x="1277920" y="120671"/>
                        <a:pt x="1509242" y="166935"/>
                      </a:cubicBezTo>
                      <a:cubicBezTo>
                        <a:pt x="1612656" y="188706"/>
                        <a:pt x="1716070" y="292121"/>
                        <a:pt x="1775942" y="436356"/>
                      </a:cubicBezTo>
                      <a:cubicBezTo>
                        <a:pt x="1876635" y="692171"/>
                        <a:pt x="1830370" y="999692"/>
                        <a:pt x="1650756" y="126094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  <a:alpha val="30000"/>
                  </a:schemeClr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PA-任意多边形 41">
                  <a:extLst>
                    <a:ext uri="{FF2B5EF4-FFF2-40B4-BE49-F238E27FC236}">
                      <a16:creationId xmlns:a16="http://schemas.microsoft.com/office/drawing/2014/main" id="{FE1360CC-C1C9-4FC6-81E5-3B36FCBD96E6}"/>
                    </a:ext>
                  </a:extLst>
                </p:cNvPr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6143655" y="3592266"/>
                  <a:ext cx="632520" cy="500435"/>
                </a:xfrm>
                <a:custGeom>
                  <a:avLst/>
                  <a:gdLst>
                    <a:gd name="connsiteX0" fmla="*/ 617944 w 632519"/>
                    <a:gd name="connsiteY0" fmla="*/ 20 h 500434"/>
                    <a:gd name="connsiteX1" fmla="*/ 375736 w 632519"/>
                    <a:gd name="connsiteY1" fmla="*/ 299377 h 500434"/>
                    <a:gd name="connsiteX2" fmla="*/ 2901 w 632519"/>
                    <a:gd name="connsiteY2" fmla="*/ 470827 h 500434"/>
                    <a:gd name="connsiteX3" fmla="*/ 435608 w 632519"/>
                    <a:gd name="connsiteY3" fmla="*/ 386463 h 500434"/>
                    <a:gd name="connsiteX4" fmla="*/ 617944 w 632519"/>
                    <a:gd name="connsiteY4" fmla="*/ 20 h 500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2519" h="500434">
                      <a:moveTo>
                        <a:pt x="617944" y="20"/>
                      </a:moveTo>
                      <a:cubicBezTo>
                        <a:pt x="563515" y="2741"/>
                        <a:pt x="560794" y="185077"/>
                        <a:pt x="375736" y="299377"/>
                      </a:cubicBezTo>
                      <a:cubicBezTo>
                        <a:pt x="220615" y="394627"/>
                        <a:pt x="27393" y="424563"/>
                        <a:pt x="2901" y="470827"/>
                      </a:cubicBezTo>
                      <a:cubicBezTo>
                        <a:pt x="-32478" y="533420"/>
                        <a:pt x="264158" y="495320"/>
                        <a:pt x="435608" y="386463"/>
                      </a:cubicBezTo>
                      <a:cubicBezTo>
                        <a:pt x="604336" y="277605"/>
                        <a:pt x="664208" y="-2702"/>
                        <a:pt x="617944" y="20"/>
                      </a:cubicBezTo>
                      <a:close/>
                    </a:path>
                  </a:pathLst>
                </a:custGeom>
                <a:solidFill>
                  <a:schemeClr val="accent1">
                    <a:alpha val="30000"/>
                  </a:schemeClr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PA-任意多边形 42">
                  <a:extLst>
                    <a:ext uri="{FF2B5EF4-FFF2-40B4-BE49-F238E27FC236}">
                      <a16:creationId xmlns:a16="http://schemas.microsoft.com/office/drawing/2014/main" id="{2D4B9DF1-29DD-4564-8779-F2F45F303B3B}"/>
                    </a:ext>
                  </a:extLst>
                </p:cNvPr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6757729" y="3394845"/>
                  <a:ext cx="53950" cy="150688"/>
                </a:xfrm>
                <a:custGeom>
                  <a:avLst/>
                  <a:gdLst>
                    <a:gd name="connsiteX0" fmla="*/ 21716 w 53950"/>
                    <a:gd name="connsiteY0" fmla="*/ 151945 h 150688"/>
                    <a:gd name="connsiteX1" fmla="*/ 54946 w 53950"/>
                    <a:gd name="connsiteY1" fmla="*/ 78180 h 150688"/>
                    <a:gd name="connsiteX2" fmla="*/ 33923 w 53950"/>
                    <a:gd name="connsiteY2" fmla="*/ 33 h 150688"/>
                    <a:gd name="connsiteX3" fmla="*/ 33914 w 53950"/>
                    <a:gd name="connsiteY3" fmla="*/ 32 h 150688"/>
                    <a:gd name="connsiteX4" fmla="*/ 684 w 53950"/>
                    <a:gd name="connsiteY4" fmla="*/ 73797 h 150688"/>
                    <a:gd name="connsiteX5" fmla="*/ 21707 w 53950"/>
                    <a:gd name="connsiteY5" fmla="*/ 151944 h 150688"/>
                    <a:gd name="connsiteX6" fmla="*/ 21716 w 53950"/>
                    <a:gd name="connsiteY6" fmla="*/ 151945 h 150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950" h="150688">
                      <a:moveTo>
                        <a:pt x="21716" y="151945"/>
                      </a:moveTo>
                      <a:cubicBezTo>
                        <a:pt x="36697" y="153155"/>
                        <a:pt x="51575" y="120129"/>
                        <a:pt x="54946" y="78180"/>
                      </a:cubicBezTo>
                      <a:cubicBezTo>
                        <a:pt x="58317" y="36231"/>
                        <a:pt x="48905" y="1243"/>
                        <a:pt x="33923" y="33"/>
                      </a:cubicBezTo>
                      <a:cubicBezTo>
                        <a:pt x="33920" y="33"/>
                        <a:pt x="33917" y="32"/>
                        <a:pt x="33914" y="32"/>
                      </a:cubicBezTo>
                      <a:cubicBezTo>
                        <a:pt x="18933" y="-1178"/>
                        <a:pt x="4055" y="31848"/>
                        <a:pt x="684" y="73797"/>
                      </a:cubicBezTo>
                      <a:cubicBezTo>
                        <a:pt x="-2687" y="115746"/>
                        <a:pt x="6725" y="150734"/>
                        <a:pt x="21707" y="151944"/>
                      </a:cubicBezTo>
                      <a:cubicBezTo>
                        <a:pt x="21710" y="151944"/>
                        <a:pt x="21713" y="151944"/>
                        <a:pt x="21716" y="151945"/>
                      </a:cubicBezTo>
                      <a:close/>
                    </a:path>
                  </a:pathLst>
                </a:custGeom>
                <a:solidFill>
                  <a:schemeClr val="accent1">
                    <a:alpha val="30000"/>
                  </a:schemeClr>
                </a:solidFill>
                <a:ln w="186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88" name="PA-矩形 87">
              <a:extLst>
                <a:ext uri="{FF2B5EF4-FFF2-40B4-BE49-F238E27FC236}">
                  <a16:creationId xmlns:a16="http://schemas.microsoft.com/office/drawing/2014/main" id="{1D431AEF-50E0-48A6-8D82-AC2886C59CA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2904516" y="4819114"/>
              <a:ext cx="1027846" cy="307777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[</a:t>
              </a:r>
              <a:r>
                <a:rPr lang="zh-CN" altLang="en-US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分解作用</a:t>
              </a:r>
              <a:r>
                <a:rPr lang="en-US" altLang="zh-CN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]</a:t>
              </a:r>
              <a:endPara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cxnSp>
        <p:nvCxnSpPr>
          <p:cNvPr id="90" name="PA-StraightArrowConnector 89">
            <a:extLst>
              <a:ext uri="{FF2B5EF4-FFF2-40B4-BE49-F238E27FC236}">
                <a16:creationId xmlns:a16="http://schemas.microsoft.com/office/drawing/2014/main" id="{7B62680C-99D6-45BD-87C8-8EE718BB5B31}"/>
              </a:ext>
            </a:extLst>
          </p:cNvPr>
          <p:cNvCxnSpPr>
            <a:stCxn id="37" idx="3"/>
            <a:endCxn id="59" idx="1"/>
          </p:cNvCxnSpPr>
          <p:nvPr>
            <p:custDataLst>
              <p:tags r:id="rId6"/>
            </p:custDataLst>
          </p:nvPr>
        </p:nvCxnSpPr>
        <p:spPr>
          <a:xfrm>
            <a:off x="2353163" y="3694667"/>
            <a:ext cx="2875977" cy="0"/>
          </a:xfrm>
          <a:prstGeom prst="straightConnector1">
            <a:avLst/>
          </a:prstGeom>
          <a:ln w="15875"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PA-组合 98">
            <a:extLst>
              <a:ext uri="{FF2B5EF4-FFF2-40B4-BE49-F238E27FC236}">
                <a16:creationId xmlns:a16="http://schemas.microsoft.com/office/drawing/2014/main" id="{32F2B7E5-1CAF-4E36-B8C0-7A6A95CF14AA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6845732" y="3208688"/>
            <a:ext cx="1027846" cy="1774790"/>
            <a:chOff x="6803253" y="3352101"/>
            <a:chExt cx="1027846" cy="1774790"/>
          </a:xfrm>
        </p:grpSpPr>
        <p:sp>
          <p:nvSpPr>
            <p:cNvPr id="22" name="PA-矩形 21">
              <a:extLst>
                <a:ext uri="{FF2B5EF4-FFF2-40B4-BE49-F238E27FC236}">
                  <a16:creationId xmlns:a16="http://schemas.microsoft.com/office/drawing/2014/main" id="{14B2FACB-9AE7-4D57-9E14-6BCA69CA890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994011" y="4447128"/>
              <a:ext cx="646331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血液</a:t>
              </a: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CAF2027B-B29A-4784-8D3B-B0385095CD4E}"/>
                </a:ext>
              </a:extLst>
            </p:cNvPr>
            <p:cNvGrpSpPr/>
            <p:nvPr/>
          </p:nvGrpSpPr>
          <p:grpSpPr>
            <a:xfrm>
              <a:off x="6831198" y="3352101"/>
              <a:ext cx="971956" cy="971956"/>
              <a:chOff x="5029929" y="3589222"/>
              <a:chExt cx="661244" cy="661244"/>
            </a:xfrm>
          </p:grpSpPr>
          <p:sp>
            <p:nvSpPr>
              <p:cNvPr id="57" name="PA-矩形 56">
                <a:extLst>
                  <a:ext uri="{FF2B5EF4-FFF2-40B4-BE49-F238E27FC236}">
                    <a16:creationId xmlns:a16="http://schemas.microsoft.com/office/drawing/2014/main" id="{F67D193D-5D74-4253-A25B-DFFBCFA27076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5029929" y="3589222"/>
                <a:ext cx="661244" cy="6612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PA-图形 45">
                <a:extLst>
                  <a:ext uri="{FF2B5EF4-FFF2-40B4-BE49-F238E27FC236}">
                    <a16:creationId xmlns:a16="http://schemas.microsoft.com/office/drawing/2014/main" id="{76D15D21-78CB-4EDB-BFF4-17CE00346FCC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5192467" y="3636769"/>
                <a:ext cx="336169" cy="566150"/>
              </a:xfrm>
              <a:custGeom>
                <a:avLst/>
                <a:gdLst>
                  <a:gd name="connsiteX0" fmla="*/ 846863 w 1101328"/>
                  <a:gd name="connsiteY0" fmla="*/ 768100 h 1854770"/>
                  <a:gd name="connsiteX1" fmla="*/ 590832 w 1101328"/>
                  <a:gd name="connsiteY1" fmla="*/ 515270 h 1854770"/>
                  <a:gd name="connsiteX2" fmla="*/ 846863 w 1101328"/>
                  <a:gd name="connsiteY2" fmla="*/ 64018 h 1854770"/>
                  <a:gd name="connsiteX3" fmla="*/ 1102897 w 1101328"/>
                  <a:gd name="connsiteY3" fmla="*/ 515270 h 1854770"/>
                  <a:gd name="connsiteX4" fmla="*/ 846863 w 1101328"/>
                  <a:gd name="connsiteY4" fmla="*/ 768100 h 1854770"/>
                  <a:gd name="connsiteX5" fmla="*/ 448058 w 1101328"/>
                  <a:gd name="connsiteY5" fmla="*/ 640091 h 1854770"/>
                  <a:gd name="connsiteX6" fmla="*/ 0 w 1101328"/>
                  <a:gd name="connsiteY6" fmla="*/ 1419626 h 1854770"/>
                  <a:gd name="connsiteX7" fmla="*/ 448058 w 1101328"/>
                  <a:gd name="connsiteY7" fmla="*/ 1856244 h 1854770"/>
                  <a:gd name="connsiteX8" fmla="*/ 896103 w 1101328"/>
                  <a:gd name="connsiteY8" fmla="*/ 1419626 h 1854770"/>
                  <a:gd name="connsiteX9" fmla="*/ 448058 w 1101328"/>
                  <a:gd name="connsiteY9" fmla="*/ 640091 h 1854770"/>
                  <a:gd name="connsiteX10" fmla="*/ 88488 w 1101328"/>
                  <a:gd name="connsiteY10" fmla="*/ 1419626 h 1854770"/>
                  <a:gd name="connsiteX11" fmla="*/ 136501 w 1101328"/>
                  <a:gd name="connsiteY11" fmla="*/ 1371620 h 1854770"/>
                  <a:gd name="connsiteX12" fmla="*/ 184507 w 1101328"/>
                  <a:gd name="connsiteY12" fmla="*/ 1419626 h 1854770"/>
                  <a:gd name="connsiteX13" fmla="*/ 261110 w 1101328"/>
                  <a:gd name="connsiteY13" fmla="*/ 1599969 h 1854770"/>
                  <a:gd name="connsiteX14" fmla="*/ 448058 w 1101328"/>
                  <a:gd name="connsiteY14" fmla="*/ 1675171 h 1854770"/>
                  <a:gd name="connsiteX15" fmla="*/ 496064 w 1101328"/>
                  <a:gd name="connsiteY15" fmla="*/ 1723179 h 1854770"/>
                  <a:gd name="connsiteX16" fmla="*/ 448058 w 1101328"/>
                  <a:gd name="connsiteY16" fmla="*/ 1771192 h 1854770"/>
                  <a:gd name="connsiteX17" fmla="*/ 194361 w 1101328"/>
                  <a:gd name="connsiteY17" fmla="*/ 1668617 h 1854770"/>
                  <a:gd name="connsiteX18" fmla="*/ 88488 w 1101328"/>
                  <a:gd name="connsiteY18" fmla="*/ 1419626 h 1854770"/>
                  <a:gd name="connsiteX19" fmla="*/ 287193 w 1101328"/>
                  <a:gd name="connsiteY19" fmla="*/ 448066 h 1854770"/>
                  <a:gd name="connsiteX20" fmla="*/ 448056 w 1101328"/>
                  <a:gd name="connsiteY20" fmla="*/ 287163 h 1854770"/>
                  <a:gd name="connsiteX21" fmla="*/ 287193 w 1101328"/>
                  <a:gd name="connsiteY21" fmla="*/ 0 h 1854770"/>
                  <a:gd name="connsiteX22" fmla="*/ 126330 w 1101328"/>
                  <a:gd name="connsiteY22" fmla="*/ 287163 h 1854770"/>
                  <a:gd name="connsiteX23" fmla="*/ 287193 w 1101328"/>
                  <a:gd name="connsiteY23" fmla="*/ 448066 h 185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01328" h="1854770">
                    <a:moveTo>
                      <a:pt x="846863" y="768100"/>
                    </a:moveTo>
                    <a:cubicBezTo>
                      <a:pt x="705466" y="768100"/>
                      <a:pt x="590832" y="654888"/>
                      <a:pt x="590832" y="515270"/>
                    </a:cubicBezTo>
                    <a:cubicBezTo>
                      <a:pt x="590832" y="379330"/>
                      <a:pt x="788083" y="149867"/>
                      <a:pt x="846863" y="64018"/>
                    </a:cubicBezTo>
                    <a:cubicBezTo>
                      <a:pt x="905678" y="149867"/>
                      <a:pt x="1102897" y="379340"/>
                      <a:pt x="1102897" y="515270"/>
                    </a:cubicBezTo>
                    <a:cubicBezTo>
                      <a:pt x="1102897" y="654890"/>
                      <a:pt x="988273" y="768100"/>
                      <a:pt x="846863" y="768100"/>
                    </a:cubicBezTo>
                    <a:close/>
                    <a:moveTo>
                      <a:pt x="448058" y="640091"/>
                    </a:moveTo>
                    <a:cubicBezTo>
                      <a:pt x="346067" y="787064"/>
                      <a:pt x="0" y="1184560"/>
                      <a:pt x="0" y="1419626"/>
                    </a:cubicBezTo>
                    <a:cubicBezTo>
                      <a:pt x="0" y="1660774"/>
                      <a:pt x="200599" y="1856244"/>
                      <a:pt x="448058" y="1856244"/>
                    </a:cubicBezTo>
                    <a:cubicBezTo>
                      <a:pt x="695509" y="1856244"/>
                      <a:pt x="896103" y="1660774"/>
                      <a:pt x="896103" y="1419626"/>
                    </a:cubicBezTo>
                    <a:cubicBezTo>
                      <a:pt x="896103" y="1184558"/>
                      <a:pt x="550062" y="787062"/>
                      <a:pt x="448058" y="640091"/>
                    </a:cubicBezTo>
                    <a:close/>
                    <a:moveTo>
                      <a:pt x="88488" y="1419626"/>
                    </a:moveTo>
                    <a:cubicBezTo>
                      <a:pt x="88488" y="1393059"/>
                      <a:pt x="109990" y="1371620"/>
                      <a:pt x="136501" y="1371620"/>
                    </a:cubicBezTo>
                    <a:cubicBezTo>
                      <a:pt x="163014" y="1371620"/>
                      <a:pt x="184507" y="1393059"/>
                      <a:pt x="184507" y="1419626"/>
                    </a:cubicBezTo>
                    <a:cubicBezTo>
                      <a:pt x="184507" y="1490110"/>
                      <a:pt x="213777" y="1553884"/>
                      <a:pt x="261110" y="1599969"/>
                    </a:cubicBezTo>
                    <a:cubicBezTo>
                      <a:pt x="308806" y="1646450"/>
                      <a:pt x="374883" y="1675171"/>
                      <a:pt x="448058" y="1675171"/>
                    </a:cubicBezTo>
                    <a:cubicBezTo>
                      <a:pt x="474577" y="1675171"/>
                      <a:pt x="496064" y="1696700"/>
                      <a:pt x="496064" y="1723179"/>
                    </a:cubicBezTo>
                    <a:cubicBezTo>
                      <a:pt x="496064" y="1749745"/>
                      <a:pt x="474567" y="1771192"/>
                      <a:pt x="448058" y="1771192"/>
                    </a:cubicBezTo>
                    <a:cubicBezTo>
                      <a:pt x="349115" y="1771192"/>
                      <a:pt x="259418" y="1731986"/>
                      <a:pt x="194361" y="1668617"/>
                    </a:cubicBezTo>
                    <a:cubicBezTo>
                      <a:pt x="128947" y="1604845"/>
                      <a:pt x="88488" y="1516831"/>
                      <a:pt x="88488" y="1419626"/>
                    </a:cubicBezTo>
                    <a:close/>
                    <a:moveTo>
                      <a:pt x="287193" y="448066"/>
                    </a:moveTo>
                    <a:cubicBezTo>
                      <a:pt x="376041" y="448066"/>
                      <a:pt x="448056" y="376058"/>
                      <a:pt x="448056" y="287163"/>
                    </a:cubicBezTo>
                    <a:cubicBezTo>
                      <a:pt x="448056" y="200666"/>
                      <a:pt x="324424" y="55055"/>
                      <a:pt x="287193" y="0"/>
                    </a:cubicBezTo>
                    <a:cubicBezTo>
                      <a:pt x="249955" y="55055"/>
                      <a:pt x="126330" y="200666"/>
                      <a:pt x="126330" y="287163"/>
                    </a:cubicBezTo>
                    <a:cubicBezTo>
                      <a:pt x="126339" y="376058"/>
                      <a:pt x="198355" y="448066"/>
                      <a:pt x="287193" y="448066"/>
                    </a:cubicBezTo>
                    <a:close/>
                  </a:path>
                </a:pathLst>
              </a:custGeom>
              <a:solidFill>
                <a:srgbClr val="CD4545">
                  <a:alpha val="30000"/>
                </a:srgbClr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5" name="PA-矩形 94">
              <a:extLst>
                <a:ext uri="{FF2B5EF4-FFF2-40B4-BE49-F238E27FC236}">
                  <a16:creationId xmlns:a16="http://schemas.microsoft.com/office/drawing/2014/main" id="{7CEB7E59-DBBE-4262-87CC-61409A08125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803253" y="4819114"/>
              <a:ext cx="1027846" cy="307777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[</a:t>
              </a:r>
              <a:r>
                <a:rPr lang="zh-CN" altLang="en-US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运输作用</a:t>
              </a:r>
              <a:r>
                <a:rPr lang="en-US" altLang="zh-CN" sz="1400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]</a:t>
              </a:r>
              <a:endParaRPr lang="zh-CN" altLang="en-US" sz="1400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endParaRPr>
            </a:p>
          </p:txBody>
        </p:sp>
      </p:grpSp>
      <p:grpSp>
        <p:nvGrpSpPr>
          <p:cNvPr id="107" name="PA-组合 106">
            <a:extLst>
              <a:ext uri="{FF2B5EF4-FFF2-40B4-BE49-F238E27FC236}">
                <a16:creationId xmlns:a16="http://schemas.microsoft.com/office/drawing/2014/main" id="{A3EC60D7-4874-4005-A0ED-44802EE4C34B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8108090" y="3852877"/>
            <a:ext cx="1224021" cy="369354"/>
            <a:chOff x="8578798" y="2773258"/>
            <a:chExt cx="1224021" cy="369354"/>
          </a:xfrm>
        </p:grpSpPr>
        <p:sp>
          <p:nvSpPr>
            <p:cNvPr id="108" name="PA-矩形 107">
              <a:extLst>
                <a:ext uri="{FF2B5EF4-FFF2-40B4-BE49-F238E27FC236}">
                  <a16:creationId xmlns:a16="http://schemas.microsoft.com/office/drawing/2014/main" id="{974419E3-D7F1-4417-A8F5-F7C855057E7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578798" y="2773268"/>
              <a:ext cx="877163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dirty="0"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OPPOSans R" panose="00020600040101010101" pitchFamily="18" charset="-122"/>
                </a:rPr>
                <a:t>胰岛素</a:t>
              </a:r>
            </a:p>
          </p:txBody>
        </p: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1631F084-C589-4A50-AE5B-DC61744AEADB}"/>
                </a:ext>
              </a:extLst>
            </p:cNvPr>
            <p:cNvGrpSpPr/>
            <p:nvPr/>
          </p:nvGrpSpPr>
          <p:grpSpPr>
            <a:xfrm rot="10800000">
              <a:off x="9433467" y="2773258"/>
              <a:ext cx="369352" cy="369354"/>
              <a:chOff x="6522942" y="3698757"/>
              <a:chExt cx="474345" cy="474345"/>
            </a:xfrm>
          </p:grpSpPr>
          <p:sp>
            <p:nvSpPr>
              <p:cNvPr id="110" name="PA-矩形 109">
                <a:extLst>
                  <a:ext uri="{FF2B5EF4-FFF2-40B4-BE49-F238E27FC236}">
                    <a16:creationId xmlns:a16="http://schemas.microsoft.com/office/drawing/2014/main" id="{535EB6F2-75A4-4678-B965-57677AC7B19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6522942" y="3698757"/>
                <a:ext cx="474345" cy="4743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PA-图形 71">
                <a:extLst>
                  <a:ext uri="{FF2B5EF4-FFF2-40B4-BE49-F238E27FC236}">
                    <a16:creationId xmlns:a16="http://schemas.microsoft.com/office/drawing/2014/main" id="{0E7AE517-5B08-4A0A-890C-D6399EF24C50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6548453" y="3722257"/>
                <a:ext cx="423322" cy="427344"/>
              </a:xfrm>
              <a:custGeom>
                <a:avLst/>
                <a:gdLst>
                  <a:gd name="connsiteX0" fmla="*/ 795244 w 1566416"/>
                  <a:gd name="connsiteY0" fmla="*/ 764857 h 1581298"/>
                  <a:gd name="connsiteX1" fmla="*/ 786618 w 1566416"/>
                  <a:gd name="connsiteY1" fmla="*/ 390999 h 1581298"/>
                  <a:gd name="connsiteX2" fmla="*/ 1160476 w 1566416"/>
                  <a:gd name="connsiteY2" fmla="*/ 382373 h 1581298"/>
                  <a:gd name="connsiteX3" fmla="*/ 1169102 w 1566416"/>
                  <a:gd name="connsiteY3" fmla="*/ 756231 h 1581298"/>
                  <a:gd name="connsiteX4" fmla="*/ 795244 w 1566416"/>
                  <a:gd name="connsiteY4" fmla="*/ 764857 h 1581298"/>
                  <a:gd name="connsiteX5" fmla="*/ 1110259 w 1566416"/>
                  <a:gd name="connsiteY5" fmla="*/ 700042 h 1581298"/>
                  <a:gd name="connsiteX6" fmla="*/ 1104287 w 1566416"/>
                  <a:gd name="connsiteY6" fmla="*/ 441213 h 1581298"/>
                  <a:gd name="connsiteX7" fmla="*/ 845460 w 1566416"/>
                  <a:gd name="connsiteY7" fmla="*/ 447187 h 1581298"/>
                  <a:gd name="connsiteX8" fmla="*/ 851436 w 1566416"/>
                  <a:gd name="connsiteY8" fmla="*/ 706010 h 1581298"/>
                  <a:gd name="connsiteX9" fmla="*/ 1110259 w 1566416"/>
                  <a:gd name="connsiteY9" fmla="*/ 700042 h 1581298"/>
                  <a:gd name="connsiteX10" fmla="*/ 723137 w 1566416"/>
                  <a:gd name="connsiteY10" fmla="*/ 1105456 h 1581298"/>
                  <a:gd name="connsiteX11" fmla="*/ 534320 w 1566416"/>
                  <a:gd name="connsiteY11" fmla="*/ 1303192 h 1581298"/>
                  <a:gd name="connsiteX12" fmla="*/ 538304 w 1566416"/>
                  <a:gd name="connsiteY12" fmla="*/ 1475738 h 1581298"/>
                  <a:gd name="connsiteX13" fmla="*/ 365756 w 1566416"/>
                  <a:gd name="connsiteY13" fmla="*/ 1479721 h 1581298"/>
                  <a:gd name="connsiteX14" fmla="*/ 257184 w 1566416"/>
                  <a:gd name="connsiteY14" fmla="*/ 1578371 h 1581298"/>
                  <a:gd name="connsiteX15" fmla="*/ 70443 w 1566416"/>
                  <a:gd name="connsiteY15" fmla="*/ 1542836 h 1581298"/>
                  <a:gd name="connsiteX16" fmla="*/ 0 w 1566416"/>
                  <a:gd name="connsiteY16" fmla="*/ 1333135 h 1581298"/>
                  <a:gd name="connsiteX17" fmla="*/ 458343 w 1566416"/>
                  <a:gd name="connsiteY17" fmla="*/ 852601 h 1581298"/>
                  <a:gd name="connsiteX18" fmla="*/ 551248 w 1566416"/>
                  <a:gd name="connsiteY18" fmla="*/ 166243 h 1581298"/>
                  <a:gd name="connsiteX19" fmla="*/ 787820 w 1566416"/>
                  <a:gd name="connsiteY19" fmla="*/ 15479 h 1581298"/>
                  <a:gd name="connsiteX20" fmla="*/ 789838 w 1566416"/>
                  <a:gd name="connsiteY20" fmla="*/ 101557 h 1581298"/>
                  <a:gd name="connsiteX21" fmla="*/ 610093 w 1566416"/>
                  <a:gd name="connsiteY21" fmla="*/ 222431 h 1581298"/>
                  <a:gd name="connsiteX22" fmla="*/ 518129 w 1566416"/>
                  <a:gd name="connsiteY22" fmla="*/ 789994 h 1581298"/>
                  <a:gd name="connsiteX23" fmla="*/ 561057 w 1566416"/>
                  <a:gd name="connsiteY23" fmla="*/ 862852 h 1581298"/>
                  <a:gd name="connsiteX24" fmla="*/ 103615 w 1566416"/>
                  <a:gd name="connsiteY24" fmla="*/ 1341902 h 1581298"/>
                  <a:gd name="connsiteX25" fmla="*/ 135693 w 1566416"/>
                  <a:gd name="connsiteY25" fmla="*/ 1464086 h 1581298"/>
                  <a:gd name="connsiteX26" fmla="*/ 250722 w 1566416"/>
                  <a:gd name="connsiteY26" fmla="*/ 1482371 h 1581298"/>
                  <a:gd name="connsiteX27" fmla="*/ 363102 w 1566416"/>
                  <a:gd name="connsiteY27" fmla="*/ 1364684 h 1581298"/>
                  <a:gd name="connsiteX28" fmla="*/ 421948 w 1566416"/>
                  <a:gd name="connsiteY28" fmla="*/ 1420873 h 1581298"/>
                  <a:gd name="connsiteX29" fmla="*/ 479464 w 1566416"/>
                  <a:gd name="connsiteY29" fmla="*/ 1419550 h 1581298"/>
                  <a:gd name="connsiteX30" fmla="*/ 478138 w 1566416"/>
                  <a:gd name="connsiteY30" fmla="*/ 1362034 h 1581298"/>
                  <a:gd name="connsiteX31" fmla="*/ 419290 w 1566416"/>
                  <a:gd name="connsiteY31" fmla="*/ 1305836 h 1581298"/>
                  <a:gd name="connsiteX32" fmla="*/ 710354 w 1566416"/>
                  <a:gd name="connsiteY32" fmla="*/ 1001024 h 1581298"/>
                  <a:gd name="connsiteX33" fmla="*/ 782925 w 1566416"/>
                  <a:gd name="connsiteY33" fmla="*/ 1042846 h 1581298"/>
                  <a:gd name="connsiteX34" fmla="*/ 1345635 w 1566416"/>
                  <a:gd name="connsiteY34" fmla="*/ 924801 h 1581298"/>
                  <a:gd name="connsiteX35" fmla="*/ 1329046 w 1566416"/>
                  <a:gd name="connsiteY35" fmla="*/ 205840 h 1581298"/>
                  <a:gd name="connsiteX36" fmla="*/ 1114932 w 1566416"/>
                  <a:gd name="connsiteY36" fmla="*/ 84001 h 1581298"/>
                  <a:gd name="connsiteX37" fmla="*/ 1113015 w 1566416"/>
                  <a:gd name="connsiteY37" fmla="*/ 0 h 1581298"/>
                  <a:gd name="connsiteX38" fmla="*/ 1385228 w 1566416"/>
                  <a:gd name="connsiteY38" fmla="*/ 146997 h 1581298"/>
                  <a:gd name="connsiteX39" fmla="*/ 1404473 w 1566416"/>
                  <a:gd name="connsiteY39" fmla="*/ 980985 h 1581298"/>
                  <a:gd name="connsiteX40" fmla="*/ 723137 w 1566416"/>
                  <a:gd name="connsiteY40" fmla="*/ 1105456 h 1581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566416" h="1581298">
                    <a:moveTo>
                      <a:pt x="795244" y="764857"/>
                    </a:moveTo>
                    <a:cubicBezTo>
                      <a:pt x="689624" y="664000"/>
                      <a:pt x="685762" y="496617"/>
                      <a:pt x="786618" y="390999"/>
                    </a:cubicBezTo>
                    <a:cubicBezTo>
                      <a:pt x="887473" y="285381"/>
                      <a:pt x="1054859" y="281519"/>
                      <a:pt x="1160476" y="382373"/>
                    </a:cubicBezTo>
                    <a:cubicBezTo>
                      <a:pt x="1266098" y="483230"/>
                      <a:pt x="1269959" y="650612"/>
                      <a:pt x="1169102" y="756231"/>
                    </a:cubicBezTo>
                    <a:cubicBezTo>
                      <a:pt x="1068249" y="861851"/>
                      <a:pt x="900866" y="865714"/>
                      <a:pt x="795244" y="764857"/>
                    </a:cubicBezTo>
                    <a:close/>
                    <a:moveTo>
                      <a:pt x="1110259" y="700042"/>
                    </a:moveTo>
                    <a:cubicBezTo>
                      <a:pt x="1180085" y="626914"/>
                      <a:pt x="1177408" y="511036"/>
                      <a:pt x="1104287" y="441213"/>
                    </a:cubicBezTo>
                    <a:cubicBezTo>
                      <a:pt x="1031167" y="371391"/>
                      <a:pt x="915286" y="374066"/>
                      <a:pt x="845460" y="447187"/>
                    </a:cubicBezTo>
                    <a:cubicBezTo>
                      <a:pt x="775636" y="520312"/>
                      <a:pt x="778314" y="636187"/>
                      <a:pt x="851436" y="706010"/>
                    </a:cubicBezTo>
                    <a:cubicBezTo>
                      <a:pt x="924557" y="775836"/>
                      <a:pt x="1040432" y="773169"/>
                      <a:pt x="1110259" y="700042"/>
                    </a:cubicBezTo>
                    <a:close/>
                    <a:moveTo>
                      <a:pt x="723137" y="1105456"/>
                    </a:moveTo>
                    <a:lnTo>
                      <a:pt x="534320" y="1303192"/>
                    </a:lnTo>
                    <a:cubicBezTo>
                      <a:pt x="583074" y="1349747"/>
                      <a:pt x="584861" y="1426981"/>
                      <a:pt x="538304" y="1475738"/>
                    </a:cubicBezTo>
                    <a:cubicBezTo>
                      <a:pt x="491743" y="1524498"/>
                      <a:pt x="414510" y="1526276"/>
                      <a:pt x="365756" y="1479721"/>
                    </a:cubicBezTo>
                    <a:lnTo>
                      <a:pt x="257184" y="1578371"/>
                    </a:lnTo>
                    <a:cubicBezTo>
                      <a:pt x="257184" y="1578371"/>
                      <a:pt x="129283" y="1599023"/>
                      <a:pt x="70443" y="1542836"/>
                    </a:cubicBezTo>
                    <a:cubicBezTo>
                      <a:pt x="11599" y="1486643"/>
                      <a:pt x="0" y="1333135"/>
                      <a:pt x="0" y="1333135"/>
                    </a:cubicBezTo>
                    <a:lnTo>
                      <a:pt x="458343" y="852601"/>
                    </a:lnTo>
                    <a:cubicBezTo>
                      <a:pt x="340817" y="633808"/>
                      <a:pt x="370447" y="355584"/>
                      <a:pt x="551248" y="166243"/>
                    </a:cubicBezTo>
                    <a:cubicBezTo>
                      <a:pt x="619183" y="95098"/>
                      <a:pt x="700721" y="45028"/>
                      <a:pt x="787820" y="15479"/>
                    </a:cubicBezTo>
                    <a:lnTo>
                      <a:pt x="789838" y="101557"/>
                    </a:lnTo>
                    <a:cubicBezTo>
                      <a:pt x="723901" y="127750"/>
                      <a:pt x="662280" y="167780"/>
                      <a:pt x="610093" y="222431"/>
                    </a:cubicBezTo>
                    <a:cubicBezTo>
                      <a:pt x="460761" y="378821"/>
                      <a:pt x="431314" y="605414"/>
                      <a:pt x="518129" y="789994"/>
                    </a:cubicBezTo>
                    <a:lnTo>
                      <a:pt x="561057" y="862852"/>
                    </a:lnTo>
                    <a:lnTo>
                      <a:pt x="103615" y="1341902"/>
                    </a:lnTo>
                    <a:cubicBezTo>
                      <a:pt x="103615" y="1341902"/>
                      <a:pt x="104719" y="1434508"/>
                      <a:pt x="135693" y="1464086"/>
                    </a:cubicBezTo>
                    <a:cubicBezTo>
                      <a:pt x="163390" y="1490534"/>
                      <a:pt x="250722" y="1482371"/>
                      <a:pt x="250722" y="1482371"/>
                    </a:cubicBezTo>
                    <a:lnTo>
                      <a:pt x="363102" y="1364684"/>
                    </a:lnTo>
                    <a:lnTo>
                      <a:pt x="421948" y="1420873"/>
                    </a:lnTo>
                    <a:cubicBezTo>
                      <a:pt x="438209" y="1436400"/>
                      <a:pt x="463936" y="1435814"/>
                      <a:pt x="479464" y="1419550"/>
                    </a:cubicBezTo>
                    <a:cubicBezTo>
                      <a:pt x="494993" y="1403287"/>
                      <a:pt x="494397" y="1377560"/>
                      <a:pt x="478138" y="1362034"/>
                    </a:cubicBezTo>
                    <a:lnTo>
                      <a:pt x="419290" y="1305836"/>
                    </a:lnTo>
                    <a:lnTo>
                      <a:pt x="710354" y="1001024"/>
                    </a:lnTo>
                    <a:lnTo>
                      <a:pt x="782925" y="1042846"/>
                    </a:lnTo>
                    <a:cubicBezTo>
                      <a:pt x="971303" y="1121054"/>
                      <a:pt x="1196299" y="1081189"/>
                      <a:pt x="1345635" y="924801"/>
                    </a:cubicBezTo>
                    <a:cubicBezTo>
                      <a:pt x="1539579" y="721691"/>
                      <a:pt x="1532155" y="399788"/>
                      <a:pt x="1329046" y="205840"/>
                    </a:cubicBezTo>
                    <a:cubicBezTo>
                      <a:pt x="1266555" y="146169"/>
                      <a:pt x="1192756" y="105698"/>
                      <a:pt x="1114932" y="84001"/>
                    </a:cubicBezTo>
                    <a:lnTo>
                      <a:pt x="1113015" y="0"/>
                    </a:lnTo>
                    <a:cubicBezTo>
                      <a:pt x="1211981" y="23201"/>
                      <a:pt x="1306390" y="71713"/>
                      <a:pt x="1385228" y="146997"/>
                    </a:cubicBezTo>
                    <a:cubicBezTo>
                      <a:pt x="1620833" y="371971"/>
                      <a:pt x="1629451" y="745378"/>
                      <a:pt x="1404473" y="980985"/>
                    </a:cubicBezTo>
                    <a:cubicBezTo>
                      <a:pt x="1223672" y="1170326"/>
                      <a:pt x="947116" y="1212762"/>
                      <a:pt x="723137" y="1105456"/>
                    </a:cubicBezTo>
                    <a:close/>
                  </a:path>
                </a:pathLst>
              </a:custGeom>
              <a:solidFill>
                <a:srgbClr val="FFC000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cxnSp>
        <p:nvCxnSpPr>
          <p:cNvPr id="112" name="PA-StraightArrowConnector 111">
            <a:extLst>
              <a:ext uri="{FF2B5EF4-FFF2-40B4-BE49-F238E27FC236}">
                <a16:creationId xmlns:a16="http://schemas.microsoft.com/office/drawing/2014/main" id="{EDBCE24A-D9DA-4C26-B13B-A93C4A523566}"/>
              </a:ext>
            </a:extLst>
          </p:cNvPr>
          <p:cNvCxnSpPr>
            <a:cxnSpLocks/>
            <a:endCxn id="77" idx="3"/>
          </p:cNvCxnSpPr>
          <p:nvPr>
            <p:custDataLst>
              <p:tags r:id="rId9"/>
            </p:custDataLst>
          </p:nvPr>
        </p:nvCxnSpPr>
        <p:spPr>
          <a:xfrm>
            <a:off x="5926376" y="3694665"/>
            <a:ext cx="3583415" cy="0"/>
          </a:xfrm>
          <a:prstGeom prst="straightConnector1">
            <a:avLst/>
          </a:prstGeom>
          <a:ln w="15875"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A94DB72C-225F-4512-8762-067B5417736C}"/>
              </a:ext>
            </a:extLst>
          </p:cNvPr>
          <p:cNvCxnSpPr>
            <a:cxnSpLocks/>
          </p:cNvCxnSpPr>
          <p:nvPr/>
        </p:nvCxnSpPr>
        <p:spPr>
          <a:xfrm>
            <a:off x="7761615" y="985838"/>
            <a:ext cx="0" cy="101679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20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穿着黑色衣服的男孩&#10;&#10;低可信度描述已自动生成">
            <a:extLst>
              <a:ext uri="{FF2B5EF4-FFF2-40B4-BE49-F238E27FC236}">
                <a16:creationId xmlns:a16="http://schemas.microsoft.com/office/drawing/2014/main" id="{6C570042-6CB0-BBD1-0D18-343CE77C21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" b="3779"/>
          <a:stretch/>
        </p:blipFill>
        <p:spPr>
          <a:xfrm>
            <a:off x="1914295" y="6197"/>
            <a:ext cx="10277705" cy="6858001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A449D38-5397-45BD-A3E0-6199D9A50229}"/>
              </a:ext>
            </a:extLst>
          </p:cNvPr>
          <p:cNvSpPr/>
          <p:nvPr/>
        </p:nvSpPr>
        <p:spPr>
          <a:xfrm>
            <a:off x="1914295" y="3099"/>
            <a:ext cx="5507183" cy="685180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0419816-EDC2-4675-9CDD-CF7F95651A17}"/>
              </a:ext>
            </a:extLst>
          </p:cNvPr>
          <p:cNvSpPr/>
          <p:nvPr/>
        </p:nvSpPr>
        <p:spPr>
          <a:xfrm>
            <a:off x="1055688" y="480950"/>
            <a:ext cx="4413388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糖尿病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型、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2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型大不同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10CCCF8-8179-4204-9F86-C1E61645543B}"/>
              </a:ext>
            </a:extLst>
          </p:cNvPr>
          <p:cNvSpPr/>
          <p:nvPr/>
        </p:nvSpPr>
        <p:spPr>
          <a:xfrm>
            <a:off x="1055688" y="1390844"/>
            <a:ext cx="1603324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spcAft>
                <a:spcPts val="0"/>
              </a:spcAft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</a:t>
            </a:r>
            <a:r>
              <a:rPr lang="zh-CN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型糖尿病</a:t>
            </a:r>
            <a:endParaRPr lang="zh-CN" altLang="zh-CN" sz="2400" kern="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C27FBC-1CFB-4503-BD8A-61C58211BC7D}"/>
              </a:ext>
            </a:extLst>
          </p:cNvPr>
          <p:cNvSpPr/>
          <p:nvPr/>
        </p:nvSpPr>
        <p:spPr>
          <a:xfrm>
            <a:off x="1070928" y="2489291"/>
            <a:ext cx="2666114" cy="75879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400050" indent="-400050">
              <a:lnSpc>
                <a:spcPct val="125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zh-CN" altLang="zh-CN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多发于儿童、青少年</a:t>
            </a:r>
            <a:endParaRPr lang="en-US" altLang="zh-CN" kern="1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marL="400050" indent="-400050">
              <a:lnSpc>
                <a:spcPct val="125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zh-CN" altLang="zh-CN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治疗需要依赖胰岛素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2384A5E-45D7-475A-AFB3-941FE87BB73A}"/>
              </a:ext>
            </a:extLst>
          </p:cNvPr>
          <p:cNvSpPr/>
          <p:nvPr/>
        </p:nvSpPr>
        <p:spPr>
          <a:xfrm>
            <a:off x="1070928" y="3917426"/>
            <a:ext cx="3859212" cy="110504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00050" indent="-400050">
              <a:lnSpc>
                <a:spcPct val="125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zh-CN" altLang="zh-CN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起病急</a:t>
            </a:r>
            <a:endParaRPr lang="en-US" altLang="zh-CN" kern="1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marL="400050" indent="-400050">
              <a:lnSpc>
                <a:spcPct val="125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zh-CN" altLang="zh-CN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出现三多一少症状（即多饮、多食、多尿，体重减少）较明显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3D369AE-F2F1-4838-9BB1-B0114E1C806D}"/>
              </a:ext>
            </a:extLst>
          </p:cNvPr>
          <p:cNvSpPr/>
          <p:nvPr/>
        </p:nvSpPr>
        <p:spPr>
          <a:xfrm>
            <a:off x="1070928" y="5691811"/>
            <a:ext cx="3859212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zh-CN" kern="100" dirty="0">
                <a:solidFill>
                  <a:schemeClr val="accent2">
                    <a:lumMod val="9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胰岛素不够用，开门没有钥匙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FE8DD85-FF9E-43B5-AB4A-D2117211DF5E}"/>
              </a:ext>
            </a:extLst>
          </p:cNvPr>
          <p:cNvGrpSpPr/>
          <p:nvPr/>
        </p:nvGrpSpPr>
        <p:grpSpPr>
          <a:xfrm>
            <a:off x="1070928" y="2119960"/>
            <a:ext cx="2565889" cy="369332"/>
            <a:chOff x="1055688" y="2119960"/>
            <a:chExt cx="2565889" cy="36933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AD5936E-7B3D-488D-9E1A-F30F636E6558}"/>
                </a:ext>
              </a:extLst>
            </p:cNvPr>
            <p:cNvSpPr/>
            <p:nvPr/>
          </p:nvSpPr>
          <p:spPr>
            <a:xfrm>
              <a:off x="1055688" y="2119960"/>
              <a:ext cx="646331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accent1">
                      <a:lumMod val="75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特点</a:t>
              </a:r>
              <a:endParaRPr lang="zh-CN" altLang="zh-CN" kern="100" dirty="0">
                <a:solidFill>
                  <a:schemeClr val="accent1">
                    <a:lumMod val="7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AB17A251-B006-4055-BAD3-18A7FDFCB38D}"/>
                </a:ext>
              </a:extLst>
            </p:cNvPr>
            <p:cNvCxnSpPr>
              <a:cxnSpLocks/>
            </p:cNvCxnSpPr>
            <p:nvPr/>
          </p:nvCxnSpPr>
          <p:spPr>
            <a:xfrm>
              <a:off x="1702018" y="2304626"/>
              <a:ext cx="19195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32B4A53-3804-449D-81A1-FFC4AEDE25AC}"/>
              </a:ext>
            </a:extLst>
          </p:cNvPr>
          <p:cNvGrpSpPr/>
          <p:nvPr/>
        </p:nvGrpSpPr>
        <p:grpSpPr>
          <a:xfrm>
            <a:off x="1070928" y="3548095"/>
            <a:ext cx="3703347" cy="369332"/>
            <a:chOff x="1055688" y="3548095"/>
            <a:chExt cx="3703347" cy="36933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8BC53DB-3128-446E-BA40-A6568363BC06}"/>
                </a:ext>
              </a:extLst>
            </p:cNvPr>
            <p:cNvSpPr/>
            <p:nvPr/>
          </p:nvSpPr>
          <p:spPr>
            <a:xfrm>
              <a:off x="1055688" y="3548095"/>
              <a:ext cx="646331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accent1">
                      <a:lumMod val="75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症状</a:t>
              </a:r>
              <a:endParaRPr lang="zh-CN" altLang="zh-CN" kern="100" dirty="0">
                <a:solidFill>
                  <a:schemeClr val="accent1">
                    <a:lumMod val="7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C01785D5-B8EF-45DC-ABE8-3937C2985ED9}"/>
                </a:ext>
              </a:extLst>
            </p:cNvPr>
            <p:cNvCxnSpPr>
              <a:cxnSpLocks/>
            </p:cNvCxnSpPr>
            <p:nvPr/>
          </p:nvCxnSpPr>
          <p:spPr>
            <a:xfrm>
              <a:off x="1702018" y="3732761"/>
              <a:ext cx="30570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884EF59-4399-4C8D-AD90-1679C0295A64}"/>
              </a:ext>
            </a:extLst>
          </p:cNvPr>
          <p:cNvGrpSpPr/>
          <p:nvPr/>
        </p:nvGrpSpPr>
        <p:grpSpPr>
          <a:xfrm>
            <a:off x="1070928" y="5322479"/>
            <a:ext cx="3062160" cy="369332"/>
            <a:chOff x="1055688" y="5322479"/>
            <a:chExt cx="3062160" cy="36933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C446E6-BF6C-4EAB-9833-1A61EF80BEF6}"/>
                </a:ext>
              </a:extLst>
            </p:cNvPr>
            <p:cNvSpPr/>
            <p:nvPr/>
          </p:nvSpPr>
          <p:spPr>
            <a:xfrm>
              <a:off x="1055688" y="5322479"/>
              <a:ext cx="646331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accent2">
                      <a:lumMod val="90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比喻</a:t>
              </a:r>
              <a:endParaRPr lang="zh-CN" altLang="zh-CN" kern="100" dirty="0">
                <a:solidFill>
                  <a:schemeClr val="accent2">
                    <a:lumMod val="9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F71C78F5-9367-4B0F-A13B-D9E6C89AF65C}"/>
                </a:ext>
              </a:extLst>
            </p:cNvPr>
            <p:cNvCxnSpPr>
              <a:cxnSpLocks/>
            </p:cNvCxnSpPr>
            <p:nvPr/>
          </p:nvCxnSpPr>
          <p:spPr>
            <a:xfrm>
              <a:off x="1702018" y="5507145"/>
              <a:ext cx="241583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58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女人站在街道上走&#10;&#10;描述已自动生成">
            <a:extLst>
              <a:ext uri="{FF2B5EF4-FFF2-40B4-BE49-F238E27FC236}">
                <a16:creationId xmlns:a16="http://schemas.microsoft.com/office/drawing/2014/main" id="{C6351B0A-72C4-C741-4DFD-B2A68484A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3"/>
          <a:stretch/>
        </p:blipFill>
        <p:spPr>
          <a:xfrm>
            <a:off x="2993795" y="6197"/>
            <a:ext cx="9198205" cy="685180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FF19EDD9-0127-494E-B404-FC9DAA2C0ED5}"/>
              </a:ext>
            </a:extLst>
          </p:cNvPr>
          <p:cNvSpPr/>
          <p:nvPr/>
        </p:nvSpPr>
        <p:spPr>
          <a:xfrm>
            <a:off x="2993795" y="3099"/>
            <a:ext cx="7758872" cy="685180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  <a:tileRect/>
          </a:gra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0419816-EDC2-4675-9CDD-CF7F95651A17}"/>
              </a:ext>
            </a:extLst>
          </p:cNvPr>
          <p:cNvSpPr/>
          <p:nvPr/>
        </p:nvSpPr>
        <p:spPr>
          <a:xfrm>
            <a:off x="1055688" y="480950"/>
            <a:ext cx="4413388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糖尿病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型、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2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型大不同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10CCCF8-8179-4204-9F86-C1E61645543B}"/>
              </a:ext>
            </a:extLst>
          </p:cNvPr>
          <p:cNvSpPr/>
          <p:nvPr/>
        </p:nvSpPr>
        <p:spPr>
          <a:xfrm>
            <a:off x="1055688" y="1390844"/>
            <a:ext cx="1603324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spcAft>
                <a:spcPts val="0"/>
              </a:spcAft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</a:t>
            </a:r>
            <a:r>
              <a:rPr lang="zh-CN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型糖尿病</a:t>
            </a:r>
            <a:endParaRPr lang="zh-CN" altLang="zh-CN" sz="2400" kern="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C27FBC-1CFB-4503-BD8A-61C58211BC7D}"/>
              </a:ext>
            </a:extLst>
          </p:cNvPr>
          <p:cNvSpPr/>
          <p:nvPr/>
        </p:nvSpPr>
        <p:spPr>
          <a:xfrm>
            <a:off x="1070929" y="2489291"/>
            <a:ext cx="3057018" cy="110504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00050" indent="-400050">
              <a:lnSpc>
                <a:spcPct val="125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zh-CN" altLang="en-US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任何年龄阶段都会发病，</a:t>
            </a:r>
            <a:r>
              <a:rPr lang="zh-CN" altLang="en-US" kern="100" dirty="0">
                <a:solidFill>
                  <a:schemeClr val="accent1">
                    <a:lumMod val="7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多见于肥胖或超重者</a:t>
            </a:r>
            <a:endParaRPr lang="en-US" altLang="zh-CN" kern="100" dirty="0">
              <a:solidFill>
                <a:schemeClr val="accent1">
                  <a:lumMod val="7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marL="400050" indent="-400050">
              <a:lnSpc>
                <a:spcPct val="125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zh-CN" altLang="en-US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治疗不依赖胰岛素</a:t>
            </a:r>
            <a:endParaRPr lang="zh-CN" altLang="zh-CN" kern="1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2384A5E-45D7-475A-AFB3-941FE87BB73A}"/>
              </a:ext>
            </a:extLst>
          </p:cNvPr>
          <p:cNvSpPr/>
          <p:nvPr/>
        </p:nvSpPr>
        <p:spPr>
          <a:xfrm>
            <a:off x="1070928" y="4065175"/>
            <a:ext cx="3137910" cy="110504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00050" indent="-400050">
              <a:lnSpc>
                <a:spcPct val="125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zh-CN" altLang="en-US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三多一少症状不明显或仅有部分表现</a:t>
            </a:r>
            <a:endParaRPr lang="en-US" altLang="zh-CN" kern="1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  <a:p>
            <a:pPr marL="400050" indent="-400050">
              <a:lnSpc>
                <a:spcPct val="125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romanUcPeriod"/>
            </a:pPr>
            <a:r>
              <a:rPr lang="zh-CN" altLang="en-US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通常出现并发症才被发现</a:t>
            </a:r>
            <a:endParaRPr lang="zh-CN" altLang="zh-CN" kern="1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3D369AE-F2F1-4838-9BB1-B0114E1C806D}"/>
              </a:ext>
            </a:extLst>
          </p:cNvPr>
          <p:cNvSpPr/>
          <p:nvPr/>
        </p:nvSpPr>
        <p:spPr>
          <a:xfrm>
            <a:off x="1070928" y="5641057"/>
            <a:ext cx="3671760" cy="6463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en-US" kern="100" dirty="0">
                <a:solidFill>
                  <a:schemeClr val="accent2">
                    <a:lumMod val="9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  <a:sym typeface="OPPOSans R" panose="00020600040101010101" pitchFamily="18" charset="-122"/>
              </a:rPr>
              <a:t>胰岛素不够用或胰岛素开门的开锁机制失灵了，打不开细胞</a:t>
            </a:r>
            <a:endParaRPr lang="zh-CN" altLang="zh-CN" kern="100" dirty="0">
              <a:solidFill>
                <a:schemeClr val="accent2">
                  <a:lumMod val="90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FE8DD85-FF9E-43B5-AB4A-D2117211DF5E}"/>
              </a:ext>
            </a:extLst>
          </p:cNvPr>
          <p:cNvGrpSpPr/>
          <p:nvPr/>
        </p:nvGrpSpPr>
        <p:grpSpPr>
          <a:xfrm>
            <a:off x="1070928" y="2119960"/>
            <a:ext cx="2868612" cy="369332"/>
            <a:chOff x="1055688" y="2119960"/>
            <a:chExt cx="2868612" cy="36933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AD5936E-7B3D-488D-9E1A-F30F636E6558}"/>
                </a:ext>
              </a:extLst>
            </p:cNvPr>
            <p:cNvSpPr/>
            <p:nvPr/>
          </p:nvSpPr>
          <p:spPr>
            <a:xfrm>
              <a:off x="1055688" y="2119960"/>
              <a:ext cx="646331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accent1">
                      <a:lumMod val="75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特点</a:t>
              </a:r>
              <a:endParaRPr lang="zh-CN" altLang="zh-CN" kern="100" dirty="0">
                <a:solidFill>
                  <a:schemeClr val="accent1">
                    <a:lumMod val="7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AB17A251-B006-4055-BAD3-18A7FDFCB38D}"/>
                </a:ext>
              </a:extLst>
            </p:cNvPr>
            <p:cNvCxnSpPr>
              <a:cxnSpLocks/>
            </p:cNvCxnSpPr>
            <p:nvPr/>
          </p:nvCxnSpPr>
          <p:spPr>
            <a:xfrm>
              <a:off x="1702018" y="2304626"/>
              <a:ext cx="22222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32B4A53-3804-449D-81A1-FFC4AEDE25AC}"/>
              </a:ext>
            </a:extLst>
          </p:cNvPr>
          <p:cNvGrpSpPr/>
          <p:nvPr/>
        </p:nvGrpSpPr>
        <p:grpSpPr>
          <a:xfrm>
            <a:off x="1070928" y="3695844"/>
            <a:ext cx="3013392" cy="369332"/>
            <a:chOff x="1055688" y="3548095"/>
            <a:chExt cx="3013392" cy="36933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8BC53DB-3128-446E-BA40-A6568363BC06}"/>
                </a:ext>
              </a:extLst>
            </p:cNvPr>
            <p:cNvSpPr/>
            <p:nvPr/>
          </p:nvSpPr>
          <p:spPr>
            <a:xfrm>
              <a:off x="1055688" y="3548095"/>
              <a:ext cx="646331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accent1">
                      <a:lumMod val="75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症状</a:t>
              </a:r>
              <a:endParaRPr lang="zh-CN" altLang="zh-CN" kern="100" dirty="0">
                <a:solidFill>
                  <a:schemeClr val="accent1">
                    <a:lumMod val="7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C01785D5-B8EF-45DC-ABE8-3937C2985ED9}"/>
                </a:ext>
              </a:extLst>
            </p:cNvPr>
            <p:cNvCxnSpPr>
              <a:cxnSpLocks/>
            </p:cNvCxnSpPr>
            <p:nvPr/>
          </p:nvCxnSpPr>
          <p:spPr>
            <a:xfrm>
              <a:off x="1702018" y="3732761"/>
              <a:ext cx="23670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884EF59-4399-4C8D-AD90-1679C0295A64}"/>
              </a:ext>
            </a:extLst>
          </p:cNvPr>
          <p:cNvGrpSpPr/>
          <p:nvPr/>
        </p:nvGrpSpPr>
        <p:grpSpPr>
          <a:xfrm>
            <a:off x="1070928" y="5271728"/>
            <a:ext cx="3519360" cy="369332"/>
            <a:chOff x="1055688" y="5322479"/>
            <a:chExt cx="3519360" cy="36933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C446E6-BF6C-4EAB-9833-1A61EF80BEF6}"/>
                </a:ext>
              </a:extLst>
            </p:cNvPr>
            <p:cNvSpPr/>
            <p:nvPr/>
          </p:nvSpPr>
          <p:spPr>
            <a:xfrm>
              <a:off x="1055688" y="5322479"/>
              <a:ext cx="646331" cy="369332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altLang="en-US" kern="100" dirty="0">
                  <a:solidFill>
                    <a:schemeClr val="accent2">
                      <a:lumMod val="90000"/>
                    </a:schemeClr>
                  </a:solidFill>
                  <a:latin typeface="OPPOSans B" panose="00020600040101010101" pitchFamily="18" charset="-122"/>
                  <a:ea typeface="OPPOSans B" panose="00020600040101010101" pitchFamily="18" charset="-122"/>
                  <a:cs typeface="OPPOSans B" panose="00020600040101010101" pitchFamily="18" charset="-122"/>
                  <a:sym typeface="OPPOSans B" panose="00020600040101010101" pitchFamily="18" charset="-122"/>
                </a:rPr>
                <a:t>比喻</a:t>
              </a:r>
              <a:endParaRPr lang="zh-CN" altLang="zh-CN" kern="100" dirty="0">
                <a:solidFill>
                  <a:schemeClr val="accent2">
                    <a:lumMod val="90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endParaRP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F71C78F5-9367-4B0F-A13B-D9E6C89AF65C}"/>
                </a:ext>
              </a:extLst>
            </p:cNvPr>
            <p:cNvCxnSpPr>
              <a:cxnSpLocks/>
            </p:cNvCxnSpPr>
            <p:nvPr/>
          </p:nvCxnSpPr>
          <p:spPr>
            <a:xfrm>
              <a:off x="1702018" y="5507145"/>
              <a:ext cx="287303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406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B007A371-0206-56BB-E009-C8CF7E9BD979}"/>
              </a:ext>
            </a:extLst>
          </p:cNvPr>
          <p:cNvGrpSpPr/>
          <p:nvPr/>
        </p:nvGrpSpPr>
        <p:grpSpPr>
          <a:xfrm>
            <a:off x="1155700" y="1643335"/>
            <a:ext cx="5770811" cy="2171280"/>
            <a:chOff x="490454" y="2049735"/>
            <a:chExt cx="5770811" cy="217128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15E3683B-09B2-6AAF-A03E-5BF64830986C}"/>
                </a:ext>
              </a:extLst>
            </p:cNvPr>
            <p:cNvSpPr txBox="1"/>
            <p:nvPr/>
          </p:nvSpPr>
          <p:spPr>
            <a:xfrm>
              <a:off x="490454" y="3130853"/>
              <a:ext cx="5770811" cy="692497"/>
            </a:xfrm>
            <a:prstGeom prst="rect">
              <a:avLst/>
            </a:prstGeom>
            <a:gradFill flip="none" rotWithShape="1">
              <a:gsLst>
                <a:gs pos="55000">
                  <a:schemeClr val="accent2">
                    <a:lumMod val="90000"/>
                    <a:alpha val="0"/>
                  </a:schemeClr>
                </a:gs>
                <a:gs pos="55000">
                  <a:schemeClr val="accent2">
                    <a:lumMod val="90000"/>
                  </a:schemeClr>
                </a:gs>
                <a:gs pos="8500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effectLst/>
          </p:spPr>
          <p:txBody>
            <a:bodyPr wrap="square" lIns="0" tIns="0" rIns="0" bIns="0" rtlCol="0">
              <a:noAutofit/>
            </a:bodyPr>
            <a:lstStyle/>
            <a:p>
              <a:r>
                <a:rPr lang="zh-CN" altLang="en-US" sz="45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导致糖尿病的危险因素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ADAC175-40AE-6BA5-3F3F-2D08262F629D}"/>
                </a:ext>
              </a:extLst>
            </p:cNvPr>
            <p:cNvSpPr txBox="1"/>
            <p:nvPr/>
          </p:nvSpPr>
          <p:spPr>
            <a:xfrm>
              <a:off x="490454" y="3913238"/>
              <a:ext cx="2992807" cy="307777"/>
            </a:xfrm>
            <a:prstGeom prst="rect">
              <a:avLst/>
            </a:prstGeom>
            <a:gradFill>
              <a:gsLst>
                <a:gs pos="55000">
                  <a:schemeClr val="accent2">
                    <a:lumMod val="90000"/>
                    <a:alpha val="0"/>
                  </a:schemeClr>
                </a:gs>
                <a:gs pos="55000">
                  <a:schemeClr val="accent2">
                    <a:lumMod val="90000"/>
                  </a:schemeClr>
                </a:gs>
                <a:gs pos="8500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</a:gradFill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Risk factors for diabetes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BAB4BF-8A70-8695-0465-5506F20C7726}"/>
                </a:ext>
              </a:extLst>
            </p:cNvPr>
            <p:cNvSpPr txBox="1"/>
            <p:nvPr/>
          </p:nvSpPr>
          <p:spPr>
            <a:xfrm>
              <a:off x="490454" y="2049735"/>
              <a:ext cx="1457948" cy="90117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5500" b="1" dirty="0">
                  <a:solidFill>
                    <a:schemeClr val="bg1"/>
                  </a:solidFill>
                </a:rPr>
                <a:t># 02</a:t>
              </a:r>
              <a:endParaRPr lang="zh-CN" altLang="en-US" sz="5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A335152-51CC-7221-9202-632B3A37608C}"/>
              </a:ext>
            </a:extLst>
          </p:cNvPr>
          <p:cNvGrpSpPr/>
          <p:nvPr/>
        </p:nvGrpSpPr>
        <p:grpSpPr>
          <a:xfrm>
            <a:off x="1155700" y="359051"/>
            <a:ext cx="1788962" cy="239288"/>
            <a:chOff x="4460652" y="547674"/>
            <a:chExt cx="1495425" cy="200025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142EECA5-500A-76AF-FFB2-8B8A93D3EE1A}"/>
                </a:ext>
              </a:extLst>
            </p:cNvPr>
            <p:cNvSpPr/>
            <p:nvPr/>
          </p:nvSpPr>
          <p:spPr>
            <a:xfrm>
              <a:off x="5536977" y="557199"/>
              <a:ext cx="114300" cy="190500"/>
            </a:xfrm>
            <a:custGeom>
              <a:avLst/>
              <a:gdLst>
                <a:gd name="connsiteX0" fmla="*/ 64803 w 114300"/>
                <a:gd name="connsiteY0" fmla="*/ 115 h 190500"/>
                <a:gd name="connsiteX1" fmla="*/ 105475 w 114300"/>
                <a:gd name="connsiteY1" fmla="*/ 6782 h 190500"/>
                <a:gd name="connsiteX2" fmla="*/ 105475 w 114300"/>
                <a:gd name="connsiteY2" fmla="*/ 32719 h 190500"/>
                <a:gd name="connsiteX3" fmla="*/ 62992 w 114300"/>
                <a:gd name="connsiteY3" fmla="*/ 21175 h 190500"/>
                <a:gd name="connsiteX4" fmla="*/ 35180 w 114300"/>
                <a:gd name="connsiteY4" fmla="*/ 28252 h 190500"/>
                <a:gd name="connsiteX5" fmla="*/ 24417 w 114300"/>
                <a:gd name="connsiteY5" fmla="*/ 47950 h 190500"/>
                <a:gd name="connsiteX6" fmla="*/ 31845 w 114300"/>
                <a:gd name="connsiteY6" fmla="*/ 66152 h 190500"/>
                <a:gd name="connsiteX7" fmla="*/ 64135 w 114300"/>
                <a:gd name="connsiteY7" fmla="*/ 85307 h 190500"/>
                <a:gd name="connsiteX8" fmla="*/ 102426 w 114300"/>
                <a:gd name="connsiteY8" fmla="*/ 111253 h 190500"/>
                <a:gd name="connsiteX9" fmla="*/ 113380 w 114300"/>
                <a:gd name="connsiteY9" fmla="*/ 140402 h 190500"/>
                <a:gd name="connsiteX10" fmla="*/ 95568 w 114300"/>
                <a:gd name="connsiteY10" fmla="*/ 177646 h 190500"/>
                <a:gd name="connsiteX11" fmla="*/ 46228 w 114300"/>
                <a:gd name="connsiteY11" fmla="*/ 190615 h 190500"/>
                <a:gd name="connsiteX12" fmla="*/ 20511 w 114300"/>
                <a:gd name="connsiteY12" fmla="*/ 187580 h 190500"/>
                <a:gd name="connsiteX13" fmla="*/ -920 w 114300"/>
                <a:gd name="connsiteY13" fmla="*/ 180025 h 190500"/>
                <a:gd name="connsiteX14" fmla="*/ -920 w 114300"/>
                <a:gd name="connsiteY14" fmla="*/ 152896 h 190500"/>
                <a:gd name="connsiteX15" fmla="*/ 21940 w 114300"/>
                <a:gd name="connsiteY15" fmla="*/ 165033 h 190500"/>
                <a:gd name="connsiteX16" fmla="*/ 48991 w 114300"/>
                <a:gd name="connsiteY16" fmla="*/ 169792 h 190500"/>
                <a:gd name="connsiteX17" fmla="*/ 88139 w 114300"/>
                <a:gd name="connsiteY17" fmla="*/ 142187 h 190500"/>
                <a:gd name="connsiteX18" fmla="*/ 83948 w 114300"/>
                <a:gd name="connsiteY18" fmla="*/ 128264 h 190500"/>
                <a:gd name="connsiteX19" fmla="*/ 72422 w 114300"/>
                <a:gd name="connsiteY19" fmla="*/ 117320 h 190500"/>
                <a:gd name="connsiteX20" fmla="*/ 44990 w 114300"/>
                <a:gd name="connsiteY20" fmla="*/ 102680 h 190500"/>
                <a:gd name="connsiteX21" fmla="*/ 8128 w 114300"/>
                <a:gd name="connsiteY21" fmla="*/ 77039 h 190500"/>
                <a:gd name="connsiteX22" fmla="*/ -825 w 114300"/>
                <a:gd name="connsiteY22" fmla="*/ 49969 h 190500"/>
                <a:gd name="connsiteX23" fmla="*/ 17844 w 114300"/>
                <a:gd name="connsiteY23" fmla="*/ 13564 h 190500"/>
                <a:gd name="connsiteX24" fmla="*/ 64803 w 114300"/>
                <a:gd name="connsiteY24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300" h="190500">
                  <a:moveTo>
                    <a:pt x="64803" y="115"/>
                  </a:moveTo>
                  <a:cubicBezTo>
                    <a:pt x="83281" y="115"/>
                    <a:pt x="96807" y="2334"/>
                    <a:pt x="105475" y="6782"/>
                  </a:cubicBezTo>
                  <a:lnTo>
                    <a:pt x="105475" y="32719"/>
                  </a:lnTo>
                  <a:cubicBezTo>
                    <a:pt x="94235" y="25023"/>
                    <a:pt x="80043" y="21175"/>
                    <a:pt x="62992" y="21175"/>
                  </a:cubicBezTo>
                  <a:cubicBezTo>
                    <a:pt x="51563" y="21175"/>
                    <a:pt x="42324" y="23537"/>
                    <a:pt x="35180" y="28252"/>
                  </a:cubicBezTo>
                  <a:cubicBezTo>
                    <a:pt x="28036" y="32976"/>
                    <a:pt x="24417" y="39539"/>
                    <a:pt x="24417" y="47950"/>
                  </a:cubicBezTo>
                  <a:cubicBezTo>
                    <a:pt x="24417" y="55408"/>
                    <a:pt x="26893" y="61475"/>
                    <a:pt x="31845" y="66152"/>
                  </a:cubicBezTo>
                  <a:cubicBezTo>
                    <a:pt x="36799" y="70838"/>
                    <a:pt x="47562" y="77220"/>
                    <a:pt x="64135" y="85307"/>
                  </a:cubicBezTo>
                  <a:cubicBezTo>
                    <a:pt x="82424" y="93955"/>
                    <a:pt x="95187" y="102604"/>
                    <a:pt x="102426" y="111253"/>
                  </a:cubicBezTo>
                  <a:cubicBezTo>
                    <a:pt x="109760" y="119892"/>
                    <a:pt x="113380" y="129617"/>
                    <a:pt x="113380" y="140402"/>
                  </a:cubicBezTo>
                  <a:cubicBezTo>
                    <a:pt x="113380" y="156584"/>
                    <a:pt x="107475" y="168999"/>
                    <a:pt x="95568" y="177646"/>
                  </a:cubicBezTo>
                  <a:cubicBezTo>
                    <a:pt x="83757" y="186292"/>
                    <a:pt x="67279" y="190615"/>
                    <a:pt x="46228" y="190615"/>
                  </a:cubicBezTo>
                  <a:cubicBezTo>
                    <a:pt x="38895" y="190615"/>
                    <a:pt x="30322" y="189603"/>
                    <a:pt x="20511" y="187580"/>
                  </a:cubicBezTo>
                  <a:cubicBezTo>
                    <a:pt x="10700" y="185558"/>
                    <a:pt x="3556" y="183040"/>
                    <a:pt x="-920" y="180025"/>
                  </a:cubicBezTo>
                  <a:lnTo>
                    <a:pt x="-920" y="152896"/>
                  </a:lnTo>
                  <a:cubicBezTo>
                    <a:pt x="4795" y="157814"/>
                    <a:pt x="12415" y="161859"/>
                    <a:pt x="21940" y="165033"/>
                  </a:cubicBezTo>
                  <a:cubicBezTo>
                    <a:pt x="31465" y="168206"/>
                    <a:pt x="40418" y="169792"/>
                    <a:pt x="48991" y="169792"/>
                  </a:cubicBezTo>
                  <a:cubicBezTo>
                    <a:pt x="75089" y="169792"/>
                    <a:pt x="88139" y="160590"/>
                    <a:pt x="88139" y="142187"/>
                  </a:cubicBezTo>
                  <a:cubicBezTo>
                    <a:pt x="88139" y="137030"/>
                    <a:pt x="86805" y="132389"/>
                    <a:pt x="83948" y="128264"/>
                  </a:cubicBezTo>
                  <a:cubicBezTo>
                    <a:pt x="81185" y="124140"/>
                    <a:pt x="77280" y="120492"/>
                    <a:pt x="72422" y="117320"/>
                  </a:cubicBezTo>
                  <a:cubicBezTo>
                    <a:pt x="67564" y="114148"/>
                    <a:pt x="58421" y="109262"/>
                    <a:pt x="44990" y="102680"/>
                  </a:cubicBezTo>
                  <a:cubicBezTo>
                    <a:pt x="26321" y="93479"/>
                    <a:pt x="14034" y="84935"/>
                    <a:pt x="8128" y="77039"/>
                  </a:cubicBezTo>
                  <a:cubicBezTo>
                    <a:pt x="2127" y="69152"/>
                    <a:pt x="-825" y="60123"/>
                    <a:pt x="-825" y="49969"/>
                  </a:cubicBezTo>
                  <a:cubicBezTo>
                    <a:pt x="-825" y="34662"/>
                    <a:pt x="5367" y="22527"/>
                    <a:pt x="17844" y="13564"/>
                  </a:cubicBezTo>
                  <a:cubicBezTo>
                    <a:pt x="30227" y="4601"/>
                    <a:pt x="45848" y="115"/>
                    <a:pt x="64803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D8F9A471-E8AD-EB8D-85CB-26E0BCB800F6}"/>
                </a:ext>
              </a:extLst>
            </p:cNvPr>
            <p:cNvSpPr/>
            <p:nvPr/>
          </p:nvSpPr>
          <p:spPr>
            <a:xfrm>
              <a:off x="5108352" y="557199"/>
              <a:ext cx="114300" cy="180975"/>
            </a:xfrm>
            <a:custGeom>
              <a:avLst/>
              <a:gdLst>
                <a:gd name="connsiteX0" fmla="*/ -920 w 114300"/>
                <a:gd name="connsiteY0" fmla="*/ 115 h 180975"/>
                <a:gd name="connsiteX1" fmla="*/ 51039 w 114300"/>
                <a:gd name="connsiteY1" fmla="*/ 115 h 180975"/>
                <a:gd name="connsiteX2" fmla="*/ 97026 w 114300"/>
                <a:gd name="connsiteY2" fmla="*/ 14250 h 180975"/>
                <a:gd name="connsiteX3" fmla="*/ 113380 w 114300"/>
                <a:gd name="connsiteY3" fmla="*/ 54674 h 180975"/>
                <a:gd name="connsiteX4" fmla="*/ 94254 w 114300"/>
                <a:gd name="connsiteY4" fmla="*/ 97842 h 180975"/>
                <a:gd name="connsiteX5" fmla="*/ 46429 w 114300"/>
                <a:gd name="connsiteY5" fmla="*/ 113443 h 180975"/>
                <a:gd name="connsiteX6" fmla="*/ 22693 w 114300"/>
                <a:gd name="connsiteY6" fmla="*/ 113443 h 180975"/>
                <a:gd name="connsiteX7" fmla="*/ 22693 w 114300"/>
                <a:gd name="connsiteY7" fmla="*/ 181090 h 180975"/>
                <a:gd name="connsiteX8" fmla="*/ -920 w 114300"/>
                <a:gd name="connsiteY8" fmla="*/ 181090 h 180975"/>
                <a:gd name="connsiteX9" fmla="*/ -920 w 114300"/>
                <a:gd name="connsiteY9" fmla="*/ 115 h 180975"/>
                <a:gd name="connsiteX10" fmla="*/ 22693 w 114300"/>
                <a:gd name="connsiteY10" fmla="*/ 20679 h 180975"/>
                <a:gd name="connsiteX11" fmla="*/ 22693 w 114300"/>
                <a:gd name="connsiteY11" fmla="*/ 92879 h 180975"/>
                <a:gd name="connsiteX12" fmla="*/ 44543 w 114300"/>
                <a:gd name="connsiteY12" fmla="*/ 92879 h 180975"/>
                <a:gd name="connsiteX13" fmla="*/ 77366 w 114300"/>
                <a:gd name="connsiteY13" fmla="*/ 83240 h 180975"/>
                <a:gd name="connsiteX14" fmla="*/ 88586 w 114300"/>
                <a:gd name="connsiteY14" fmla="*/ 55608 h 180975"/>
                <a:gd name="connsiteX15" fmla="*/ 46781 w 114300"/>
                <a:gd name="connsiteY15" fmla="*/ 20679 h 180975"/>
                <a:gd name="connsiteX16" fmla="*/ 22693 w 114300"/>
                <a:gd name="connsiteY16" fmla="*/ 206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300" h="180975">
                  <a:moveTo>
                    <a:pt x="-920" y="115"/>
                  </a:moveTo>
                  <a:lnTo>
                    <a:pt x="51039" y="115"/>
                  </a:lnTo>
                  <a:cubicBezTo>
                    <a:pt x="70794" y="115"/>
                    <a:pt x="86119" y="4830"/>
                    <a:pt x="97026" y="14250"/>
                  </a:cubicBezTo>
                  <a:cubicBezTo>
                    <a:pt x="107931" y="23680"/>
                    <a:pt x="113380" y="37148"/>
                    <a:pt x="113380" y="54674"/>
                  </a:cubicBezTo>
                  <a:cubicBezTo>
                    <a:pt x="113380" y="72438"/>
                    <a:pt x="107008" y="86821"/>
                    <a:pt x="94254" y="97842"/>
                  </a:cubicBezTo>
                  <a:cubicBezTo>
                    <a:pt x="81500" y="108871"/>
                    <a:pt x="65555" y="114063"/>
                    <a:pt x="46429" y="113443"/>
                  </a:cubicBezTo>
                  <a:lnTo>
                    <a:pt x="22693" y="113443"/>
                  </a:lnTo>
                  <a:lnTo>
                    <a:pt x="22693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  <a:moveTo>
                    <a:pt x="22693" y="20679"/>
                  </a:moveTo>
                  <a:lnTo>
                    <a:pt x="22693" y="92879"/>
                  </a:lnTo>
                  <a:lnTo>
                    <a:pt x="44543" y="92879"/>
                  </a:lnTo>
                  <a:cubicBezTo>
                    <a:pt x="58944" y="92879"/>
                    <a:pt x="69889" y="89669"/>
                    <a:pt x="77366" y="83240"/>
                  </a:cubicBezTo>
                  <a:cubicBezTo>
                    <a:pt x="84843" y="76820"/>
                    <a:pt x="88586" y="67609"/>
                    <a:pt x="88586" y="55608"/>
                  </a:cubicBezTo>
                  <a:cubicBezTo>
                    <a:pt x="88586" y="32319"/>
                    <a:pt x="74652" y="20679"/>
                    <a:pt x="46781" y="20679"/>
                  </a:cubicBezTo>
                  <a:lnTo>
                    <a:pt x="22693" y="20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8F6FF6D1-98C8-71CE-3EB1-E7E46202182B}"/>
                </a:ext>
              </a:extLst>
            </p:cNvPr>
            <p:cNvSpPr/>
            <p:nvPr/>
          </p:nvSpPr>
          <p:spPr>
            <a:xfrm>
              <a:off x="5251227" y="557199"/>
              <a:ext cx="95250" cy="180975"/>
            </a:xfrm>
            <a:custGeom>
              <a:avLst/>
              <a:gdLst>
                <a:gd name="connsiteX0" fmla="*/ -920 w 95250"/>
                <a:gd name="connsiteY0" fmla="*/ 115 h 180975"/>
                <a:gd name="connsiteX1" fmla="*/ 22416 w 95250"/>
                <a:gd name="connsiteY1" fmla="*/ 115 h 180975"/>
                <a:gd name="connsiteX2" fmla="*/ 22416 w 95250"/>
                <a:gd name="connsiteY2" fmla="*/ 160410 h 180975"/>
                <a:gd name="connsiteX3" fmla="*/ 94330 w 95250"/>
                <a:gd name="connsiteY3" fmla="*/ 160410 h 180975"/>
                <a:gd name="connsiteX4" fmla="*/ 94330 w 95250"/>
                <a:gd name="connsiteY4" fmla="*/ 181090 h 180975"/>
                <a:gd name="connsiteX5" fmla="*/ -920 w 95250"/>
                <a:gd name="connsiteY5" fmla="*/ 181090 h 180975"/>
                <a:gd name="connsiteX6" fmla="*/ -920 w 95250"/>
                <a:gd name="connsiteY6" fmla="*/ 1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80975">
                  <a:moveTo>
                    <a:pt x="-920" y="115"/>
                  </a:moveTo>
                  <a:lnTo>
                    <a:pt x="22416" y="115"/>
                  </a:lnTo>
                  <a:lnTo>
                    <a:pt x="22416" y="160410"/>
                  </a:lnTo>
                  <a:lnTo>
                    <a:pt x="94330" y="160410"/>
                  </a:lnTo>
                  <a:lnTo>
                    <a:pt x="94330" y="181090"/>
                  </a:lnTo>
                  <a:lnTo>
                    <a:pt x="-920" y="181090"/>
                  </a:ln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5DC3C10-FDB5-2BA6-12F3-967C7D032EC7}"/>
                </a:ext>
              </a:extLst>
            </p:cNvPr>
            <p:cNvSpPr/>
            <p:nvPr/>
          </p:nvSpPr>
          <p:spPr>
            <a:xfrm>
              <a:off x="5365527" y="557199"/>
              <a:ext cx="142875" cy="190500"/>
            </a:xfrm>
            <a:custGeom>
              <a:avLst/>
              <a:gdLst>
                <a:gd name="connsiteX0" fmla="*/ -920 w 142875"/>
                <a:gd name="connsiteY0" fmla="*/ 115 h 190500"/>
                <a:gd name="connsiteX1" fmla="*/ 23559 w 142875"/>
                <a:gd name="connsiteY1" fmla="*/ 115 h 190500"/>
                <a:gd name="connsiteX2" fmla="*/ 23559 w 142875"/>
                <a:gd name="connsiteY2" fmla="*/ 112843 h 190500"/>
                <a:gd name="connsiteX3" fmla="*/ 71280 w 142875"/>
                <a:gd name="connsiteY3" fmla="*/ 169086 h 190500"/>
                <a:gd name="connsiteX4" fmla="*/ 117476 w 142875"/>
                <a:gd name="connsiteY4" fmla="*/ 114653 h 190500"/>
                <a:gd name="connsiteX5" fmla="*/ 117476 w 142875"/>
                <a:gd name="connsiteY5" fmla="*/ 115 h 190500"/>
                <a:gd name="connsiteX6" fmla="*/ 141955 w 142875"/>
                <a:gd name="connsiteY6" fmla="*/ 115 h 190500"/>
                <a:gd name="connsiteX7" fmla="*/ 141955 w 142875"/>
                <a:gd name="connsiteY7" fmla="*/ 111148 h 190500"/>
                <a:gd name="connsiteX8" fmla="*/ 68994 w 142875"/>
                <a:gd name="connsiteY8" fmla="*/ 190615 h 190500"/>
                <a:gd name="connsiteX9" fmla="*/ -920 w 142875"/>
                <a:gd name="connsiteY9" fmla="*/ 113929 h 190500"/>
                <a:gd name="connsiteX10" fmla="*/ -920 w 142875"/>
                <a:gd name="connsiteY10" fmla="*/ 11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90500">
                  <a:moveTo>
                    <a:pt x="-920" y="115"/>
                  </a:moveTo>
                  <a:lnTo>
                    <a:pt x="23559" y="115"/>
                  </a:lnTo>
                  <a:lnTo>
                    <a:pt x="23559" y="112843"/>
                  </a:lnTo>
                  <a:cubicBezTo>
                    <a:pt x="23559" y="150338"/>
                    <a:pt x="39466" y="169086"/>
                    <a:pt x="71280" y="169086"/>
                  </a:cubicBezTo>
                  <a:cubicBezTo>
                    <a:pt x="102046" y="169086"/>
                    <a:pt x="117476" y="150942"/>
                    <a:pt x="117476" y="114653"/>
                  </a:cubicBezTo>
                  <a:lnTo>
                    <a:pt x="117476" y="115"/>
                  </a:lnTo>
                  <a:lnTo>
                    <a:pt x="141955" y="115"/>
                  </a:lnTo>
                  <a:lnTo>
                    <a:pt x="141955" y="111148"/>
                  </a:lnTo>
                  <a:cubicBezTo>
                    <a:pt x="141955" y="164126"/>
                    <a:pt x="117666" y="190615"/>
                    <a:pt x="68994" y="190615"/>
                  </a:cubicBezTo>
                  <a:cubicBezTo>
                    <a:pt x="22416" y="190615"/>
                    <a:pt x="-920" y="165054"/>
                    <a:pt x="-920" y="113929"/>
                  </a:cubicBezTo>
                  <a:lnTo>
                    <a:pt x="-920" y="1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1D680E34-BA3E-6E8A-7FFF-29FC6F697354}"/>
                </a:ext>
              </a:extLst>
            </p:cNvPr>
            <p:cNvSpPr/>
            <p:nvPr/>
          </p:nvSpPr>
          <p:spPr>
            <a:xfrm>
              <a:off x="4460652" y="547674"/>
              <a:ext cx="1495425" cy="200025"/>
            </a:xfrm>
            <a:custGeom>
              <a:avLst/>
              <a:gdLst>
                <a:gd name="connsiteX0" fmla="*/ 1231520 w 1495425"/>
                <a:gd name="connsiteY0" fmla="*/ 178615 h 200025"/>
                <a:gd name="connsiteX1" fmla="*/ 1238950 w 1495425"/>
                <a:gd name="connsiteY1" fmla="*/ 181469 h 200025"/>
                <a:gd name="connsiteX2" fmla="*/ 1241902 w 1495425"/>
                <a:gd name="connsiteY2" fmla="*/ 188842 h 200025"/>
                <a:gd name="connsiteX3" fmla="*/ 1238950 w 1495425"/>
                <a:gd name="connsiteY3" fmla="*/ 196216 h 200025"/>
                <a:gd name="connsiteX4" fmla="*/ 1231520 w 1495425"/>
                <a:gd name="connsiteY4" fmla="*/ 199188 h 200025"/>
                <a:gd name="connsiteX5" fmla="*/ 1224376 w 1495425"/>
                <a:gd name="connsiteY5" fmla="*/ 196216 h 200025"/>
                <a:gd name="connsiteX6" fmla="*/ 1221518 w 1495425"/>
                <a:gd name="connsiteY6" fmla="*/ 188842 h 200025"/>
                <a:gd name="connsiteX7" fmla="*/ 1224376 w 1495425"/>
                <a:gd name="connsiteY7" fmla="*/ 181469 h 200025"/>
                <a:gd name="connsiteX8" fmla="*/ 1231520 w 1495425"/>
                <a:gd name="connsiteY8" fmla="*/ 178615 h 200025"/>
                <a:gd name="connsiteX9" fmla="*/ 560884 w 1495425"/>
                <a:gd name="connsiteY9" fmla="*/ 73010 h 200025"/>
                <a:gd name="connsiteX10" fmla="*/ 530756 w 1495425"/>
                <a:gd name="connsiteY10" fmla="*/ 85383 h 200025"/>
                <a:gd name="connsiteX11" fmla="*/ 516050 w 1495425"/>
                <a:gd name="connsiteY11" fmla="*/ 120940 h 200025"/>
                <a:gd name="connsiteX12" fmla="*/ 599060 w 1495425"/>
                <a:gd name="connsiteY12" fmla="*/ 120940 h 200025"/>
                <a:gd name="connsiteX13" fmla="*/ 588316 w 1495425"/>
                <a:gd name="connsiteY13" fmla="*/ 85564 h 200025"/>
                <a:gd name="connsiteX14" fmla="*/ 560884 w 1495425"/>
                <a:gd name="connsiteY14" fmla="*/ 73010 h 200025"/>
                <a:gd name="connsiteX15" fmla="*/ 345142 w 1495425"/>
                <a:gd name="connsiteY15" fmla="*/ 65399 h 200025"/>
                <a:gd name="connsiteX16" fmla="*/ 356696 w 1495425"/>
                <a:gd name="connsiteY16" fmla="*/ 65399 h 200025"/>
                <a:gd name="connsiteX17" fmla="*/ 356696 w 1495425"/>
                <a:gd name="connsiteY17" fmla="*/ 196929 h 200025"/>
                <a:gd name="connsiteX18" fmla="*/ 345142 w 1495425"/>
                <a:gd name="connsiteY18" fmla="*/ 196929 h 200025"/>
                <a:gd name="connsiteX19" fmla="*/ 1451452 w 1495425"/>
                <a:gd name="connsiteY19" fmla="*/ 62189 h 200025"/>
                <a:gd name="connsiteX20" fmla="*/ 1483456 w 1495425"/>
                <a:gd name="connsiteY20" fmla="*/ 76401 h 200025"/>
                <a:gd name="connsiteX21" fmla="*/ 1494505 w 1495425"/>
                <a:gd name="connsiteY21" fmla="*/ 116892 h 200025"/>
                <a:gd name="connsiteX22" fmla="*/ 1494505 w 1495425"/>
                <a:gd name="connsiteY22" fmla="*/ 196929 h 200025"/>
                <a:gd name="connsiteX23" fmla="*/ 1482980 w 1495425"/>
                <a:gd name="connsiteY23" fmla="*/ 196929 h 200025"/>
                <a:gd name="connsiteX24" fmla="*/ 1482980 w 1495425"/>
                <a:gd name="connsiteY24" fmla="*/ 120340 h 200025"/>
                <a:gd name="connsiteX25" fmla="*/ 1449452 w 1495425"/>
                <a:gd name="connsiteY25" fmla="*/ 73010 h 200025"/>
                <a:gd name="connsiteX26" fmla="*/ 1418686 w 1495425"/>
                <a:gd name="connsiteY26" fmla="*/ 86926 h 200025"/>
                <a:gd name="connsiteX27" fmla="*/ 1406685 w 1495425"/>
                <a:gd name="connsiteY27" fmla="*/ 121416 h 200025"/>
                <a:gd name="connsiteX28" fmla="*/ 1406685 w 1495425"/>
                <a:gd name="connsiteY28" fmla="*/ 196929 h 200025"/>
                <a:gd name="connsiteX29" fmla="*/ 1395159 w 1495425"/>
                <a:gd name="connsiteY29" fmla="*/ 196929 h 200025"/>
                <a:gd name="connsiteX30" fmla="*/ 1395159 w 1495425"/>
                <a:gd name="connsiteY30" fmla="*/ 65399 h 200025"/>
                <a:gd name="connsiteX31" fmla="*/ 1406685 w 1495425"/>
                <a:gd name="connsiteY31" fmla="*/ 65399 h 200025"/>
                <a:gd name="connsiteX32" fmla="*/ 1406685 w 1495425"/>
                <a:gd name="connsiteY32" fmla="*/ 89307 h 200025"/>
                <a:gd name="connsiteX33" fmla="*/ 1407256 w 1495425"/>
                <a:gd name="connsiteY33" fmla="*/ 89307 h 200025"/>
                <a:gd name="connsiteX34" fmla="*/ 1451452 w 1495425"/>
                <a:gd name="connsiteY34" fmla="*/ 62189 h 200025"/>
                <a:gd name="connsiteX35" fmla="*/ 1336295 w 1495425"/>
                <a:gd name="connsiteY35" fmla="*/ 62189 h 200025"/>
                <a:gd name="connsiteX36" fmla="*/ 1364870 w 1495425"/>
                <a:gd name="connsiteY36" fmla="*/ 68371 h 200025"/>
                <a:gd name="connsiteX37" fmla="*/ 1364870 w 1495425"/>
                <a:gd name="connsiteY37" fmla="*/ 81697 h 200025"/>
                <a:gd name="connsiteX38" fmla="*/ 1334485 w 1495425"/>
                <a:gd name="connsiteY38" fmla="*/ 73010 h 200025"/>
                <a:gd name="connsiteX39" fmla="*/ 1297718 w 1495425"/>
                <a:gd name="connsiteY39" fmla="*/ 89660 h 200025"/>
                <a:gd name="connsiteX40" fmla="*/ 1283621 w 1495425"/>
                <a:gd name="connsiteY40" fmla="*/ 132713 h 200025"/>
                <a:gd name="connsiteX41" fmla="*/ 1296480 w 1495425"/>
                <a:gd name="connsiteY41" fmla="*/ 173799 h 200025"/>
                <a:gd name="connsiteX42" fmla="*/ 1330676 w 1495425"/>
                <a:gd name="connsiteY42" fmla="*/ 189318 h 200025"/>
                <a:gd name="connsiteX43" fmla="*/ 1364393 w 1495425"/>
                <a:gd name="connsiteY43" fmla="*/ 178853 h 200025"/>
                <a:gd name="connsiteX44" fmla="*/ 1364393 w 1495425"/>
                <a:gd name="connsiteY44" fmla="*/ 191102 h 200025"/>
                <a:gd name="connsiteX45" fmla="*/ 1330103 w 1495425"/>
                <a:gd name="connsiteY45" fmla="*/ 200140 h 200025"/>
                <a:gd name="connsiteX46" fmla="*/ 1287622 w 1495425"/>
                <a:gd name="connsiteY46" fmla="*/ 181707 h 200025"/>
                <a:gd name="connsiteX47" fmla="*/ 1271429 w 1495425"/>
                <a:gd name="connsiteY47" fmla="*/ 133427 h 200025"/>
                <a:gd name="connsiteX48" fmla="*/ 1289622 w 1495425"/>
                <a:gd name="connsiteY48" fmla="*/ 82173 h 200025"/>
                <a:gd name="connsiteX49" fmla="*/ 1336295 w 1495425"/>
                <a:gd name="connsiteY49" fmla="*/ 62189 h 200025"/>
                <a:gd name="connsiteX50" fmla="*/ 561350 w 1495425"/>
                <a:gd name="connsiteY50" fmla="*/ 62189 h 200025"/>
                <a:gd name="connsiteX51" fmla="*/ 598298 w 1495425"/>
                <a:gd name="connsiteY51" fmla="*/ 79439 h 200025"/>
                <a:gd name="connsiteX52" fmla="*/ 611204 w 1495425"/>
                <a:gd name="connsiteY52" fmla="*/ 126407 h 200025"/>
                <a:gd name="connsiteX53" fmla="*/ 611204 w 1495425"/>
                <a:gd name="connsiteY53" fmla="*/ 131646 h 200025"/>
                <a:gd name="connsiteX54" fmla="*/ 515583 w 1495425"/>
                <a:gd name="connsiteY54" fmla="*/ 131646 h 200025"/>
                <a:gd name="connsiteX55" fmla="*/ 527841 w 1495425"/>
                <a:gd name="connsiteY55" fmla="*/ 174037 h 200025"/>
                <a:gd name="connsiteX56" fmla="*/ 561579 w 1495425"/>
                <a:gd name="connsiteY56" fmla="*/ 189318 h 200025"/>
                <a:gd name="connsiteX57" fmla="*/ 603965 w 1495425"/>
                <a:gd name="connsiteY57" fmla="*/ 173026 h 200025"/>
                <a:gd name="connsiteX58" fmla="*/ 603965 w 1495425"/>
                <a:gd name="connsiteY58" fmla="*/ 185632 h 200025"/>
                <a:gd name="connsiteX59" fmla="*/ 559245 w 1495425"/>
                <a:gd name="connsiteY59" fmla="*/ 200140 h 200025"/>
                <a:gd name="connsiteX60" fmla="*/ 518849 w 1495425"/>
                <a:gd name="connsiteY60" fmla="*/ 181885 h 200025"/>
                <a:gd name="connsiteX61" fmla="*/ 503438 w 1495425"/>
                <a:gd name="connsiteY61" fmla="*/ 130455 h 200025"/>
                <a:gd name="connsiteX62" fmla="*/ 519555 w 1495425"/>
                <a:gd name="connsiteY62" fmla="*/ 81935 h 200025"/>
                <a:gd name="connsiteX63" fmla="*/ 561350 w 1495425"/>
                <a:gd name="connsiteY63" fmla="*/ 62189 h 200025"/>
                <a:gd name="connsiteX64" fmla="*/ 453880 w 1495425"/>
                <a:gd name="connsiteY64" fmla="*/ 62189 h 200025"/>
                <a:gd name="connsiteX65" fmla="*/ 482483 w 1495425"/>
                <a:gd name="connsiteY65" fmla="*/ 68371 h 200025"/>
                <a:gd name="connsiteX66" fmla="*/ 482483 w 1495425"/>
                <a:gd name="connsiteY66" fmla="*/ 81697 h 200025"/>
                <a:gd name="connsiteX67" fmla="*/ 452127 w 1495425"/>
                <a:gd name="connsiteY67" fmla="*/ 73010 h 200025"/>
                <a:gd name="connsiteX68" fmla="*/ 415351 w 1495425"/>
                <a:gd name="connsiteY68" fmla="*/ 89660 h 200025"/>
                <a:gd name="connsiteX69" fmla="*/ 401225 w 1495425"/>
                <a:gd name="connsiteY69" fmla="*/ 132713 h 200025"/>
                <a:gd name="connsiteX70" fmla="*/ 414122 w 1495425"/>
                <a:gd name="connsiteY70" fmla="*/ 173799 h 200025"/>
                <a:gd name="connsiteX71" fmla="*/ 448279 w 1495425"/>
                <a:gd name="connsiteY71" fmla="*/ 189318 h 200025"/>
                <a:gd name="connsiteX72" fmla="*/ 482017 w 1495425"/>
                <a:gd name="connsiteY72" fmla="*/ 178853 h 200025"/>
                <a:gd name="connsiteX73" fmla="*/ 482017 w 1495425"/>
                <a:gd name="connsiteY73" fmla="*/ 191102 h 200025"/>
                <a:gd name="connsiteX74" fmla="*/ 447689 w 1495425"/>
                <a:gd name="connsiteY74" fmla="*/ 200140 h 200025"/>
                <a:gd name="connsiteX75" fmla="*/ 405255 w 1495425"/>
                <a:gd name="connsiteY75" fmla="*/ 181707 h 200025"/>
                <a:gd name="connsiteX76" fmla="*/ 389081 w 1495425"/>
                <a:gd name="connsiteY76" fmla="*/ 133427 h 200025"/>
                <a:gd name="connsiteX77" fmla="*/ 407236 w 1495425"/>
                <a:gd name="connsiteY77" fmla="*/ 82173 h 200025"/>
                <a:gd name="connsiteX78" fmla="*/ 453880 w 1495425"/>
                <a:gd name="connsiteY78" fmla="*/ 62189 h 200025"/>
                <a:gd name="connsiteX79" fmla="*/ 84195 w 1495425"/>
                <a:gd name="connsiteY79" fmla="*/ 21280 h 200025"/>
                <a:gd name="connsiteX80" fmla="*/ 32294 w 1495425"/>
                <a:gd name="connsiteY80" fmla="*/ 44530 h 200025"/>
                <a:gd name="connsiteX81" fmla="*/ 11920 w 1495425"/>
                <a:gd name="connsiteY81" fmla="*/ 105357 h 200025"/>
                <a:gd name="connsiteX82" fmla="*/ 31189 w 1495425"/>
                <a:gd name="connsiteY82" fmla="*/ 165950 h 200025"/>
                <a:gd name="connsiteX83" fmla="*/ 82671 w 1495425"/>
                <a:gd name="connsiteY83" fmla="*/ 188486 h 200025"/>
                <a:gd name="connsiteX84" fmla="*/ 135735 w 1495425"/>
                <a:gd name="connsiteY84" fmla="*/ 166188 h 200025"/>
                <a:gd name="connsiteX85" fmla="*/ 155300 w 1495425"/>
                <a:gd name="connsiteY85" fmla="*/ 104052 h 200025"/>
                <a:gd name="connsiteX86" fmla="*/ 136202 w 1495425"/>
                <a:gd name="connsiteY86" fmla="*/ 43168 h 200025"/>
                <a:gd name="connsiteX87" fmla="*/ 84195 w 1495425"/>
                <a:gd name="connsiteY87" fmla="*/ 21280 h 200025"/>
                <a:gd name="connsiteX88" fmla="*/ 350857 w 1495425"/>
                <a:gd name="connsiteY88" fmla="*/ 12717 h 200025"/>
                <a:gd name="connsiteX89" fmla="*/ 357696 w 1495425"/>
                <a:gd name="connsiteY89" fmla="*/ 15279 h 200025"/>
                <a:gd name="connsiteX90" fmla="*/ 360668 w 1495425"/>
                <a:gd name="connsiteY90" fmla="*/ 22232 h 200025"/>
                <a:gd name="connsiteX91" fmla="*/ 357753 w 1495425"/>
                <a:gd name="connsiteY91" fmla="*/ 29309 h 200025"/>
                <a:gd name="connsiteX92" fmla="*/ 350857 w 1495425"/>
                <a:gd name="connsiteY92" fmla="*/ 32224 h 200025"/>
                <a:gd name="connsiteX93" fmla="*/ 344152 w 1495425"/>
                <a:gd name="connsiteY93" fmla="*/ 29433 h 200025"/>
                <a:gd name="connsiteX94" fmla="*/ 341285 w 1495425"/>
                <a:gd name="connsiteY94" fmla="*/ 22232 h 200025"/>
                <a:gd name="connsiteX95" fmla="*/ 344209 w 1495425"/>
                <a:gd name="connsiteY95" fmla="*/ 15393 h 200025"/>
                <a:gd name="connsiteX96" fmla="*/ 350857 w 1495425"/>
                <a:gd name="connsiteY96" fmla="*/ 12717 h 200025"/>
                <a:gd name="connsiteX97" fmla="*/ 86291 w 1495425"/>
                <a:gd name="connsiteY97" fmla="*/ 9630 h 200025"/>
                <a:gd name="connsiteX98" fmla="*/ 145489 w 1495425"/>
                <a:gd name="connsiteY98" fmla="*/ 35138 h 200025"/>
                <a:gd name="connsiteX99" fmla="*/ 168139 w 1495425"/>
                <a:gd name="connsiteY99" fmla="*/ 102032 h 200025"/>
                <a:gd name="connsiteX100" fmla="*/ 144965 w 1495425"/>
                <a:gd name="connsiteY100" fmla="*/ 173918 h 200025"/>
                <a:gd name="connsiteX101" fmla="*/ 82910 w 1495425"/>
                <a:gd name="connsiteY101" fmla="*/ 200140 h 200025"/>
                <a:gd name="connsiteX102" fmla="*/ 21845 w 1495425"/>
                <a:gd name="connsiteY102" fmla="*/ 174215 h 200025"/>
                <a:gd name="connsiteX103" fmla="*/ -920 w 1495425"/>
                <a:gd name="connsiteY103" fmla="*/ 106785 h 200025"/>
                <a:gd name="connsiteX104" fmla="*/ 22436 w 1495425"/>
                <a:gd name="connsiteY104" fmla="*/ 36148 h 200025"/>
                <a:gd name="connsiteX105" fmla="*/ 86291 w 1495425"/>
                <a:gd name="connsiteY105" fmla="*/ 9630 h 200025"/>
                <a:gd name="connsiteX106" fmla="*/ 316520 w 1495425"/>
                <a:gd name="connsiteY106" fmla="*/ 115 h 200025"/>
                <a:gd name="connsiteX107" fmla="*/ 330178 w 1495425"/>
                <a:gd name="connsiteY107" fmla="*/ 2611 h 200025"/>
                <a:gd name="connsiteX108" fmla="*/ 330178 w 1495425"/>
                <a:gd name="connsiteY108" fmla="*/ 14622 h 200025"/>
                <a:gd name="connsiteX109" fmla="*/ 316053 w 1495425"/>
                <a:gd name="connsiteY109" fmla="*/ 10935 h 200025"/>
                <a:gd name="connsiteX110" fmla="*/ 292231 w 1495425"/>
                <a:gd name="connsiteY110" fmla="*/ 43520 h 200025"/>
                <a:gd name="connsiteX111" fmla="*/ 292231 w 1495425"/>
                <a:gd name="connsiteY111" fmla="*/ 65399 h 200025"/>
                <a:gd name="connsiteX112" fmla="*/ 326445 w 1495425"/>
                <a:gd name="connsiteY112" fmla="*/ 65399 h 200025"/>
                <a:gd name="connsiteX113" fmla="*/ 326445 w 1495425"/>
                <a:gd name="connsiteY113" fmla="*/ 76220 h 200025"/>
                <a:gd name="connsiteX114" fmla="*/ 292231 w 1495425"/>
                <a:gd name="connsiteY114" fmla="*/ 76220 h 200025"/>
                <a:gd name="connsiteX115" fmla="*/ 292231 w 1495425"/>
                <a:gd name="connsiteY115" fmla="*/ 196929 h 200025"/>
                <a:gd name="connsiteX116" fmla="*/ 280677 w 1495425"/>
                <a:gd name="connsiteY116" fmla="*/ 196929 h 200025"/>
                <a:gd name="connsiteX117" fmla="*/ 280677 w 1495425"/>
                <a:gd name="connsiteY117" fmla="*/ 76220 h 200025"/>
                <a:gd name="connsiteX118" fmla="*/ 257436 w 1495425"/>
                <a:gd name="connsiteY118" fmla="*/ 76220 h 200025"/>
                <a:gd name="connsiteX119" fmla="*/ 257436 w 1495425"/>
                <a:gd name="connsiteY119" fmla="*/ 65399 h 200025"/>
                <a:gd name="connsiteX120" fmla="*/ 280677 w 1495425"/>
                <a:gd name="connsiteY120" fmla="*/ 65399 h 200025"/>
                <a:gd name="connsiteX121" fmla="*/ 280677 w 1495425"/>
                <a:gd name="connsiteY121" fmla="*/ 42568 h 200025"/>
                <a:gd name="connsiteX122" fmla="*/ 290945 w 1495425"/>
                <a:gd name="connsiteY122" fmla="*/ 10935 h 200025"/>
                <a:gd name="connsiteX123" fmla="*/ 316520 w 1495425"/>
                <a:gd name="connsiteY123" fmla="*/ 115 h 200025"/>
                <a:gd name="connsiteX124" fmla="*/ 245044 w 1495425"/>
                <a:gd name="connsiteY124" fmla="*/ 115 h 200025"/>
                <a:gd name="connsiteX125" fmla="*/ 258703 w 1495425"/>
                <a:gd name="connsiteY125" fmla="*/ 2611 h 200025"/>
                <a:gd name="connsiteX126" fmla="*/ 258703 w 1495425"/>
                <a:gd name="connsiteY126" fmla="*/ 14622 h 200025"/>
                <a:gd name="connsiteX127" fmla="*/ 244577 w 1495425"/>
                <a:gd name="connsiteY127" fmla="*/ 10935 h 200025"/>
                <a:gd name="connsiteX128" fmla="*/ 220755 w 1495425"/>
                <a:gd name="connsiteY128" fmla="*/ 43520 h 200025"/>
                <a:gd name="connsiteX129" fmla="*/ 220755 w 1495425"/>
                <a:gd name="connsiteY129" fmla="*/ 65399 h 200025"/>
                <a:gd name="connsiteX130" fmla="*/ 254969 w 1495425"/>
                <a:gd name="connsiteY130" fmla="*/ 65399 h 200025"/>
                <a:gd name="connsiteX131" fmla="*/ 254969 w 1495425"/>
                <a:gd name="connsiteY131" fmla="*/ 76220 h 200025"/>
                <a:gd name="connsiteX132" fmla="*/ 220755 w 1495425"/>
                <a:gd name="connsiteY132" fmla="*/ 76220 h 200025"/>
                <a:gd name="connsiteX133" fmla="*/ 220755 w 1495425"/>
                <a:gd name="connsiteY133" fmla="*/ 196929 h 200025"/>
                <a:gd name="connsiteX134" fmla="*/ 209201 w 1495425"/>
                <a:gd name="connsiteY134" fmla="*/ 196929 h 200025"/>
                <a:gd name="connsiteX135" fmla="*/ 209201 w 1495425"/>
                <a:gd name="connsiteY135" fmla="*/ 76220 h 200025"/>
                <a:gd name="connsiteX136" fmla="*/ 185970 w 1495425"/>
                <a:gd name="connsiteY136" fmla="*/ 76220 h 200025"/>
                <a:gd name="connsiteX137" fmla="*/ 185970 w 1495425"/>
                <a:gd name="connsiteY137" fmla="*/ 65399 h 200025"/>
                <a:gd name="connsiteX138" fmla="*/ 209201 w 1495425"/>
                <a:gd name="connsiteY138" fmla="*/ 65399 h 200025"/>
                <a:gd name="connsiteX139" fmla="*/ 209201 w 1495425"/>
                <a:gd name="connsiteY139" fmla="*/ 42568 h 200025"/>
                <a:gd name="connsiteX140" fmla="*/ 219469 w 1495425"/>
                <a:gd name="connsiteY140" fmla="*/ 10935 h 200025"/>
                <a:gd name="connsiteX141" fmla="*/ 245044 w 1495425"/>
                <a:gd name="connsiteY141" fmla="*/ 11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495425" h="200025">
                  <a:moveTo>
                    <a:pt x="1231520" y="178615"/>
                  </a:moveTo>
                  <a:cubicBezTo>
                    <a:pt x="1234472" y="178615"/>
                    <a:pt x="1236853" y="179567"/>
                    <a:pt x="1238950" y="181469"/>
                  </a:cubicBezTo>
                  <a:cubicBezTo>
                    <a:pt x="1240950" y="183372"/>
                    <a:pt x="1241902" y="185830"/>
                    <a:pt x="1241902" y="188842"/>
                  </a:cubicBezTo>
                  <a:cubicBezTo>
                    <a:pt x="1241902" y="191776"/>
                    <a:pt x="1240950" y="194234"/>
                    <a:pt x="1238950" y="196216"/>
                  </a:cubicBezTo>
                  <a:cubicBezTo>
                    <a:pt x="1236853" y="198198"/>
                    <a:pt x="1234472" y="199188"/>
                    <a:pt x="1231520" y="199188"/>
                  </a:cubicBezTo>
                  <a:cubicBezTo>
                    <a:pt x="1228662" y="199188"/>
                    <a:pt x="1226281" y="198198"/>
                    <a:pt x="1224376" y="196216"/>
                  </a:cubicBezTo>
                  <a:cubicBezTo>
                    <a:pt x="1222471" y="194234"/>
                    <a:pt x="1221518" y="191776"/>
                    <a:pt x="1221518" y="188842"/>
                  </a:cubicBezTo>
                  <a:cubicBezTo>
                    <a:pt x="1221518" y="185830"/>
                    <a:pt x="1222471" y="183372"/>
                    <a:pt x="1224376" y="181469"/>
                  </a:cubicBezTo>
                  <a:cubicBezTo>
                    <a:pt x="1226281" y="179567"/>
                    <a:pt x="1228662" y="178615"/>
                    <a:pt x="1231520" y="178615"/>
                  </a:cubicBezTo>
                  <a:close/>
                  <a:moveTo>
                    <a:pt x="560884" y="73010"/>
                  </a:moveTo>
                  <a:cubicBezTo>
                    <a:pt x="548739" y="73010"/>
                    <a:pt x="538700" y="77134"/>
                    <a:pt x="530756" y="85383"/>
                  </a:cubicBezTo>
                  <a:cubicBezTo>
                    <a:pt x="522822" y="93622"/>
                    <a:pt x="517916" y="105481"/>
                    <a:pt x="516050" y="120940"/>
                  </a:cubicBezTo>
                  <a:lnTo>
                    <a:pt x="599060" y="120940"/>
                  </a:lnTo>
                  <a:cubicBezTo>
                    <a:pt x="598517" y="105719"/>
                    <a:pt x="594936" y="93927"/>
                    <a:pt x="588316" y="85564"/>
                  </a:cubicBezTo>
                  <a:cubicBezTo>
                    <a:pt x="581706" y="77191"/>
                    <a:pt x="572551" y="73010"/>
                    <a:pt x="560884" y="73010"/>
                  </a:cubicBezTo>
                  <a:close/>
                  <a:moveTo>
                    <a:pt x="345142" y="65399"/>
                  </a:moveTo>
                  <a:lnTo>
                    <a:pt x="356696" y="65399"/>
                  </a:lnTo>
                  <a:lnTo>
                    <a:pt x="356696" y="196929"/>
                  </a:lnTo>
                  <a:lnTo>
                    <a:pt x="345142" y="196929"/>
                  </a:lnTo>
                  <a:close/>
                  <a:moveTo>
                    <a:pt x="1451452" y="62189"/>
                  </a:moveTo>
                  <a:cubicBezTo>
                    <a:pt x="1465358" y="62189"/>
                    <a:pt x="1476027" y="66933"/>
                    <a:pt x="1483456" y="76401"/>
                  </a:cubicBezTo>
                  <a:cubicBezTo>
                    <a:pt x="1490790" y="85878"/>
                    <a:pt x="1494505" y="99375"/>
                    <a:pt x="1494505" y="116892"/>
                  </a:cubicBezTo>
                  <a:lnTo>
                    <a:pt x="1494505" y="196929"/>
                  </a:lnTo>
                  <a:lnTo>
                    <a:pt x="1482980" y="196929"/>
                  </a:lnTo>
                  <a:lnTo>
                    <a:pt x="1482980" y="120340"/>
                  </a:lnTo>
                  <a:cubicBezTo>
                    <a:pt x="1482980" y="88793"/>
                    <a:pt x="1471740" y="73010"/>
                    <a:pt x="1449452" y="73010"/>
                  </a:cubicBezTo>
                  <a:cubicBezTo>
                    <a:pt x="1436974" y="73010"/>
                    <a:pt x="1426782" y="77648"/>
                    <a:pt x="1418686" y="86926"/>
                  </a:cubicBezTo>
                  <a:cubicBezTo>
                    <a:pt x="1410685" y="96203"/>
                    <a:pt x="1406685" y="107700"/>
                    <a:pt x="1406685" y="121416"/>
                  </a:cubicBezTo>
                  <a:lnTo>
                    <a:pt x="1406685" y="196929"/>
                  </a:lnTo>
                  <a:lnTo>
                    <a:pt x="1395159" y="196929"/>
                  </a:lnTo>
                  <a:lnTo>
                    <a:pt x="1395159" y="65399"/>
                  </a:lnTo>
                  <a:lnTo>
                    <a:pt x="1406685" y="65399"/>
                  </a:lnTo>
                  <a:lnTo>
                    <a:pt x="1406685" y="89307"/>
                  </a:lnTo>
                  <a:lnTo>
                    <a:pt x="1407256" y="89307"/>
                  </a:lnTo>
                  <a:cubicBezTo>
                    <a:pt x="1416685" y="71229"/>
                    <a:pt x="1431450" y="62189"/>
                    <a:pt x="1451452" y="62189"/>
                  </a:cubicBezTo>
                  <a:close/>
                  <a:moveTo>
                    <a:pt x="1336295" y="62189"/>
                  </a:moveTo>
                  <a:cubicBezTo>
                    <a:pt x="1346106" y="62189"/>
                    <a:pt x="1355631" y="64256"/>
                    <a:pt x="1364870" y="68371"/>
                  </a:cubicBezTo>
                  <a:lnTo>
                    <a:pt x="1364870" y="81697"/>
                  </a:lnTo>
                  <a:cubicBezTo>
                    <a:pt x="1355631" y="75905"/>
                    <a:pt x="1345534" y="73010"/>
                    <a:pt x="1334485" y="73010"/>
                  </a:cubicBezTo>
                  <a:cubicBezTo>
                    <a:pt x="1319436" y="73010"/>
                    <a:pt x="1307148" y="78563"/>
                    <a:pt x="1297718" y="89660"/>
                  </a:cubicBezTo>
                  <a:cubicBezTo>
                    <a:pt x="1288289" y="100766"/>
                    <a:pt x="1283621" y="115110"/>
                    <a:pt x="1283621" y="132713"/>
                  </a:cubicBezTo>
                  <a:cubicBezTo>
                    <a:pt x="1283621" y="149757"/>
                    <a:pt x="1287908" y="163453"/>
                    <a:pt x="1296480" y="173799"/>
                  </a:cubicBezTo>
                  <a:cubicBezTo>
                    <a:pt x="1305053" y="184146"/>
                    <a:pt x="1316483" y="189318"/>
                    <a:pt x="1330676" y="189318"/>
                  </a:cubicBezTo>
                  <a:cubicBezTo>
                    <a:pt x="1343534" y="189318"/>
                    <a:pt x="1354773" y="185830"/>
                    <a:pt x="1364393" y="178853"/>
                  </a:cubicBezTo>
                  <a:lnTo>
                    <a:pt x="1364393" y="191102"/>
                  </a:lnTo>
                  <a:cubicBezTo>
                    <a:pt x="1354773" y="197127"/>
                    <a:pt x="1343343" y="200140"/>
                    <a:pt x="1330103" y="200140"/>
                  </a:cubicBezTo>
                  <a:cubicBezTo>
                    <a:pt x="1312578" y="200140"/>
                    <a:pt x="1298386" y="193995"/>
                    <a:pt x="1287622" y="181707"/>
                  </a:cubicBezTo>
                  <a:cubicBezTo>
                    <a:pt x="1276859" y="169419"/>
                    <a:pt x="1271429" y="153325"/>
                    <a:pt x="1271429" y="133427"/>
                  </a:cubicBezTo>
                  <a:cubicBezTo>
                    <a:pt x="1271429" y="112577"/>
                    <a:pt x="1277525" y="95489"/>
                    <a:pt x="1289622" y="82173"/>
                  </a:cubicBezTo>
                  <a:cubicBezTo>
                    <a:pt x="1301719" y="68847"/>
                    <a:pt x="1317245" y="62189"/>
                    <a:pt x="1336295" y="62189"/>
                  </a:cubicBezTo>
                  <a:close/>
                  <a:moveTo>
                    <a:pt x="561350" y="62189"/>
                  </a:moveTo>
                  <a:cubicBezTo>
                    <a:pt x="577381" y="62189"/>
                    <a:pt x="589697" y="67943"/>
                    <a:pt x="598298" y="79439"/>
                  </a:cubicBezTo>
                  <a:cubicBezTo>
                    <a:pt x="606899" y="90926"/>
                    <a:pt x="611204" y="106585"/>
                    <a:pt x="611204" y="126407"/>
                  </a:cubicBezTo>
                  <a:lnTo>
                    <a:pt x="611204" y="131646"/>
                  </a:lnTo>
                  <a:lnTo>
                    <a:pt x="515583" y="131646"/>
                  </a:lnTo>
                  <a:cubicBezTo>
                    <a:pt x="515583" y="149718"/>
                    <a:pt x="519669" y="163849"/>
                    <a:pt x="527841" y="174037"/>
                  </a:cubicBezTo>
                  <a:cubicBezTo>
                    <a:pt x="536014" y="184225"/>
                    <a:pt x="547263" y="189318"/>
                    <a:pt x="561579" y="189318"/>
                  </a:cubicBezTo>
                  <a:cubicBezTo>
                    <a:pt x="576057" y="189318"/>
                    <a:pt x="590182" y="183888"/>
                    <a:pt x="603965" y="173026"/>
                  </a:cubicBezTo>
                  <a:lnTo>
                    <a:pt x="603965" y="185632"/>
                  </a:lnTo>
                  <a:cubicBezTo>
                    <a:pt x="590573" y="195304"/>
                    <a:pt x="575666" y="200140"/>
                    <a:pt x="559245" y="200140"/>
                  </a:cubicBezTo>
                  <a:cubicBezTo>
                    <a:pt x="542586" y="200140"/>
                    <a:pt x="529127" y="194055"/>
                    <a:pt x="518849" y="181885"/>
                  </a:cubicBezTo>
                  <a:cubicBezTo>
                    <a:pt x="508572" y="169716"/>
                    <a:pt x="503438" y="152571"/>
                    <a:pt x="503438" y="130455"/>
                  </a:cubicBezTo>
                  <a:cubicBezTo>
                    <a:pt x="503438" y="111262"/>
                    <a:pt x="508811" y="95089"/>
                    <a:pt x="519555" y="81935"/>
                  </a:cubicBezTo>
                  <a:cubicBezTo>
                    <a:pt x="530289" y="68771"/>
                    <a:pt x="544224" y="62189"/>
                    <a:pt x="561350" y="62189"/>
                  </a:cubicBezTo>
                  <a:close/>
                  <a:moveTo>
                    <a:pt x="453880" y="62189"/>
                  </a:moveTo>
                  <a:cubicBezTo>
                    <a:pt x="463767" y="62189"/>
                    <a:pt x="473301" y="64256"/>
                    <a:pt x="482483" y="68371"/>
                  </a:cubicBezTo>
                  <a:lnTo>
                    <a:pt x="482483" y="81697"/>
                  </a:lnTo>
                  <a:cubicBezTo>
                    <a:pt x="473301" y="75905"/>
                    <a:pt x="463176" y="73010"/>
                    <a:pt x="452127" y="73010"/>
                  </a:cubicBezTo>
                  <a:cubicBezTo>
                    <a:pt x="437030" y="73010"/>
                    <a:pt x="424771" y="78563"/>
                    <a:pt x="415351" y="89660"/>
                  </a:cubicBezTo>
                  <a:cubicBezTo>
                    <a:pt x="405931" y="100766"/>
                    <a:pt x="401225" y="115110"/>
                    <a:pt x="401225" y="132713"/>
                  </a:cubicBezTo>
                  <a:cubicBezTo>
                    <a:pt x="401225" y="149757"/>
                    <a:pt x="405521" y="163453"/>
                    <a:pt x="414122" y="173799"/>
                  </a:cubicBezTo>
                  <a:cubicBezTo>
                    <a:pt x="422723" y="184146"/>
                    <a:pt x="434106" y="189318"/>
                    <a:pt x="448279" y="189318"/>
                  </a:cubicBezTo>
                  <a:cubicBezTo>
                    <a:pt x="461195" y="189318"/>
                    <a:pt x="472444" y="185830"/>
                    <a:pt x="482017" y="178853"/>
                  </a:cubicBezTo>
                  <a:lnTo>
                    <a:pt x="482017" y="191102"/>
                  </a:lnTo>
                  <a:cubicBezTo>
                    <a:pt x="472444" y="197127"/>
                    <a:pt x="461004" y="200140"/>
                    <a:pt x="447689" y="200140"/>
                  </a:cubicBezTo>
                  <a:cubicBezTo>
                    <a:pt x="430182" y="200140"/>
                    <a:pt x="416027" y="193995"/>
                    <a:pt x="405255" y="181707"/>
                  </a:cubicBezTo>
                  <a:cubicBezTo>
                    <a:pt x="394472" y="169419"/>
                    <a:pt x="389081" y="153325"/>
                    <a:pt x="389081" y="133427"/>
                  </a:cubicBezTo>
                  <a:cubicBezTo>
                    <a:pt x="389081" y="112577"/>
                    <a:pt x="395130" y="95489"/>
                    <a:pt x="407236" y="82173"/>
                  </a:cubicBezTo>
                  <a:cubicBezTo>
                    <a:pt x="419342" y="68847"/>
                    <a:pt x="434887" y="62189"/>
                    <a:pt x="453880" y="62189"/>
                  </a:cubicBezTo>
                  <a:close/>
                  <a:moveTo>
                    <a:pt x="84195" y="21280"/>
                  </a:moveTo>
                  <a:cubicBezTo>
                    <a:pt x="63174" y="21280"/>
                    <a:pt x="45877" y="29033"/>
                    <a:pt x="32294" y="44530"/>
                  </a:cubicBezTo>
                  <a:cubicBezTo>
                    <a:pt x="18711" y="60027"/>
                    <a:pt x="11920" y="80306"/>
                    <a:pt x="11920" y="105357"/>
                  </a:cubicBezTo>
                  <a:cubicBezTo>
                    <a:pt x="11920" y="130731"/>
                    <a:pt x="18349" y="150926"/>
                    <a:pt x="31189" y="165950"/>
                  </a:cubicBezTo>
                  <a:cubicBezTo>
                    <a:pt x="44028" y="180974"/>
                    <a:pt x="61192" y="188486"/>
                    <a:pt x="82671" y="188486"/>
                  </a:cubicBezTo>
                  <a:cubicBezTo>
                    <a:pt x="105017" y="188486"/>
                    <a:pt x="122705" y="181053"/>
                    <a:pt x="135735" y="166188"/>
                  </a:cubicBezTo>
                  <a:cubicBezTo>
                    <a:pt x="148775" y="151322"/>
                    <a:pt x="155300" y="130607"/>
                    <a:pt x="155300" y="104052"/>
                  </a:cubicBezTo>
                  <a:cubicBezTo>
                    <a:pt x="155300" y="78049"/>
                    <a:pt x="148937" y="57751"/>
                    <a:pt x="136202" y="43168"/>
                  </a:cubicBezTo>
                  <a:cubicBezTo>
                    <a:pt x="123476" y="28576"/>
                    <a:pt x="106141" y="21280"/>
                    <a:pt x="84195" y="21280"/>
                  </a:cubicBezTo>
                  <a:close/>
                  <a:moveTo>
                    <a:pt x="350857" y="12717"/>
                  </a:moveTo>
                  <a:cubicBezTo>
                    <a:pt x="353429" y="12717"/>
                    <a:pt x="355705" y="13574"/>
                    <a:pt x="357696" y="15279"/>
                  </a:cubicBezTo>
                  <a:cubicBezTo>
                    <a:pt x="359677" y="16984"/>
                    <a:pt x="360668" y="19298"/>
                    <a:pt x="360668" y="22232"/>
                  </a:cubicBezTo>
                  <a:cubicBezTo>
                    <a:pt x="360668" y="25013"/>
                    <a:pt x="359696" y="27366"/>
                    <a:pt x="357753" y="29309"/>
                  </a:cubicBezTo>
                  <a:cubicBezTo>
                    <a:pt x="355801" y="31252"/>
                    <a:pt x="353505" y="32224"/>
                    <a:pt x="350857" y="32224"/>
                  </a:cubicBezTo>
                  <a:cubicBezTo>
                    <a:pt x="348295" y="32224"/>
                    <a:pt x="346057" y="31290"/>
                    <a:pt x="344152" y="29433"/>
                  </a:cubicBezTo>
                  <a:cubicBezTo>
                    <a:pt x="342247" y="27566"/>
                    <a:pt x="341285" y="25166"/>
                    <a:pt x="341285" y="22232"/>
                  </a:cubicBezTo>
                  <a:cubicBezTo>
                    <a:pt x="341285" y="19460"/>
                    <a:pt x="342266" y="17184"/>
                    <a:pt x="344209" y="15393"/>
                  </a:cubicBezTo>
                  <a:cubicBezTo>
                    <a:pt x="346152" y="13612"/>
                    <a:pt x="348371" y="12717"/>
                    <a:pt x="350857" y="12717"/>
                  </a:cubicBezTo>
                  <a:close/>
                  <a:moveTo>
                    <a:pt x="86291" y="9630"/>
                  </a:moveTo>
                  <a:cubicBezTo>
                    <a:pt x="110656" y="9630"/>
                    <a:pt x="130392" y="18127"/>
                    <a:pt x="145489" y="35138"/>
                  </a:cubicBezTo>
                  <a:cubicBezTo>
                    <a:pt x="160586" y="52141"/>
                    <a:pt x="168139" y="74439"/>
                    <a:pt x="168139" y="102032"/>
                  </a:cubicBezTo>
                  <a:cubicBezTo>
                    <a:pt x="168139" y="132474"/>
                    <a:pt x="160414" y="156436"/>
                    <a:pt x="144965" y="173918"/>
                  </a:cubicBezTo>
                  <a:cubicBezTo>
                    <a:pt x="129515" y="191399"/>
                    <a:pt x="108827" y="200140"/>
                    <a:pt x="82910" y="200140"/>
                  </a:cubicBezTo>
                  <a:cubicBezTo>
                    <a:pt x="57382" y="200140"/>
                    <a:pt x="37028" y="191498"/>
                    <a:pt x="21845" y="174215"/>
                  </a:cubicBezTo>
                  <a:cubicBezTo>
                    <a:pt x="6671" y="156932"/>
                    <a:pt x="-920" y="134456"/>
                    <a:pt x="-920" y="106785"/>
                  </a:cubicBezTo>
                  <a:cubicBezTo>
                    <a:pt x="-920" y="77372"/>
                    <a:pt x="6862" y="53826"/>
                    <a:pt x="22436" y="36148"/>
                  </a:cubicBezTo>
                  <a:cubicBezTo>
                    <a:pt x="37999" y="18470"/>
                    <a:pt x="59287" y="9630"/>
                    <a:pt x="86291" y="9630"/>
                  </a:cubicBezTo>
                  <a:close/>
                  <a:moveTo>
                    <a:pt x="316520" y="115"/>
                  </a:moveTo>
                  <a:cubicBezTo>
                    <a:pt x="322044" y="115"/>
                    <a:pt x="326597" y="944"/>
                    <a:pt x="330178" y="2611"/>
                  </a:cubicBezTo>
                  <a:lnTo>
                    <a:pt x="330178" y="14622"/>
                  </a:lnTo>
                  <a:cubicBezTo>
                    <a:pt x="327064" y="12164"/>
                    <a:pt x="322359" y="10935"/>
                    <a:pt x="316053" y="10935"/>
                  </a:cubicBezTo>
                  <a:cubicBezTo>
                    <a:pt x="300175" y="10935"/>
                    <a:pt x="292231" y="21794"/>
                    <a:pt x="292231" y="43520"/>
                  </a:cubicBezTo>
                  <a:lnTo>
                    <a:pt x="292231" y="65399"/>
                  </a:lnTo>
                  <a:lnTo>
                    <a:pt x="326445" y="65399"/>
                  </a:lnTo>
                  <a:lnTo>
                    <a:pt x="326445" y="76220"/>
                  </a:lnTo>
                  <a:lnTo>
                    <a:pt x="292231" y="76220"/>
                  </a:lnTo>
                  <a:lnTo>
                    <a:pt x="292231" y="196929"/>
                  </a:lnTo>
                  <a:lnTo>
                    <a:pt x="280677" y="196929"/>
                  </a:lnTo>
                  <a:lnTo>
                    <a:pt x="280677" y="76220"/>
                  </a:lnTo>
                  <a:lnTo>
                    <a:pt x="257436" y="76220"/>
                  </a:lnTo>
                  <a:lnTo>
                    <a:pt x="257436" y="65399"/>
                  </a:lnTo>
                  <a:lnTo>
                    <a:pt x="280677" y="65399"/>
                  </a:lnTo>
                  <a:lnTo>
                    <a:pt x="280677" y="42568"/>
                  </a:lnTo>
                  <a:cubicBezTo>
                    <a:pt x="280677" y="28700"/>
                    <a:pt x="284096" y="18155"/>
                    <a:pt x="290945" y="10935"/>
                  </a:cubicBezTo>
                  <a:cubicBezTo>
                    <a:pt x="297794" y="3725"/>
                    <a:pt x="306318" y="115"/>
                    <a:pt x="316520" y="115"/>
                  </a:cubicBezTo>
                  <a:close/>
                  <a:moveTo>
                    <a:pt x="245044" y="115"/>
                  </a:moveTo>
                  <a:cubicBezTo>
                    <a:pt x="250569" y="115"/>
                    <a:pt x="255121" y="944"/>
                    <a:pt x="258703" y="2611"/>
                  </a:cubicBezTo>
                  <a:lnTo>
                    <a:pt x="258703" y="14622"/>
                  </a:lnTo>
                  <a:cubicBezTo>
                    <a:pt x="255588" y="12164"/>
                    <a:pt x="250883" y="10935"/>
                    <a:pt x="244577" y="10935"/>
                  </a:cubicBezTo>
                  <a:cubicBezTo>
                    <a:pt x="228699" y="10935"/>
                    <a:pt x="220755" y="21794"/>
                    <a:pt x="220755" y="43520"/>
                  </a:cubicBezTo>
                  <a:lnTo>
                    <a:pt x="220755" y="65399"/>
                  </a:lnTo>
                  <a:lnTo>
                    <a:pt x="254969" y="65399"/>
                  </a:lnTo>
                  <a:lnTo>
                    <a:pt x="254969" y="76220"/>
                  </a:lnTo>
                  <a:lnTo>
                    <a:pt x="220755" y="76220"/>
                  </a:lnTo>
                  <a:lnTo>
                    <a:pt x="220755" y="196929"/>
                  </a:lnTo>
                  <a:lnTo>
                    <a:pt x="209201" y="196929"/>
                  </a:lnTo>
                  <a:lnTo>
                    <a:pt x="209201" y="76220"/>
                  </a:lnTo>
                  <a:lnTo>
                    <a:pt x="185970" y="76220"/>
                  </a:lnTo>
                  <a:lnTo>
                    <a:pt x="185970" y="65399"/>
                  </a:lnTo>
                  <a:lnTo>
                    <a:pt x="209201" y="65399"/>
                  </a:lnTo>
                  <a:lnTo>
                    <a:pt x="209201" y="42568"/>
                  </a:lnTo>
                  <a:cubicBezTo>
                    <a:pt x="209201" y="28700"/>
                    <a:pt x="212621" y="18155"/>
                    <a:pt x="219469" y="10935"/>
                  </a:cubicBezTo>
                  <a:cubicBezTo>
                    <a:pt x="226327" y="3725"/>
                    <a:pt x="234843" y="115"/>
                    <a:pt x="245044" y="1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9" name="PA-文本框 18">
            <a:extLst>
              <a:ext uri="{FF2B5EF4-FFF2-40B4-BE49-F238E27FC236}">
                <a16:creationId xmlns:a16="http://schemas.microsoft.com/office/drawing/2014/main" id="{3309BF60-B46F-B5E7-8587-1CC1F189CB0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592069" y="344256"/>
            <a:ext cx="1431531" cy="281797"/>
          </a:xfrm>
          <a:custGeom>
            <a:avLst/>
            <a:gdLst/>
            <a:ahLst/>
            <a:cxnLst/>
            <a:rect l="l" t="t" r="r" b="b"/>
            <a:pathLst>
              <a:path w="1431531" h="281797">
                <a:moveTo>
                  <a:pt x="668388" y="188928"/>
                </a:moveTo>
                <a:cubicBezTo>
                  <a:pt x="664178" y="188928"/>
                  <a:pt x="660443" y="190146"/>
                  <a:pt x="657182" y="192581"/>
                </a:cubicBezTo>
                <a:cubicBezTo>
                  <a:pt x="653921" y="195017"/>
                  <a:pt x="651383" y="198463"/>
                  <a:pt x="649567" y="202921"/>
                </a:cubicBezTo>
                <a:cubicBezTo>
                  <a:pt x="647751" y="207378"/>
                  <a:pt x="646843" y="212496"/>
                  <a:pt x="646843" y="218275"/>
                </a:cubicBezTo>
                <a:cubicBezTo>
                  <a:pt x="646843" y="223971"/>
                  <a:pt x="647751" y="229027"/>
                  <a:pt x="649567" y="233444"/>
                </a:cubicBezTo>
                <a:cubicBezTo>
                  <a:pt x="651383" y="237860"/>
                  <a:pt x="653921" y="241306"/>
                  <a:pt x="657182" y="243783"/>
                </a:cubicBezTo>
                <a:cubicBezTo>
                  <a:pt x="660443" y="246259"/>
                  <a:pt x="664178" y="247498"/>
                  <a:pt x="668388" y="247498"/>
                </a:cubicBezTo>
                <a:cubicBezTo>
                  <a:pt x="672598" y="247498"/>
                  <a:pt x="676354" y="246259"/>
                  <a:pt x="679656" y="243783"/>
                </a:cubicBezTo>
                <a:cubicBezTo>
                  <a:pt x="682958" y="241306"/>
                  <a:pt x="685517" y="237860"/>
                  <a:pt x="687333" y="233444"/>
                </a:cubicBezTo>
                <a:cubicBezTo>
                  <a:pt x="689150" y="229027"/>
                  <a:pt x="690058" y="223971"/>
                  <a:pt x="690058" y="218275"/>
                </a:cubicBezTo>
                <a:cubicBezTo>
                  <a:pt x="690058" y="212496"/>
                  <a:pt x="689150" y="207378"/>
                  <a:pt x="687333" y="202921"/>
                </a:cubicBezTo>
                <a:cubicBezTo>
                  <a:pt x="685517" y="198463"/>
                  <a:pt x="682979" y="195017"/>
                  <a:pt x="679718" y="192581"/>
                </a:cubicBezTo>
                <a:cubicBezTo>
                  <a:pt x="676458" y="190146"/>
                  <a:pt x="672681" y="188928"/>
                  <a:pt x="668388" y="188928"/>
                </a:cubicBezTo>
                <a:close/>
                <a:moveTo>
                  <a:pt x="487785" y="188928"/>
                </a:moveTo>
                <a:cubicBezTo>
                  <a:pt x="483492" y="188928"/>
                  <a:pt x="479695" y="190146"/>
                  <a:pt x="476393" y="192581"/>
                </a:cubicBezTo>
                <a:cubicBezTo>
                  <a:pt x="473091" y="195017"/>
                  <a:pt x="470532" y="198484"/>
                  <a:pt x="468716" y="202983"/>
                </a:cubicBezTo>
                <a:cubicBezTo>
                  <a:pt x="466900" y="207482"/>
                  <a:pt x="465991" y="212662"/>
                  <a:pt x="465991" y="218523"/>
                </a:cubicBezTo>
                <a:cubicBezTo>
                  <a:pt x="465991" y="224301"/>
                  <a:pt x="466920" y="229419"/>
                  <a:pt x="468778" y="233877"/>
                </a:cubicBezTo>
                <a:cubicBezTo>
                  <a:pt x="470635" y="238335"/>
                  <a:pt x="473194" y="241802"/>
                  <a:pt x="476455" y="244278"/>
                </a:cubicBezTo>
                <a:cubicBezTo>
                  <a:pt x="479715" y="246755"/>
                  <a:pt x="483492" y="247993"/>
                  <a:pt x="487785" y="247993"/>
                </a:cubicBezTo>
                <a:cubicBezTo>
                  <a:pt x="492077" y="247993"/>
                  <a:pt x="495854" y="246755"/>
                  <a:pt x="499115" y="244278"/>
                </a:cubicBezTo>
                <a:cubicBezTo>
                  <a:pt x="502375" y="241802"/>
                  <a:pt x="504934" y="238335"/>
                  <a:pt x="506792" y="233877"/>
                </a:cubicBezTo>
                <a:cubicBezTo>
                  <a:pt x="508649" y="229419"/>
                  <a:pt x="509578" y="224301"/>
                  <a:pt x="509578" y="218523"/>
                </a:cubicBezTo>
                <a:cubicBezTo>
                  <a:pt x="509578" y="212662"/>
                  <a:pt x="508670" y="207482"/>
                  <a:pt x="506854" y="202983"/>
                </a:cubicBezTo>
                <a:cubicBezTo>
                  <a:pt x="505038" y="198484"/>
                  <a:pt x="502479" y="195017"/>
                  <a:pt x="499177" y="192581"/>
                </a:cubicBezTo>
                <a:cubicBezTo>
                  <a:pt x="495875" y="190146"/>
                  <a:pt x="492077" y="188928"/>
                  <a:pt x="487785" y="188928"/>
                </a:cubicBezTo>
                <a:close/>
                <a:moveTo>
                  <a:pt x="335261" y="188928"/>
                </a:moveTo>
                <a:cubicBezTo>
                  <a:pt x="331051" y="188928"/>
                  <a:pt x="327295" y="190167"/>
                  <a:pt x="323993" y="192643"/>
                </a:cubicBezTo>
                <a:cubicBezTo>
                  <a:pt x="320691" y="195120"/>
                  <a:pt x="318111" y="198587"/>
                  <a:pt x="316254" y="203045"/>
                </a:cubicBezTo>
                <a:cubicBezTo>
                  <a:pt x="314396" y="207502"/>
                  <a:pt x="313468" y="212662"/>
                  <a:pt x="313468" y="218523"/>
                </a:cubicBezTo>
                <a:cubicBezTo>
                  <a:pt x="313468" y="224301"/>
                  <a:pt x="314396" y="229419"/>
                  <a:pt x="316254" y="233877"/>
                </a:cubicBezTo>
                <a:cubicBezTo>
                  <a:pt x="318111" y="238335"/>
                  <a:pt x="320691" y="241802"/>
                  <a:pt x="323993" y="244278"/>
                </a:cubicBezTo>
                <a:cubicBezTo>
                  <a:pt x="327295" y="246755"/>
                  <a:pt x="331051" y="247993"/>
                  <a:pt x="335261" y="247993"/>
                </a:cubicBezTo>
                <a:cubicBezTo>
                  <a:pt x="339553" y="247993"/>
                  <a:pt x="343330" y="246755"/>
                  <a:pt x="346591" y="244278"/>
                </a:cubicBezTo>
                <a:cubicBezTo>
                  <a:pt x="349852" y="241802"/>
                  <a:pt x="352411" y="238335"/>
                  <a:pt x="354268" y="233877"/>
                </a:cubicBezTo>
                <a:cubicBezTo>
                  <a:pt x="356125" y="229419"/>
                  <a:pt x="357054" y="224301"/>
                  <a:pt x="357054" y="218523"/>
                </a:cubicBezTo>
                <a:cubicBezTo>
                  <a:pt x="357054" y="212662"/>
                  <a:pt x="356146" y="207482"/>
                  <a:pt x="354330" y="202983"/>
                </a:cubicBezTo>
                <a:cubicBezTo>
                  <a:pt x="352514" y="198484"/>
                  <a:pt x="349955" y="195017"/>
                  <a:pt x="346653" y="192581"/>
                </a:cubicBezTo>
                <a:cubicBezTo>
                  <a:pt x="343351" y="190146"/>
                  <a:pt x="339553" y="188928"/>
                  <a:pt x="335261" y="188928"/>
                </a:cubicBezTo>
                <a:close/>
                <a:moveTo>
                  <a:pt x="30337" y="188928"/>
                </a:moveTo>
                <a:cubicBezTo>
                  <a:pt x="26127" y="188928"/>
                  <a:pt x="22371" y="190146"/>
                  <a:pt x="19069" y="192581"/>
                </a:cubicBezTo>
                <a:cubicBezTo>
                  <a:pt x="15767" y="195017"/>
                  <a:pt x="13208" y="198484"/>
                  <a:pt x="11392" y="202983"/>
                </a:cubicBezTo>
                <a:cubicBezTo>
                  <a:pt x="9576" y="207482"/>
                  <a:pt x="8668" y="212662"/>
                  <a:pt x="8668" y="218523"/>
                </a:cubicBezTo>
                <a:cubicBezTo>
                  <a:pt x="8668" y="224384"/>
                  <a:pt x="9576" y="229543"/>
                  <a:pt x="11392" y="234001"/>
                </a:cubicBezTo>
                <a:cubicBezTo>
                  <a:pt x="13208" y="238458"/>
                  <a:pt x="15767" y="241905"/>
                  <a:pt x="19069" y="244340"/>
                </a:cubicBezTo>
                <a:cubicBezTo>
                  <a:pt x="22371" y="246775"/>
                  <a:pt x="26127" y="247993"/>
                  <a:pt x="30337" y="247993"/>
                </a:cubicBezTo>
                <a:cubicBezTo>
                  <a:pt x="34630" y="247993"/>
                  <a:pt x="38427" y="246775"/>
                  <a:pt x="41729" y="244340"/>
                </a:cubicBezTo>
                <a:cubicBezTo>
                  <a:pt x="45031" y="241905"/>
                  <a:pt x="47590" y="238458"/>
                  <a:pt x="49406" y="234001"/>
                </a:cubicBezTo>
                <a:cubicBezTo>
                  <a:pt x="51222" y="229543"/>
                  <a:pt x="52130" y="224384"/>
                  <a:pt x="52130" y="218523"/>
                </a:cubicBezTo>
                <a:cubicBezTo>
                  <a:pt x="52130" y="212662"/>
                  <a:pt x="51222" y="207482"/>
                  <a:pt x="49406" y="202983"/>
                </a:cubicBezTo>
                <a:cubicBezTo>
                  <a:pt x="47590" y="198484"/>
                  <a:pt x="45031" y="195017"/>
                  <a:pt x="41729" y="192581"/>
                </a:cubicBezTo>
                <a:cubicBezTo>
                  <a:pt x="38427" y="190146"/>
                  <a:pt x="34630" y="188928"/>
                  <a:pt x="30337" y="188928"/>
                </a:cubicBezTo>
                <a:close/>
                <a:moveTo>
                  <a:pt x="537238" y="182985"/>
                </a:moveTo>
                <a:lnTo>
                  <a:pt x="545906" y="182985"/>
                </a:lnTo>
                <a:lnTo>
                  <a:pt x="545906" y="253937"/>
                </a:lnTo>
                <a:lnTo>
                  <a:pt x="537238" y="253937"/>
                </a:lnTo>
                <a:close/>
                <a:moveTo>
                  <a:pt x="78553" y="182985"/>
                </a:moveTo>
                <a:lnTo>
                  <a:pt x="87097" y="182985"/>
                </a:lnTo>
                <a:lnTo>
                  <a:pt x="87097" y="229048"/>
                </a:lnTo>
                <a:cubicBezTo>
                  <a:pt x="87097" y="235404"/>
                  <a:pt x="88541" y="240109"/>
                  <a:pt x="91430" y="243164"/>
                </a:cubicBezTo>
                <a:cubicBezTo>
                  <a:pt x="94320" y="246218"/>
                  <a:pt x="98777" y="247745"/>
                  <a:pt x="104803" y="247745"/>
                </a:cubicBezTo>
                <a:cubicBezTo>
                  <a:pt x="109179" y="247745"/>
                  <a:pt x="113058" y="246672"/>
                  <a:pt x="116443" y="244526"/>
                </a:cubicBezTo>
                <a:cubicBezTo>
                  <a:pt x="119828" y="242380"/>
                  <a:pt x="122469" y="239346"/>
                  <a:pt x="124368" y="235425"/>
                </a:cubicBezTo>
                <a:cubicBezTo>
                  <a:pt x="126266" y="231504"/>
                  <a:pt x="127216" y="227025"/>
                  <a:pt x="127216" y="221990"/>
                </a:cubicBezTo>
                <a:lnTo>
                  <a:pt x="127216" y="182985"/>
                </a:lnTo>
                <a:lnTo>
                  <a:pt x="135636" y="182985"/>
                </a:lnTo>
                <a:lnTo>
                  <a:pt x="135636" y="237096"/>
                </a:lnTo>
                <a:cubicBezTo>
                  <a:pt x="135636" y="243370"/>
                  <a:pt x="135801" y="248984"/>
                  <a:pt x="136131" y="253937"/>
                </a:cubicBezTo>
                <a:lnTo>
                  <a:pt x="128702" y="253937"/>
                </a:lnTo>
                <a:cubicBezTo>
                  <a:pt x="128454" y="251873"/>
                  <a:pt x="128248" y="246961"/>
                  <a:pt x="128083" y="239201"/>
                </a:cubicBezTo>
                <a:cubicBezTo>
                  <a:pt x="125689" y="244485"/>
                  <a:pt x="122325" y="248488"/>
                  <a:pt x="117991" y="251212"/>
                </a:cubicBezTo>
                <a:cubicBezTo>
                  <a:pt x="113657" y="253937"/>
                  <a:pt x="108477" y="255299"/>
                  <a:pt x="102451" y="255299"/>
                </a:cubicBezTo>
                <a:cubicBezTo>
                  <a:pt x="94939" y="255299"/>
                  <a:pt x="89078" y="253090"/>
                  <a:pt x="84868" y="248674"/>
                </a:cubicBezTo>
                <a:cubicBezTo>
                  <a:pt x="80658" y="244258"/>
                  <a:pt x="78553" y="238128"/>
                  <a:pt x="78553" y="230286"/>
                </a:cubicBezTo>
                <a:close/>
                <a:moveTo>
                  <a:pt x="666778" y="181623"/>
                </a:moveTo>
                <a:cubicBezTo>
                  <a:pt x="672227" y="181623"/>
                  <a:pt x="676994" y="183006"/>
                  <a:pt x="681080" y="185771"/>
                </a:cubicBezTo>
                <a:cubicBezTo>
                  <a:pt x="685166" y="188536"/>
                  <a:pt x="688324" y="192478"/>
                  <a:pt x="690553" y="197596"/>
                </a:cubicBezTo>
                <a:cubicBezTo>
                  <a:pt x="690883" y="190414"/>
                  <a:pt x="691172" y="185544"/>
                  <a:pt x="691420" y="182985"/>
                </a:cubicBezTo>
                <a:lnTo>
                  <a:pt x="698973" y="182985"/>
                </a:lnTo>
                <a:cubicBezTo>
                  <a:pt x="698643" y="188103"/>
                  <a:pt x="698478" y="193675"/>
                  <a:pt x="698478" y="199701"/>
                </a:cubicBezTo>
                <a:lnTo>
                  <a:pt x="698478" y="250717"/>
                </a:lnTo>
                <a:cubicBezTo>
                  <a:pt x="698478" y="260623"/>
                  <a:pt x="695857" y="268280"/>
                  <a:pt x="690615" y="273687"/>
                </a:cubicBezTo>
                <a:cubicBezTo>
                  <a:pt x="685373" y="279094"/>
                  <a:pt x="677881" y="281797"/>
                  <a:pt x="668141" y="281797"/>
                </a:cubicBezTo>
                <a:cubicBezTo>
                  <a:pt x="660463" y="281797"/>
                  <a:pt x="654066" y="280373"/>
                  <a:pt x="648948" y="277525"/>
                </a:cubicBezTo>
                <a:cubicBezTo>
                  <a:pt x="643830" y="274677"/>
                  <a:pt x="640445" y="270777"/>
                  <a:pt x="638794" y="265824"/>
                </a:cubicBezTo>
                <a:lnTo>
                  <a:pt x="645976" y="262481"/>
                </a:lnTo>
                <a:cubicBezTo>
                  <a:pt x="647214" y="266278"/>
                  <a:pt x="649691" y="269208"/>
                  <a:pt x="653405" y="271272"/>
                </a:cubicBezTo>
                <a:cubicBezTo>
                  <a:pt x="657120" y="273336"/>
                  <a:pt x="661908" y="274368"/>
                  <a:pt x="667769" y="274368"/>
                </a:cubicBezTo>
                <a:cubicBezTo>
                  <a:pt x="675033" y="274368"/>
                  <a:pt x="680564" y="272407"/>
                  <a:pt x="684362" y="268486"/>
                </a:cubicBezTo>
                <a:cubicBezTo>
                  <a:pt x="688159" y="264565"/>
                  <a:pt x="690058" y="258807"/>
                  <a:pt x="690058" y="251212"/>
                </a:cubicBezTo>
                <a:lnTo>
                  <a:pt x="690058" y="239944"/>
                </a:lnTo>
                <a:cubicBezTo>
                  <a:pt x="687746" y="244732"/>
                  <a:pt x="684609" y="248406"/>
                  <a:pt x="680647" y="250965"/>
                </a:cubicBezTo>
                <a:cubicBezTo>
                  <a:pt x="676684" y="253524"/>
                  <a:pt x="672062" y="254803"/>
                  <a:pt x="666778" y="254803"/>
                </a:cubicBezTo>
                <a:cubicBezTo>
                  <a:pt x="661248" y="254803"/>
                  <a:pt x="656315" y="253276"/>
                  <a:pt x="651981" y="250222"/>
                </a:cubicBezTo>
                <a:cubicBezTo>
                  <a:pt x="647648" y="247167"/>
                  <a:pt x="644263" y="242875"/>
                  <a:pt x="641828" y="237344"/>
                </a:cubicBezTo>
                <a:cubicBezTo>
                  <a:pt x="639392" y="231813"/>
                  <a:pt x="638175" y="225457"/>
                  <a:pt x="638175" y="218275"/>
                </a:cubicBezTo>
                <a:cubicBezTo>
                  <a:pt x="638175" y="211093"/>
                  <a:pt x="639392" y="204716"/>
                  <a:pt x="641828" y="199144"/>
                </a:cubicBezTo>
                <a:cubicBezTo>
                  <a:pt x="644263" y="193572"/>
                  <a:pt x="647648" y="189259"/>
                  <a:pt x="651981" y="186204"/>
                </a:cubicBezTo>
                <a:cubicBezTo>
                  <a:pt x="656315" y="183150"/>
                  <a:pt x="661248" y="181623"/>
                  <a:pt x="666778" y="181623"/>
                </a:cubicBezTo>
                <a:close/>
                <a:moveTo>
                  <a:pt x="598132" y="181623"/>
                </a:moveTo>
                <a:cubicBezTo>
                  <a:pt x="605644" y="181623"/>
                  <a:pt x="611484" y="183790"/>
                  <a:pt x="615653" y="188124"/>
                </a:cubicBezTo>
                <a:cubicBezTo>
                  <a:pt x="619822" y="192457"/>
                  <a:pt x="621906" y="198587"/>
                  <a:pt x="621906" y="206512"/>
                </a:cubicBezTo>
                <a:lnTo>
                  <a:pt x="621906" y="253937"/>
                </a:lnTo>
                <a:lnTo>
                  <a:pt x="613486" y="253937"/>
                </a:lnTo>
                <a:lnTo>
                  <a:pt x="613486" y="207874"/>
                </a:lnTo>
                <a:cubicBezTo>
                  <a:pt x="613486" y="201435"/>
                  <a:pt x="612021" y="196709"/>
                  <a:pt x="609090" y="193696"/>
                </a:cubicBezTo>
                <a:cubicBezTo>
                  <a:pt x="606160" y="190683"/>
                  <a:pt x="601723" y="189176"/>
                  <a:pt x="595779" y="189176"/>
                </a:cubicBezTo>
                <a:cubicBezTo>
                  <a:pt x="591321" y="189176"/>
                  <a:pt x="587400" y="190249"/>
                  <a:pt x="584016" y="192396"/>
                </a:cubicBezTo>
                <a:cubicBezTo>
                  <a:pt x="580631" y="194542"/>
                  <a:pt x="578010" y="197555"/>
                  <a:pt x="576153" y="201435"/>
                </a:cubicBezTo>
                <a:cubicBezTo>
                  <a:pt x="574295" y="205315"/>
                  <a:pt x="573367" y="209814"/>
                  <a:pt x="573367" y="214932"/>
                </a:cubicBezTo>
                <a:lnTo>
                  <a:pt x="573367" y="253937"/>
                </a:lnTo>
                <a:lnTo>
                  <a:pt x="564823" y="253937"/>
                </a:lnTo>
                <a:lnTo>
                  <a:pt x="564823" y="199701"/>
                </a:lnTo>
                <a:cubicBezTo>
                  <a:pt x="564823" y="193510"/>
                  <a:pt x="564658" y="187938"/>
                  <a:pt x="564328" y="182985"/>
                </a:cubicBezTo>
                <a:lnTo>
                  <a:pt x="571757" y="182985"/>
                </a:lnTo>
                <a:cubicBezTo>
                  <a:pt x="572087" y="185131"/>
                  <a:pt x="572376" y="189878"/>
                  <a:pt x="572624" y="197225"/>
                </a:cubicBezTo>
                <a:cubicBezTo>
                  <a:pt x="575018" y="192024"/>
                  <a:pt x="578382" y="188124"/>
                  <a:pt x="582716" y="185523"/>
                </a:cubicBezTo>
                <a:cubicBezTo>
                  <a:pt x="587049" y="182923"/>
                  <a:pt x="592188" y="181623"/>
                  <a:pt x="598132" y="181623"/>
                </a:cubicBezTo>
                <a:close/>
                <a:moveTo>
                  <a:pt x="417157" y="181623"/>
                </a:moveTo>
                <a:cubicBezTo>
                  <a:pt x="424669" y="181623"/>
                  <a:pt x="430509" y="183790"/>
                  <a:pt x="434678" y="188124"/>
                </a:cubicBezTo>
                <a:cubicBezTo>
                  <a:pt x="438847" y="192457"/>
                  <a:pt x="440931" y="198587"/>
                  <a:pt x="440931" y="206512"/>
                </a:cubicBezTo>
                <a:lnTo>
                  <a:pt x="440931" y="253937"/>
                </a:lnTo>
                <a:lnTo>
                  <a:pt x="432511" y="253937"/>
                </a:lnTo>
                <a:lnTo>
                  <a:pt x="432511" y="207874"/>
                </a:lnTo>
                <a:cubicBezTo>
                  <a:pt x="432511" y="201435"/>
                  <a:pt x="431046" y="196709"/>
                  <a:pt x="428115" y="193696"/>
                </a:cubicBezTo>
                <a:cubicBezTo>
                  <a:pt x="425185" y="190683"/>
                  <a:pt x="420748" y="189176"/>
                  <a:pt x="414804" y="189176"/>
                </a:cubicBezTo>
                <a:cubicBezTo>
                  <a:pt x="410346" y="189176"/>
                  <a:pt x="406425" y="190249"/>
                  <a:pt x="403041" y="192396"/>
                </a:cubicBezTo>
                <a:cubicBezTo>
                  <a:pt x="399656" y="194542"/>
                  <a:pt x="397035" y="197555"/>
                  <a:pt x="395178" y="201435"/>
                </a:cubicBezTo>
                <a:cubicBezTo>
                  <a:pt x="393320" y="205315"/>
                  <a:pt x="392392" y="209814"/>
                  <a:pt x="392392" y="214932"/>
                </a:cubicBezTo>
                <a:lnTo>
                  <a:pt x="392392" y="253937"/>
                </a:lnTo>
                <a:lnTo>
                  <a:pt x="383848" y="253937"/>
                </a:lnTo>
                <a:lnTo>
                  <a:pt x="383848" y="199701"/>
                </a:lnTo>
                <a:cubicBezTo>
                  <a:pt x="383848" y="193510"/>
                  <a:pt x="383683" y="187938"/>
                  <a:pt x="383353" y="182985"/>
                </a:cubicBezTo>
                <a:lnTo>
                  <a:pt x="390782" y="182985"/>
                </a:lnTo>
                <a:cubicBezTo>
                  <a:pt x="391112" y="185131"/>
                  <a:pt x="391401" y="189878"/>
                  <a:pt x="391649" y="197225"/>
                </a:cubicBezTo>
                <a:cubicBezTo>
                  <a:pt x="394043" y="192024"/>
                  <a:pt x="397407" y="188124"/>
                  <a:pt x="401741" y="185523"/>
                </a:cubicBezTo>
                <a:cubicBezTo>
                  <a:pt x="406074" y="182923"/>
                  <a:pt x="411213" y="181623"/>
                  <a:pt x="417157" y="181623"/>
                </a:cubicBezTo>
                <a:close/>
                <a:moveTo>
                  <a:pt x="333651" y="181623"/>
                </a:moveTo>
                <a:cubicBezTo>
                  <a:pt x="339182" y="181623"/>
                  <a:pt x="344011" y="183026"/>
                  <a:pt x="348139" y="185833"/>
                </a:cubicBezTo>
                <a:cubicBezTo>
                  <a:pt x="352266" y="188640"/>
                  <a:pt x="355444" y="192643"/>
                  <a:pt x="357673" y="197844"/>
                </a:cubicBezTo>
                <a:cubicBezTo>
                  <a:pt x="357838" y="190497"/>
                  <a:pt x="358086" y="185544"/>
                  <a:pt x="358416" y="182985"/>
                </a:cubicBezTo>
                <a:lnTo>
                  <a:pt x="365969" y="182985"/>
                </a:lnTo>
                <a:cubicBezTo>
                  <a:pt x="365722" y="186700"/>
                  <a:pt x="365598" y="192272"/>
                  <a:pt x="365598" y="199701"/>
                </a:cubicBezTo>
                <a:lnTo>
                  <a:pt x="365598" y="237096"/>
                </a:lnTo>
                <a:cubicBezTo>
                  <a:pt x="365598" y="244608"/>
                  <a:pt x="365722" y="250222"/>
                  <a:pt x="365969" y="253937"/>
                </a:cubicBezTo>
                <a:lnTo>
                  <a:pt x="358416" y="253937"/>
                </a:lnTo>
                <a:cubicBezTo>
                  <a:pt x="358086" y="251212"/>
                  <a:pt x="357838" y="246301"/>
                  <a:pt x="357673" y="239201"/>
                </a:cubicBezTo>
                <a:cubicBezTo>
                  <a:pt x="355444" y="244320"/>
                  <a:pt x="352266" y="248282"/>
                  <a:pt x="348139" y="251089"/>
                </a:cubicBezTo>
                <a:cubicBezTo>
                  <a:pt x="344011" y="253895"/>
                  <a:pt x="339182" y="255299"/>
                  <a:pt x="333651" y="255299"/>
                </a:cubicBezTo>
                <a:cubicBezTo>
                  <a:pt x="328038" y="255299"/>
                  <a:pt x="323043" y="253751"/>
                  <a:pt x="318668" y="250655"/>
                </a:cubicBezTo>
                <a:cubicBezTo>
                  <a:pt x="314293" y="247560"/>
                  <a:pt x="310888" y="243226"/>
                  <a:pt x="308453" y="237654"/>
                </a:cubicBezTo>
                <a:cubicBezTo>
                  <a:pt x="306018" y="232081"/>
                  <a:pt x="304800" y="225704"/>
                  <a:pt x="304800" y="218523"/>
                </a:cubicBezTo>
                <a:cubicBezTo>
                  <a:pt x="304800" y="211341"/>
                  <a:pt x="306018" y="204943"/>
                  <a:pt x="308453" y="199330"/>
                </a:cubicBezTo>
                <a:cubicBezTo>
                  <a:pt x="310888" y="193716"/>
                  <a:pt x="314293" y="189362"/>
                  <a:pt x="318668" y="186266"/>
                </a:cubicBezTo>
                <a:cubicBezTo>
                  <a:pt x="323043" y="183171"/>
                  <a:pt x="328038" y="181623"/>
                  <a:pt x="333651" y="181623"/>
                </a:cubicBezTo>
                <a:close/>
                <a:moveTo>
                  <a:pt x="224418" y="181623"/>
                </a:moveTo>
                <a:cubicBezTo>
                  <a:pt x="230445" y="181623"/>
                  <a:pt x="235480" y="182902"/>
                  <a:pt x="239525" y="185461"/>
                </a:cubicBezTo>
                <a:cubicBezTo>
                  <a:pt x="243570" y="188020"/>
                  <a:pt x="246129" y="191529"/>
                  <a:pt x="247202" y="195986"/>
                </a:cubicBezTo>
                <a:lnTo>
                  <a:pt x="240268" y="199082"/>
                </a:lnTo>
                <a:cubicBezTo>
                  <a:pt x="239360" y="195615"/>
                  <a:pt x="237647" y="193035"/>
                  <a:pt x="235129" y="191343"/>
                </a:cubicBezTo>
                <a:cubicBezTo>
                  <a:pt x="232612" y="189651"/>
                  <a:pt x="229124" y="188805"/>
                  <a:pt x="224666" y="188805"/>
                </a:cubicBezTo>
                <a:cubicBezTo>
                  <a:pt x="220126" y="188805"/>
                  <a:pt x="216576" y="189837"/>
                  <a:pt x="214017" y="191900"/>
                </a:cubicBezTo>
                <a:cubicBezTo>
                  <a:pt x="211458" y="193964"/>
                  <a:pt x="210179" y="196853"/>
                  <a:pt x="210179" y="200568"/>
                </a:cubicBezTo>
                <a:cubicBezTo>
                  <a:pt x="210179" y="203953"/>
                  <a:pt x="211396" y="206553"/>
                  <a:pt x="213831" y="208369"/>
                </a:cubicBezTo>
                <a:cubicBezTo>
                  <a:pt x="216267" y="210185"/>
                  <a:pt x="220539" y="211630"/>
                  <a:pt x="226647" y="212703"/>
                </a:cubicBezTo>
                <a:cubicBezTo>
                  <a:pt x="234490" y="214024"/>
                  <a:pt x="240227" y="216418"/>
                  <a:pt x="243859" y="219885"/>
                </a:cubicBezTo>
                <a:cubicBezTo>
                  <a:pt x="247491" y="223352"/>
                  <a:pt x="249307" y="228181"/>
                  <a:pt x="249307" y="234372"/>
                </a:cubicBezTo>
                <a:cubicBezTo>
                  <a:pt x="249307" y="238500"/>
                  <a:pt x="248275" y="242153"/>
                  <a:pt x="246212" y="245331"/>
                </a:cubicBezTo>
                <a:cubicBezTo>
                  <a:pt x="244148" y="248509"/>
                  <a:pt x="241259" y="250965"/>
                  <a:pt x="237544" y="252698"/>
                </a:cubicBezTo>
                <a:cubicBezTo>
                  <a:pt x="233829" y="254432"/>
                  <a:pt x="229619" y="255299"/>
                  <a:pt x="224914" y="255299"/>
                </a:cubicBezTo>
                <a:cubicBezTo>
                  <a:pt x="217897" y="255299"/>
                  <a:pt x="212139" y="253833"/>
                  <a:pt x="207640" y="250903"/>
                </a:cubicBezTo>
                <a:cubicBezTo>
                  <a:pt x="203141" y="247972"/>
                  <a:pt x="200149" y="243742"/>
                  <a:pt x="198663" y="238211"/>
                </a:cubicBezTo>
                <a:lnTo>
                  <a:pt x="205597" y="235239"/>
                </a:lnTo>
                <a:cubicBezTo>
                  <a:pt x="207000" y="239697"/>
                  <a:pt x="209229" y="242957"/>
                  <a:pt x="212284" y="245021"/>
                </a:cubicBezTo>
                <a:cubicBezTo>
                  <a:pt x="215338" y="247085"/>
                  <a:pt x="219465" y="248117"/>
                  <a:pt x="224666" y="248117"/>
                </a:cubicBezTo>
                <a:cubicBezTo>
                  <a:pt x="229537" y="248117"/>
                  <a:pt x="233458" y="246899"/>
                  <a:pt x="236429" y="244464"/>
                </a:cubicBezTo>
                <a:cubicBezTo>
                  <a:pt x="239401" y="242029"/>
                  <a:pt x="240887" y="238789"/>
                  <a:pt x="240887" y="234744"/>
                </a:cubicBezTo>
                <a:cubicBezTo>
                  <a:pt x="240887" y="230451"/>
                  <a:pt x="239608" y="227232"/>
                  <a:pt x="237049" y="225085"/>
                </a:cubicBezTo>
                <a:cubicBezTo>
                  <a:pt x="234490" y="222939"/>
                  <a:pt x="230032" y="221288"/>
                  <a:pt x="223676" y="220132"/>
                </a:cubicBezTo>
                <a:cubicBezTo>
                  <a:pt x="216081" y="218812"/>
                  <a:pt x="210509" y="216562"/>
                  <a:pt x="206959" y="213384"/>
                </a:cubicBezTo>
                <a:cubicBezTo>
                  <a:pt x="203409" y="210206"/>
                  <a:pt x="201635" y="205975"/>
                  <a:pt x="201635" y="200692"/>
                </a:cubicBezTo>
                <a:cubicBezTo>
                  <a:pt x="201635" y="196977"/>
                  <a:pt x="202605" y="193675"/>
                  <a:pt x="204545" y="190786"/>
                </a:cubicBezTo>
                <a:cubicBezTo>
                  <a:pt x="206484" y="187897"/>
                  <a:pt x="209188" y="185647"/>
                  <a:pt x="212655" y="184037"/>
                </a:cubicBezTo>
                <a:cubicBezTo>
                  <a:pt x="216122" y="182428"/>
                  <a:pt x="220043" y="181623"/>
                  <a:pt x="224418" y="181623"/>
                </a:cubicBezTo>
                <a:close/>
                <a:moveTo>
                  <a:pt x="30337" y="181623"/>
                </a:moveTo>
                <a:cubicBezTo>
                  <a:pt x="36281" y="181623"/>
                  <a:pt x="41543" y="183191"/>
                  <a:pt x="46125" y="186328"/>
                </a:cubicBezTo>
                <a:cubicBezTo>
                  <a:pt x="50706" y="189465"/>
                  <a:pt x="54277" y="193820"/>
                  <a:pt x="56836" y="199392"/>
                </a:cubicBezTo>
                <a:cubicBezTo>
                  <a:pt x="59395" y="204964"/>
                  <a:pt x="60674" y="211341"/>
                  <a:pt x="60674" y="218523"/>
                </a:cubicBezTo>
                <a:cubicBezTo>
                  <a:pt x="60674" y="225622"/>
                  <a:pt x="59395" y="231958"/>
                  <a:pt x="56836" y="237530"/>
                </a:cubicBezTo>
                <a:cubicBezTo>
                  <a:pt x="54277" y="243102"/>
                  <a:pt x="50706" y="247456"/>
                  <a:pt x="46125" y="250593"/>
                </a:cubicBezTo>
                <a:cubicBezTo>
                  <a:pt x="41543" y="253730"/>
                  <a:pt x="36281" y="255299"/>
                  <a:pt x="30337" y="255299"/>
                </a:cubicBezTo>
                <a:cubicBezTo>
                  <a:pt x="24393" y="255299"/>
                  <a:pt x="19131" y="253730"/>
                  <a:pt x="14549" y="250593"/>
                </a:cubicBezTo>
                <a:cubicBezTo>
                  <a:pt x="9968" y="247456"/>
                  <a:pt x="6398" y="243102"/>
                  <a:pt x="3838" y="237530"/>
                </a:cubicBezTo>
                <a:cubicBezTo>
                  <a:pt x="1279" y="231958"/>
                  <a:pt x="0" y="225622"/>
                  <a:pt x="0" y="218523"/>
                </a:cubicBezTo>
                <a:cubicBezTo>
                  <a:pt x="0" y="211341"/>
                  <a:pt x="1279" y="204964"/>
                  <a:pt x="3838" y="199392"/>
                </a:cubicBezTo>
                <a:cubicBezTo>
                  <a:pt x="6398" y="193820"/>
                  <a:pt x="9968" y="189465"/>
                  <a:pt x="14549" y="186328"/>
                </a:cubicBezTo>
                <a:cubicBezTo>
                  <a:pt x="19131" y="183191"/>
                  <a:pt x="24393" y="181623"/>
                  <a:pt x="30337" y="181623"/>
                </a:cubicBezTo>
                <a:close/>
                <a:moveTo>
                  <a:pt x="266709" y="164659"/>
                </a:moveTo>
                <a:lnTo>
                  <a:pt x="275377" y="164659"/>
                </a:lnTo>
                <a:lnTo>
                  <a:pt x="275377" y="182985"/>
                </a:lnTo>
                <a:lnTo>
                  <a:pt x="293208" y="182985"/>
                </a:lnTo>
                <a:lnTo>
                  <a:pt x="293208" y="190291"/>
                </a:lnTo>
                <a:lnTo>
                  <a:pt x="275377" y="190291"/>
                </a:lnTo>
                <a:lnTo>
                  <a:pt x="275377" y="237716"/>
                </a:lnTo>
                <a:cubicBezTo>
                  <a:pt x="275377" y="241018"/>
                  <a:pt x="276285" y="243535"/>
                  <a:pt x="278101" y="245269"/>
                </a:cubicBezTo>
                <a:cubicBezTo>
                  <a:pt x="279917" y="247002"/>
                  <a:pt x="282476" y="247869"/>
                  <a:pt x="285778" y="247869"/>
                </a:cubicBezTo>
                <a:cubicBezTo>
                  <a:pt x="288338" y="247869"/>
                  <a:pt x="290814" y="247498"/>
                  <a:pt x="293208" y="246755"/>
                </a:cubicBezTo>
                <a:lnTo>
                  <a:pt x="293208" y="253937"/>
                </a:lnTo>
                <a:cubicBezTo>
                  <a:pt x="290979" y="254845"/>
                  <a:pt x="288131" y="255299"/>
                  <a:pt x="284664" y="255299"/>
                </a:cubicBezTo>
                <a:cubicBezTo>
                  <a:pt x="279133" y="255299"/>
                  <a:pt x="274758" y="253751"/>
                  <a:pt x="271539" y="250655"/>
                </a:cubicBezTo>
                <a:cubicBezTo>
                  <a:pt x="268319" y="247560"/>
                  <a:pt x="266709" y="243329"/>
                  <a:pt x="266709" y="237963"/>
                </a:cubicBezTo>
                <a:lnTo>
                  <a:pt x="266709" y="190291"/>
                </a:lnTo>
                <a:lnTo>
                  <a:pt x="255194" y="190291"/>
                </a:lnTo>
                <a:lnTo>
                  <a:pt x="255194" y="182985"/>
                </a:lnTo>
                <a:lnTo>
                  <a:pt x="266709" y="182985"/>
                </a:lnTo>
                <a:close/>
                <a:moveTo>
                  <a:pt x="161934" y="164659"/>
                </a:moveTo>
                <a:lnTo>
                  <a:pt x="170602" y="164659"/>
                </a:lnTo>
                <a:lnTo>
                  <a:pt x="170602" y="182985"/>
                </a:lnTo>
                <a:lnTo>
                  <a:pt x="188433" y="182985"/>
                </a:lnTo>
                <a:lnTo>
                  <a:pt x="188433" y="190291"/>
                </a:lnTo>
                <a:lnTo>
                  <a:pt x="170602" y="190291"/>
                </a:lnTo>
                <a:lnTo>
                  <a:pt x="170602" y="237716"/>
                </a:lnTo>
                <a:cubicBezTo>
                  <a:pt x="170602" y="241018"/>
                  <a:pt x="171510" y="243535"/>
                  <a:pt x="173326" y="245269"/>
                </a:cubicBezTo>
                <a:cubicBezTo>
                  <a:pt x="175142" y="247002"/>
                  <a:pt x="177701" y="247869"/>
                  <a:pt x="181003" y="247869"/>
                </a:cubicBezTo>
                <a:cubicBezTo>
                  <a:pt x="183563" y="247869"/>
                  <a:pt x="186039" y="247498"/>
                  <a:pt x="188433" y="246755"/>
                </a:cubicBezTo>
                <a:lnTo>
                  <a:pt x="188433" y="253937"/>
                </a:lnTo>
                <a:cubicBezTo>
                  <a:pt x="186204" y="254845"/>
                  <a:pt x="183356" y="255299"/>
                  <a:pt x="179889" y="255299"/>
                </a:cubicBezTo>
                <a:cubicBezTo>
                  <a:pt x="174358" y="255299"/>
                  <a:pt x="169983" y="253751"/>
                  <a:pt x="166764" y="250655"/>
                </a:cubicBezTo>
                <a:cubicBezTo>
                  <a:pt x="163544" y="247560"/>
                  <a:pt x="161934" y="243329"/>
                  <a:pt x="161934" y="237963"/>
                </a:cubicBezTo>
                <a:lnTo>
                  <a:pt x="161934" y="190291"/>
                </a:lnTo>
                <a:lnTo>
                  <a:pt x="150419" y="190291"/>
                </a:lnTo>
                <a:lnTo>
                  <a:pt x="150419" y="182985"/>
                </a:lnTo>
                <a:lnTo>
                  <a:pt x="161934" y="182985"/>
                </a:lnTo>
                <a:close/>
                <a:moveTo>
                  <a:pt x="541572" y="157601"/>
                </a:moveTo>
                <a:cubicBezTo>
                  <a:pt x="543554" y="157601"/>
                  <a:pt x="545101" y="158179"/>
                  <a:pt x="546216" y="159334"/>
                </a:cubicBezTo>
                <a:cubicBezTo>
                  <a:pt x="547330" y="160490"/>
                  <a:pt x="547887" y="162017"/>
                  <a:pt x="547887" y="163916"/>
                </a:cubicBezTo>
                <a:cubicBezTo>
                  <a:pt x="547887" y="165897"/>
                  <a:pt x="547330" y="167445"/>
                  <a:pt x="546216" y="168559"/>
                </a:cubicBezTo>
                <a:cubicBezTo>
                  <a:pt x="545101" y="169674"/>
                  <a:pt x="543554" y="170231"/>
                  <a:pt x="541572" y="170231"/>
                </a:cubicBezTo>
                <a:cubicBezTo>
                  <a:pt x="539674" y="170231"/>
                  <a:pt x="538147" y="169674"/>
                  <a:pt x="536991" y="168559"/>
                </a:cubicBezTo>
                <a:cubicBezTo>
                  <a:pt x="535835" y="167445"/>
                  <a:pt x="535257" y="165897"/>
                  <a:pt x="535257" y="163916"/>
                </a:cubicBezTo>
                <a:cubicBezTo>
                  <a:pt x="535257" y="162017"/>
                  <a:pt x="535835" y="160490"/>
                  <a:pt x="536991" y="159334"/>
                </a:cubicBezTo>
                <a:cubicBezTo>
                  <a:pt x="538147" y="158179"/>
                  <a:pt x="539674" y="157601"/>
                  <a:pt x="541572" y="157601"/>
                </a:cubicBezTo>
                <a:close/>
                <a:moveTo>
                  <a:pt x="509578" y="152400"/>
                </a:moveTo>
                <a:lnTo>
                  <a:pt x="517998" y="152400"/>
                </a:lnTo>
                <a:lnTo>
                  <a:pt x="517998" y="237096"/>
                </a:lnTo>
                <a:cubicBezTo>
                  <a:pt x="517998" y="243370"/>
                  <a:pt x="518163" y="248984"/>
                  <a:pt x="518493" y="253937"/>
                </a:cubicBezTo>
                <a:lnTo>
                  <a:pt x="510940" y="253937"/>
                </a:lnTo>
                <a:cubicBezTo>
                  <a:pt x="510445" y="250469"/>
                  <a:pt x="510156" y="245599"/>
                  <a:pt x="510073" y="239325"/>
                </a:cubicBezTo>
                <a:cubicBezTo>
                  <a:pt x="507762" y="244361"/>
                  <a:pt x="504563" y="248282"/>
                  <a:pt x="500477" y="251089"/>
                </a:cubicBezTo>
                <a:cubicBezTo>
                  <a:pt x="496391" y="253895"/>
                  <a:pt x="491582" y="255299"/>
                  <a:pt x="486051" y="255299"/>
                </a:cubicBezTo>
                <a:cubicBezTo>
                  <a:pt x="480520" y="255299"/>
                  <a:pt x="475567" y="253751"/>
                  <a:pt x="471192" y="250655"/>
                </a:cubicBezTo>
                <a:cubicBezTo>
                  <a:pt x="466817" y="247560"/>
                  <a:pt x="463412" y="243226"/>
                  <a:pt x="460977" y="237654"/>
                </a:cubicBezTo>
                <a:cubicBezTo>
                  <a:pt x="458541" y="232081"/>
                  <a:pt x="457324" y="225704"/>
                  <a:pt x="457324" y="218523"/>
                </a:cubicBezTo>
                <a:cubicBezTo>
                  <a:pt x="457324" y="211341"/>
                  <a:pt x="458541" y="204943"/>
                  <a:pt x="460977" y="199330"/>
                </a:cubicBezTo>
                <a:cubicBezTo>
                  <a:pt x="463412" y="193716"/>
                  <a:pt x="466817" y="189362"/>
                  <a:pt x="471192" y="186266"/>
                </a:cubicBezTo>
                <a:cubicBezTo>
                  <a:pt x="475567" y="183171"/>
                  <a:pt x="480520" y="181623"/>
                  <a:pt x="486051" y="181623"/>
                </a:cubicBezTo>
                <a:cubicBezTo>
                  <a:pt x="491334" y="181623"/>
                  <a:pt x="495978" y="182923"/>
                  <a:pt x="499981" y="185523"/>
                </a:cubicBezTo>
                <a:cubicBezTo>
                  <a:pt x="503985" y="188124"/>
                  <a:pt x="507184" y="191776"/>
                  <a:pt x="509578" y="196482"/>
                </a:cubicBezTo>
                <a:close/>
                <a:moveTo>
                  <a:pt x="1325737" y="36528"/>
                </a:moveTo>
                <a:cubicBezTo>
                  <a:pt x="1321527" y="36528"/>
                  <a:pt x="1317771" y="37746"/>
                  <a:pt x="1314469" y="40181"/>
                </a:cubicBezTo>
                <a:cubicBezTo>
                  <a:pt x="1311167" y="42617"/>
                  <a:pt x="1308608" y="46084"/>
                  <a:pt x="1306792" y="50583"/>
                </a:cubicBezTo>
                <a:cubicBezTo>
                  <a:pt x="1304976" y="55082"/>
                  <a:pt x="1304068" y="60262"/>
                  <a:pt x="1304068" y="66123"/>
                </a:cubicBezTo>
                <a:cubicBezTo>
                  <a:pt x="1304068" y="71984"/>
                  <a:pt x="1304976" y="77143"/>
                  <a:pt x="1306792" y="81601"/>
                </a:cubicBezTo>
                <a:cubicBezTo>
                  <a:pt x="1308608" y="86058"/>
                  <a:pt x="1311167" y="89505"/>
                  <a:pt x="1314469" y="91940"/>
                </a:cubicBezTo>
                <a:cubicBezTo>
                  <a:pt x="1317771" y="94375"/>
                  <a:pt x="1321527" y="95593"/>
                  <a:pt x="1325737" y="95593"/>
                </a:cubicBezTo>
                <a:cubicBezTo>
                  <a:pt x="1330030" y="95593"/>
                  <a:pt x="1333827" y="94375"/>
                  <a:pt x="1337129" y="91940"/>
                </a:cubicBezTo>
                <a:cubicBezTo>
                  <a:pt x="1340431" y="89505"/>
                  <a:pt x="1342990" y="86058"/>
                  <a:pt x="1344806" y="81601"/>
                </a:cubicBezTo>
                <a:cubicBezTo>
                  <a:pt x="1346622" y="77143"/>
                  <a:pt x="1347530" y="71984"/>
                  <a:pt x="1347530" y="66123"/>
                </a:cubicBezTo>
                <a:cubicBezTo>
                  <a:pt x="1347530" y="60262"/>
                  <a:pt x="1346622" y="55082"/>
                  <a:pt x="1344806" y="50583"/>
                </a:cubicBezTo>
                <a:cubicBezTo>
                  <a:pt x="1342990" y="46084"/>
                  <a:pt x="1340431" y="42617"/>
                  <a:pt x="1337129" y="40181"/>
                </a:cubicBezTo>
                <a:cubicBezTo>
                  <a:pt x="1333827" y="37746"/>
                  <a:pt x="1330030" y="36528"/>
                  <a:pt x="1325737" y="36528"/>
                </a:cubicBezTo>
                <a:close/>
                <a:moveTo>
                  <a:pt x="1173461" y="36528"/>
                </a:moveTo>
                <a:cubicBezTo>
                  <a:pt x="1169251" y="36528"/>
                  <a:pt x="1165495" y="37767"/>
                  <a:pt x="1162193" y="40243"/>
                </a:cubicBezTo>
                <a:cubicBezTo>
                  <a:pt x="1158891" y="42720"/>
                  <a:pt x="1156311" y="46187"/>
                  <a:pt x="1154454" y="50645"/>
                </a:cubicBezTo>
                <a:cubicBezTo>
                  <a:pt x="1152596" y="55102"/>
                  <a:pt x="1151668" y="60262"/>
                  <a:pt x="1151668" y="66123"/>
                </a:cubicBezTo>
                <a:cubicBezTo>
                  <a:pt x="1151668" y="71901"/>
                  <a:pt x="1152596" y="77019"/>
                  <a:pt x="1154454" y="81477"/>
                </a:cubicBezTo>
                <a:cubicBezTo>
                  <a:pt x="1156311" y="85935"/>
                  <a:pt x="1158891" y="89402"/>
                  <a:pt x="1162193" y="91878"/>
                </a:cubicBezTo>
                <a:cubicBezTo>
                  <a:pt x="1165495" y="94355"/>
                  <a:pt x="1169251" y="95593"/>
                  <a:pt x="1173461" y="95593"/>
                </a:cubicBezTo>
                <a:cubicBezTo>
                  <a:pt x="1177753" y="95593"/>
                  <a:pt x="1181530" y="94355"/>
                  <a:pt x="1184791" y="91878"/>
                </a:cubicBezTo>
                <a:cubicBezTo>
                  <a:pt x="1188052" y="89402"/>
                  <a:pt x="1190611" y="85935"/>
                  <a:pt x="1192468" y="81477"/>
                </a:cubicBezTo>
                <a:cubicBezTo>
                  <a:pt x="1194325" y="77019"/>
                  <a:pt x="1195254" y="71901"/>
                  <a:pt x="1195254" y="66123"/>
                </a:cubicBezTo>
                <a:cubicBezTo>
                  <a:pt x="1195254" y="60262"/>
                  <a:pt x="1194346" y="55082"/>
                  <a:pt x="1192530" y="50583"/>
                </a:cubicBezTo>
                <a:cubicBezTo>
                  <a:pt x="1190714" y="46084"/>
                  <a:pt x="1188155" y="42617"/>
                  <a:pt x="1184853" y="40181"/>
                </a:cubicBezTo>
                <a:cubicBezTo>
                  <a:pt x="1181551" y="37746"/>
                  <a:pt x="1177753" y="36528"/>
                  <a:pt x="1173461" y="36528"/>
                </a:cubicBezTo>
                <a:close/>
                <a:moveTo>
                  <a:pt x="972941" y="36528"/>
                </a:moveTo>
                <a:cubicBezTo>
                  <a:pt x="967327" y="36528"/>
                  <a:pt x="962622" y="38675"/>
                  <a:pt x="958825" y="42967"/>
                </a:cubicBezTo>
                <a:cubicBezTo>
                  <a:pt x="955027" y="47260"/>
                  <a:pt x="952716" y="53038"/>
                  <a:pt x="951890" y="60303"/>
                </a:cubicBezTo>
                <a:lnTo>
                  <a:pt x="993619" y="60303"/>
                </a:lnTo>
                <a:cubicBezTo>
                  <a:pt x="992959" y="52626"/>
                  <a:pt x="990875" y="46744"/>
                  <a:pt x="987366" y="42658"/>
                </a:cubicBezTo>
                <a:cubicBezTo>
                  <a:pt x="983858" y="38572"/>
                  <a:pt x="979049" y="36528"/>
                  <a:pt x="972941" y="36528"/>
                </a:cubicBezTo>
                <a:close/>
                <a:moveTo>
                  <a:pt x="839591" y="36528"/>
                </a:moveTo>
                <a:cubicBezTo>
                  <a:pt x="833977" y="36528"/>
                  <a:pt x="829272" y="38675"/>
                  <a:pt x="825474" y="42967"/>
                </a:cubicBezTo>
                <a:cubicBezTo>
                  <a:pt x="821677" y="47260"/>
                  <a:pt x="819366" y="53038"/>
                  <a:pt x="818540" y="60303"/>
                </a:cubicBezTo>
                <a:lnTo>
                  <a:pt x="860269" y="60303"/>
                </a:lnTo>
                <a:cubicBezTo>
                  <a:pt x="859609" y="52626"/>
                  <a:pt x="857525" y="46744"/>
                  <a:pt x="854016" y="42658"/>
                </a:cubicBezTo>
                <a:cubicBezTo>
                  <a:pt x="850508" y="38572"/>
                  <a:pt x="845699" y="36528"/>
                  <a:pt x="839591" y="36528"/>
                </a:cubicBezTo>
                <a:close/>
                <a:moveTo>
                  <a:pt x="718861" y="36528"/>
                </a:moveTo>
                <a:cubicBezTo>
                  <a:pt x="714569" y="36528"/>
                  <a:pt x="710792" y="37746"/>
                  <a:pt x="707531" y="40181"/>
                </a:cubicBezTo>
                <a:cubicBezTo>
                  <a:pt x="704270" y="42617"/>
                  <a:pt x="701732" y="46084"/>
                  <a:pt x="699916" y="50583"/>
                </a:cubicBezTo>
                <a:cubicBezTo>
                  <a:pt x="698100" y="55082"/>
                  <a:pt x="697192" y="60262"/>
                  <a:pt x="697192" y="66123"/>
                </a:cubicBezTo>
                <a:cubicBezTo>
                  <a:pt x="697192" y="71901"/>
                  <a:pt x="698100" y="77019"/>
                  <a:pt x="699916" y="81477"/>
                </a:cubicBezTo>
                <a:cubicBezTo>
                  <a:pt x="701732" y="85935"/>
                  <a:pt x="704291" y="89402"/>
                  <a:pt x="707593" y="91878"/>
                </a:cubicBezTo>
                <a:cubicBezTo>
                  <a:pt x="710895" y="94355"/>
                  <a:pt x="714651" y="95593"/>
                  <a:pt x="718861" y="95593"/>
                </a:cubicBezTo>
                <a:cubicBezTo>
                  <a:pt x="723154" y="95593"/>
                  <a:pt x="726951" y="94355"/>
                  <a:pt x="730253" y="91878"/>
                </a:cubicBezTo>
                <a:cubicBezTo>
                  <a:pt x="733555" y="89402"/>
                  <a:pt x="736135" y="85935"/>
                  <a:pt x="737992" y="81477"/>
                </a:cubicBezTo>
                <a:cubicBezTo>
                  <a:pt x="739850" y="77019"/>
                  <a:pt x="740778" y="71901"/>
                  <a:pt x="740778" y="66123"/>
                </a:cubicBezTo>
                <a:cubicBezTo>
                  <a:pt x="740778" y="60262"/>
                  <a:pt x="739850" y="55102"/>
                  <a:pt x="737992" y="50645"/>
                </a:cubicBezTo>
                <a:cubicBezTo>
                  <a:pt x="736135" y="46187"/>
                  <a:pt x="733555" y="42720"/>
                  <a:pt x="730253" y="40243"/>
                </a:cubicBezTo>
                <a:cubicBezTo>
                  <a:pt x="726951" y="37767"/>
                  <a:pt x="723154" y="36528"/>
                  <a:pt x="718861" y="36528"/>
                </a:cubicBezTo>
                <a:close/>
                <a:moveTo>
                  <a:pt x="468487" y="36528"/>
                </a:moveTo>
                <a:cubicBezTo>
                  <a:pt x="464277" y="36528"/>
                  <a:pt x="460521" y="37746"/>
                  <a:pt x="457219" y="40181"/>
                </a:cubicBezTo>
                <a:cubicBezTo>
                  <a:pt x="453917" y="42617"/>
                  <a:pt x="451358" y="46084"/>
                  <a:pt x="449542" y="50583"/>
                </a:cubicBezTo>
                <a:cubicBezTo>
                  <a:pt x="447726" y="55082"/>
                  <a:pt x="446818" y="60262"/>
                  <a:pt x="446818" y="66123"/>
                </a:cubicBezTo>
                <a:cubicBezTo>
                  <a:pt x="446818" y="71984"/>
                  <a:pt x="447726" y="77143"/>
                  <a:pt x="449542" y="81601"/>
                </a:cubicBezTo>
                <a:cubicBezTo>
                  <a:pt x="451358" y="86058"/>
                  <a:pt x="453917" y="89505"/>
                  <a:pt x="457219" y="91940"/>
                </a:cubicBezTo>
                <a:cubicBezTo>
                  <a:pt x="460521" y="94375"/>
                  <a:pt x="464277" y="95593"/>
                  <a:pt x="468487" y="95593"/>
                </a:cubicBezTo>
                <a:cubicBezTo>
                  <a:pt x="472780" y="95593"/>
                  <a:pt x="476577" y="94375"/>
                  <a:pt x="479879" y="91940"/>
                </a:cubicBezTo>
                <a:cubicBezTo>
                  <a:pt x="483181" y="89505"/>
                  <a:pt x="485740" y="86058"/>
                  <a:pt x="487556" y="81601"/>
                </a:cubicBezTo>
                <a:cubicBezTo>
                  <a:pt x="489372" y="77143"/>
                  <a:pt x="490280" y="71984"/>
                  <a:pt x="490280" y="66123"/>
                </a:cubicBezTo>
                <a:cubicBezTo>
                  <a:pt x="490280" y="60262"/>
                  <a:pt x="489372" y="55082"/>
                  <a:pt x="487556" y="50583"/>
                </a:cubicBezTo>
                <a:cubicBezTo>
                  <a:pt x="485740" y="46084"/>
                  <a:pt x="483181" y="42617"/>
                  <a:pt x="479879" y="40181"/>
                </a:cubicBezTo>
                <a:cubicBezTo>
                  <a:pt x="476577" y="37746"/>
                  <a:pt x="472780" y="36528"/>
                  <a:pt x="468487" y="36528"/>
                </a:cubicBezTo>
                <a:close/>
                <a:moveTo>
                  <a:pt x="287141" y="36528"/>
                </a:moveTo>
                <a:cubicBezTo>
                  <a:pt x="281527" y="36528"/>
                  <a:pt x="276822" y="38675"/>
                  <a:pt x="273025" y="42967"/>
                </a:cubicBezTo>
                <a:cubicBezTo>
                  <a:pt x="269227" y="47260"/>
                  <a:pt x="266916" y="53038"/>
                  <a:pt x="266090" y="60303"/>
                </a:cubicBezTo>
                <a:lnTo>
                  <a:pt x="307819" y="60303"/>
                </a:lnTo>
                <a:cubicBezTo>
                  <a:pt x="307159" y="52626"/>
                  <a:pt x="305075" y="46744"/>
                  <a:pt x="301566" y="42658"/>
                </a:cubicBezTo>
                <a:cubicBezTo>
                  <a:pt x="298058" y="38572"/>
                  <a:pt x="293249" y="36528"/>
                  <a:pt x="287141" y="36528"/>
                </a:cubicBezTo>
                <a:close/>
                <a:moveTo>
                  <a:pt x="144761" y="36528"/>
                </a:moveTo>
                <a:cubicBezTo>
                  <a:pt x="140551" y="36528"/>
                  <a:pt x="136795" y="37767"/>
                  <a:pt x="133493" y="40243"/>
                </a:cubicBezTo>
                <a:cubicBezTo>
                  <a:pt x="130191" y="42720"/>
                  <a:pt x="127611" y="46187"/>
                  <a:pt x="125754" y="50645"/>
                </a:cubicBezTo>
                <a:cubicBezTo>
                  <a:pt x="123896" y="55102"/>
                  <a:pt x="122968" y="60262"/>
                  <a:pt x="122968" y="66123"/>
                </a:cubicBezTo>
                <a:cubicBezTo>
                  <a:pt x="122968" y="71901"/>
                  <a:pt x="123896" y="77019"/>
                  <a:pt x="125754" y="81477"/>
                </a:cubicBezTo>
                <a:cubicBezTo>
                  <a:pt x="127611" y="85935"/>
                  <a:pt x="130191" y="89402"/>
                  <a:pt x="133493" y="91878"/>
                </a:cubicBezTo>
                <a:cubicBezTo>
                  <a:pt x="136795" y="94355"/>
                  <a:pt x="140551" y="95593"/>
                  <a:pt x="144761" y="95593"/>
                </a:cubicBezTo>
                <a:cubicBezTo>
                  <a:pt x="149053" y="95593"/>
                  <a:pt x="152830" y="94355"/>
                  <a:pt x="156091" y="91878"/>
                </a:cubicBezTo>
                <a:cubicBezTo>
                  <a:pt x="159352" y="89402"/>
                  <a:pt x="161911" y="85935"/>
                  <a:pt x="163768" y="81477"/>
                </a:cubicBezTo>
                <a:cubicBezTo>
                  <a:pt x="165625" y="77019"/>
                  <a:pt x="166554" y="71901"/>
                  <a:pt x="166554" y="66123"/>
                </a:cubicBezTo>
                <a:cubicBezTo>
                  <a:pt x="166554" y="60262"/>
                  <a:pt x="165646" y="55082"/>
                  <a:pt x="163830" y="50583"/>
                </a:cubicBezTo>
                <a:cubicBezTo>
                  <a:pt x="162014" y="46084"/>
                  <a:pt x="159455" y="42617"/>
                  <a:pt x="156153" y="40181"/>
                </a:cubicBezTo>
                <a:cubicBezTo>
                  <a:pt x="152851" y="37746"/>
                  <a:pt x="149053" y="36528"/>
                  <a:pt x="144761" y="36528"/>
                </a:cubicBezTo>
                <a:close/>
                <a:moveTo>
                  <a:pt x="1270664" y="30585"/>
                </a:moveTo>
                <a:lnTo>
                  <a:pt x="1279331" y="30585"/>
                </a:lnTo>
                <a:lnTo>
                  <a:pt x="1279331" y="101537"/>
                </a:lnTo>
                <a:lnTo>
                  <a:pt x="1270664" y="101537"/>
                </a:lnTo>
                <a:close/>
                <a:moveTo>
                  <a:pt x="516703" y="30585"/>
                </a:moveTo>
                <a:lnTo>
                  <a:pt x="525246" y="30585"/>
                </a:lnTo>
                <a:lnTo>
                  <a:pt x="525246" y="76648"/>
                </a:lnTo>
                <a:cubicBezTo>
                  <a:pt x="525246" y="83004"/>
                  <a:pt x="526691" y="87709"/>
                  <a:pt x="529580" y="90764"/>
                </a:cubicBezTo>
                <a:cubicBezTo>
                  <a:pt x="532470" y="93818"/>
                  <a:pt x="536927" y="95345"/>
                  <a:pt x="542954" y="95345"/>
                </a:cubicBezTo>
                <a:cubicBezTo>
                  <a:pt x="547329" y="95345"/>
                  <a:pt x="551208" y="94272"/>
                  <a:pt x="554593" y="92126"/>
                </a:cubicBezTo>
                <a:cubicBezTo>
                  <a:pt x="557978" y="89980"/>
                  <a:pt x="560619" y="86946"/>
                  <a:pt x="562518" y="83025"/>
                </a:cubicBezTo>
                <a:cubicBezTo>
                  <a:pt x="564416" y="79104"/>
                  <a:pt x="565366" y="74625"/>
                  <a:pt x="565366" y="69590"/>
                </a:cubicBezTo>
                <a:lnTo>
                  <a:pt x="565366" y="30585"/>
                </a:lnTo>
                <a:lnTo>
                  <a:pt x="573786" y="30585"/>
                </a:lnTo>
                <a:lnTo>
                  <a:pt x="573786" y="84696"/>
                </a:lnTo>
                <a:cubicBezTo>
                  <a:pt x="573786" y="90970"/>
                  <a:pt x="573951" y="96584"/>
                  <a:pt x="574281" y="101537"/>
                </a:cubicBezTo>
                <a:lnTo>
                  <a:pt x="566852" y="101537"/>
                </a:lnTo>
                <a:cubicBezTo>
                  <a:pt x="566604" y="99473"/>
                  <a:pt x="566398" y="94561"/>
                  <a:pt x="566233" y="86801"/>
                </a:cubicBezTo>
                <a:cubicBezTo>
                  <a:pt x="563839" y="92085"/>
                  <a:pt x="560475" y="96088"/>
                  <a:pt x="556141" y="98812"/>
                </a:cubicBezTo>
                <a:cubicBezTo>
                  <a:pt x="551807" y="101537"/>
                  <a:pt x="546627" y="102899"/>
                  <a:pt x="540601" y="102899"/>
                </a:cubicBezTo>
                <a:cubicBezTo>
                  <a:pt x="533089" y="102899"/>
                  <a:pt x="527228" y="100690"/>
                  <a:pt x="523018" y="96274"/>
                </a:cubicBezTo>
                <a:cubicBezTo>
                  <a:pt x="518808" y="91858"/>
                  <a:pt x="516703" y="85728"/>
                  <a:pt x="516703" y="77886"/>
                </a:cubicBezTo>
                <a:close/>
                <a:moveTo>
                  <a:pt x="368132" y="30585"/>
                </a:moveTo>
                <a:lnTo>
                  <a:pt x="377666" y="30585"/>
                </a:lnTo>
                <a:lnTo>
                  <a:pt x="399831" y="92002"/>
                </a:lnTo>
                <a:lnTo>
                  <a:pt x="421996" y="30585"/>
                </a:lnTo>
                <a:lnTo>
                  <a:pt x="431035" y="30585"/>
                </a:lnTo>
                <a:lnTo>
                  <a:pt x="393516" y="127911"/>
                </a:lnTo>
                <a:lnTo>
                  <a:pt x="384229" y="127911"/>
                </a:lnTo>
                <a:lnTo>
                  <a:pt x="395868" y="101537"/>
                </a:lnTo>
                <a:close/>
                <a:moveTo>
                  <a:pt x="1407757" y="29223"/>
                </a:moveTo>
                <a:cubicBezTo>
                  <a:pt x="1415269" y="29223"/>
                  <a:pt x="1421109" y="31390"/>
                  <a:pt x="1425278" y="35724"/>
                </a:cubicBezTo>
                <a:cubicBezTo>
                  <a:pt x="1429447" y="40057"/>
                  <a:pt x="1431531" y="46187"/>
                  <a:pt x="1431531" y="54112"/>
                </a:cubicBezTo>
                <a:lnTo>
                  <a:pt x="1431531" y="101537"/>
                </a:lnTo>
                <a:lnTo>
                  <a:pt x="1423111" y="101537"/>
                </a:lnTo>
                <a:lnTo>
                  <a:pt x="1423111" y="55474"/>
                </a:lnTo>
                <a:cubicBezTo>
                  <a:pt x="1423111" y="49035"/>
                  <a:pt x="1421646" y="44309"/>
                  <a:pt x="1418715" y="41296"/>
                </a:cubicBezTo>
                <a:cubicBezTo>
                  <a:pt x="1415785" y="38283"/>
                  <a:pt x="1411348" y="36776"/>
                  <a:pt x="1405404" y="36776"/>
                </a:cubicBezTo>
                <a:cubicBezTo>
                  <a:pt x="1400946" y="36776"/>
                  <a:pt x="1397025" y="37849"/>
                  <a:pt x="1393641" y="39996"/>
                </a:cubicBezTo>
                <a:cubicBezTo>
                  <a:pt x="1390256" y="42142"/>
                  <a:pt x="1387635" y="45155"/>
                  <a:pt x="1385778" y="49035"/>
                </a:cubicBezTo>
                <a:cubicBezTo>
                  <a:pt x="1383920" y="52915"/>
                  <a:pt x="1382992" y="57414"/>
                  <a:pt x="1382992" y="62532"/>
                </a:cubicBezTo>
                <a:lnTo>
                  <a:pt x="1382992" y="101537"/>
                </a:lnTo>
                <a:lnTo>
                  <a:pt x="1374448" y="101537"/>
                </a:lnTo>
                <a:lnTo>
                  <a:pt x="1374448" y="47301"/>
                </a:lnTo>
                <a:cubicBezTo>
                  <a:pt x="1374448" y="41110"/>
                  <a:pt x="1374283" y="35538"/>
                  <a:pt x="1373953" y="30585"/>
                </a:cubicBezTo>
                <a:lnTo>
                  <a:pt x="1381382" y="30585"/>
                </a:lnTo>
                <a:cubicBezTo>
                  <a:pt x="1381712" y="32731"/>
                  <a:pt x="1382001" y="37478"/>
                  <a:pt x="1382249" y="44825"/>
                </a:cubicBezTo>
                <a:cubicBezTo>
                  <a:pt x="1384643" y="39624"/>
                  <a:pt x="1388007" y="35724"/>
                  <a:pt x="1392341" y="33123"/>
                </a:cubicBezTo>
                <a:cubicBezTo>
                  <a:pt x="1396674" y="30523"/>
                  <a:pt x="1401813" y="29223"/>
                  <a:pt x="1407757" y="29223"/>
                </a:cubicBezTo>
                <a:close/>
                <a:moveTo>
                  <a:pt x="1325737" y="29223"/>
                </a:moveTo>
                <a:cubicBezTo>
                  <a:pt x="1331681" y="29223"/>
                  <a:pt x="1336943" y="30791"/>
                  <a:pt x="1341525" y="33928"/>
                </a:cubicBezTo>
                <a:cubicBezTo>
                  <a:pt x="1346106" y="37065"/>
                  <a:pt x="1349677" y="41420"/>
                  <a:pt x="1352236" y="46992"/>
                </a:cubicBezTo>
                <a:cubicBezTo>
                  <a:pt x="1354795" y="52564"/>
                  <a:pt x="1356074" y="58941"/>
                  <a:pt x="1356074" y="66123"/>
                </a:cubicBezTo>
                <a:cubicBezTo>
                  <a:pt x="1356074" y="73222"/>
                  <a:pt x="1354795" y="79558"/>
                  <a:pt x="1352236" y="85130"/>
                </a:cubicBezTo>
                <a:cubicBezTo>
                  <a:pt x="1349677" y="90702"/>
                  <a:pt x="1346106" y="95056"/>
                  <a:pt x="1341525" y="98193"/>
                </a:cubicBezTo>
                <a:cubicBezTo>
                  <a:pt x="1336943" y="101330"/>
                  <a:pt x="1331681" y="102899"/>
                  <a:pt x="1325737" y="102899"/>
                </a:cubicBezTo>
                <a:cubicBezTo>
                  <a:pt x="1319793" y="102899"/>
                  <a:pt x="1314531" y="101330"/>
                  <a:pt x="1309949" y="98193"/>
                </a:cubicBezTo>
                <a:cubicBezTo>
                  <a:pt x="1305368" y="95056"/>
                  <a:pt x="1301798" y="90702"/>
                  <a:pt x="1299238" y="85130"/>
                </a:cubicBezTo>
                <a:cubicBezTo>
                  <a:pt x="1296679" y="79558"/>
                  <a:pt x="1295400" y="73222"/>
                  <a:pt x="1295400" y="66123"/>
                </a:cubicBezTo>
                <a:cubicBezTo>
                  <a:pt x="1295400" y="58941"/>
                  <a:pt x="1296679" y="52564"/>
                  <a:pt x="1299238" y="46992"/>
                </a:cubicBezTo>
                <a:cubicBezTo>
                  <a:pt x="1301798" y="41420"/>
                  <a:pt x="1305368" y="37065"/>
                  <a:pt x="1309949" y="33928"/>
                </a:cubicBezTo>
                <a:cubicBezTo>
                  <a:pt x="1314531" y="30791"/>
                  <a:pt x="1319793" y="29223"/>
                  <a:pt x="1325737" y="29223"/>
                </a:cubicBezTo>
                <a:close/>
                <a:moveTo>
                  <a:pt x="1171851" y="29223"/>
                </a:moveTo>
                <a:cubicBezTo>
                  <a:pt x="1177382" y="29223"/>
                  <a:pt x="1182211" y="30626"/>
                  <a:pt x="1186339" y="33433"/>
                </a:cubicBezTo>
                <a:cubicBezTo>
                  <a:pt x="1190466" y="36240"/>
                  <a:pt x="1193644" y="40243"/>
                  <a:pt x="1195873" y="45444"/>
                </a:cubicBezTo>
                <a:cubicBezTo>
                  <a:pt x="1196038" y="38097"/>
                  <a:pt x="1196286" y="33144"/>
                  <a:pt x="1196616" y="30585"/>
                </a:cubicBezTo>
                <a:lnTo>
                  <a:pt x="1204170" y="30585"/>
                </a:lnTo>
                <a:cubicBezTo>
                  <a:pt x="1203922" y="34300"/>
                  <a:pt x="1203798" y="39872"/>
                  <a:pt x="1203798" y="47301"/>
                </a:cubicBezTo>
                <a:lnTo>
                  <a:pt x="1203798" y="84696"/>
                </a:lnTo>
                <a:cubicBezTo>
                  <a:pt x="1203798" y="92208"/>
                  <a:pt x="1203922" y="97822"/>
                  <a:pt x="1204170" y="101537"/>
                </a:cubicBezTo>
                <a:lnTo>
                  <a:pt x="1196616" y="101537"/>
                </a:lnTo>
                <a:cubicBezTo>
                  <a:pt x="1196286" y="98812"/>
                  <a:pt x="1196038" y="93901"/>
                  <a:pt x="1195873" y="86801"/>
                </a:cubicBezTo>
                <a:cubicBezTo>
                  <a:pt x="1193644" y="91919"/>
                  <a:pt x="1190466" y="95882"/>
                  <a:pt x="1186339" y="98689"/>
                </a:cubicBezTo>
                <a:cubicBezTo>
                  <a:pt x="1182211" y="101495"/>
                  <a:pt x="1177382" y="102899"/>
                  <a:pt x="1171851" y="102899"/>
                </a:cubicBezTo>
                <a:cubicBezTo>
                  <a:pt x="1166238" y="102899"/>
                  <a:pt x="1161243" y="101351"/>
                  <a:pt x="1156868" y="98255"/>
                </a:cubicBezTo>
                <a:cubicBezTo>
                  <a:pt x="1152493" y="95160"/>
                  <a:pt x="1149088" y="90826"/>
                  <a:pt x="1146653" y="85254"/>
                </a:cubicBezTo>
                <a:cubicBezTo>
                  <a:pt x="1144218" y="79681"/>
                  <a:pt x="1143000" y="73304"/>
                  <a:pt x="1143000" y="66123"/>
                </a:cubicBezTo>
                <a:cubicBezTo>
                  <a:pt x="1143000" y="58941"/>
                  <a:pt x="1144218" y="52543"/>
                  <a:pt x="1146653" y="46930"/>
                </a:cubicBezTo>
                <a:cubicBezTo>
                  <a:pt x="1149088" y="41316"/>
                  <a:pt x="1152493" y="36962"/>
                  <a:pt x="1156868" y="33866"/>
                </a:cubicBezTo>
                <a:cubicBezTo>
                  <a:pt x="1161243" y="30771"/>
                  <a:pt x="1166238" y="29223"/>
                  <a:pt x="1171851" y="29223"/>
                </a:cubicBezTo>
                <a:close/>
                <a:moveTo>
                  <a:pt x="1055332" y="29223"/>
                </a:moveTo>
                <a:cubicBezTo>
                  <a:pt x="1062844" y="29223"/>
                  <a:pt x="1068684" y="31390"/>
                  <a:pt x="1072853" y="35724"/>
                </a:cubicBezTo>
                <a:cubicBezTo>
                  <a:pt x="1077022" y="40057"/>
                  <a:pt x="1079106" y="46187"/>
                  <a:pt x="1079106" y="54112"/>
                </a:cubicBezTo>
                <a:lnTo>
                  <a:pt x="1079106" y="101537"/>
                </a:lnTo>
                <a:lnTo>
                  <a:pt x="1070686" y="101537"/>
                </a:lnTo>
                <a:lnTo>
                  <a:pt x="1070686" y="55474"/>
                </a:lnTo>
                <a:cubicBezTo>
                  <a:pt x="1070686" y="49035"/>
                  <a:pt x="1069221" y="44309"/>
                  <a:pt x="1066290" y="41296"/>
                </a:cubicBezTo>
                <a:cubicBezTo>
                  <a:pt x="1063360" y="38283"/>
                  <a:pt x="1058923" y="36776"/>
                  <a:pt x="1052979" y="36776"/>
                </a:cubicBezTo>
                <a:cubicBezTo>
                  <a:pt x="1048522" y="36776"/>
                  <a:pt x="1044600" y="37849"/>
                  <a:pt x="1041216" y="39996"/>
                </a:cubicBezTo>
                <a:cubicBezTo>
                  <a:pt x="1037831" y="42142"/>
                  <a:pt x="1035210" y="45155"/>
                  <a:pt x="1033353" y="49035"/>
                </a:cubicBezTo>
                <a:cubicBezTo>
                  <a:pt x="1031496" y="52915"/>
                  <a:pt x="1030567" y="57414"/>
                  <a:pt x="1030567" y="62532"/>
                </a:cubicBezTo>
                <a:lnTo>
                  <a:pt x="1030567" y="101537"/>
                </a:lnTo>
                <a:lnTo>
                  <a:pt x="1022023" y="101537"/>
                </a:lnTo>
                <a:lnTo>
                  <a:pt x="1022023" y="47301"/>
                </a:lnTo>
                <a:cubicBezTo>
                  <a:pt x="1022023" y="41110"/>
                  <a:pt x="1021858" y="35538"/>
                  <a:pt x="1021528" y="30585"/>
                </a:cubicBezTo>
                <a:lnTo>
                  <a:pt x="1028957" y="30585"/>
                </a:lnTo>
                <a:cubicBezTo>
                  <a:pt x="1029287" y="32731"/>
                  <a:pt x="1029576" y="37478"/>
                  <a:pt x="1029824" y="44825"/>
                </a:cubicBezTo>
                <a:cubicBezTo>
                  <a:pt x="1032218" y="39624"/>
                  <a:pt x="1035582" y="35724"/>
                  <a:pt x="1039916" y="33123"/>
                </a:cubicBezTo>
                <a:cubicBezTo>
                  <a:pt x="1044250" y="30523"/>
                  <a:pt x="1049388" y="29223"/>
                  <a:pt x="1055332" y="29223"/>
                </a:cubicBezTo>
                <a:close/>
                <a:moveTo>
                  <a:pt x="972941" y="29223"/>
                </a:moveTo>
                <a:cubicBezTo>
                  <a:pt x="978967" y="29223"/>
                  <a:pt x="984188" y="30709"/>
                  <a:pt x="988604" y="33680"/>
                </a:cubicBezTo>
                <a:cubicBezTo>
                  <a:pt x="993021" y="36652"/>
                  <a:pt x="996405" y="40842"/>
                  <a:pt x="998758" y="46249"/>
                </a:cubicBezTo>
                <a:cubicBezTo>
                  <a:pt x="1001111" y="51656"/>
                  <a:pt x="1002287" y="58033"/>
                  <a:pt x="1002287" y="65380"/>
                </a:cubicBezTo>
                <a:lnTo>
                  <a:pt x="1002287" y="67361"/>
                </a:lnTo>
                <a:lnTo>
                  <a:pt x="951643" y="67361"/>
                </a:lnTo>
                <a:cubicBezTo>
                  <a:pt x="951808" y="76276"/>
                  <a:pt x="953995" y="83210"/>
                  <a:pt x="958205" y="88163"/>
                </a:cubicBezTo>
                <a:cubicBezTo>
                  <a:pt x="962415" y="93116"/>
                  <a:pt x="968111" y="95593"/>
                  <a:pt x="975293" y="95593"/>
                </a:cubicBezTo>
                <a:cubicBezTo>
                  <a:pt x="980164" y="95593"/>
                  <a:pt x="984002" y="94582"/>
                  <a:pt x="986809" y="92559"/>
                </a:cubicBezTo>
                <a:cubicBezTo>
                  <a:pt x="989616" y="90537"/>
                  <a:pt x="991927" y="87255"/>
                  <a:pt x="993743" y="82715"/>
                </a:cubicBezTo>
                <a:lnTo>
                  <a:pt x="1000925" y="86058"/>
                </a:lnTo>
                <a:cubicBezTo>
                  <a:pt x="996880" y="97285"/>
                  <a:pt x="988336" y="102899"/>
                  <a:pt x="975293" y="102899"/>
                </a:cubicBezTo>
                <a:cubicBezTo>
                  <a:pt x="968772" y="102899"/>
                  <a:pt x="963076" y="101392"/>
                  <a:pt x="958205" y="98379"/>
                </a:cubicBezTo>
                <a:cubicBezTo>
                  <a:pt x="953335" y="95366"/>
                  <a:pt x="949579" y="91094"/>
                  <a:pt x="946937" y="85563"/>
                </a:cubicBezTo>
                <a:cubicBezTo>
                  <a:pt x="944296" y="80032"/>
                  <a:pt x="942975" y="73552"/>
                  <a:pt x="942975" y="66123"/>
                </a:cubicBezTo>
                <a:cubicBezTo>
                  <a:pt x="942975" y="58858"/>
                  <a:pt x="944254" y="52440"/>
                  <a:pt x="946814" y="46868"/>
                </a:cubicBezTo>
                <a:cubicBezTo>
                  <a:pt x="949372" y="41296"/>
                  <a:pt x="952922" y="36962"/>
                  <a:pt x="957462" y="33866"/>
                </a:cubicBezTo>
                <a:cubicBezTo>
                  <a:pt x="962003" y="30771"/>
                  <a:pt x="967162" y="29223"/>
                  <a:pt x="972941" y="29223"/>
                </a:cubicBezTo>
                <a:close/>
                <a:moveTo>
                  <a:pt x="910218" y="29223"/>
                </a:moveTo>
                <a:cubicBezTo>
                  <a:pt x="916245" y="29223"/>
                  <a:pt x="921280" y="30502"/>
                  <a:pt x="925325" y="33061"/>
                </a:cubicBezTo>
                <a:cubicBezTo>
                  <a:pt x="929370" y="35620"/>
                  <a:pt x="931929" y="39129"/>
                  <a:pt x="933002" y="43586"/>
                </a:cubicBezTo>
                <a:lnTo>
                  <a:pt x="926068" y="46682"/>
                </a:lnTo>
                <a:cubicBezTo>
                  <a:pt x="925160" y="43215"/>
                  <a:pt x="923447" y="40635"/>
                  <a:pt x="920929" y="38943"/>
                </a:cubicBezTo>
                <a:cubicBezTo>
                  <a:pt x="918412" y="37251"/>
                  <a:pt x="914924" y="36405"/>
                  <a:pt x="910466" y="36405"/>
                </a:cubicBezTo>
                <a:cubicBezTo>
                  <a:pt x="905926" y="36405"/>
                  <a:pt x="902376" y="37436"/>
                  <a:pt x="899817" y="39500"/>
                </a:cubicBezTo>
                <a:cubicBezTo>
                  <a:pt x="897258" y="41564"/>
                  <a:pt x="895978" y="44453"/>
                  <a:pt x="895978" y="48168"/>
                </a:cubicBezTo>
                <a:cubicBezTo>
                  <a:pt x="895978" y="51553"/>
                  <a:pt x="897196" y="54153"/>
                  <a:pt x="899631" y="55969"/>
                </a:cubicBezTo>
                <a:cubicBezTo>
                  <a:pt x="902067" y="57785"/>
                  <a:pt x="906339" y="59230"/>
                  <a:pt x="912447" y="60303"/>
                </a:cubicBezTo>
                <a:cubicBezTo>
                  <a:pt x="920290" y="61624"/>
                  <a:pt x="926027" y="64018"/>
                  <a:pt x="929659" y="67485"/>
                </a:cubicBezTo>
                <a:cubicBezTo>
                  <a:pt x="933291" y="70952"/>
                  <a:pt x="935107" y="75781"/>
                  <a:pt x="935107" y="81972"/>
                </a:cubicBezTo>
                <a:cubicBezTo>
                  <a:pt x="935107" y="86100"/>
                  <a:pt x="934075" y="89753"/>
                  <a:pt x="932012" y="92931"/>
                </a:cubicBezTo>
                <a:cubicBezTo>
                  <a:pt x="929948" y="96109"/>
                  <a:pt x="927059" y="98565"/>
                  <a:pt x="923344" y="100298"/>
                </a:cubicBezTo>
                <a:cubicBezTo>
                  <a:pt x="919629" y="102032"/>
                  <a:pt x="915419" y="102899"/>
                  <a:pt x="910714" y="102899"/>
                </a:cubicBezTo>
                <a:cubicBezTo>
                  <a:pt x="903697" y="102899"/>
                  <a:pt x="897939" y="101433"/>
                  <a:pt x="893440" y="98503"/>
                </a:cubicBezTo>
                <a:cubicBezTo>
                  <a:pt x="888941" y="95572"/>
                  <a:pt x="885949" y="91342"/>
                  <a:pt x="884463" y="85811"/>
                </a:cubicBezTo>
                <a:lnTo>
                  <a:pt x="891397" y="82839"/>
                </a:lnTo>
                <a:cubicBezTo>
                  <a:pt x="892800" y="87297"/>
                  <a:pt x="895029" y="90557"/>
                  <a:pt x="898084" y="92621"/>
                </a:cubicBezTo>
                <a:cubicBezTo>
                  <a:pt x="901138" y="94685"/>
                  <a:pt x="905265" y="95717"/>
                  <a:pt x="910466" y="95717"/>
                </a:cubicBezTo>
                <a:cubicBezTo>
                  <a:pt x="915337" y="95717"/>
                  <a:pt x="919258" y="94499"/>
                  <a:pt x="922229" y="92064"/>
                </a:cubicBezTo>
                <a:cubicBezTo>
                  <a:pt x="925201" y="89629"/>
                  <a:pt x="926687" y="86389"/>
                  <a:pt x="926687" y="82344"/>
                </a:cubicBezTo>
                <a:cubicBezTo>
                  <a:pt x="926687" y="78051"/>
                  <a:pt x="925408" y="74832"/>
                  <a:pt x="922849" y="72685"/>
                </a:cubicBezTo>
                <a:cubicBezTo>
                  <a:pt x="920290" y="70539"/>
                  <a:pt x="915832" y="68888"/>
                  <a:pt x="909476" y="67732"/>
                </a:cubicBezTo>
                <a:cubicBezTo>
                  <a:pt x="901881" y="66412"/>
                  <a:pt x="896309" y="64162"/>
                  <a:pt x="892759" y="60984"/>
                </a:cubicBezTo>
                <a:cubicBezTo>
                  <a:pt x="889209" y="57806"/>
                  <a:pt x="887435" y="53575"/>
                  <a:pt x="887435" y="48292"/>
                </a:cubicBezTo>
                <a:cubicBezTo>
                  <a:pt x="887435" y="44577"/>
                  <a:pt x="888405" y="41275"/>
                  <a:pt x="890344" y="38386"/>
                </a:cubicBezTo>
                <a:cubicBezTo>
                  <a:pt x="892284" y="35497"/>
                  <a:pt x="894988" y="33247"/>
                  <a:pt x="898455" y="31637"/>
                </a:cubicBezTo>
                <a:cubicBezTo>
                  <a:pt x="901922" y="30028"/>
                  <a:pt x="905843" y="29223"/>
                  <a:pt x="910218" y="29223"/>
                </a:cubicBezTo>
                <a:close/>
                <a:moveTo>
                  <a:pt x="839591" y="29223"/>
                </a:moveTo>
                <a:cubicBezTo>
                  <a:pt x="845617" y="29223"/>
                  <a:pt x="850838" y="30709"/>
                  <a:pt x="855254" y="33680"/>
                </a:cubicBezTo>
                <a:cubicBezTo>
                  <a:pt x="859671" y="36652"/>
                  <a:pt x="863055" y="40842"/>
                  <a:pt x="865408" y="46249"/>
                </a:cubicBezTo>
                <a:cubicBezTo>
                  <a:pt x="867761" y="51656"/>
                  <a:pt x="868937" y="58033"/>
                  <a:pt x="868937" y="65380"/>
                </a:cubicBezTo>
                <a:lnTo>
                  <a:pt x="868937" y="67361"/>
                </a:lnTo>
                <a:lnTo>
                  <a:pt x="818293" y="67361"/>
                </a:lnTo>
                <a:cubicBezTo>
                  <a:pt x="818458" y="76276"/>
                  <a:pt x="820645" y="83210"/>
                  <a:pt x="824855" y="88163"/>
                </a:cubicBezTo>
                <a:cubicBezTo>
                  <a:pt x="829065" y="93116"/>
                  <a:pt x="834761" y="95593"/>
                  <a:pt x="841943" y="95593"/>
                </a:cubicBezTo>
                <a:cubicBezTo>
                  <a:pt x="846814" y="95593"/>
                  <a:pt x="850652" y="94582"/>
                  <a:pt x="853459" y="92559"/>
                </a:cubicBezTo>
                <a:cubicBezTo>
                  <a:pt x="856266" y="90537"/>
                  <a:pt x="858577" y="87255"/>
                  <a:pt x="860393" y="82715"/>
                </a:cubicBezTo>
                <a:lnTo>
                  <a:pt x="867575" y="86058"/>
                </a:lnTo>
                <a:cubicBezTo>
                  <a:pt x="863530" y="97285"/>
                  <a:pt x="854986" y="102899"/>
                  <a:pt x="841943" y="102899"/>
                </a:cubicBezTo>
                <a:cubicBezTo>
                  <a:pt x="835422" y="102899"/>
                  <a:pt x="829726" y="101392"/>
                  <a:pt x="824855" y="98379"/>
                </a:cubicBezTo>
                <a:cubicBezTo>
                  <a:pt x="819985" y="95366"/>
                  <a:pt x="816229" y="91094"/>
                  <a:pt x="813587" y="85563"/>
                </a:cubicBezTo>
                <a:cubicBezTo>
                  <a:pt x="810946" y="80032"/>
                  <a:pt x="809625" y="73552"/>
                  <a:pt x="809625" y="66123"/>
                </a:cubicBezTo>
                <a:cubicBezTo>
                  <a:pt x="809625" y="58858"/>
                  <a:pt x="810904" y="52440"/>
                  <a:pt x="813463" y="46868"/>
                </a:cubicBezTo>
                <a:cubicBezTo>
                  <a:pt x="816022" y="41296"/>
                  <a:pt x="819572" y="36962"/>
                  <a:pt x="824112" y="33866"/>
                </a:cubicBezTo>
                <a:cubicBezTo>
                  <a:pt x="828653" y="30771"/>
                  <a:pt x="833812" y="29223"/>
                  <a:pt x="839591" y="29223"/>
                </a:cubicBezTo>
                <a:close/>
                <a:moveTo>
                  <a:pt x="794071" y="29223"/>
                </a:moveTo>
                <a:cubicBezTo>
                  <a:pt x="794896" y="29223"/>
                  <a:pt x="795804" y="29305"/>
                  <a:pt x="796795" y="29470"/>
                </a:cubicBezTo>
                <a:lnTo>
                  <a:pt x="796795" y="37519"/>
                </a:lnTo>
                <a:cubicBezTo>
                  <a:pt x="796134" y="37354"/>
                  <a:pt x="794937" y="37271"/>
                  <a:pt x="793204" y="37271"/>
                </a:cubicBezTo>
                <a:cubicBezTo>
                  <a:pt x="787260" y="37271"/>
                  <a:pt x="782472" y="39376"/>
                  <a:pt x="778840" y="43586"/>
                </a:cubicBezTo>
                <a:cubicBezTo>
                  <a:pt x="775208" y="47797"/>
                  <a:pt x="773392" y="53410"/>
                  <a:pt x="773392" y="60427"/>
                </a:cubicBezTo>
                <a:lnTo>
                  <a:pt x="773392" y="101537"/>
                </a:lnTo>
                <a:lnTo>
                  <a:pt x="764848" y="101537"/>
                </a:lnTo>
                <a:lnTo>
                  <a:pt x="764848" y="47301"/>
                </a:lnTo>
                <a:cubicBezTo>
                  <a:pt x="764848" y="39872"/>
                  <a:pt x="764724" y="34300"/>
                  <a:pt x="764476" y="30585"/>
                </a:cubicBezTo>
                <a:lnTo>
                  <a:pt x="771782" y="30585"/>
                </a:lnTo>
                <a:cubicBezTo>
                  <a:pt x="772030" y="32896"/>
                  <a:pt x="772236" y="37230"/>
                  <a:pt x="772401" y="43586"/>
                </a:cubicBezTo>
                <a:cubicBezTo>
                  <a:pt x="774382" y="38964"/>
                  <a:pt x="777251" y="35414"/>
                  <a:pt x="781007" y="32938"/>
                </a:cubicBezTo>
                <a:cubicBezTo>
                  <a:pt x="784763" y="30461"/>
                  <a:pt x="789118" y="29223"/>
                  <a:pt x="794071" y="29223"/>
                </a:cubicBezTo>
                <a:close/>
                <a:moveTo>
                  <a:pt x="720595" y="29223"/>
                </a:moveTo>
                <a:cubicBezTo>
                  <a:pt x="726208" y="29223"/>
                  <a:pt x="731202" y="30771"/>
                  <a:pt x="735578" y="33866"/>
                </a:cubicBezTo>
                <a:cubicBezTo>
                  <a:pt x="739953" y="36962"/>
                  <a:pt x="743358" y="41316"/>
                  <a:pt x="745793" y="46930"/>
                </a:cubicBezTo>
                <a:cubicBezTo>
                  <a:pt x="748228" y="52543"/>
                  <a:pt x="749446" y="58941"/>
                  <a:pt x="749446" y="66123"/>
                </a:cubicBezTo>
                <a:cubicBezTo>
                  <a:pt x="749446" y="73304"/>
                  <a:pt x="748228" y="79681"/>
                  <a:pt x="745793" y="85254"/>
                </a:cubicBezTo>
                <a:cubicBezTo>
                  <a:pt x="743358" y="90826"/>
                  <a:pt x="739953" y="95160"/>
                  <a:pt x="735578" y="98255"/>
                </a:cubicBezTo>
                <a:cubicBezTo>
                  <a:pt x="731202" y="101351"/>
                  <a:pt x="726208" y="102899"/>
                  <a:pt x="720595" y="102899"/>
                </a:cubicBezTo>
                <a:cubicBezTo>
                  <a:pt x="715312" y="102899"/>
                  <a:pt x="710689" y="101619"/>
                  <a:pt x="706726" y="99060"/>
                </a:cubicBezTo>
                <a:cubicBezTo>
                  <a:pt x="702764" y="96501"/>
                  <a:pt x="699586" y="92910"/>
                  <a:pt x="697192" y="88287"/>
                </a:cubicBezTo>
                <a:lnTo>
                  <a:pt x="697192" y="127911"/>
                </a:lnTo>
                <a:lnTo>
                  <a:pt x="688648" y="127911"/>
                </a:lnTo>
                <a:lnTo>
                  <a:pt x="688648" y="47301"/>
                </a:lnTo>
                <a:cubicBezTo>
                  <a:pt x="688648" y="39872"/>
                  <a:pt x="688524" y="34300"/>
                  <a:pt x="688276" y="30585"/>
                </a:cubicBezTo>
                <a:lnTo>
                  <a:pt x="695706" y="30585"/>
                </a:lnTo>
                <a:cubicBezTo>
                  <a:pt x="696036" y="33144"/>
                  <a:pt x="696284" y="38097"/>
                  <a:pt x="696449" y="45444"/>
                </a:cubicBezTo>
                <a:cubicBezTo>
                  <a:pt x="698678" y="40326"/>
                  <a:pt x="701876" y="36343"/>
                  <a:pt x="706045" y="33495"/>
                </a:cubicBezTo>
                <a:cubicBezTo>
                  <a:pt x="710214" y="30647"/>
                  <a:pt x="715064" y="29223"/>
                  <a:pt x="720595" y="29223"/>
                </a:cubicBezTo>
                <a:close/>
                <a:moveTo>
                  <a:pt x="622621" y="29223"/>
                </a:moveTo>
                <a:cubicBezTo>
                  <a:pt x="623446" y="29223"/>
                  <a:pt x="624354" y="29305"/>
                  <a:pt x="625345" y="29470"/>
                </a:cubicBezTo>
                <a:lnTo>
                  <a:pt x="625345" y="37519"/>
                </a:lnTo>
                <a:cubicBezTo>
                  <a:pt x="624684" y="37354"/>
                  <a:pt x="623487" y="37271"/>
                  <a:pt x="621754" y="37271"/>
                </a:cubicBezTo>
                <a:cubicBezTo>
                  <a:pt x="615810" y="37271"/>
                  <a:pt x="611022" y="39376"/>
                  <a:pt x="607390" y="43586"/>
                </a:cubicBezTo>
                <a:cubicBezTo>
                  <a:pt x="603758" y="47797"/>
                  <a:pt x="601942" y="53410"/>
                  <a:pt x="601942" y="60427"/>
                </a:cubicBezTo>
                <a:lnTo>
                  <a:pt x="601942" y="101537"/>
                </a:lnTo>
                <a:lnTo>
                  <a:pt x="593398" y="101537"/>
                </a:lnTo>
                <a:lnTo>
                  <a:pt x="593398" y="47301"/>
                </a:lnTo>
                <a:cubicBezTo>
                  <a:pt x="593398" y="39872"/>
                  <a:pt x="593274" y="34300"/>
                  <a:pt x="593026" y="30585"/>
                </a:cubicBezTo>
                <a:lnTo>
                  <a:pt x="600332" y="30585"/>
                </a:lnTo>
                <a:cubicBezTo>
                  <a:pt x="600580" y="32896"/>
                  <a:pt x="600786" y="37230"/>
                  <a:pt x="600951" y="43586"/>
                </a:cubicBezTo>
                <a:cubicBezTo>
                  <a:pt x="602932" y="38964"/>
                  <a:pt x="605801" y="35414"/>
                  <a:pt x="609557" y="32938"/>
                </a:cubicBezTo>
                <a:cubicBezTo>
                  <a:pt x="613313" y="30461"/>
                  <a:pt x="617668" y="29223"/>
                  <a:pt x="622621" y="29223"/>
                </a:cubicBezTo>
                <a:close/>
                <a:moveTo>
                  <a:pt x="468487" y="29223"/>
                </a:moveTo>
                <a:cubicBezTo>
                  <a:pt x="474431" y="29223"/>
                  <a:pt x="479693" y="30791"/>
                  <a:pt x="484275" y="33928"/>
                </a:cubicBezTo>
                <a:cubicBezTo>
                  <a:pt x="488856" y="37065"/>
                  <a:pt x="492427" y="41420"/>
                  <a:pt x="494986" y="46992"/>
                </a:cubicBezTo>
                <a:cubicBezTo>
                  <a:pt x="497545" y="52564"/>
                  <a:pt x="498824" y="58941"/>
                  <a:pt x="498824" y="66123"/>
                </a:cubicBezTo>
                <a:cubicBezTo>
                  <a:pt x="498824" y="73222"/>
                  <a:pt x="497545" y="79558"/>
                  <a:pt x="494986" y="85130"/>
                </a:cubicBezTo>
                <a:cubicBezTo>
                  <a:pt x="492427" y="90702"/>
                  <a:pt x="488856" y="95056"/>
                  <a:pt x="484275" y="98193"/>
                </a:cubicBezTo>
                <a:cubicBezTo>
                  <a:pt x="479693" y="101330"/>
                  <a:pt x="474431" y="102899"/>
                  <a:pt x="468487" y="102899"/>
                </a:cubicBezTo>
                <a:cubicBezTo>
                  <a:pt x="462543" y="102899"/>
                  <a:pt x="457281" y="101330"/>
                  <a:pt x="452699" y="98193"/>
                </a:cubicBezTo>
                <a:cubicBezTo>
                  <a:pt x="448118" y="95056"/>
                  <a:pt x="444548" y="90702"/>
                  <a:pt x="441988" y="85130"/>
                </a:cubicBezTo>
                <a:cubicBezTo>
                  <a:pt x="439429" y="79558"/>
                  <a:pt x="438150" y="73222"/>
                  <a:pt x="438150" y="66123"/>
                </a:cubicBezTo>
                <a:cubicBezTo>
                  <a:pt x="438150" y="58941"/>
                  <a:pt x="439429" y="52564"/>
                  <a:pt x="441988" y="46992"/>
                </a:cubicBezTo>
                <a:cubicBezTo>
                  <a:pt x="444548" y="41420"/>
                  <a:pt x="448118" y="37065"/>
                  <a:pt x="452699" y="33928"/>
                </a:cubicBezTo>
                <a:cubicBezTo>
                  <a:pt x="457281" y="30791"/>
                  <a:pt x="462543" y="29223"/>
                  <a:pt x="468487" y="29223"/>
                </a:cubicBezTo>
                <a:close/>
                <a:moveTo>
                  <a:pt x="287141" y="29223"/>
                </a:moveTo>
                <a:cubicBezTo>
                  <a:pt x="293167" y="29223"/>
                  <a:pt x="298388" y="30709"/>
                  <a:pt x="302804" y="33680"/>
                </a:cubicBezTo>
                <a:cubicBezTo>
                  <a:pt x="307221" y="36652"/>
                  <a:pt x="310605" y="40842"/>
                  <a:pt x="312958" y="46249"/>
                </a:cubicBezTo>
                <a:cubicBezTo>
                  <a:pt x="315311" y="51656"/>
                  <a:pt x="316487" y="58033"/>
                  <a:pt x="316487" y="65380"/>
                </a:cubicBezTo>
                <a:lnTo>
                  <a:pt x="316487" y="67361"/>
                </a:lnTo>
                <a:lnTo>
                  <a:pt x="265843" y="67361"/>
                </a:lnTo>
                <a:cubicBezTo>
                  <a:pt x="266008" y="76276"/>
                  <a:pt x="268195" y="83210"/>
                  <a:pt x="272405" y="88163"/>
                </a:cubicBezTo>
                <a:cubicBezTo>
                  <a:pt x="276615" y="93116"/>
                  <a:pt x="282311" y="95593"/>
                  <a:pt x="289493" y="95593"/>
                </a:cubicBezTo>
                <a:cubicBezTo>
                  <a:pt x="294364" y="95593"/>
                  <a:pt x="298202" y="94582"/>
                  <a:pt x="301009" y="92559"/>
                </a:cubicBezTo>
                <a:cubicBezTo>
                  <a:pt x="303816" y="90537"/>
                  <a:pt x="306127" y="87255"/>
                  <a:pt x="307943" y="82715"/>
                </a:cubicBezTo>
                <a:lnTo>
                  <a:pt x="315125" y="86058"/>
                </a:lnTo>
                <a:cubicBezTo>
                  <a:pt x="311080" y="97285"/>
                  <a:pt x="302536" y="102899"/>
                  <a:pt x="289493" y="102899"/>
                </a:cubicBezTo>
                <a:cubicBezTo>
                  <a:pt x="282972" y="102899"/>
                  <a:pt x="277276" y="101392"/>
                  <a:pt x="272405" y="98379"/>
                </a:cubicBezTo>
                <a:cubicBezTo>
                  <a:pt x="267535" y="95366"/>
                  <a:pt x="263779" y="91094"/>
                  <a:pt x="261137" y="85563"/>
                </a:cubicBezTo>
                <a:cubicBezTo>
                  <a:pt x="258496" y="80032"/>
                  <a:pt x="257175" y="73552"/>
                  <a:pt x="257175" y="66123"/>
                </a:cubicBezTo>
                <a:cubicBezTo>
                  <a:pt x="257175" y="58858"/>
                  <a:pt x="258454" y="52440"/>
                  <a:pt x="261014" y="46868"/>
                </a:cubicBezTo>
                <a:cubicBezTo>
                  <a:pt x="263573" y="41296"/>
                  <a:pt x="267122" y="36962"/>
                  <a:pt x="271662" y="33866"/>
                </a:cubicBezTo>
                <a:cubicBezTo>
                  <a:pt x="276203" y="30771"/>
                  <a:pt x="281362" y="29223"/>
                  <a:pt x="287141" y="29223"/>
                </a:cubicBezTo>
                <a:close/>
                <a:moveTo>
                  <a:pt x="143151" y="29223"/>
                </a:moveTo>
                <a:cubicBezTo>
                  <a:pt x="148682" y="29223"/>
                  <a:pt x="153511" y="30626"/>
                  <a:pt x="157639" y="33433"/>
                </a:cubicBezTo>
                <a:cubicBezTo>
                  <a:pt x="161766" y="36240"/>
                  <a:pt x="164944" y="40243"/>
                  <a:pt x="167173" y="45444"/>
                </a:cubicBezTo>
                <a:cubicBezTo>
                  <a:pt x="167338" y="38097"/>
                  <a:pt x="167586" y="33144"/>
                  <a:pt x="167916" y="30585"/>
                </a:cubicBezTo>
                <a:lnTo>
                  <a:pt x="175469" y="30585"/>
                </a:lnTo>
                <a:cubicBezTo>
                  <a:pt x="175222" y="34300"/>
                  <a:pt x="175098" y="39872"/>
                  <a:pt x="175098" y="47301"/>
                </a:cubicBezTo>
                <a:lnTo>
                  <a:pt x="175098" y="84696"/>
                </a:lnTo>
                <a:cubicBezTo>
                  <a:pt x="175098" y="92208"/>
                  <a:pt x="175222" y="97822"/>
                  <a:pt x="175469" y="101537"/>
                </a:cubicBezTo>
                <a:lnTo>
                  <a:pt x="167916" y="101537"/>
                </a:lnTo>
                <a:cubicBezTo>
                  <a:pt x="167586" y="98812"/>
                  <a:pt x="167338" y="93901"/>
                  <a:pt x="167173" y="86801"/>
                </a:cubicBezTo>
                <a:cubicBezTo>
                  <a:pt x="164944" y="91919"/>
                  <a:pt x="161766" y="95882"/>
                  <a:pt x="157639" y="98689"/>
                </a:cubicBezTo>
                <a:cubicBezTo>
                  <a:pt x="153511" y="101495"/>
                  <a:pt x="148682" y="102899"/>
                  <a:pt x="143151" y="102899"/>
                </a:cubicBezTo>
                <a:cubicBezTo>
                  <a:pt x="137538" y="102899"/>
                  <a:pt x="132543" y="101351"/>
                  <a:pt x="128168" y="98255"/>
                </a:cubicBezTo>
                <a:cubicBezTo>
                  <a:pt x="123793" y="95160"/>
                  <a:pt x="120388" y="90826"/>
                  <a:pt x="117953" y="85254"/>
                </a:cubicBezTo>
                <a:cubicBezTo>
                  <a:pt x="115518" y="79681"/>
                  <a:pt x="114300" y="73304"/>
                  <a:pt x="114300" y="66123"/>
                </a:cubicBezTo>
                <a:cubicBezTo>
                  <a:pt x="114300" y="58941"/>
                  <a:pt x="115518" y="52543"/>
                  <a:pt x="117953" y="46930"/>
                </a:cubicBezTo>
                <a:cubicBezTo>
                  <a:pt x="120388" y="41316"/>
                  <a:pt x="123793" y="36962"/>
                  <a:pt x="128168" y="33866"/>
                </a:cubicBezTo>
                <a:cubicBezTo>
                  <a:pt x="132543" y="30771"/>
                  <a:pt x="137538" y="29223"/>
                  <a:pt x="143151" y="29223"/>
                </a:cubicBezTo>
                <a:close/>
                <a:moveTo>
                  <a:pt x="1228734" y="12259"/>
                </a:moveTo>
                <a:lnTo>
                  <a:pt x="1237402" y="12259"/>
                </a:lnTo>
                <a:lnTo>
                  <a:pt x="1237402" y="30585"/>
                </a:lnTo>
                <a:lnTo>
                  <a:pt x="1255233" y="30585"/>
                </a:lnTo>
                <a:lnTo>
                  <a:pt x="1255233" y="37891"/>
                </a:lnTo>
                <a:lnTo>
                  <a:pt x="1237402" y="37891"/>
                </a:lnTo>
                <a:lnTo>
                  <a:pt x="1237402" y="85315"/>
                </a:lnTo>
                <a:cubicBezTo>
                  <a:pt x="1237402" y="88617"/>
                  <a:pt x="1238310" y="91135"/>
                  <a:pt x="1240126" y="92869"/>
                </a:cubicBezTo>
                <a:cubicBezTo>
                  <a:pt x="1241942" y="94602"/>
                  <a:pt x="1244502" y="95469"/>
                  <a:pt x="1247804" y="95469"/>
                </a:cubicBezTo>
                <a:cubicBezTo>
                  <a:pt x="1250362" y="95469"/>
                  <a:pt x="1252839" y="95098"/>
                  <a:pt x="1255233" y="94355"/>
                </a:cubicBezTo>
                <a:lnTo>
                  <a:pt x="1255233" y="101537"/>
                </a:lnTo>
                <a:cubicBezTo>
                  <a:pt x="1253004" y="102445"/>
                  <a:pt x="1250156" y="102899"/>
                  <a:pt x="1246689" y="102899"/>
                </a:cubicBezTo>
                <a:cubicBezTo>
                  <a:pt x="1241158" y="102899"/>
                  <a:pt x="1236783" y="101351"/>
                  <a:pt x="1233564" y="98255"/>
                </a:cubicBezTo>
                <a:cubicBezTo>
                  <a:pt x="1230344" y="95160"/>
                  <a:pt x="1228734" y="90929"/>
                  <a:pt x="1228734" y="85563"/>
                </a:cubicBezTo>
                <a:lnTo>
                  <a:pt x="1228734" y="37891"/>
                </a:lnTo>
                <a:lnTo>
                  <a:pt x="1217219" y="37891"/>
                </a:lnTo>
                <a:lnTo>
                  <a:pt x="1217219" y="30585"/>
                </a:lnTo>
                <a:lnTo>
                  <a:pt x="1228734" y="30585"/>
                </a:lnTo>
                <a:close/>
                <a:moveTo>
                  <a:pt x="1104910" y="12259"/>
                </a:moveTo>
                <a:lnTo>
                  <a:pt x="1113577" y="12259"/>
                </a:lnTo>
                <a:lnTo>
                  <a:pt x="1113577" y="30585"/>
                </a:lnTo>
                <a:lnTo>
                  <a:pt x="1131408" y="30585"/>
                </a:lnTo>
                <a:lnTo>
                  <a:pt x="1131408" y="37891"/>
                </a:lnTo>
                <a:lnTo>
                  <a:pt x="1113577" y="37891"/>
                </a:lnTo>
                <a:lnTo>
                  <a:pt x="1113577" y="85315"/>
                </a:lnTo>
                <a:cubicBezTo>
                  <a:pt x="1113577" y="88617"/>
                  <a:pt x="1114485" y="91135"/>
                  <a:pt x="1116301" y="92869"/>
                </a:cubicBezTo>
                <a:cubicBezTo>
                  <a:pt x="1118117" y="94602"/>
                  <a:pt x="1120676" y="95469"/>
                  <a:pt x="1123978" y="95469"/>
                </a:cubicBezTo>
                <a:cubicBezTo>
                  <a:pt x="1126538" y="95469"/>
                  <a:pt x="1129014" y="95098"/>
                  <a:pt x="1131408" y="94355"/>
                </a:cubicBezTo>
                <a:lnTo>
                  <a:pt x="1131408" y="101537"/>
                </a:lnTo>
                <a:cubicBezTo>
                  <a:pt x="1129179" y="102445"/>
                  <a:pt x="1126331" y="102899"/>
                  <a:pt x="1122864" y="102899"/>
                </a:cubicBezTo>
                <a:cubicBezTo>
                  <a:pt x="1117333" y="102899"/>
                  <a:pt x="1112958" y="101351"/>
                  <a:pt x="1109739" y="98255"/>
                </a:cubicBezTo>
                <a:cubicBezTo>
                  <a:pt x="1106519" y="95160"/>
                  <a:pt x="1104910" y="90929"/>
                  <a:pt x="1104910" y="85563"/>
                </a:cubicBezTo>
                <a:lnTo>
                  <a:pt x="1104910" y="37891"/>
                </a:lnTo>
                <a:lnTo>
                  <a:pt x="1093394" y="37891"/>
                </a:lnTo>
                <a:lnTo>
                  <a:pt x="1093394" y="30585"/>
                </a:lnTo>
                <a:lnTo>
                  <a:pt x="1104910" y="30585"/>
                </a:lnTo>
                <a:close/>
                <a:moveTo>
                  <a:pt x="1274997" y="5201"/>
                </a:moveTo>
                <a:cubicBezTo>
                  <a:pt x="1276979" y="5201"/>
                  <a:pt x="1278526" y="5779"/>
                  <a:pt x="1279641" y="6934"/>
                </a:cubicBezTo>
                <a:cubicBezTo>
                  <a:pt x="1280755" y="8090"/>
                  <a:pt x="1281312" y="9617"/>
                  <a:pt x="1281312" y="11516"/>
                </a:cubicBezTo>
                <a:cubicBezTo>
                  <a:pt x="1281312" y="13497"/>
                  <a:pt x="1280755" y="15045"/>
                  <a:pt x="1279641" y="16159"/>
                </a:cubicBezTo>
                <a:cubicBezTo>
                  <a:pt x="1278526" y="17274"/>
                  <a:pt x="1276979" y="17831"/>
                  <a:pt x="1274997" y="17831"/>
                </a:cubicBezTo>
                <a:cubicBezTo>
                  <a:pt x="1273099" y="17831"/>
                  <a:pt x="1271572" y="17274"/>
                  <a:pt x="1270416" y="16159"/>
                </a:cubicBezTo>
                <a:cubicBezTo>
                  <a:pt x="1269260" y="15045"/>
                  <a:pt x="1268682" y="13497"/>
                  <a:pt x="1268682" y="11516"/>
                </a:cubicBezTo>
                <a:cubicBezTo>
                  <a:pt x="1268682" y="9617"/>
                  <a:pt x="1269260" y="8090"/>
                  <a:pt x="1270416" y="6934"/>
                </a:cubicBezTo>
                <a:cubicBezTo>
                  <a:pt x="1271572" y="5779"/>
                  <a:pt x="1273099" y="5201"/>
                  <a:pt x="1274997" y="5201"/>
                </a:cubicBezTo>
                <a:close/>
                <a:moveTo>
                  <a:pt x="3343" y="4086"/>
                </a:moveTo>
                <a:lnTo>
                  <a:pt x="14735" y="4086"/>
                </a:lnTo>
                <a:lnTo>
                  <a:pt x="49406" y="90392"/>
                </a:lnTo>
                <a:lnTo>
                  <a:pt x="83953" y="4086"/>
                </a:lnTo>
                <a:lnTo>
                  <a:pt x="95593" y="4086"/>
                </a:lnTo>
                <a:lnTo>
                  <a:pt x="95593" y="101537"/>
                </a:lnTo>
                <a:lnTo>
                  <a:pt x="86554" y="101537"/>
                </a:lnTo>
                <a:lnTo>
                  <a:pt x="86554" y="19317"/>
                </a:lnTo>
                <a:lnTo>
                  <a:pt x="53492" y="101537"/>
                </a:lnTo>
                <a:lnTo>
                  <a:pt x="44701" y="101537"/>
                </a:lnTo>
                <a:lnTo>
                  <a:pt x="11763" y="19688"/>
                </a:lnTo>
                <a:lnTo>
                  <a:pt x="11763" y="101537"/>
                </a:lnTo>
                <a:lnTo>
                  <a:pt x="3343" y="101537"/>
                </a:lnTo>
                <a:close/>
                <a:moveTo>
                  <a:pt x="193348" y="0"/>
                </a:moveTo>
                <a:lnTo>
                  <a:pt x="201892" y="0"/>
                </a:lnTo>
                <a:lnTo>
                  <a:pt x="201892" y="62284"/>
                </a:lnTo>
                <a:lnTo>
                  <a:pt x="231981" y="30585"/>
                </a:lnTo>
                <a:lnTo>
                  <a:pt x="243126" y="30585"/>
                </a:lnTo>
                <a:lnTo>
                  <a:pt x="210436" y="64389"/>
                </a:lnTo>
                <a:lnTo>
                  <a:pt x="245850" y="101537"/>
                </a:lnTo>
                <a:lnTo>
                  <a:pt x="234210" y="101537"/>
                </a:lnTo>
                <a:lnTo>
                  <a:pt x="201892" y="66246"/>
                </a:lnTo>
                <a:lnTo>
                  <a:pt x="201892" y="101537"/>
                </a:lnTo>
                <a:lnTo>
                  <a:pt x="193348" y="1015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649707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5C19784-D5B1-4765-A9CD-3D51F1F8C57A}"/>
              </a:ext>
            </a:extLst>
          </p:cNvPr>
          <p:cNvSpPr/>
          <p:nvPr/>
        </p:nvSpPr>
        <p:spPr>
          <a:xfrm>
            <a:off x="2929107" y="480950"/>
            <a:ext cx="6333785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你在慢慢靠近这个“甜蜜杀手”吗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?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06EF009-682C-4B3B-9F5E-FB954DAC2A24}"/>
              </a:ext>
            </a:extLst>
          </p:cNvPr>
          <p:cNvSpPr/>
          <p:nvPr/>
        </p:nvSpPr>
        <p:spPr>
          <a:xfrm>
            <a:off x="4721265" y="1473727"/>
            <a:ext cx="2749471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导致糖尿病的危险因素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4A3091E-3D0A-485C-9C4B-E21598A1BEFC}"/>
              </a:ext>
            </a:extLst>
          </p:cNvPr>
          <p:cNvCxnSpPr>
            <a:cxnSpLocks/>
          </p:cNvCxnSpPr>
          <p:nvPr/>
        </p:nvCxnSpPr>
        <p:spPr>
          <a:xfrm>
            <a:off x="5933371" y="1996947"/>
            <a:ext cx="32525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id="{6DFA732B-8412-4A91-8575-C494E8AAE384}"/>
              </a:ext>
            </a:extLst>
          </p:cNvPr>
          <p:cNvSpPr/>
          <p:nvPr/>
        </p:nvSpPr>
        <p:spPr>
          <a:xfrm>
            <a:off x="4828585" y="4426039"/>
            <a:ext cx="2534831" cy="188268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A3A10EE-D704-4BB0-B8D1-09179D4F55A0}"/>
              </a:ext>
            </a:extLst>
          </p:cNvPr>
          <p:cNvSpPr/>
          <p:nvPr/>
        </p:nvSpPr>
        <p:spPr>
          <a:xfrm>
            <a:off x="5542002" y="5755944"/>
            <a:ext cx="1107996" cy="369332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营养因素</a:t>
            </a:r>
          </a:p>
        </p:txBody>
      </p:sp>
      <p:grpSp>
        <p:nvGrpSpPr>
          <p:cNvPr id="156" name="图形 3">
            <a:extLst>
              <a:ext uri="{FF2B5EF4-FFF2-40B4-BE49-F238E27FC236}">
                <a16:creationId xmlns:a16="http://schemas.microsoft.com/office/drawing/2014/main" id="{A823018A-5FEF-7C88-C0E3-E063029B13D3}"/>
              </a:ext>
            </a:extLst>
          </p:cNvPr>
          <p:cNvGrpSpPr>
            <a:grpSpLocks/>
          </p:cNvGrpSpPr>
          <p:nvPr/>
        </p:nvGrpSpPr>
        <p:grpSpPr>
          <a:xfrm>
            <a:off x="5587438" y="4611229"/>
            <a:ext cx="1017125" cy="1017125"/>
            <a:chOff x="4981226" y="10588135"/>
            <a:chExt cx="446266" cy="446266"/>
          </a:xfrm>
          <a:noFill/>
        </p:grpSpPr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00D75DCA-5D74-0382-45AA-21F75BC50249}"/>
                </a:ext>
              </a:extLst>
            </p:cNvPr>
            <p:cNvSpPr/>
            <p:nvPr/>
          </p:nvSpPr>
          <p:spPr>
            <a:xfrm>
              <a:off x="4981226" y="10588135"/>
              <a:ext cx="446266" cy="446266"/>
            </a:xfrm>
            <a:custGeom>
              <a:avLst/>
              <a:gdLst>
                <a:gd name="connsiteX0" fmla="*/ 446266 w 446266"/>
                <a:gd name="connsiteY0" fmla="*/ 223133 h 446266"/>
                <a:gd name="connsiteX1" fmla="*/ 223133 w 446266"/>
                <a:gd name="connsiteY1" fmla="*/ 446266 h 446266"/>
                <a:gd name="connsiteX2" fmla="*/ 0 w 446266"/>
                <a:gd name="connsiteY2" fmla="*/ 223133 h 446266"/>
                <a:gd name="connsiteX3" fmla="*/ 223133 w 446266"/>
                <a:gd name="connsiteY3" fmla="*/ 0 h 446266"/>
                <a:gd name="connsiteX4" fmla="*/ 446266 w 446266"/>
                <a:gd name="connsiteY4" fmla="*/ 223133 h 44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266" h="446266">
                  <a:moveTo>
                    <a:pt x="446266" y="223133"/>
                  </a:moveTo>
                  <a:cubicBezTo>
                    <a:pt x="446266" y="346366"/>
                    <a:pt x="346366" y="446266"/>
                    <a:pt x="223133" y="446266"/>
                  </a:cubicBezTo>
                  <a:cubicBezTo>
                    <a:pt x="99900" y="446266"/>
                    <a:pt x="0" y="346366"/>
                    <a:pt x="0" y="223133"/>
                  </a:cubicBezTo>
                  <a:cubicBezTo>
                    <a:pt x="0" y="99900"/>
                    <a:pt x="99900" y="0"/>
                    <a:pt x="223133" y="0"/>
                  </a:cubicBezTo>
                  <a:cubicBezTo>
                    <a:pt x="346366" y="0"/>
                    <a:pt x="446266" y="99900"/>
                    <a:pt x="446266" y="22313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158" name="图形 3">
              <a:extLst>
                <a:ext uri="{FF2B5EF4-FFF2-40B4-BE49-F238E27FC236}">
                  <a16:creationId xmlns:a16="http://schemas.microsoft.com/office/drawing/2014/main" id="{AB9DE2FD-83A3-7C31-BB1C-714BF332A412}"/>
                </a:ext>
              </a:extLst>
            </p:cNvPr>
            <p:cNvGrpSpPr/>
            <p:nvPr/>
          </p:nvGrpSpPr>
          <p:grpSpPr>
            <a:xfrm>
              <a:off x="5067801" y="10674711"/>
              <a:ext cx="273115" cy="273115"/>
              <a:chOff x="5067801" y="10674711"/>
              <a:chExt cx="273115" cy="273115"/>
            </a:xfrm>
            <a:noFill/>
          </p:grpSpPr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16C04827-8A69-D79D-EB67-21D83C7DCA63}"/>
                  </a:ext>
                </a:extLst>
              </p:cNvPr>
              <p:cNvSpPr/>
              <p:nvPr/>
            </p:nvSpPr>
            <p:spPr>
              <a:xfrm>
                <a:off x="5067801" y="10674711"/>
                <a:ext cx="123169" cy="123169"/>
              </a:xfrm>
              <a:custGeom>
                <a:avLst/>
                <a:gdLst>
                  <a:gd name="connsiteX0" fmla="*/ 123169 w 123169"/>
                  <a:gd name="connsiteY0" fmla="*/ 123169 h 123169"/>
                  <a:gd name="connsiteX1" fmla="*/ 61585 w 123169"/>
                  <a:gd name="connsiteY1" fmla="*/ 123169 h 123169"/>
                  <a:gd name="connsiteX2" fmla="*/ 0 w 123169"/>
                  <a:gd name="connsiteY2" fmla="*/ 61585 h 123169"/>
                  <a:gd name="connsiteX3" fmla="*/ 0 w 123169"/>
                  <a:gd name="connsiteY3" fmla="*/ 61585 h 123169"/>
                  <a:gd name="connsiteX4" fmla="*/ 61585 w 123169"/>
                  <a:gd name="connsiteY4" fmla="*/ 0 h 123169"/>
                  <a:gd name="connsiteX5" fmla="*/ 61585 w 123169"/>
                  <a:gd name="connsiteY5" fmla="*/ 0 h 123169"/>
                  <a:gd name="connsiteX6" fmla="*/ 123169 w 123169"/>
                  <a:gd name="connsiteY6" fmla="*/ 61585 h 123169"/>
                  <a:gd name="connsiteX7" fmla="*/ 123169 w 123169"/>
                  <a:gd name="connsiteY7" fmla="*/ 123169 h 123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169" h="123169">
                    <a:moveTo>
                      <a:pt x="123169" y="123169"/>
                    </a:moveTo>
                    <a:lnTo>
                      <a:pt x="61585" y="123169"/>
                    </a:lnTo>
                    <a:cubicBezTo>
                      <a:pt x="27669" y="123169"/>
                      <a:pt x="0" y="95501"/>
                      <a:pt x="0" y="61585"/>
                    </a:cubicBezTo>
                    <a:lnTo>
                      <a:pt x="0" y="61585"/>
                    </a:lnTo>
                    <a:cubicBezTo>
                      <a:pt x="0" y="27669"/>
                      <a:pt x="27669" y="0"/>
                      <a:pt x="61585" y="0"/>
                    </a:cubicBezTo>
                    <a:lnTo>
                      <a:pt x="61585" y="0"/>
                    </a:lnTo>
                    <a:cubicBezTo>
                      <a:pt x="95501" y="0"/>
                      <a:pt x="123169" y="27669"/>
                      <a:pt x="123169" y="61585"/>
                    </a:cubicBezTo>
                    <a:lnTo>
                      <a:pt x="123169" y="123169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D5C86AA8-617D-4088-0FED-3E1F64370260}"/>
                  </a:ext>
                </a:extLst>
              </p:cNvPr>
              <p:cNvSpPr/>
              <p:nvPr/>
            </p:nvSpPr>
            <p:spPr>
              <a:xfrm>
                <a:off x="5217747" y="10674711"/>
                <a:ext cx="123169" cy="123169"/>
              </a:xfrm>
              <a:custGeom>
                <a:avLst/>
                <a:gdLst>
                  <a:gd name="connsiteX0" fmla="*/ 0 w 123169"/>
                  <a:gd name="connsiteY0" fmla="*/ 123169 h 123169"/>
                  <a:gd name="connsiteX1" fmla="*/ 61585 w 123169"/>
                  <a:gd name="connsiteY1" fmla="*/ 123169 h 123169"/>
                  <a:gd name="connsiteX2" fmla="*/ 123170 w 123169"/>
                  <a:gd name="connsiteY2" fmla="*/ 61585 h 123169"/>
                  <a:gd name="connsiteX3" fmla="*/ 123170 w 123169"/>
                  <a:gd name="connsiteY3" fmla="*/ 61585 h 123169"/>
                  <a:gd name="connsiteX4" fmla="*/ 61585 w 123169"/>
                  <a:gd name="connsiteY4" fmla="*/ 0 h 123169"/>
                  <a:gd name="connsiteX5" fmla="*/ 61585 w 123169"/>
                  <a:gd name="connsiteY5" fmla="*/ 0 h 123169"/>
                  <a:gd name="connsiteX6" fmla="*/ 0 w 123169"/>
                  <a:gd name="connsiteY6" fmla="*/ 61585 h 123169"/>
                  <a:gd name="connsiteX7" fmla="*/ 0 w 123169"/>
                  <a:gd name="connsiteY7" fmla="*/ 123169 h 123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169" h="123169">
                    <a:moveTo>
                      <a:pt x="0" y="123169"/>
                    </a:moveTo>
                    <a:lnTo>
                      <a:pt x="61585" y="123169"/>
                    </a:lnTo>
                    <a:cubicBezTo>
                      <a:pt x="95501" y="123169"/>
                      <a:pt x="123170" y="95501"/>
                      <a:pt x="123170" y="61585"/>
                    </a:cubicBezTo>
                    <a:lnTo>
                      <a:pt x="123170" y="61585"/>
                    </a:lnTo>
                    <a:cubicBezTo>
                      <a:pt x="123170" y="27669"/>
                      <a:pt x="95501" y="0"/>
                      <a:pt x="61585" y="0"/>
                    </a:cubicBezTo>
                    <a:lnTo>
                      <a:pt x="61585" y="0"/>
                    </a:lnTo>
                    <a:cubicBezTo>
                      <a:pt x="27669" y="0"/>
                      <a:pt x="0" y="27669"/>
                      <a:pt x="0" y="61585"/>
                    </a:cubicBezTo>
                    <a:lnTo>
                      <a:pt x="0" y="123169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E11F0C73-991D-E490-DA90-EA35BDE24A98}"/>
                  </a:ext>
                </a:extLst>
              </p:cNvPr>
              <p:cNvSpPr/>
              <p:nvPr/>
            </p:nvSpPr>
            <p:spPr>
              <a:xfrm>
                <a:off x="5067801" y="10824656"/>
                <a:ext cx="123169" cy="123169"/>
              </a:xfrm>
              <a:custGeom>
                <a:avLst/>
                <a:gdLst>
                  <a:gd name="connsiteX0" fmla="*/ 123169 w 123169"/>
                  <a:gd name="connsiteY0" fmla="*/ 0 h 123169"/>
                  <a:gd name="connsiteX1" fmla="*/ 61585 w 123169"/>
                  <a:gd name="connsiteY1" fmla="*/ 0 h 123169"/>
                  <a:gd name="connsiteX2" fmla="*/ 0 w 123169"/>
                  <a:gd name="connsiteY2" fmla="*/ 61585 h 123169"/>
                  <a:gd name="connsiteX3" fmla="*/ 0 w 123169"/>
                  <a:gd name="connsiteY3" fmla="*/ 61585 h 123169"/>
                  <a:gd name="connsiteX4" fmla="*/ 61585 w 123169"/>
                  <a:gd name="connsiteY4" fmla="*/ 123170 h 123169"/>
                  <a:gd name="connsiteX5" fmla="*/ 61585 w 123169"/>
                  <a:gd name="connsiteY5" fmla="*/ 123170 h 123169"/>
                  <a:gd name="connsiteX6" fmla="*/ 123169 w 123169"/>
                  <a:gd name="connsiteY6" fmla="*/ 61585 h 123169"/>
                  <a:gd name="connsiteX7" fmla="*/ 123169 w 123169"/>
                  <a:gd name="connsiteY7" fmla="*/ 0 h 123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169" h="123169">
                    <a:moveTo>
                      <a:pt x="123169" y="0"/>
                    </a:moveTo>
                    <a:lnTo>
                      <a:pt x="61585" y="0"/>
                    </a:lnTo>
                    <a:cubicBezTo>
                      <a:pt x="27669" y="0"/>
                      <a:pt x="0" y="27669"/>
                      <a:pt x="0" y="61585"/>
                    </a:cubicBezTo>
                    <a:lnTo>
                      <a:pt x="0" y="61585"/>
                    </a:lnTo>
                    <a:cubicBezTo>
                      <a:pt x="0" y="95501"/>
                      <a:pt x="27669" y="123170"/>
                      <a:pt x="61585" y="123170"/>
                    </a:cubicBezTo>
                    <a:lnTo>
                      <a:pt x="61585" y="123170"/>
                    </a:lnTo>
                    <a:cubicBezTo>
                      <a:pt x="95501" y="123170"/>
                      <a:pt x="123169" y="95501"/>
                      <a:pt x="123169" y="61585"/>
                    </a:cubicBezTo>
                    <a:lnTo>
                      <a:pt x="123169" y="0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759FA6D9-07F0-F972-953D-EE6C67BF7D0A}"/>
                  </a:ext>
                </a:extLst>
              </p:cNvPr>
              <p:cNvSpPr/>
              <p:nvPr/>
            </p:nvSpPr>
            <p:spPr>
              <a:xfrm>
                <a:off x="5217747" y="10824656"/>
                <a:ext cx="123169" cy="123169"/>
              </a:xfrm>
              <a:custGeom>
                <a:avLst/>
                <a:gdLst>
                  <a:gd name="connsiteX0" fmla="*/ 0 w 123169"/>
                  <a:gd name="connsiteY0" fmla="*/ 0 h 123169"/>
                  <a:gd name="connsiteX1" fmla="*/ 61585 w 123169"/>
                  <a:gd name="connsiteY1" fmla="*/ 0 h 123169"/>
                  <a:gd name="connsiteX2" fmla="*/ 123170 w 123169"/>
                  <a:gd name="connsiteY2" fmla="*/ 61585 h 123169"/>
                  <a:gd name="connsiteX3" fmla="*/ 123170 w 123169"/>
                  <a:gd name="connsiteY3" fmla="*/ 61585 h 123169"/>
                  <a:gd name="connsiteX4" fmla="*/ 61585 w 123169"/>
                  <a:gd name="connsiteY4" fmla="*/ 123170 h 123169"/>
                  <a:gd name="connsiteX5" fmla="*/ 61585 w 123169"/>
                  <a:gd name="connsiteY5" fmla="*/ 123170 h 123169"/>
                  <a:gd name="connsiteX6" fmla="*/ 0 w 123169"/>
                  <a:gd name="connsiteY6" fmla="*/ 61585 h 123169"/>
                  <a:gd name="connsiteX7" fmla="*/ 0 w 123169"/>
                  <a:gd name="connsiteY7" fmla="*/ 0 h 123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169" h="123169">
                    <a:moveTo>
                      <a:pt x="0" y="0"/>
                    </a:moveTo>
                    <a:lnTo>
                      <a:pt x="61585" y="0"/>
                    </a:lnTo>
                    <a:cubicBezTo>
                      <a:pt x="95501" y="0"/>
                      <a:pt x="123170" y="27669"/>
                      <a:pt x="123170" y="61585"/>
                    </a:cubicBezTo>
                    <a:lnTo>
                      <a:pt x="123170" y="61585"/>
                    </a:lnTo>
                    <a:cubicBezTo>
                      <a:pt x="123170" y="95501"/>
                      <a:pt x="95501" y="123170"/>
                      <a:pt x="61585" y="123170"/>
                    </a:cubicBezTo>
                    <a:lnTo>
                      <a:pt x="61585" y="123170"/>
                    </a:lnTo>
                    <a:cubicBezTo>
                      <a:pt x="27669" y="123170"/>
                      <a:pt x="0" y="95501"/>
                      <a:pt x="0" y="61585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5478BFE2-A4B2-4EDC-9015-D21978B44EA9}"/>
              </a:ext>
            </a:extLst>
          </p:cNvPr>
          <p:cNvSpPr/>
          <p:nvPr/>
        </p:nvSpPr>
        <p:spPr>
          <a:xfrm>
            <a:off x="1005742" y="2289795"/>
            <a:ext cx="1927284" cy="188268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47656B2-C27D-4F88-B15D-F6FC6E89CE7E}"/>
              </a:ext>
            </a:extLst>
          </p:cNvPr>
          <p:cNvSpPr/>
          <p:nvPr/>
        </p:nvSpPr>
        <p:spPr>
          <a:xfrm>
            <a:off x="1415386" y="3619700"/>
            <a:ext cx="1107996" cy="369332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遗传因素</a:t>
            </a:r>
          </a:p>
        </p:txBody>
      </p:sp>
      <p:grpSp>
        <p:nvGrpSpPr>
          <p:cNvPr id="109" name="图形 3">
            <a:extLst>
              <a:ext uri="{FF2B5EF4-FFF2-40B4-BE49-F238E27FC236}">
                <a16:creationId xmlns:a16="http://schemas.microsoft.com/office/drawing/2014/main" id="{E88A8726-C2A2-0530-6168-95D373273470}"/>
              </a:ext>
            </a:extLst>
          </p:cNvPr>
          <p:cNvGrpSpPr>
            <a:grpSpLocks/>
          </p:cNvGrpSpPr>
          <p:nvPr/>
        </p:nvGrpSpPr>
        <p:grpSpPr>
          <a:xfrm>
            <a:off x="1460822" y="2474985"/>
            <a:ext cx="1017125" cy="1017125"/>
            <a:chOff x="3933392" y="9865184"/>
            <a:chExt cx="446266" cy="446266"/>
          </a:xfrm>
          <a:noFill/>
        </p:grpSpPr>
        <p:grpSp>
          <p:nvGrpSpPr>
            <p:cNvPr id="110" name="图形 3">
              <a:extLst>
                <a:ext uri="{FF2B5EF4-FFF2-40B4-BE49-F238E27FC236}">
                  <a16:creationId xmlns:a16="http://schemas.microsoft.com/office/drawing/2014/main" id="{1051DA61-E4A7-2171-4F89-DC4B2CF1104C}"/>
                </a:ext>
              </a:extLst>
            </p:cNvPr>
            <p:cNvGrpSpPr/>
            <p:nvPr/>
          </p:nvGrpSpPr>
          <p:grpSpPr>
            <a:xfrm>
              <a:off x="3997654" y="9930339"/>
              <a:ext cx="315956" cy="316849"/>
              <a:chOff x="3997654" y="9930339"/>
              <a:chExt cx="315956" cy="316849"/>
            </a:xfrm>
            <a:noFill/>
          </p:grpSpPr>
          <p:grpSp>
            <p:nvGrpSpPr>
              <p:cNvPr id="112" name="图形 3">
                <a:extLst>
                  <a:ext uri="{FF2B5EF4-FFF2-40B4-BE49-F238E27FC236}">
                    <a16:creationId xmlns:a16="http://schemas.microsoft.com/office/drawing/2014/main" id="{365DFE88-0B5B-0E57-050E-D9947FFEFF53}"/>
                  </a:ext>
                </a:extLst>
              </p:cNvPr>
              <p:cNvGrpSpPr/>
              <p:nvPr/>
            </p:nvGrpSpPr>
            <p:grpSpPr>
              <a:xfrm>
                <a:off x="3997654" y="9930339"/>
                <a:ext cx="315956" cy="316849"/>
                <a:chOff x="3997654" y="9930339"/>
                <a:chExt cx="315956" cy="316849"/>
              </a:xfrm>
              <a:noFill/>
            </p:grpSpPr>
            <p:sp>
              <p:nvSpPr>
                <p:cNvPr id="119" name="任意多边形: 形状 118">
                  <a:extLst>
                    <a:ext uri="{FF2B5EF4-FFF2-40B4-BE49-F238E27FC236}">
                      <a16:creationId xmlns:a16="http://schemas.microsoft.com/office/drawing/2014/main" id="{C62A23C9-838B-875A-60FC-A9D5284EEE10}"/>
                    </a:ext>
                  </a:extLst>
                </p:cNvPr>
                <p:cNvSpPr/>
                <p:nvPr/>
              </p:nvSpPr>
              <p:spPr>
                <a:xfrm>
                  <a:off x="3997654" y="9930339"/>
                  <a:ext cx="233843" cy="233843"/>
                </a:xfrm>
                <a:custGeom>
                  <a:avLst/>
                  <a:gdLst>
                    <a:gd name="connsiteX0" fmla="*/ 233844 w 233843"/>
                    <a:gd name="connsiteY0" fmla="*/ 0 h 233843"/>
                    <a:gd name="connsiteX1" fmla="*/ 233844 w 233843"/>
                    <a:gd name="connsiteY1" fmla="*/ 0 h 233843"/>
                    <a:gd name="connsiteX2" fmla="*/ 217778 w 233843"/>
                    <a:gd name="connsiteY2" fmla="*/ 91038 h 233843"/>
                    <a:gd name="connsiteX3" fmla="*/ 217778 w 233843"/>
                    <a:gd name="connsiteY3" fmla="*/ 91931 h 233843"/>
                    <a:gd name="connsiteX4" fmla="*/ 199035 w 233843"/>
                    <a:gd name="connsiteY4" fmla="*/ 199035 h 233843"/>
                    <a:gd name="connsiteX5" fmla="*/ 199035 w 233843"/>
                    <a:gd name="connsiteY5" fmla="*/ 199035 h 233843"/>
                    <a:gd name="connsiteX6" fmla="*/ 91931 w 233843"/>
                    <a:gd name="connsiteY6" fmla="*/ 217778 h 233843"/>
                    <a:gd name="connsiteX7" fmla="*/ 91038 w 233843"/>
                    <a:gd name="connsiteY7" fmla="*/ 217778 h 233843"/>
                    <a:gd name="connsiteX8" fmla="*/ 0 w 233843"/>
                    <a:gd name="connsiteY8" fmla="*/ 233843 h 233843"/>
                    <a:gd name="connsiteX9" fmla="*/ 0 w 233843"/>
                    <a:gd name="connsiteY9" fmla="*/ 233843 h 233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843" h="233843">
                      <a:moveTo>
                        <a:pt x="233844" y="0"/>
                      </a:moveTo>
                      <a:lnTo>
                        <a:pt x="233844" y="0"/>
                      </a:lnTo>
                      <a:cubicBezTo>
                        <a:pt x="209745" y="24098"/>
                        <a:pt x="203498" y="60692"/>
                        <a:pt x="217778" y="91038"/>
                      </a:cubicBezTo>
                      <a:lnTo>
                        <a:pt x="217778" y="91931"/>
                      </a:lnTo>
                      <a:cubicBezTo>
                        <a:pt x="234736" y="127632"/>
                        <a:pt x="227596" y="170474"/>
                        <a:pt x="199035" y="199035"/>
                      </a:cubicBezTo>
                      <a:lnTo>
                        <a:pt x="199035" y="199035"/>
                      </a:lnTo>
                      <a:cubicBezTo>
                        <a:pt x="171366" y="226703"/>
                        <a:pt x="128525" y="234736"/>
                        <a:pt x="91931" y="217778"/>
                      </a:cubicBezTo>
                      <a:lnTo>
                        <a:pt x="91038" y="217778"/>
                      </a:lnTo>
                      <a:cubicBezTo>
                        <a:pt x="60692" y="203497"/>
                        <a:pt x="24098" y="209745"/>
                        <a:pt x="0" y="233843"/>
                      </a:cubicBezTo>
                      <a:lnTo>
                        <a:pt x="0" y="233843"/>
                      </a:lnTo>
                    </a:path>
                  </a:pathLst>
                </a:custGeom>
                <a:noFill/>
                <a:ln w="19050" cap="rnd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0" name="任意多边形: 形状 119">
                  <a:extLst>
                    <a:ext uri="{FF2B5EF4-FFF2-40B4-BE49-F238E27FC236}">
                      <a16:creationId xmlns:a16="http://schemas.microsoft.com/office/drawing/2014/main" id="{1BFDD59A-A777-837F-2EAF-4A4C3384A8F2}"/>
                    </a:ext>
                  </a:extLst>
                </p:cNvPr>
                <p:cNvSpPr/>
                <p:nvPr/>
              </p:nvSpPr>
              <p:spPr>
                <a:xfrm>
                  <a:off x="4079768" y="10013344"/>
                  <a:ext cx="233843" cy="233843"/>
                </a:xfrm>
                <a:custGeom>
                  <a:avLst/>
                  <a:gdLst>
                    <a:gd name="connsiteX0" fmla="*/ 233843 w 233843"/>
                    <a:gd name="connsiteY0" fmla="*/ 0 h 233843"/>
                    <a:gd name="connsiteX1" fmla="*/ 233843 w 233843"/>
                    <a:gd name="connsiteY1" fmla="*/ 0 h 233843"/>
                    <a:gd name="connsiteX2" fmla="*/ 142805 w 233843"/>
                    <a:gd name="connsiteY2" fmla="*/ 16066 h 233843"/>
                    <a:gd name="connsiteX3" fmla="*/ 141913 w 233843"/>
                    <a:gd name="connsiteY3" fmla="*/ 16066 h 233843"/>
                    <a:gd name="connsiteX4" fmla="*/ 34809 w 233843"/>
                    <a:gd name="connsiteY4" fmla="*/ 34809 h 233843"/>
                    <a:gd name="connsiteX5" fmla="*/ 34809 w 233843"/>
                    <a:gd name="connsiteY5" fmla="*/ 34809 h 233843"/>
                    <a:gd name="connsiteX6" fmla="*/ 16065 w 233843"/>
                    <a:gd name="connsiteY6" fmla="*/ 141913 h 233843"/>
                    <a:gd name="connsiteX7" fmla="*/ 16065 w 233843"/>
                    <a:gd name="connsiteY7" fmla="*/ 142805 h 233843"/>
                    <a:gd name="connsiteX8" fmla="*/ 0 w 233843"/>
                    <a:gd name="connsiteY8" fmla="*/ 233844 h 233843"/>
                    <a:gd name="connsiteX9" fmla="*/ 0 w 233843"/>
                    <a:gd name="connsiteY9" fmla="*/ 233844 h 233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843" h="233843">
                      <a:moveTo>
                        <a:pt x="233843" y="0"/>
                      </a:moveTo>
                      <a:lnTo>
                        <a:pt x="233843" y="0"/>
                      </a:lnTo>
                      <a:cubicBezTo>
                        <a:pt x="209745" y="24098"/>
                        <a:pt x="173151" y="30346"/>
                        <a:pt x="142805" y="16066"/>
                      </a:cubicBezTo>
                      <a:lnTo>
                        <a:pt x="141913" y="16066"/>
                      </a:lnTo>
                      <a:cubicBezTo>
                        <a:pt x="106211" y="-893"/>
                        <a:pt x="63370" y="6248"/>
                        <a:pt x="34809" y="34809"/>
                      </a:cubicBezTo>
                      <a:lnTo>
                        <a:pt x="34809" y="34809"/>
                      </a:lnTo>
                      <a:cubicBezTo>
                        <a:pt x="7140" y="62477"/>
                        <a:pt x="-893" y="105319"/>
                        <a:pt x="16065" y="141913"/>
                      </a:cubicBezTo>
                      <a:lnTo>
                        <a:pt x="16065" y="142805"/>
                      </a:lnTo>
                      <a:cubicBezTo>
                        <a:pt x="30346" y="173151"/>
                        <a:pt x="24098" y="209745"/>
                        <a:pt x="0" y="233844"/>
                      </a:cubicBezTo>
                      <a:lnTo>
                        <a:pt x="0" y="233844"/>
                      </a:lnTo>
                    </a:path>
                  </a:pathLst>
                </a:custGeom>
                <a:noFill/>
                <a:ln w="19050" cap="rnd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" name="图形 3">
                <a:extLst>
                  <a:ext uri="{FF2B5EF4-FFF2-40B4-BE49-F238E27FC236}">
                    <a16:creationId xmlns:a16="http://schemas.microsoft.com/office/drawing/2014/main" id="{660A344D-225A-246B-1254-08025B88EFFA}"/>
                  </a:ext>
                </a:extLst>
              </p:cNvPr>
              <p:cNvGrpSpPr/>
              <p:nvPr/>
            </p:nvGrpSpPr>
            <p:grpSpPr>
              <a:xfrm>
                <a:off x="4032463" y="9965147"/>
                <a:ext cx="247231" cy="247231"/>
                <a:chOff x="4032463" y="9965147"/>
                <a:chExt cx="247231" cy="247231"/>
              </a:xfrm>
            </p:grpSpPr>
            <p:sp>
              <p:nvSpPr>
                <p:cNvPr id="114" name="任意多边形: 形状 113">
                  <a:extLst>
                    <a:ext uri="{FF2B5EF4-FFF2-40B4-BE49-F238E27FC236}">
                      <a16:creationId xmlns:a16="http://schemas.microsoft.com/office/drawing/2014/main" id="{BFA31011-003E-699A-B0A7-9E200ED54D48}"/>
                    </a:ext>
                  </a:extLst>
                </p:cNvPr>
                <p:cNvSpPr/>
                <p:nvPr/>
              </p:nvSpPr>
              <p:spPr>
                <a:xfrm>
                  <a:off x="4120824" y="10052616"/>
                  <a:ext cx="70510" cy="71402"/>
                </a:xfrm>
                <a:custGeom>
                  <a:avLst/>
                  <a:gdLst>
                    <a:gd name="connsiteX0" fmla="*/ 70510 w 70510"/>
                    <a:gd name="connsiteY0" fmla="*/ 71403 h 71402"/>
                    <a:gd name="connsiteX1" fmla="*/ 0 w 70510"/>
                    <a:gd name="connsiteY1" fmla="*/ 0 h 71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0510" h="71402">
                      <a:moveTo>
                        <a:pt x="70510" y="71403"/>
                      </a:moveTo>
                      <a:lnTo>
                        <a:pt x="0" y="0"/>
                      </a:lnTo>
                    </a:path>
                  </a:pathLst>
                </a:custGeom>
                <a:ln w="19050" cap="rnd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5" name="任意多边形: 形状 114">
                  <a:extLst>
                    <a:ext uri="{FF2B5EF4-FFF2-40B4-BE49-F238E27FC236}">
                      <a16:creationId xmlns:a16="http://schemas.microsoft.com/office/drawing/2014/main" id="{84F97760-28FA-C084-D2B2-B3A37E12905C}"/>
                    </a:ext>
                  </a:extLst>
                </p:cNvPr>
                <p:cNvSpPr/>
                <p:nvPr/>
              </p:nvSpPr>
              <p:spPr>
                <a:xfrm>
                  <a:off x="4098511" y="10092780"/>
                  <a:ext cx="53551" cy="53551"/>
                </a:xfrm>
                <a:custGeom>
                  <a:avLst/>
                  <a:gdLst>
                    <a:gd name="connsiteX0" fmla="*/ 53552 w 53551"/>
                    <a:gd name="connsiteY0" fmla="*/ 53552 h 53551"/>
                    <a:gd name="connsiteX1" fmla="*/ 0 w 53551"/>
                    <a:gd name="connsiteY1" fmla="*/ 0 h 53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551" h="53551">
                      <a:moveTo>
                        <a:pt x="53552" y="53552"/>
                      </a:moveTo>
                      <a:lnTo>
                        <a:pt x="0" y="0"/>
                      </a:lnTo>
                    </a:path>
                  </a:pathLst>
                </a:custGeom>
                <a:ln w="19050" cap="rnd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6" name="任意多边形: 形状 115">
                  <a:extLst>
                    <a:ext uri="{FF2B5EF4-FFF2-40B4-BE49-F238E27FC236}">
                      <a16:creationId xmlns:a16="http://schemas.microsoft.com/office/drawing/2014/main" id="{7A319C59-C4C6-B751-AC50-0598CAA1561E}"/>
                    </a:ext>
                  </a:extLst>
                </p:cNvPr>
                <p:cNvSpPr/>
                <p:nvPr/>
              </p:nvSpPr>
              <p:spPr>
                <a:xfrm>
                  <a:off x="4032463" y="10152579"/>
                  <a:ext cx="59799" cy="59799"/>
                </a:xfrm>
                <a:custGeom>
                  <a:avLst/>
                  <a:gdLst>
                    <a:gd name="connsiteX0" fmla="*/ 59800 w 59799"/>
                    <a:gd name="connsiteY0" fmla="*/ 59800 h 59799"/>
                    <a:gd name="connsiteX1" fmla="*/ 0 w 59799"/>
                    <a:gd name="connsiteY1" fmla="*/ 0 h 59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9799" h="59799">
                      <a:moveTo>
                        <a:pt x="59800" y="59800"/>
                      </a:moveTo>
                      <a:lnTo>
                        <a:pt x="0" y="0"/>
                      </a:lnTo>
                    </a:path>
                  </a:pathLst>
                </a:custGeom>
                <a:ln w="19050" cap="rnd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7" name="任意多边形: 形状 116">
                  <a:extLst>
                    <a:ext uri="{FF2B5EF4-FFF2-40B4-BE49-F238E27FC236}">
                      <a16:creationId xmlns:a16="http://schemas.microsoft.com/office/drawing/2014/main" id="{9FC82306-AECD-5A1E-C6D1-02DD0ED687BA}"/>
                    </a:ext>
                  </a:extLst>
                </p:cNvPr>
                <p:cNvSpPr/>
                <p:nvPr/>
              </p:nvSpPr>
              <p:spPr>
                <a:xfrm>
                  <a:off x="4219895" y="9965147"/>
                  <a:ext cx="59799" cy="59799"/>
                </a:xfrm>
                <a:custGeom>
                  <a:avLst/>
                  <a:gdLst>
                    <a:gd name="connsiteX0" fmla="*/ 59800 w 59799"/>
                    <a:gd name="connsiteY0" fmla="*/ 59800 h 59799"/>
                    <a:gd name="connsiteX1" fmla="*/ 0 w 59799"/>
                    <a:gd name="connsiteY1" fmla="*/ 0 h 59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9799" h="59799">
                      <a:moveTo>
                        <a:pt x="59800" y="59800"/>
                      </a:moveTo>
                      <a:lnTo>
                        <a:pt x="0" y="0"/>
                      </a:lnTo>
                    </a:path>
                  </a:pathLst>
                </a:custGeom>
                <a:ln w="19050" cap="rnd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8" name="任意多边形: 形状 117">
                  <a:extLst>
                    <a:ext uri="{FF2B5EF4-FFF2-40B4-BE49-F238E27FC236}">
                      <a16:creationId xmlns:a16="http://schemas.microsoft.com/office/drawing/2014/main" id="{84C54E56-D666-803B-9D82-46B08C06D1D0}"/>
                    </a:ext>
                  </a:extLst>
                </p:cNvPr>
                <p:cNvSpPr/>
                <p:nvPr/>
              </p:nvSpPr>
              <p:spPr>
                <a:xfrm>
                  <a:off x="4160988" y="10030302"/>
                  <a:ext cx="53551" cy="53551"/>
                </a:xfrm>
                <a:custGeom>
                  <a:avLst/>
                  <a:gdLst>
                    <a:gd name="connsiteX0" fmla="*/ 53552 w 53551"/>
                    <a:gd name="connsiteY0" fmla="*/ 53552 h 53551"/>
                    <a:gd name="connsiteX1" fmla="*/ 0 w 53551"/>
                    <a:gd name="connsiteY1" fmla="*/ 0 h 53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551" h="53551">
                      <a:moveTo>
                        <a:pt x="53552" y="53552"/>
                      </a:moveTo>
                      <a:lnTo>
                        <a:pt x="0" y="0"/>
                      </a:lnTo>
                    </a:path>
                  </a:pathLst>
                </a:custGeom>
                <a:ln w="19050" cap="rnd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C890A9F1-034F-759D-FE8E-397252DA5BCA}"/>
                </a:ext>
              </a:extLst>
            </p:cNvPr>
            <p:cNvSpPr/>
            <p:nvPr/>
          </p:nvSpPr>
          <p:spPr>
            <a:xfrm>
              <a:off x="3933392" y="9865184"/>
              <a:ext cx="446266" cy="446266"/>
            </a:xfrm>
            <a:custGeom>
              <a:avLst/>
              <a:gdLst>
                <a:gd name="connsiteX0" fmla="*/ 446267 w 446266"/>
                <a:gd name="connsiteY0" fmla="*/ 223133 h 446266"/>
                <a:gd name="connsiteX1" fmla="*/ 223133 w 446266"/>
                <a:gd name="connsiteY1" fmla="*/ 446266 h 446266"/>
                <a:gd name="connsiteX2" fmla="*/ 0 w 446266"/>
                <a:gd name="connsiteY2" fmla="*/ 223133 h 446266"/>
                <a:gd name="connsiteX3" fmla="*/ 223133 w 446266"/>
                <a:gd name="connsiteY3" fmla="*/ 0 h 446266"/>
                <a:gd name="connsiteX4" fmla="*/ 446267 w 446266"/>
                <a:gd name="connsiteY4" fmla="*/ 223133 h 44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266" h="446266">
                  <a:moveTo>
                    <a:pt x="446267" y="223133"/>
                  </a:moveTo>
                  <a:cubicBezTo>
                    <a:pt x="446267" y="346366"/>
                    <a:pt x="346367" y="446266"/>
                    <a:pt x="223133" y="446266"/>
                  </a:cubicBezTo>
                  <a:cubicBezTo>
                    <a:pt x="99900" y="446266"/>
                    <a:pt x="0" y="346366"/>
                    <a:pt x="0" y="223133"/>
                  </a:cubicBezTo>
                  <a:cubicBezTo>
                    <a:pt x="0" y="99900"/>
                    <a:pt x="99900" y="0"/>
                    <a:pt x="223133" y="0"/>
                  </a:cubicBezTo>
                  <a:cubicBezTo>
                    <a:pt x="346367" y="0"/>
                    <a:pt x="446267" y="99900"/>
                    <a:pt x="446267" y="22313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69428A1B-EDB4-4B38-9C95-6292AAA9BFB3}"/>
              </a:ext>
            </a:extLst>
          </p:cNvPr>
          <p:cNvSpPr/>
          <p:nvPr/>
        </p:nvSpPr>
        <p:spPr>
          <a:xfrm>
            <a:off x="3756819" y="2289795"/>
            <a:ext cx="1927284" cy="188268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A449E76-18FA-4476-B9F3-1C7BC3D3668B}"/>
              </a:ext>
            </a:extLst>
          </p:cNvPr>
          <p:cNvSpPr/>
          <p:nvPr/>
        </p:nvSpPr>
        <p:spPr>
          <a:xfrm>
            <a:off x="4051047" y="3619700"/>
            <a:ext cx="1338828" cy="369332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超重、肥胖</a:t>
            </a:r>
          </a:p>
        </p:txBody>
      </p:sp>
      <p:grpSp>
        <p:nvGrpSpPr>
          <p:cNvPr id="121" name="图形 3">
            <a:extLst>
              <a:ext uri="{FF2B5EF4-FFF2-40B4-BE49-F238E27FC236}">
                <a16:creationId xmlns:a16="http://schemas.microsoft.com/office/drawing/2014/main" id="{0707F8C9-AC0B-0FE8-DB51-6D68C4B1F8B3}"/>
              </a:ext>
            </a:extLst>
          </p:cNvPr>
          <p:cNvGrpSpPr>
            <a:grpSpLocks/>
          </p:cNvGrpSpPr>
          <p:nvPr/>
        </p:nvGrpSpPr>
        <p:grpSpPr>
          <a:xfrm>
            <a:off x="4211899" y="2474985"/>
            <a:ext cx="1017125" cy="1017125"/>
            <a:chOff x="4632245" y="9865184"/>
            <a:chExt cx="446266" cy="446266"/>
          </a:xfrm>
          <a:noFill/>
        </p:grpSpPr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7DAD68A0-1525-F4B2-7FAD-6849F87C7DAB}"/>
                </a:ext>
              </a:extLst>
            </p:cNvPr>
            <p:cNvSpPr/>
            <p:nvPr/>
          </p:nvSpPr>
          <p:spPr>
            <a:xfrm>
              <a:off x="4632245" y="9865184"/>
              <a:ext cx="446266" cy="446266"/>
            </a:xfrm>
            <a:custGeom>
              <a:avLst/>
              <a:gdLst>
                <a:gd name="connsiteX0" fmla="*/ 446266 w 446266"/>
                <a:gd name="connsiteY0" fmla="*/ 223133 h 446266"/>
                <a:gd name="connsiteX1" fmla="*/ 223133 w 446266"/>
                <a:gd name="connsiteY1" fmla="*/ 446266 h 446266"/>
                <a:gd name="connsiteX2" fmla="*/ 0 w 446266"/>
                <a:gd name="connsiteY2" fmla="*/ 223133 h 446266"/>
                <a:gd name="connsiteX3" fmla="*/ 223133 w 446266"/>
                <a:gd name="connsiteY3" fmla="*/ 0 h 446266"/>
                <a:gd name="connsiteX4" fmla="*/ 446266 w 446266"/>
                <a:gd name="connsiteY4" fmla="*/ 223133 h 44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266" h="446266">
                  <a:moveTo>
                    <a:pt x="446266" y="223133"/>
                  </a:moveTo>
                  <a:cubicBezTo>
                    <a:pt x="446266" y="346366"/>
                    <a:pt x="346366" y="446266"/>
                    <a:pt x="223133" y="446266"/>
                  </a:cubicBezTo>
                  <a:cubicBezTo>
                    <a:pt x="99900" y="446266"/>
                    <a:pt x="0" y="346366"/>
                    <a:pt x="0" y="223133"/>
                  </a:cubicBezTo>
                  <a:cubicBezTo>
                    <a:pt x="0" y="99900"/>
                    <a:pt x="99900" y="0"/>
                    <a:pt x="223133" y="0"/>
                  </a:cubicBezTo>
                  <a:cubicBezTo>
                    <a:pt x="346366" y="0"/>
                    <a:pt x="446266" y="99900"/>
                    <a:pt x="446266" y="22313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123" name="图形 3">
              <a:extLst>
                <a:ext uri="{FF2B5EF4-FFF2-40B4-BE49-F238E27FC236}">
                  <a16:creationId xmlns:a16="http://schemas.microsoft.com/office/drawing/2014/main" id="{4BE524AB-F57B-14F6-D9F8-4973ED6DE800}"/>
                </a:ext>
              </a:extLst>
            </p:cNvPr>
            <p:cNvGrpSpPr/>
            <p:nvPr/>
          </p:nvGrpSpPr>
          <p:grpSpPr>
            <a:xfrm>
              <a:off x="4709896" y="9944619"/>
              <a:ext cx="289180" cy="287395"/>
              <a:chOff x="4709896" y="9944619"/>
              <a:chExt cx="289180" cy="287395"/>
            </a:xfrm>
            <a:noFill/>
          </p:grpSpPr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3C78D5E6-F353-5461-0667-0761D765EA7C}"/>
                  </a:ext>
                </a:extLst>
              </p:cNvPr>
              <p:cNvSpPr/>
              <p:nvPr/>
            </p:nvSpPr>
            <p:spPr>
              <a:xfrm>
                <a:off x="4803612" y="9944619"/>
                <a:ext cx="103533" cy="103533"/>
              </a:xfrm>
              <a:custGeom>
                <a:avLst/>
                <a:gdLst>
                  <a:gd name="connsiteX0" fmla="*/ 103534 w 103533"/>
                  <a:gd name="connsiteY0" fmla="*/ 51767 h 103533"/>
                  <a:gd name="connsiteX1" fmla="*/ 51767 w 103533"/>
                  <a:gd name="connsiteY1" fmla="*/ 103534 h 103533"/>
                  <a:gd name="connsiteX2" fmla="*/ 0 w 103533"/>
                  <a:gd name="connsiteY2" fmla="*/ 51767 h 103533"/>
                  <a:gd name="connsiteX3" fmla="*/ 51767 w 103533"/>
                  <a:gd name="connsiteY3" fmla="*/ 0 h 103533"/>
                  <a:gd name="connsiteX4" fmla="*/ 103534 w 103533"/>
                  <a:gd name="connsiteY4" fmla="*/ 51767 h 103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33" h="103533">
                    <a:moveTo>
                      <a:pt x="103534" y="51767"/>
                    </a:moveTo>
                    <a:cubicBezTo>
                      <a:pt x="103534" y="80357"/>
                      <a:pt x="80357" y="103534"/>
                      <a:pt x="51767" y="103534"/>
                    </a:cubicBezTo>
                    <a:cubicBezTo>
                      <a:pt x="23177" y="103534"/>
                      <a:pt x="0" y="80357"/>
                      <a:pt x="0" y="51767"/>
                    </a:cubicBezTo>
                    <a:cubicBezTo>
                      <a:pt x="0" y="23177"/>
                      <a:pt x="23177" y="0"/>
                      <a:pt x="51767" y="0"/>
                    </a:cubicBezTo>
                    <a:cubicBezTo>
                      <a:pt x="80357" y="0"/>
                      <a:pt x="103534" y="23177"/>
                      <a:pt x="103534" y="51767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7BF8383E-F9A8-05AA-E090-229A830A695C}"/>
                  </a:ext>
                </a:extLst>
              </p:cNvPr>
              <p:cNvSpPr/>
              <p:nvPr/>
            </p:nvSpPr>
            <p:spPr>
              <a:xfrm>
                <a:off x="4897328" y="10024947"/>
                <a:ext cx="101748" cy="145482"/>
              </a:xfrm>
              <a:custGeom>
                <a:avLst/>
                <a:gdLst>
                  <a:gd name="connsiteX0" fmla="*/ 0 w 101748"/>
                  <a:gd name="connsiteY0" fmla="*/ 0 h 145482"/>
                  <a:gd name="connsiteX1" fmla="*/ 101748 w 101748"/>
                  <a:gd name="connsiteY1" fmla="*/ 91931 h 145482"/>
                  <a:gd name="connsiteX2" fmla="*/ 76758 w 101748"/>
                  <a:gd name="connsiteY2" fmla="*/ 145483 h 145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748" h="145482">
                    <a:moveTo>
                      <a:pt x="0" y="0"/>
                    </a:moveTo>
                    <a:cubicBezTo>
                      <a:pt x="58907" y="12495"/>
                      <a:pt x="101748" y="49089"/>
                      <a:pt x="101748" y="91931"/>
                    </a:cubicBezTo>
                    <a:cubicBezTo>
                      <a:pt x="101748" y="111567"/>
                      <a:pt x="92823" y="130310"/>
                      <a:pt x="76758" y="145483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54E4B7B5-5C0E-A723-C225-512CFC93095B}"/>
                  </a:ext>
                </a:extLst>
              </p:cNvPr>
              <p:cNvSpPr/>
              <p:nvPr/>
            </p:nvSpPr>
            <p:spPr>
              <a:xfrm>
                <a:off x="4709896" y="10024947"/>
                <a:ext cx="102641" cy="145482"/>
              </a:xfrm>
              <a:custGeom>
                <a:avLst/>
                <a:gdLst>
                  <a:gd name="connsiteX0" fmla="*/ 24991 w 102641"/>
                  <a:gd name="connsiteY0" fmla="*/ 145483 h 145482"/>
                  <a:gd name="connsiteX1" fmla="*/ 0 w 102641"/>
                  <a:gd name="connsiteY1" fmla="*/ 91931 h 145482"/>
                  <a:gd name="connsiteX2" fmla="*/ 102641 w 102641"/>
                  <a:gd name="connsiteY2" fmla="*/ 0 h 145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641" h="145482">
                    <a:moveTo>
                      <a:pt x="24991" y="145483"/>
                    </a:moveTo>
                    <a:cubicBezTo>
                      <a:pt x="9818" y="130310"/>
                      <a:pt x="0" y="111567"/>
                      <a:pt x="0" y="91931"/>
                    </a:cubicBezTo>
                    <a:cubicBezTo>
                      <a:pt x="0" y="48197"/>
                      <a:pt x="42841" y="11603"/>
                      <a:pt x="102641" y="0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id="{3373E9E4-B935-7B6F-26D3-6924DFA9937E}"/>
                  </a:ext>
                </a:extLst>
              </p:cNvPr>
              <p:cNvSpPr/>
              <p:nvPr/>
            </p:nvSpPr>
            <p:spPr>
              <a:xfrm>
                <a:off x="4733994" y="10095457"/>
                <a:ext cx="241028" cy="136557"/>
              </a:xfrm>
              <a:custGeom>
                <a:avLst/>
                <a:gdLst>
                  <a:gd name="connsiteX0" fmla="*/ 205283 w 241028"/>
                  <a:gd name="connsiteY0" fmla="*/ 0 h 136557"/>
                  <a:gd name="connsiteX1" fmla="*/ 240984 w 241028"/>
                  <a:gd name="connsiteY1" fmla="*/ 74973 h 136557"/>
                  <a:gd name="connsiteX2" fmla="*/ 120492 w 241028"/>
                  <a:gd name="connsiteY2" fmla="*/ 136557 h 136557"/>
                  <a:gd name="connsiteX3" fmla="*/ 0 w 241028"/>
                  <a:gd name="connsiteY3" fmla="*/ 74973 h 136557"/>
                  <a:gd name="connsiteX4" fmla="*/ 35701 w 241028"/>
                  <a:gd name="connsiteY4" fmla="*/ 0 h 136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28" h="136557">
                    <a:moveTo>
                      <a:pt x="205283" y="0"/>
                    </a:moveTo>
                    <a:cubicBezTo>
                      <a:pt x="229381" y="26776"/>
                      <a:pt x="241876" y="53552"/>
                      <a:pt x="240984" y="74973"/>
                    </a:cubicBezTo>
                    <a:cubicBezTo>
                      <a:pt x="240091" y="111567"/>
                      <a:pt x="203497" y="136557"/>
                      <a:pt x="120492" y="136557"/>
                    </a:cubicBezTo>
                    <a:cubicBezTo>
                      <a:pt x="38379" y="136557"/>
                      <a:pt x="892" y="111567"/>
                      <a:pt x="0" y="74973"/>
                    </a:cubicBezTo>
                    <a:cubicBezTo>
                      <a:pt x="0" y="52659"/>
                      <a:pt x="12495" y="26776"/>
                      <a:pt x="35701" y="0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87A14430-2F74-5A24-0256-3063C109FAF3}"/>
                  </a:ext>
                </a:extLst>
              </p:cNvPr>
              <p:cNvSpPr/>
              <p:nvPr/>
            </p:nvSpPr>
            <p:spPr>
              <a:xfrm>
                <a:off x="4764340" y="10076714"/>
                <a:ext cx="182969" cy="37684"/>
              </a:xfrm>
              <a:custGeom>
                <a:avLst/>
                <a:gdLst>
                  <a:gd name="connsiteX0" fmla="*/ 0 w 182969"/>
                  <a:gd name="connsiteY0" fmla="*/ 0 h 37684"/>
                  <a:gd name="connsiteX1" fmla="*/ 83898 w 182969"/>
                  <a:gd name="connsiteY1" fmla="*/ 26776 h 37684"/>
                  <a:gd name="connsiteX2" fmla="*/ 99071 w 182969"/>
                  <a:gd name="connsiteY2" fmla="*/ 26776 h 37684"/>
                  <a:gd name="connsiteX3" fmla="*/ 182969 w 182969"/>
                  <a:gd name="connsiteY3" fmla="*/ 0 h 3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969" h="37684">
                    <a:moveTo>
                      <a:pt x="0" y="0"/>
                    </a:moveTo>
                    <a:cubicBezTo>
                      <a:pt x="7140" y="43734"/>
                      <a:pt x="50874" y="43734"/>
                      <a:pt x="83898" y="26776"/>
                    </a:cubicBezTo>
                    <a:cubicBezTo>
                      <a:pt x="88361" y="24098"/>
                      <a:pt x="94609" y="24098"/>
                      <a:pt x="99071" y="26776"/>
                    </a:cubicBezTo>
                    <a:cubicBezTo>
                      <a:pt x="131202" y="44627"/>
                      <a:pt x="174937" y="43734"/>
                      <a:pt x="182969" y="0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963735C1-ACA4-451D-9B42-A9DE8F9F2517}"/>
              </a:ext>
            </a:extLst>
          </p:cNvPr>
          <p:cNvSpPr/>
          <p:nvPr/>
        </p:nvSpPr>
        <p:spPr>
          <a:xfrm>
            <a:off x="6507896" y="2243020"/>
            <a:ext cx="1927284" cy="188268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049C85-510A-4016-B7C8-3C6E0E0B311F}"/>
              </a:ext>
            </a:extLst>
          </p:cNvPr>
          <p:cNvSpPr/>
          <p:nvPr/>
        </p:nvSpPr>
        <p:spPr>
          <a:xfrm>
            <a:off x="6507896" y="3619700"/>
            <a:ext cx="1927284" cy="3693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血压、血脂异常</a:t>
            </a:r>
          </a:p>
        </p:txBody>
      </p:sp>
      <p:grpSp>
        <p:nvGrpSpPr>
          <p:cNvPr id="129" name="图形 3">
            <a:extLst>
              <a:ext uri="{FF2B5EF4-FFF2-40B4-BE49-F238E27FC236}">
                <a16:creationId xmlns:a16="http://schemas.microsoft.com/office/drawing/2014/main" id="{1DAB8F52-1D78-FAC8-9FB9-D7E5721ADD36}"/>
              </a:ext>
            </a:extLst>
          </p:cNvPr>
          <p:cNvGrpSpPr>
            <a:grpSpLocks/>
          </p:cNvGrpSpPr>
          <p:nvPr/>
        </p:nvGrpSpPr>
        <p:grpSpPr>
          <a:xfrm>
            <a:off x="6962976" y="2474985"/>
            <a:ext cx="1017125" cy="1017125"/>
            <a:chOff x="5330206" y="9865184"/>
            <a:chExt cx="446266" cy="446266"/>
          </a:xfrm>
          <a:noFill/>
        </p:grpSpPr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B32FCBF0-20BE-7725-6CFD-7903A1378BF0}"/>
                </a:ext>
              </a:extLst>
            </p:cNvPr>
            <p:cNvSpPr/>
            <p:nvPr/>
          </p:nvSpPr>
          <p:spPr>
            <a:xfrm>
              <a:off x="5330206" y="9865184"/>
              <a:ext cx="446266" cy="446266"/>
            </a:xfrm>
            <a:custGeom>
              <a:avLst/>
              <a:gdLst>
                <a:gd name="connsiteX0" fmla="*/ 446267 w 446266"/>
                <a:gd name="connsiteY0" fmla="*/ 223133 h 446266"/>
                <a:gd name="connsiteX1" fmla="*/ 223133 w 446266"/>
                <a:gd name="connsiteY1" fmla="*/ 446266 h 446266"/>
                <a:gd name="connsiteX2" fmla="*/ 0 w 446266"/>
                <a:gd name="connsiteY2" fmla="*/ 223133 h 446266"/>
                <a:gd name="connsiteX3" fmla="*/ 223133 w 446266"/>
                <a:gd name="connsiteY3" fmla="*/ 0 h 446266"/>
                <a:gd name="connsiteX4" fmla="*/ 446267 w 446266"/>
                <a:gd name="connsiteY4" fmla="*/ 223133 h 44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266" h="446266">
                  <a:moveTo>
                    <a:pt x="446267" y="223133"/>
                  </a:moveTo>
                  <a:cubicBezTo>
                    <a:pt x="446267" y="346366"/>
                    <a:pt x="346367" y="446266"/>
                    <a:pt x="223133" y="446266"/>
                  </a:cubicBezTo>
                  <a:cubicBezTo>
                    <a:pt x="99900" y="446266"/>
                    <a:pt x="0" y="346366"/>
                    <a:pt x="0" y="223133"/>
                  </a:cubicBezTo>
                  <a:cubicBezTo>
                    <a:pt x="0" y="99900"/>
                    <a:pt x="99900" y="0"/>
                    <a:pt x="223133" y="0"/>
                  </a:cubicBezTo>
                  <a:cubicBezTo>
                    <a:pt x="346367" y="0"/>
                    <a:pt x="446267" y="99900"/>
                    <a:pt x="446267" y="22313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131" name="图形 3">
              <a:extLst>
                <a:ext uri="{FF2B5EF4-FFF2-40B4-BE49-F238E27FC236}">
                  <a16:creationId xmlns:a16="http://schemas.microsoft.com/office/drawing/2014/main" id="{E94BF249-606C-018C-2343-0E60CBC1EC07}"/>
                </a:ext>
              </a:extLst>
            </p:cNvPr>
            <p:cNvGrpSpPr/>
            <p:nvPr/>
          </p:nvGrpSpPr>
          <p:grpSpPr>
            <a:xfrm>
              <a:off x="5415707" y="9933016"/>
              <a:ext cx="274373" cy="243661"/>
              <a:chOff x="5415707" y="9933016"/>
              <a:chExt cx="274373" cy="243661"/>
            </a:xfrm>
            <a:noFill/>
          </p:grpSpPr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871AF9AF-5CD3-E3CA-A1F1-B4B1CD92D0D2}"/>
                  </a:ext>
                </a:extLst>
              </p:cNvPr>
              <p:cNvSpPr/>
              <p:nvPr/>
            </p:nvSpPr>
            <p:spPr>
              <a:xfrm>
                <a:off x="5415707" y="9933016"/>
                <a:ext cx="274373" cy="243661"/>
              </a:xfrm>
              <a:custGeom>
                <a:avLst/>
                <a:gdLst>
                  <a:gd name="connsiteX0" fmla="*/ 119782 w 274373"/>
                  <a:gd name="connsiteY0" fmla="*/ 10710 h 243661"/>
                  <a:gd name="connsiteX1" fmla="*/ 2860 w 274373"/>
                  <a:gd name="connsiteY1" fmla="*/ 212423 h 243661"/>
                  <a:gd name="connsiteX2" fmla="*/ 20711 w 274373"/>
                  <a:gd name="connsiteY2" fmla="*/ 243662 h 243661"/>
                  <a:gd name="connsiteX3" fmla="*/ 253662 w 274373"/>
                  <a:gd name="connsiteY3" fmla="*/ 243662 h 243661"/>
                  <a:gd name="connsiteX4" fmla="*/ 271513 w 274373"/>
                  <a:gd name="connsiteY4" fmla="*/ 212423 h 243661"/>
                  <a:gd name="connsiteX5" fmla="*/ 154591 w 274373"/>
                  <a:gd name="connsiteY5" fmla="*/ 10710 h 243661"/>
                  <a:gd name="connsiteX6" fmla="*/ 119782 w 274373"/>
                  <a:gd name="connsiteY6" fmla="*/ 10710 h 24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4373" h="243661">
                    <a:moveTo>
                      <a:pt x="119782" y="10710"/>
                    </a:moveTo>
                    <a:lnTo>
                      <a:pt x="2860" y="212423"/>
                    </a:lnTo>
                    <a:cubicBezTo>
                      <a:pt x="-5172" y="225811"/>
                      <a:pt x="4645" y="243662"/>
                      <a:pt x="20711" y="243662"/>
                    </a:cubicBezTo>
                    <a:lnTo>
                      <a:pt x="253662" y="243662"/>
                    </a:lnTo>
                    <a:cubicBezTo>
                      <a:pt x="269728" y="243662"/>
                      <a:pt x="279545" y="226703"/>
                      <a:pt x="271513" y="212423"/>
                    </a:cubicBezTo>
                    <a:lnTo>
                      <a:pt x="154591" y="10710"/>
                    </a:lnTo>
                    <a:cubicBezTo>
                      <a:pt x="148343" y="-3570"/>
                      <a:pt x="127815" y="-3570"/>
                      <a:pt x="119782" y="10710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CBD27B89-ED0B-F99D-70D6-BFF71900CA08}"/>
                  </a:ext>
                </a:extLst>
              </p:cNvPr>
              <p:cNvSpPr/>
              <p:nvPr/>
            </p:nvSpPr>
            <p:spPr>
              <a:xfrm>
                <a:off x="5539059" y="10115093"/>
                <a:ext cx="28561" cy="28561"/>
              </a:xfrm>
              <a:custGeom>
                <a:avLst/>
                <a:gdLst>
                  <a:gd name="connsiteX0" fmla="*/ 28561 w 28561"/>
                  <a:gd name="connsiteY0" fmla="*/ 14280 h 28561"/>
                  <a:gd name="connsiteX1" fmla="*/ 14281 w 28561"/>
                  <a:gd name="connsiteY1" fmla="*/ 28561 h 28561"/>
                  <a:gd name="connsiteX2" fmla="*/ 0 w 28561"/>
                  <a:gd name="connsiteY2" fmla="*/ 14280 h 28561"/>
                  <a:gd name="connsiteX3" fmla="*/ 14281 w 28561"/>
                  <a:gd name="connsiteY3" fmla="*/ 0 h 28561"/>
                  <a:gd name="connsiteX4" fmla="*/ 28561 w 28561"/>
                  <a:gd name="connsiteY4" fmla="*/ 14280 h 2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1" h="28561">
                    <a:moveTo>
                      <a:pt x="28561" y="14280"/>
                    </a:moveTo>
                    <a:cubicBezTo>
                      <a:pt x="28561" y="22167"/>
                      <a:pt x="22167" y="28561"/>
                      <a:pt x="14281" y="28561"/>
                    </a:cubicBezTo>
                    <a:cubicBezTo>
                      <a:pt x="6394" y="28561"/>
                      <a:pt x="0" y="22167"/>
                      <a:pt x="0" y="14280"/>
                    </a:cubicBezTo>
                    <a:cubicBezTo>
                      <a:pt x="0" y="6393"/>
                      <a:pt x="6394" y="0"/>
                      <a:pt x="14281" y="0"/>
                    </a:cubicBezTo>
                    <a:cubicBezTo>
                      <a:pt x="22168" y="0"/>
                      <a:pt x="28561" y="6393"/>
                      <a:pt x="28561" y="14280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0B45F06E-39A7-2FFC-9200-C333C208A5A9}"/>
                  </a:ext>
                </a:extLst>
              </p:cNvPr>
              <p:cNvSpPr/>
              <p:nvPr/>
            </p:nvSpPr>
            <p:spPr>
              <a:xfrm>
                <a:off x="5539059" y="9988353"/>
                <a:ext cx="28561" cy="107996"/>
              </a:xfrm>
              <a:custGeom>
                <a:avLst/>
                <a:gdLst>
                  <a:gd name="connsiteX0" fmla="*/ 14281 w 28561"/>
                  <a:gd name="connsiteY0" fmla="*/ 107997 h 107996"/>
                  <a:gd name="connsiteX1" fmla="*/ 14281 w 28561"/>
                  <a:gd name="connsiteY1" fmla="*/ 107997 h 107996"/>
                  <a:gd name="connsiteX2" fmla="*/ 0 w 28561"/>
                  <a:gd name="connsiteY2" fmla="*/ 93716 h 107996"/>
                  <a:gd name="connsiteX3" fmla="*/ 0 w 28561"/>
                  <a:gd name="connsiteY3" fmla="*/ 14281 h 107996"/>
                  <a:gd name="connsiteX4" fmla="*/ 14281 w 28561"/>
                  <a:gd name="connsiteY4" fmla="*/ 0 h 107996"/>
                  <a:gd name="connsiteX5" fmla="*/ 14281 w 28561"/>
                  <a:gd name="connsiteY5" fmla="*/ 0 h 107996"/>
                  <a:gd name="connsiteX6" fmla="*/ 28561 w 28561"/>
                  <a:gd name="connsiteY6" fmla="*/ 14281 h 107996"/>
                  <a:gd name="connsiteX7" fmla="*/ 28561 w 28561"/>
                  <a:gd name="connsiteY7" fmla="*/ 93716 h 107996"/>
                  <a:gd name="connsiteX8" fmla="*/ 14281 w 28561"/>
                  <a:gd name="connsiteY8" fmla="*/ 107997 h 107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61" h="107996">
                    <a:moveTo>
                      <a:pt x="14281" y="107997"/>
                    </a:moveTo>
                    <a:lnTo>
                      <a:pt x="14281" y="107997"/>
                    </a:lnTo>
                    <a:cubicBezTo>
                      <a:pt x="6248" y="107997"/>
                      <a:pt x="0" y="101749"/>
                      <a:pt x="0" y="93716"/>
                    </a:cubicBezTo>
                    <a:lnTo>
                      <a:pt x="0" y="14281"/>
                    </a:lnTo>
                    <a:cubicBezTo>
                      <a:pt x="0" y="6248"/>
                      <a:pt x="6248" y="0"/>
                      <a:pt x="14281" y="0"/>
                    </a:cubicBezTo>
                    <a:lnTo>
                      <a:pt x="14281" y="0"/>
                    </a:lnTo>
                    <a:cubicBezTo>
                      <a:pt x="22313" y="0"/>
                      <a:pt x="28561" y="6248"/>
                      <a:pt x="28561" y="14281"/>
                    </a:cubicBezTo>
                    <a:lnTo>
                      <a:pt x="28561" y="93716"/>
                    </a:lnTo>
                    <a:cubicBezTo>
                      <a:pt x="28561" y="101749"/>
                      <a:pt x="22313" y="107997"/>
                      <a:pt x="14281" y="107997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B2FA95F8-3A5C-4077-A0A6-FF7C92F82D44}"/>
              </a:ext>
            </a:extLst>
          </p:cNvPr>
          <p:cNvSpPr/>
          <p:nvPr/>
        </p:nvSpPr>
        <p:spPr>
          <a:xfrm>
            <a:off x="9258974" y="2289795"/>
            <a:ext cx="1927284" cy="188268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E40198C-FC6B-44EA-ABE4-450CEDA6A842}"/>
              </a:ext>
            </a:extLst>
          </p:cNvPr>
          <p:cNvSpPr/>
          <p:nvPr/>
        </p:nvSpPr>
        <p:spPr>
          <a:xfrm>
            <a:off x="9899451" y="3619700"/>
            <a:ext cx="646331" cy="3693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年龄</a:t>
            </a:r>
          </a:p>
        </p:txBody>
      </p:sp>
      <p:grpSp>
        <p:nvGrpSpPr>
          <p:cNvPr id="135" name="图形 3">
            <a:extLst>
              <a:ext uri="{FF2B5EF4-FFF2-40B4-BE49-F238E27FC236}">
                <a16:creationId xmlns:a16="http://schemas.microsoft.com/office/drawing/2014/main" id="{778F3AD3-A3AD-DC95-0D88-09E9004CC9F4}"/>
              </a:ext>
            </a:extLst>
          </p:cNvPr>
          <p:cNvGrpSpPr>
            <a:grpSpLocks/>
          </p:cNvGrpSpPr>
          <p:nvPr/>
        </p:nvGrpSpPr>
        <p:grpSpPr>
          <a:xfrm>
            <a:off x="9714054" y="2474985"/>
            <a:ext cx="1017125" cy="1017125"/>
            <a:chOff x="6029060" y="9865184"/>
            <a:chExt cx="446266" cy="446266"/>
          </a:xfrm>
          <a:noFill/>
        </p:grpSpPr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AB0698A6-B09E-489B-F6EE-C38E0693895F}"/>
                </a:ext>
              </a:extLst>
            </p:cNvPr>
            <p:cNvSpPr/>
            <p:nvPr/>
          </p:nvSpPr>
          <p:spPr>
            <a:xfrm>
              <a:off x="6029060" y="9865184"/>
              <a:ext cx="446266" cy="446266"/>
            </a:xfrm>
            <a:custGeom>
              <a:avLst/>
              <a:gdLst>
                <a:gd name="connsiteX0" fmla="*/ 446266 w 446266"/>
                <a:gd name="connsiteY0" fmla="*/ 223133 h 446266"/>
                <a:gd name="connsiteX1" fmla="*/ 223133 w 446266"/>
                <a:gd name="connsiteY1" fmla="*/ 446266 h 446266"/>
                <a:gd name="connsiteX2" fmla="*/ 0 w 446266"/>
                <a:gd name="connsiteY2" fmla="*/ 223133 h 446266"/>
                <a:gd name="connsiteX3" fmla="*/ 223133 w 446266"/>
                <a:gd name="connsiteY3" fmla="*/ 0 h 446266"/>
                <a:gd name="connsiteX4" fmla="*/ 446266 w 446266"/>
                <a:gd name="connsiteY4" fmla="*/ 223133 h 44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266" h="446266">
                  <a:moveTo>
                    <a:pt x="446266" y="223133"/>
                  </a:moveTo>
                  <a:cubicBezTo>
                    <a:pt x="446266" y="346366"/>
                    <a:pt x="346366" y="446266"/>
                    <a:pt x="223133" y="446266"/>
                  </a:cubicBezTo>
                  <a:cubicBezTo>
                    <a:pt x="99900" y="446266"/>
                    <a:pt x="0" y="346366"/>
                    <a:pt x="0" y="223133"/>
                  </a:cubicBezTo>
                  <a:cubicBezTo>
                    <a:pt x="0" y="99900"/>
                    <a:pt x="99900" y="0"/>
                    <a:pt x="223133" y="0"/>
                  </a:cubicBezTo>
                  <a:cubicBezTo>
                    <a:pt x="346366" y="0"/>
                    <a:pt x="446266" y="99900"/>
                    <a:pt x="446266" y="22313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137" name="图形 3">
              <a:extLst>
                <a:ext uri="{FF2B5EF4-FFF2-40B4-BE49-F238E27FC236}">
                  <a16:creationId xmlns:a16="http://schemas.microsoft.com/office/drawing/2014/main" id="{24ABB51A-5F27-3F19-F97E-D08AA735B6DF}"/>
                </a:ext>
              </a:extLst>
            </p:cNvPr>
            <p:cNvGrpSpPr/>
            <p:nvPr/>
          </p:nvGrpSpPr>
          <p:grpSpPr>
            <a:xfrm>
              <a:off x="6117420" y="9965147"/>
              <a:ext cx="270437" cy="247231"/>
              <a:chOff x="6117420" y="9965147"/>
              <a:chExt cx="270437" cy="247231"/>
            </a:xfrm>
            <a:noFill/>
          </p:grpSpPr>
          <p:grpSp>
            <p:nvGrpSpPr>
              <p:cNvPr id="138" name="图形 3">
                <a:extLst>
                  <a:ext uri="{FF2B5EF4-FFF2-40B4-BE49-F238E27FC236}">
                    <a16:creationId xmlns:a16="http://schemas.microsoft.com/office/drawing/2014/main" id="{36B71CFA-BF74-FFD3-39DA-161A08E078E0}"/>
                  </a:ext>
                </a:extLst>
              </p:cNvPr>
              <p:cNvGrpSpPr/>
              <p:nvPr/>
            </p:nvGrpSpPr>
            <p:grpSpPr>
              <a:xfrm>
                <a:off x="6117420" y="9965147"/>
                <a:ext cx="199034" cy="247231"/>
                <a:chOff x="6117420" y="9965147"/>
                <a:chExt cx="199034" cy="247231"/>
              </a:xfrm>
              <a:noFill/>
            </p:grpSpPr>
            <p:sp>
              <p:nvSpPr>
                <p:cNvPr id="141" name="任意多边形: 形状 140">
                  <a:extLst>
                    <a:ext uri="{FF2B5EF4-FFF2-40B4-BE49-F238E27FC236}">
                      <a16:creationId xmlns:a16="http://schemas.microsoft.com/office/drawing/2014/main" id="{DE034BCE-0144-68B2-2933-93D7C8B11F5C}"/>
                    </a:ext>
                  </a:extLst>
                </p:cNvPr>
                <p:cNvSpPr/>
                <p:nvPr/>
              </p:nvSpPr>
              <p:spPr>
                <a:xfrm>
                  <a:off x="6139734" y="9986568"/>
                  <a:ext cx="176721" cy="48196"/>
                </a:xfrm>
                <a:custGeom>
                  <a:avLst/>
                  <a:gdLst>
                    <a:gd name="connsiteX0" fmla="*/ 0 w 176721"/>
                    <a:gd name="connsiteY0" fmla="*/ 0 h 48196"/>
                    <a:gd name="connsiteX1" fmla="*/ 0 w 176721"/>
                    <a:gd name="connsiteY1" fmla="*/ 48197 h 48196"/>
                    <a:gd name="connsiteX2" fmla="*/ 176721 w 176721"/>
                    <a:gd name="connsiteY2" fmla="*/ 48197 h 48196"/>
                    <a:gd name="connsiteX3" fmla="*/ 176721 w 176721"/>
                    <a:gd name="connsiteY3" fmla="*/ 0 h 48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721" h="48196">
                      <a:moveTo>
                        <a:pt x="0" y="0"/>
                      </a:moveTo>
                      <a:lnTo>
                        <a:pt x="0" y="48197"/>
                      </a:lnTo>
                      <a:lnTo>
                        <a:pt x="176721" y="48197"/>
                      </a:lnTo>
                      <a:lnTo>
                        <a:pt x="176721" y="0"/>
                      </a:lnTo>
                    </a:path>
                  </a:pathLst>
                </a:custGeom>
                <a:noFill/>
                <a:ln w="19050" cap="rnd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>
                  <a:extLst>
                    <a:ext uri="{FF2B5EF4-FFF2-40B4-BE49-F238E27FC236}">
                      <a16:creationId xmlns:a16="http://schemas.microsoft.com/office/drawing/2014/main" id="{2E6F825D-837D-1F23-E5DD-3AD5673F9CC2}"/>
                    </a:ext>
                  </a:extLst>
                </p:cNvPr>
                <p:cNvSpPr/>
                <p:nvPr/>
              </p:nvSpPr>
              <p:spPr>
                <a:xfrm>
                  <a:off x="6228094" y="9965147"/>
                  <a:ext cx="8925" cy="69617"/>
                </a:xfrm>
                <a:custGeom>
                  <a:avLst/>
                  <a:gdLst>
                    <a:gd name="connsiteX0" fmla="*/ 0 w 8925"/>
                    <a:gd name="connsiteY0" fmla="*/ 69617 h 69617"/>
                    <a:gd name="connsiteX1" fmla="*/ 0 w 8925"/>
                    <a:gd name="connsiteY1" fmla="*/ 0 h 69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925" h="69617">
                      <a:moveTo>
                        <a:pt x="0" y="69617"/>
                      </a:moveTo>
                      <a:lnTo>
                        <a:pt x="0" y="0"/>
                      </a:lnTo>
                    </a:path>
                  </a:pathLst>
                </a:custGeom>
                <a:ln w="19050" cap="rnd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>
                  <a:extLst>
                    <a:ext uri="{FF2B5EF4-FFF2-40B4-BE49-F238E27FC236}">
                      <a16:creationId xmlns:a16="http://schemas.microsoft.com/office/drawing/2014/main" id="{F49B3F52-2D59-926C-222B-BCBD08A4CED6}"/>
                    </a:ext>
                  </a:extLst>
                </p:cNvPr>
                <p:cNvSpPr/>
                <p:nvPr/>
              </p:nvSpPr>
              <p:spPr>
                <a:xfrm>
                  <a:off x="6117420" y="10056186"/>
                  <a:ext cx="81220" cy="81220"/>
                </a:xfrm>
                <a:custGeom>
                  <a:avLst/>
                  <a:gdLst>
                    <a:gd name="connsiteX0" fmla="*/ 81221 w 81220"/>
                    <a:gd name="connsiteY0" fmla="*/ 0 h 81220"/>
                    <a:gd name="connsiteX1" fmla="*/ 0 w 81220"/>
                    <a:gd name="connsiteY1" fmla="*/ 81220 h 81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220" h="81220">
                      <a:moveTo>
                        <a:pt x="81221" y="0"/>
                      </a:moveTo>
                      <a:lnTo>
                        <a:pt x="0" y="81220"/>
                      </a:lnTo>
                    </a:path>
                  </a:pathLst>
                </a:custGeom>
                <a:ln w="19050" cap="rnd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>
                  <a:extLst>
                    <a:ext uri="{FF2B5EF4-FFF2-40B4-BE49-F238E27FC236}">
                      <a16:creationId xmlns:a16="http://schemas.microsoft.com/office/drawing/2014/main" id="{28F4E39B-1562-20E5-CAB8-0D404BDC8980}"/>
                    </a:ext>
                  </a:extLst>
                </p:cNvPr>
                <p:cNvSpPr/>
                <p:nvPr/>
              </p:nvSpPr>
              <p:spPr>
                <a:xfrm>
                  <a:off x="6120990" y="10082069"/>
                  <a:ext cx="192787" cy="130309"/>
                </a:xfrm>
                <a:custGeom>
                  <a:avLst/>
                  <a:gdLst>
                    <a:gd name="connsiteX0" fmla="*/ 51767 w 192787"/>
                    <a:gd name="connsiteY0" fmla="*/ 0 h 130309"/>
                    <a:gd name="connsiteX1" fmla="*/ 192787 w 192787"/>
                    <a:gd name="connsiteY1" fmla="*/ 0 h 130309"/>
                    <a:gd name="connsiteX2" fmla="*/ 0 w 192787"/>
                    <a:gd name="connsiteY2" fmla="*/ 130310 h 130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787" h="130309">
                      <a:moveTo>
                        <a:pt x="51767" y="0"/>
                      </a:moveTo>
                      <a:lnTo>
                        <a:pt x="192787" y="0"/>
                      </a:lnTo>
                      <a:cubicBezTo>
                        <a:pt x="159764" y="66047"/>
                        <a:pt x="96393" y="109781"/>
                        <a:pt x="0" y="130310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>
                  <a:extLst>
                    <a:ext uri="{FF2B5EF4-FFF2-40B4-BE49-F238E27FC236}">
                      <a16:creationId xmlns:a16="http://schemas.microsoft.com/office/drawing/2014/main" id="{48735808-B055-7C88-0760-E2EE0F79A095}"/>
                    </a:ext>
                  </a:extLst>
                </p:cNvPr>
                <p:cNvSpPr/>
                <p:nvPr/>
              </p:nvSpPr>
              <p:spPr>
                <a:xfrm>
                  <a:off x="6145089" y="10108845"/>
                  <a:ext cx="71402" cy="34808"/>
                </a:xfrm>
                <a:custGeom>
                  <a:avLst/>
                  <a:gdLst>
                    <a:gd name="connsiteX0" fmla="*/ 71403 w 71402"/>
                    <a:gd name="connsiteY0" fmla="*/ 34809 h 34808"/>
                    <a:gd name="connsiteX1" fmla="*/ 0 w 71402"/>
                    <a:gd name="connsiteY1" fmla="*/ 0 h 3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402" h="34808">
                      <a:moveTo>
                        <a:pt x="71403" y="34809"/>
                      </a:moveTo>
                      <a:lnTo>
                        <a:pt x="0" y="0"/>
                      </a:lnTo>
                    </a:path>
                  </a:pathLst>
                </a:custGeom>
                <a:ln w="19050" cap="rnd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6EA0988A-57B3-55DC-C997-BDC43F3146F8}"/>
                  </a:ext>
                </a:extLst>
              </p:cNvPr>
              <p:cNvSpPr/>
              <p:nvPr/>
            </p:nvSpPr>
            <p:spPr>
              <a:xfrm>
                <a:off x="6343231" y="10008881"/>
                <a:ext cx="44626" cy="8925"/>
              </a:xfrm>
              <a:custGeom>
                <a:avLst/>
                <a:gdLst>
                  <a:gd name="connsiteX0" fmla="*/ 0 w 44626"/>
                  <a:gd name="connsiteY0" fmla="*/ 0 h 8925"/>
                  <a:gd name="connsiteX1" fmla="*/ 44627 w 44626"/>
                  <a:gd name="connsiteY1" fmla="*/ 0 h 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626" h="8925">
                    <a:moveTo>
                      <a:pt x="0" y="0"/>
                    </a:moveTo>
                    <a:lnTo>
                      <a:pt x="44627" y="0"/>
                    </a:lnTo>
                  </a:path>
                </a:pathLst>
              </a:custGeom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6A408F93-4E41-058E-FE4D-031251647A62}"/>
                  </a:ext>
                </a:extLst>
              </p:cNvPr>
              <p:cNvSpPr/>
              <p:nvPr/>
            </p:nvSpPr>
            <p:spPr>
              <a:xfrm>
                <a:off x="6365544" y="9986568"/>
                <a:ext cx="8925" cy="43734"/>
              </a:xfrm>
              <a:custGeom>
                <a:avLst/>
                <a:gdLst>
                  <a:gd name="connsiteX0" fmla="*/ 0 w 8925"/>
                  <a:gd name="connsiteY0" fmla="*/ 0 h 43734"/>
                  <a:gd name="connsiteX1" fmla="*/ 0 w 8925"/>
                  <a:gd name="connsiteY1" fmla="*/ 43734 h 4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25" h="43734">
                    <a:moveTo>
                      <a:pt x="0" y="0"/>
                    </a:moveTo>
                    <a:lnTo>
                      <a:pt x="0" y="43734"/>
                    </a:lnTo>
                  </a:path>
                </a:pathLst>
              </a:custGeom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id="{B3B008BD-6D36-416B-87E7-ADF708EA8D28}"/>
              </a:ext>
            </a:extLst>
          </p:cNvPr>
          <p:cNvSpPr/>
          <p:nvPr/>
        </p:nvSpPr>
        <p:spPr>
          <a:xfrm>
            <a:off x="7579662" y="4426039"/>
            <a:ext cx="2534831" cy="188268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6A864C2-7B55-4AD2-8105-D7BF3893E676}"/>
              </a:ext>
            </a:extLst>
          </p:cNvPr>
          <p:cNvSpPr/>
          <p:nvPr/>
        </p:nvSpPr>
        <p:spPr>
          <a:xfrm>
            <a:off x="7715998" y="5755944"/>
            <a:ext cx="2262158" cy="369332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曾患妊娠糖尿病女性</a:t>
            </a:r>
          </a:p>
        </p:txBody>
      </p:sp>
      <p:grpSp>
        <p:nvGrpSpPr>
          <p:cNvPr id="163" name="图形 3">
            <a:extLst>
              <a:ext uri="{FF2B5EF4-FFF2-40B4-BE49-F238E27FC236}">
                <a16:creationId xmlns:a16="http://schemas.microsoft.com/office/drawing/2014/main" id="{3CA20604-CD2A-319B-7846-4F5CF88B1205}"/>
              </a:ext>
            </a:extLst>
          </p:cNvPr>
          <p:cNvGrpSpPr>
            <a:grpSpLocks/>
          </p:cNvGrpSpPr>
          <p:nvPr/>
        </p:nvGrpSpPr>
        <p:grpSpPr>
          <a:xfrm>
            <a:off x="8338515" y="4611229"/>
            <a:ext cx="1017125" cy="1017125"/>
            <a:chOff x="5680079" y="10588135"/>
            <a:chExt cx="446266" cy="446266"/>
          </a:xfrm>
          <a:noFill/>
        </p:grpSpPr>
        <p:grpSp>
          <p:nvGrpSpPr>
            <p:cNvPr id="164" name="图形 3">
              <a:extLst>
                <a:ext uri="{FF2B5EF4-FFF2-40B4-BE49-F238E27FC236}">
                  <a16:creationId xmlns:a16="http://schemas.microsoft.com/office/drawing/2014/main" id="{75C7B3CB-0CD6-906C-BA1C-0AE9442CBA10}"/>
                </a:ext>
              </a:extLst>
            </p:cNvPr>
            <p:cNvGrpSpPr/>
            <p:nvPr/>
          </p:nvGrpSpPr>
          <p:grpSpPr>
            <a:xfrm>
              <a:off x="5767098" y="10629192"/>
              <a:ext cx="272347" cy="364038"/>
              <a:chOff x="5767098" y="10629192"/>
              <a:chExt cx="272347" cy="364038"/>
            </a:xfrm>
            <a:noFill/>
          </p:grpSpPr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46956930-80A0-6776-9583-B1DCA624C30F}"/>
                  </a:ext>
                </a:extLst>
              </p:cNvPr>
              <p:cNvSpPr/>
              <p:nvPr/>
            </p:nvSpPr>
            <p:spPr>
              <a:xfrm>
                <a:off x="5767098" y="10629192"/>
                <a:ext cx="263746" cy="364038"/>
              </a:xfrm>
              <a:custGeom>
                <a:avLst/>
                <a:gdLst>
                  <a:gd name="connsiteX0" fmla="*/ 91488 w 263746"/>
                  <a:gd name="connsiteY0" fmla="*/ 0 h 364038"/>
                  <a:gd name="connsiteX1" fmla="*/ 29903 w 263746"/>
                  <a:gd name="connsiteY1" fmla="*/ 40164 h 364038"/>
                  <a:gd name="connsiteX2" fmla="*/ 20085 w 263746"/>
                  <a:gd name="connsiteY2" fmla="*/ 125847 h 364038"/>
                  <a:gd name="connsiteX3" fmla="*/ 263747 w 263746"/>
                  <a:gd name="connsiteY3" fmla="*/ 314172 h 364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746" h="364038">
                    <a:moveTo>
                      <a:pt x="91488" y="0"/>
                    </a:moveTo>
                    <a:cubicBezTo>
                      <a:pt x="91488" y="0"/>
                      <a:pt x="70067" y="25883"/>
                      <a:pt x="29903" y="40164"/>
                    </a:cubicBezTo>
                    <a:cubicBezTo>
                      <a:pt x="-11153" y="54445"/>
                      <a:pt x="26333" y="112459"/>
                      <a:pt x="20085" y="125847"/>
                    </a:cubicBezTo>
                    <a:cubicBezTo>
                      <a:pt x="-69168" y="327560"/>
                      <a:pt x="161998" y="432878"/>
                      <a:pt x="263747" y="314172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129025A0-78BD-7BB8-112B-5B669A94ED9D}"/>
                  </a:ext>
                </a:extLst>
              </p:cNvPr>
              <p:cNvSpPr/>
              <p:nvPr/>
            </p:nvSpPr>
            <p:spPr>
              <a:xfrm>
                <a:off x="5887147" y="10637225"/>
                <a:ext cx="152299" cy="316849"/>
              </a:xfrm>
              <a:custGeom>
                <a:avLst/>
                <a:gdLst>
                  <a:gd name="connsiteX0" fmla="*/ 0 w 152299"/>
                  <a:gd name="connsiteY0" fmla="*/ 0 h 316849"/>
                  <a:gd name="connsiteX1" fmla="*/ 39272 w 152299"/>
                  <a:gd name="connsiteY1" fmla="*/ 76758 h 316849"/>
                  <a:gd name="connsiteX2" fmla="*/ 90146 w 152299"/>
                  <a:gd name="connsiteY2" fmla="*/ 111567 h 316849"/>
                  <a:gd name="connsiteX3" fmla="*/ 68725 w 152299"/>
                  <a:gd name="connsiteY3" fmla="*/ 150838 h 316849"/>
                  <a:gd name="connsiteX4" fmla="*/ 102641 w 152299"/>
                  <a:gd name="connsiteY4" fmla="*/ 316849 h 316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99" h="316849">
                    <a:moveTo>
                      <a:pt x="0" y="0"/>
                    </a:moveTo>
                    <a:cubicBezTo>
                      <a:pt x="0" y="0"/>
                      <a:pt x="8033" y="65155"/>
                      <a:pt x="39272" y="76758"/>
                    </a:cubicBezTo>
                    <a:cubicBezTo>
                      <a:pt x="70510" y="89253"/>
                      <a:pt x="90146" y="102641"/>
                      <a:pt x="90146" y="111567"/>
                    </a:cubicBezTo>
                    <a:cubicBezTo>
                      <a:pt x="90146" y="120492"/>
                      <a:pt x="83898" y="142805"/>
                      <a:pt x="68725" y="150838"/>
                    </a:cubicBezTo>
                    <a:cubicBezTo>
                      <a:pt x="193680" y="197250"/>
                      <a:pt x="155301" y="291858"/>
                      <a:pt x="102641" y="316849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FAF95A56-AFB3-CEF6-B4FE-599D86D793E7}"/>
                  </a:ext>
                </a:extLst>
              </p:cNvPr>
              <p:cNvSpPr/>
              <p:nvPr/>
            </p:nvSpPr>
            <p:spPr>
              <a:xfrm>
                <a:off x="5820913" y="10684529"/>
                <a:ext cx="35916" cy="191894"/>
              </a:xfrm>
              <a:custGeom>
                <a:avLst/>
                <a:gdLst>
                  <a:gd name="connsiteX0" fmla="*/ 18037 w 35916"/>
                  <a:gd name="connsiteY0" fmla="*/ 0 h 191894"/>
                  <a:gd name="connsiteX1" fmla="*/ 20715 w 35916"/>
                  <a:gd name="connsiteY1" fmla="*/ 101749 h 191894"/>
                  <a:gd name="connsiteX2" fmla="*/ 187 w 35916"/>
                  <a:gd name="connsiteY2" fmla="*/ 191895 h 191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916" h="191894">
                    <a:moveTo>
                      <a:pt x="18037" y="0"/>
                    </a:moveTo>
                    <a:cubicBezTo>
                      <a:pt x="18037" y="0"/>
                      <a:pt x="56416" y="46412"/>
                      <a:pt x="20715" y="101749"/>
                    </a:cubicBezTo>
                    <a:cubicBezTo>
                      <a:pt x="-3384" y="144590"/>
                      <a:pt x="187" y="191895"/>
                      <a:pt x="187" y="191895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C335CC21-1265-B443-710C-8E0B6B7E6F84}"/>
                  </a:ext>
                </a:extLst>
              </p:cNvPr>
              <p:cNvSpPr/>
              <p:nvPr/>
            </p:nvSpPr>
            <p:spPr>
              <a:xfrm>
                <a:off x="5804141" y="10883564"/>
                <a:ext cx="122277" cy="81220"/>
              </a:xfrm>
              <a:custGeom>
                <a:avLst/>
                <a:gdLst>
                  <a:gd name="connsiteX0" fmla="*/ 0 w 122277"/>
                  <a:gd name="connsiteY0" fmla="*/ 0 h 81220"/>
                  <a:gd name="connsiteX1" fmla="*/ 65155 w 122277"/>
                  <a:gd name="connsiteY1" fmla="*/ 38379 h 81220"/>
                  <a:gd name="connsiteX2" fmla="*/ 122277 w 122277"/>
                  <a:gd name="connsiteY2" fmla="*/ 81221 h 8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277" h="81220">
                    <a:moveTo>
                      <a:pt x="0" y="0"/>
                    </a:moveTo>
                    <a:cubicBezTo>
                      <a:pt x="0" y="0"/>
                      <a:pt x="46412" y="16958"/>
                      <a:pt x="65155" y="38379"/>
                    </a:cubicBezTo>
                    <a:cubicBezTo>
                      <a:pt x="83898" y="59800"/>
                      <a:pt x="107997" y="79435"/>
                      <a:pt x="122277" y="81221"/>
                    </a:cubicBezTo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EA51616E-26DA-FF9F-1199-D53CA6B9F53C}"/>
                </a:ext>
              </a:extLst>
            </p:cNvPr>
            <p:cNvSpPr/>
            <p:nvPr/>
          </p:nvSpPr>
          <p:spPr>
            <a:xfrm>
              <a:off x="5680079" y="10588135"/>
              <a:ext cx="446266" cy="446266"/>
            </a:xfrm>
            <a:custGeom>
              <a:avLst/>
              <a:gdLst>
                <a:gd name="connsiteX0" fmla="*/ 446267 w 446266"/>
                <a:gd name="connsiteY0" fmla="*/ 223133 h 446266"/>
                <a:gd name="connsiteX1" fmla="*/ 223133 w 446266"/>
                <a:gd name="connsiteY1" fmla="*/ 446266 h 446266"/>
                <a:gd name="connsiteX2" fmla="*/ 0 w 446266"/>
                <a:gd name="connsiteY2" fmla="*/ 223133 h 446266"/>
                <a:gd name="connsiteX3" fmla="*/ 223133 w 446266"/>
                <a:gd name="connsiteY3" fmla="*/ 0 h 446266"/>
                <a:gd name="connsiteX4" fmla="*/ 446267 w 446266"/>
                <a:gd name="connsiteY4" fmla="*/ 223133 h 44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266" h="446266">
                  <a:moveTo>
                    <a:pt x="446267" y="223133"/>
                  </a:moveTo>
                  <a:cubicBezTo>
                    <a:pt x="446267" y="346366"/>
                    <a:pt x="346367" y="446266"/>
                    <a:pt x="223133" y="446266"/>
                  </a:cubicBezTo>
                  <a:cubicBezTo>
                    <a:pt x="99900" y="446266"/>
                    <a:pt x="0" y="346366"/>
                    <a:pt x="0" y="223133"/>
                  </a:cubicBezTo>
                  <a:cubicBezTo>
                    <a:pt x="0" y="99900"/>
                    <a:pt x="99900" y="0"/>
                    <a:pt x="223133" y="0"/>
                  </a:cubicBezTo>
                  <a:cubicBezTo>
                    <a:pt x="346367" y="0"/>
                    <a:pt x="446267" y="99900"/>
                    <a:pt x="446267" y="22313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05E176DB-B7EC-46D9-A803-CE1FF89872CB}"/>
              </a:ext>
            </a:extLst>
          </p:cNvPr>
          <p:cNvSpPr/>
          <p:nvPr/>
        </p:nvSpPr>
        <p:spPr>
          <a:xfrm>
            <a:off x="2077507" y="4426039"/>
            <a:ext cx="2534831" cy="188268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B2CCCBF-CF3A-4226-BD5B-4FF6B87A8FDF}"/>
              </a:ext>
            </a:extLst>
          </p:cNvPr>
          <p:cNvSpPr/>
          <p:nvPr/>
        </p:nvSpPr>
        <p:spPr>
          <a:xfrm>
            <a:off x="2213843" y="5755944"/>
            <a:ext cx="2262158" cy="369332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缺乏体力活动，久坐</a:t>
            </a:r>
          </a:p>
        </p:txBody>
      </p:sp>
      <p:grpSp>
        <p:nvGrpSpPr>
          <p:cNvPr id="146" name="图形 3">
            <a:extLst>
              <a:ext uri="{FF2B5EF4-FFF2-40B4-BE49-F238E27FC236}">
                <a16:creationId xmlns:a16="http://schemas.microsoft.com/office/drawing/2014/main" id="{9FC5A5A6-5605-0270-92D7-1A5DDE57B98A}"/>
              </a:ext>
            </a:extLst>
          </p:cNvPr>
          <p:cNvGrpSpPr>
            <a:grpSpLocks/>
          </p:cNvGrpSpPr>
          <p:nvPr/>
        </p:nvGrpSpPr>
        <p:grpSpPr>
          <a:xfrm>
            <a:off x="2836360" y="4611229"/>
            <a:ext cx="1017125" cy="1017125"/>
            <a:chOff x="4282373" y="10588135"/>
            <a:chExt cx="446266" cy="446266"/>
          </a:xfrm>
          <a:noFill/>
        </p:grpSpPr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2A952AAB-91BA-1D04-2CFB-A648FFC25AAB}"/>
                </a:ext>
              </a:extLst>
            </p:cNvPr>
            <p:cNvSpPr/>
            <p:nvPr/>
          </p:nvSpPr>
          <p:spPr>
            <a:xfrm>
              <a:off x="4282373" y="10588135"/>
              <a:ext cx="446266" cy="446266"/>
            </a:xfrm>
            <a:custGeom>
              <a:avLst/>
              <a:gdLst>
                <a:gd name="connsiteX0" fmla="*/ 446266 w 446266"/>
                <a:gd name="connsiteY0" fmla="*/ 223133 h 446266"/>
                <a:gd name="connsiteX1" fmla="*/ 223133 w 446266"/>
                <a:gd name="connsiteY1" fmla="*/ 446266 h 446266"/>
                <a:gd name="connsiteX2" fmla="*/ 0 w 446266"/>
                <a:gd name="connsiteY2" fmla="*/ 223133 h 446266"/>
                <a:gd name="connsiteX3" fmla="*/ 223133 w 446266"/>
                <a:gd name="connsiteY3" fmla="*/ 0 h 446266"/>
                <a:gd name="connsiteX4" fmla="*/ 446266 w 446266"/>
                <a:gd name="connsiteY4" fmla="*/ 223133 h 44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266" h="446266">
                  <a:moveTo>
                    <a:pt x="446266" y="223133"/>
                  </a:moveTo>
                  <a:cubicBezTo>
                    <a:pt x="446266" y="346366"/>
                    <a:pt x="346366" y="446266"/>
                    <a:pt x="223133" y="446266"/>
                  </a:cubicBezTo>
                  <a:cubicBezTo>
                    <a:pt x="99900" y="446266"/>
                    <a:pt x="0" y="346366"/>
                    <a:pt x="0" y="223133"/>
                  </a:cubicBezTo>
                  <a:cubicBezTo>
                    <a:pt x="0" y="99900"/>
                    <a:pt x="99900" y="0"/>
                    <a:pt x="223133" y="0"/>
                  </a:cubicBezTo>
                  <a:cubicBezTo>
                    <a:pt x="346366" y="0"/>
                    <a:pt x="446266" y="99900"/>
                    <a:pt x="446266" y="22313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148" name="图形 3">
              <a:extLst>
                <a:ext uri="{FF2B5EF4-FFF2-40B4-BE49-F238E27FC236}">
                  <a16:creationId xmlns:a16="http://schemas.microsoft.com/office/drawing/2014/main" id="{174ECAAA-8877-9C50-DB3C-1FF7CB9843CF}"/>
                </a:ext>
              </a:extLst>
            </p:cNvPr>
            <p:cNvGrpSpPr/>
            <p:nvPr/>
          </p:nvGrpSpPr>
          <p:grpSpPr>
            <a:xfrm>
              <a:off x="4382336" y="10664893"/>
              <a:ext cx="247231" cy="292750"/>
              <a:chOff x="4382336" y="10664893"/>
              <a:chExt cx="247231" cy="292750"/>
            </a:xfrm>
            <a:noFill/>
          </p:grpSpPr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0C463EF4-FA39-43DC-F2EB-651D3216809B}"/>
                  </a:ext>
                </a:extLst>
              </p:cNvPr>
              <p:cNvSpPr/>
              <p:nvPr/>
            </p:nvSpPr>
            <p:spPr>
              <a:xfrm>
                <a:off x="4410897" y="10664893"/>
                <a:ext cx="66047" cy="66047"/>
              </a:xfrm>
              <a:custGeom>
                <a:avLst/>
                <a:gdLst>
                  <a:gd name="connsiteX0" fmla="*/ 66047 w 66047"/>
                  <a:gd name="connsiteY0" fmla="*/ 33024 h 66047"/>
                  <a:gd name="connsiteX1" fmla="*/ 33024 w 66047"/>
                  <a:gd name="connsiteY1" fmla="*/ 66048 h 66047"/>
                  <a:gd name="connsiteX2" fmla="*/ 0 w 66047"/>
                  <a:gd name="connsiteY2" fmla="*/ 33024 h 66047"/>
                  <a:gd name="connsiteX3" fmla="*/ 33024 w 66047"/>
                  <a:gd name="connsiteY3" fmla="*/ 0 h 66047"/>
                  <a:gd name="connsiteX4" fmla="*/ 66047 w 66047"/>
                  <a:gd name="connsiteY4" fmla="*/ 33024 h 66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47" h="66047">
                    <a:moveTo>
                      <a:pt x="66047" y="33024"/>
                    </a:moveTo>
                    <a:cubicBezTo>
                      <a:pt x="66047" y="51262"/>
                      <a:pt x="51262" y="66048"/>
                      <a:pt x="33024" y="66048"/>
                    </a:cubicBezTo>
                    <a:cubicBezTo>
                      <a:pt x="14785" y="66048"/>
                      <a:pt x="0" y="51262"/>
                      <a:pt x="0" y="33024"/>
                    </a:cubicBezTo>
                    <a:cubicBezTo>
                      <a:pt x="0" y="14785"/>
                      <a:pt x="14785" y="0"/>
                      <a:pt x="33024" y="0"/>
                    </a:cubicBezTo>
                    <a:cubicBezTo>
                      <a:pt x="51262" y="0"/>
                      <a:pt x="66047" y="14785"/>
                      <a:pt x="66047" y="33024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BC6D2CB7-4B4F-C6F9-A5A4-898F0C94E809}"/>
                  </a:ext>
                </a:extLst>
              </p:cNvPr>
              <p:cNvSpPr/>
              <p:nvPr/>
            </p:nvSpPr>
            <p:spPr>
              <a:xfrm>
                <a:off x="4417989" y="10749684"/>
                <a:ext cx="128572" cy="207960"/>
              </a:xfrm>
              <a:custGeom>
                <a:avLst/>
                <a:gdLst>
                  <a:gd name="connsiteX0" fmla="*/ 128573 w 128572"/>
                  <a:gd name="connsiteY0" fmla="*/ 49982 h 207960"/>
                  <a:gd name="connsiteX1" fmla="*/ 79484 w 128572"/>
                  <a:gd name="connsiteY1" fmla="*/ 49982 h 207960"/>
                  <a:gd name="connsiteX2" fmla="*/ 63418 w 128572"/>
                  <a:gd name="connsiteY2" fmla="*/ 41057 h 207960"/>
                  <a:gd name="connsiteX3" fmla="*/ 43782 w 128572"/>
                  <a:gd name="connsiteY3" fmla="*/ 9818 h 207960"/>
                  <a:gd name="connsiteX4" fmla="*/ 25932 w 128572"/>
                  <a:gd name="connsiteY4" fmla="*/ 0 h 207960"/>
                  <a:gd name="connsiteX5" fmla="*/ 25932 w 128572"/>
                  <a:gd name="connsiteY5" fmla="*/ 0 h 207960"/>
                  <a:gd name="connsiteX6" fmla="*/ 5403 w 128572"/>
                  <a:gd name="connsiteY6" fmla="*/ 19636 h 207960"/>
                  <a:gd name="connsiteX7" fmla="*/ 48 w 128572"/>
                  <a:gd name="connsiteY7" fmla="*/ 99071 h 207960"/>
                  <a:gd name="connsiteX8" fmla="*/ 25932 w 128572"/>
                  <a:gd name="connsiteY8" fmla="*/ 126740 h 207960"/>
                  <a:gd name="connsiteX9" fmla="*/ 79484 w 128572"/>
                  <a:gd name="connsiteY9" fmla="*/ 126740 h 207960"/>
                  <a:gd name="connsiteX10" fmla="*/ 91087 w 128572"/>
                  <a:gd name="connsiteY10" fmla="*/ 138343 h 207960"/>
                  <a:gd name="connsiteX11" fmla="*/ 91087 w 128572"/>
                  <a:gd name="connsiteY11" fmla="*/ 191895 h 207960"/>
                  <a:gd name="connsiteX12" fmla="*/ 107152 w 128572"/>
                  <a:gd name="connsiteY12" fmla="*/ 207960 h 207960"/>
                  <a:gd name="connsiteX13" fmla="*/ 107152 w 128572"/>
                  <a:gd name="connsiteY13" fmla="*/ 207960 h 207960"/>
                  <a:gd name="connsiteX14" fmla="*/ 123218 w 128572"/>
                  <a:gd name="connsiteY14" fmla="*/ 191895 h 207960"/>
                  <a:gd name="connsiteX15" fmla="*/ 123218 w 128572"/>
                  <a:gd name="connsiteY15" fmla="*/ 116922 h 207960"/>
                  <a:gd name="connsiteX16" fmla="*/ 104475 w 128572"/>
                  <a:gd name="connsiteY16" fmla="*/ 98179 h 207960"/>
                  <a:gd name="connsiteX17" fmla="*/ 56278 w 128572"/>
                  <a:gd name="connsiteY17" fmla="*/ 98179 h 207960"/>
                  <a:gd name="connsiteX18" fmla="*/ 44675 w 128572"/>
                  <a:gd name="connsiteY18" fmla="*/ 86576 h 207960"/>
                  <a:gd name="connsiteX19" fmla="*/ 44675 w 128572"/>
                  <a:gd name="connsiteY19" fmla="*/ 79435 h 20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72" h="207960">
                    <a:moveTo>
                      <a:pt x="128573" y="49982"/>
                    </a:moveTo>
                    <a:lnTo>
                      <a:pt x="79484" y="49982"/>
                    </a:lnTo>
                    <a:cubicBezTo>
                      <a:pt x="73236" y="49982"/>
                      <a:pt x="66988" y="46412"/>
                      <a:pt x="63418" y="41057"/>
                    </a:cubicBezTo>
                    <a:lnTo>
                      <a:pt x="43782" y="9818"/>
                    </a:lnTo>
                    <a:cubicBezTo>
                      <a:pt x="40212" y="3570"/>
                      <a:pt x="33072" y="0"/>
                      <a:pt x="25932" y="0"/>
                    </a:cubicBezTo>
                    <a:lnTo>
                      <a:pt x="25932" y="0"/>
                    </a:lnTo>
                    <a:cubicBezTo>
                      <a:pt x="15221" y="0"/>
                      <a:pt x="5403" y="8925"/>
                      <a:pt x="5403" y="19636"/>
                    </a:cubicBezTo>
                    <a:lnTo>
                      <a:pt x="48" y="99071"/>
                    </a:lnTo>
                    <a:cubicBezTo>
                      <a:pt x="-844" y="114244"/>
                      <a:pt x="10759" y="126740"/>
                      <a:pt x="25932" y="126740"/>
                    </a:cubicBezTo>
                    <a:lnTo>
                      <a:pt x="79484" y="126740"/>
                    </a:lnTo>
                    <a:cubicBezTo>
                      <a:pt x="85731" y="126740"/>
                      <a:pt x="91087" y="132095"/>
                      <a:pt x="91087" y="138343"/>
                    </a:cubicBezTo>
                    <a:lnTo>
                      <a:pt x="91087" y="191895"/>
                    </a:lnTo>
                    <a:cubicBezTo>
                      <a:pt x="91087" y="200820"/>
                      <a:pt x="98227" y="207960"/>
                      <a:pt x="107152" y="207960"/>
                    </a:cubicBezTo>
                    <a:lnTo>
                      <a:pt x="107152" y="207960"/>
                    </a:lnTo>
                    <a:cubicBezTo>
                      <a:pt x="116078" y="207960"/>
                      <a:pt x="123218" y="200820"/>
                      <a:pt x="123218" y="191895"/>
                    </a:cubicBezTo>
                    <a:lnTo>
                      <a:pt x="123218" y="116922"/>
                    </a:lnTo>
                    <a:cubicBezTo>
                      <a:pt x="123218" y="106211"/>
                      <a:pt x="115185" y="98179"/>
                      <a:pt x="104475" y="98179"/>
                    </a:cubicBezTo>
                    <a:lnTo>
                      <a:pt x="56278" y="98179"/>
                    </a:lnTo>
                    <a:cubicBezTo>
                      <a:pt x="50030" y="98179"/>
                      <a:pt x="44675" y="92823"/>
                      <a:pt x="44675" y="86576"/>
                    </a:cubicBezTo>
                    <a:lnTo>
                      <a:pt x="44675" y="79435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47BC3EA3-B830-4D94-4B19-508756D56031}"/>
                  </a:ext>
                </a:extLst>
              </p:cNvPr>
              <p:cNvSpPr/>
              <p:nvPr/>
            </p:nvSpPr>
            <p:spPr>
              <a:xfrm>
                <a:off x="4382336" y="10788063"/>
                <a:ext cx="8925" cy="169581"/>
              </a:xfrm>
              <a:custGeom>
                <a:avLst/>
                <a:gdLst>
                  <a:gd name="connsiteX0" fmla="*/ 0 w 8925"/>
                  <a:gd name="connsiteY0" fmla="*/ 0 h 169581"/>
                  <a:gd name="connsiteX1" fmla="*/ 0 w 8925"/>
                  <a:gd name="connsiteY1" fmla="*/ 169581 h 16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25" h="169581">
                    <a:moveTo>
                      <a:pt x="0" y="0"/>
                    </a:moveTo>
                    <a:lnTo>
                      <a:pt x="0" y="169581"/>
                    </a:lnTo>
                  </a:path>
                </a:pathLst>
              </a:custGeom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D4470081-F168-67DA-ECE5-45811393E98E}"/>
                  </a:ext>
                </a:extLst>
              </p:cNvPr>
              <p:cNvSpPr/>
              <p:nvPr/>
            </p:nvSpPr>
            <p:spPr>
              <a:xfrm>
                <a:off x="4382336" y="10896059"/>
                <a:ext cx="83005" cy="61584"/>
              </a:xfrm>
              <a:custGeom>
                <a:avLst/>
                <a:gdLst>
                  <a:gd name="connsiteX0" fmla="*/ 0 w 83005"/>
                  <a:gd name="connsiteY0" fmla="*/ 0 h 61584"/>
                  <a:gd name="connsiteX1" fmla="*/ 83005 w 83005"/>
                  <a:gd name="connsiteY1" fmla="*/ 0 h 61584"/>
                  <a:gd name="connsiteX2" fmla="*/ 83005 w 83005"/>
                  <a:gd name="connsiteY2" fmla="*/ 61585 h 61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005" h="61584">
                    <a:moveTo>
                      <a:pt x="0" y="0"/>
                    </a:moveTo>
                    <a:lnTo>
                      <a:pt x="83005" y="0"/>
                    </a:lnTo>
                    <a:lnTo>
                      <a:pt x="83005" y="61585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8ABA0D2C-2109-1BA9-F877-DAEA79CB723F}"/>
                  </a:ext>
                </a:extLst>
              </p:cNvPr>
              <p:cNvSpPr/>
              <p:nvPr/>
            </p:nvSpPr>
            <p:spPr>
              <a:xfrm>
                <a:off x="4532282" y="10763964"/>
                <a:ext cx="74080" cy="52659"/>
              </a:xfrm>
              <a:custGeom>
                <a:avLst/>
                <a:gdLst>
                  <a:gd name="connsiteX0" fmla="*/ 0 w 74080"/>
                  <a:gd name="connsiteY0" fmla="*/ 52659 h 52659"/>
                  <a:gd name="connsiteX1" fmla="*/ 57122 w 74080"/>
                  <a:gd name="connsiteY1" fmla="*/ 52659 h 52659"/>
                  <a:gd name="connsiteX2" fmla="*/ 74080 w 74080"/>
                  <a:gd name="connsiteY2" fmla="*/ 0 h 5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080" h="52659">
                    <a:moveTo>
                      <a:pt x="0" y="52659"/>
                    </a:moveTo>
                    <a:lnTo>
                      <a:pt x="57122" y="52659"/>
                    </a:lnTo>
                    <a:lnTo>
                      <a:pt x="74080" y="0"/>
                    </a:lnTo>
                  </a:path>
                </a:pathLst>
              </a:custGeom>
              <a:noFill/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73C67891-A283-62A0-C6AC-45B659BA22EF}"/>
                  </a:ext>
                </a:extLst>
              </p:cNvPr>
              <p:cNvSpPr/>
              <p:nvPr/>
            </p:nvSpPr>
            <p:spPr>
              <a:xfrm>
                <a:off x="4516216" y="10830904"/>
                <a:ext cx="113351" cy="8925"/>
              </a:xfrm>
              <a:custGeom>
                <a:avLst/>
                <a:gdLst>
                  <a:gd name="connsiteX0" fmla="*/ 0 w 113351"/>
                  <a:gd name="connsiteY0" fmla="*/ 0 h 8925"/>
                  <a:gd name="connsiteX1" fmla="*/ 113352 w 113351"/>
                  <a:gd name="connsiteY1" fmla="*/ 0 h 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3351" h="8925">
                    <a:moveTo>
                      <a:pt x="0" y="0"/>
                    </a:moveTo>
                    <a:lnTo>
                      <a:pt x="113352" y="0"/>
                    </a:lnTo>
                  </a:path>
                </a:pathLst>
              </a:custGeom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C5C1F995-74EB-08F2-3310-440A270AF481}"/>
                  </a:ext>
                </a:extLst>
              </p:cNvPr>
              <p:cNvSpPr/>
              <p:nvPr/>
            </p:nvSpPr>
            <p:spPr>
              <a:xfrm>
                <a:off x="4606362" y="10830904"/>
                <a:ext cx="8925" cy="126739"/>
              </a:xfrm>
              <a:custGeom>
                <a:avLst/>
                <a:gdLst>
                  <a:gd name="connsiteX0" fmla="*/ 0 w 8925"/>
                  <a:gd name="connsiteY0" fmla="*/ 126740 h 126739"/>
                  <a:gd name="connsiteX1" fmla="*/ 0 w 8925"/>
                  <a:gd name="connsiteY1" fmla="*/ 0 h 12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25" h="126739">
                    <a:moveTo>
                      <a:pt x="0" y="126740"/>
                    </a:moveTo>
                    <a:lnTo>
                      <a:pt x="0" y="0"/>
                    </a:lnTo>
                  </a:path>
                </a:pathLst>
              </a:custGeom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2F79DD1C-B4A5-4E72-B2A8-4C4FCF27A1BE}"/>
              </a:ext>
            </a:extLst>
          </p:cNvPr>
          <p:cNvCxnSpPr>
            <a:cxnSpLocks/>
          </p:cNvCxnSpPr>
          <p:nvPr/>
        </p:nvCxnSpPr>
        <p:spPr>
          <a:xfrm flipH="1">
            <a:off x="3344922" y="2427815"/>
            <a:ext cx="1" cy="1514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4F8E87AF-B94E-4D56-BA8D-DFC724EA6038}"/>
              </a:ext>
            </a:extLst>
          </p:cNvPr>
          <p:cNvCxnSpPr>
            <a:cxnSpLocks/>
          </p:cNvCxnSpPr>
          <p:nvPr/>
        </p:nvCxnSpPr>
        <p:spPr>
          <a:xfrm flipH="1">
            <a:off x="6095999" y="2427815"/>
            <a:ext cx="1" cy="1514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A085865E-EE44-408B-A024-CBE4FFF2C5B5}"/>
              </a:ext>
            </a:extLst>
          </p:cNvPr>
          <p:cNvCxnSpPr>
            <a:cxnSpLocks/>
          </p:cNvCxnSpPr>
          <p:nvPr/>
        </p:nvCxnSpPr>
        <p:spPr>
          <a:xfrm flipH="1">
            <a:off x="8847076" y="2427815"/>
            <a:ext cx="1" cy="1514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270A4F92-6778-4F76-BC84-0D122963152C}"/>
              </a:ext>
            </a:extLst>
          </p:cNvPr>
          <p:cNvCxnSpPr>
            <a:cxnSpLocks/>
          </p:cNvCxnSpPr>
          <p:nvPr/>
        </p:nvCxnSpPr>
        <p:spPr>
          <a:xfrm flipH="1">
            <a:off x="7471539" y="4564059"/>
            <a:ext cx="1" cy="1514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07B0FED-21CF-4138-A7C7-AAD7A8555228}"/>
              </a:ext>
            </a:extLst>
          </p:cNvPr>
          <p:cNvCxnSpPr>
            <a:cxnSpLocks/>
          </p:cNvCxnSpPr>
          <p:nvPr/>
        </p:nvCxnSpPr>
        <p:spPr>
          <a:xfrm flipH="1">
            <a:off x="4720461" y="4564059"/>
            <a:ext cx="1" cy="1514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064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79049b78-d7d2-4fc0-8d97-725fe4d21c8b&quot;,&quot;Name&quot;:&quot;2222&quot;,&quot;Kind&quot;:&quot;Custom&quot;,&quot;OldGuidesSetting&quot;:{&quot;HeaderHeight&quot;:0.0,&quot;FooterHeight&quot;:0.0,&quot;SideMargin&quot;:9.5,&quot;TopMargin&quot;:9.0,&quot;BottomMargin&quot;:10.0,&quot;IntervalMargin&quot;:0.0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heme/theme1.xml><?xml version="1.0" encoding="utf-8"?>
<a:theme xmlns:a="http://schemas.openxmlformats.org/drawingml/2006/main" name="主题1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C8C3C3"/>
      </a:lt2>
      <a:accent1>
        <a:srgbClr val="64A5FF"/>
      </a:accent1>
      <a:accent2>
        <a:srgbClr val="AAA0FF"/>
      </a:accent2>
      <a:accent3>
        <a:srgbClr val="F096FF"/>
      </a:accent3>
      <a:accent4>
        <a:srgbClr val="A5FAFF"/>
      </a:accent4>
      <a:accent5>
        <a:srgbClr val="7D7373"/>
      </a:accent5>
      <a:accent6>
        <a:srgbClr val="EBEBEB"/>
      </a:accent6>
      <a:hlink>
        <a:srgbClr val="0563C1"/>
      </a:hlink>
      <a:folHlink>
        <a:srgbClr val="954F72"/>
      </a:folHlink>
    </a:clrScheme>
    <a:fontScheme name="OPPO">
      <a:majorFont>
        <a:latin typeface="OPPOSans B"/>
        <a:ea typeface="OPPOSans B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2B54C7FC-80FA-4268-B1AB-7A4718C2F40B}" vid="{49D17BBD-BC41-4722-83BC-2CAB04E0C7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191</TotalTime>
  <Words>1759</Words>
  <Application>Microsoft Office PowerPoint</Application>
  <PresentationFormat>宽屏</PresentationFormat>
  <Paragraphs>263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3" baseType="lpstr">
      <vt:lpstr>Calibri</vt:lpstr>
      <vt:lpstr>Microsoft YaHei Light</vt:lpstr>
      <vt:lpstr>Microsoft YaHei</vt:lpstr>
      <vt:lpstr>OPPOSans B</vt:lpstr>
      <vt:lpstr>Arial</vt:lpstr>
      <vt:lpstr>OPPOSans R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滚筒洗衣机,WeChat:cooljyh</dc:creator>
  <cp:lastModifiedBy>滚筒洗衣机,WeChat:cooljyh</cp:lastModifiedBy>
  <cp:revision>10</cp:revision>
  <dcterms:created xsi:type="dcterms:W3CDTF">2022-05-18T02:34:28Z</dcterms:created>
  <dcterms:modified xsi:type="dcterms:W3CDTF">2022-05-18T05:49:22Z</dcterms:modified>
</cp:coreProperties>
</file>