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49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50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1" r:id="rId2"/>
  </p:sldMasterIdLst>
  <p:notesMasterIdLst>
    <p:notesMasterId r:id="rId65"/>
  </p:notesMasterIdLst>
  <p:sldIdLst>
    <p:sldId id="272" r:id="rId3"/>
    <p:sldId id="600" r:id="rId4"/>
    <p:sldId id="556" r:id="rId5"/>
    <p:sldId id="601" r:id="rId6"/>
    <p:sldId id="554" r:id="rId7"/>
    <p:sldId id="572" r:id="rId8"/>
    <p:sldId id="533" r:id="rId9"/>
    <p:sldId id="487" r:id="rId10"/>
    <p:sldId id="514" r:id="rId11"/>
    <p:sldId id="603" r:id="rId12"/>
    <p:sldId id="555" r:id="rId13"/>
    <p:sldId id="598" r:id="rId14"/>
    <p:sldId id="510" r:id="rId15"/>
    <p:sldId id="513" r:id="rId16"/>
    <p:sldId id="593" r:id="rId17"/>
    <p:sldId id="594" r:id="rId18"/>
    <p:sldId id="551" r:id="rId19"/>
    <p:sldId id="582" r:id="rId20"/>
    <p:sldId id="583" r:id="rId21"/>
    <p:sldId id="581" r:id="rId22"/>
    <p:sldId id="591" r:id="rId23"/>
    <p:sldId id="531" r:id="rId24"/>
    <p:sldId id="516" r:id="rId25"/>
    <p:sldId id="517" r:id="rId26"/>
    <p:sldId id="268" r:id="rId27"/>
    <p:sldId id="553" r:id="rId28"/>
    <p:sldId id="577" r:id="rId29"/>
    <p:sldId id="596" r:id="rId30"/>
    <p:sldId id="259" r:id="rId31"/>
    <p:sldId id="538" r:id="rId32"/>
    <p:sldId id="579" r:id="rId33"/>
    <p:sldId id="539" r:id="rId34"/>
    <p:sldId id="584" r:id="rId35"/>
    <p:sldId id="540" r:id="rId36"/>
    <p:sldId id="599" r:id="rId37"/>
    <p:sldId id="479" r:id="rId38"/>
    <p:sldId id="530" r:id="rId39"/>
    <p:sldId id="578" r:id="rId40"/>
    <p:sldId id="562" r:id="rId41"/>
    <p:sldId id="602" r:id="rId42"/>
    <p:sldId id="541" r:id="rId43"/>
    <p:sldId id="592" r:id="rId44"/>
    <p:sldId id="491" r:id="rId45"/>
    <p:sldId id="575" r:id="rId46"/>
    <p:sldId id="273" r:id="rId47"/>
    <p:sldId id="529" r:id="rId48"/>
    <p:sldId id="265" r:id="rId49"/>
    <p:sldId id="267" r:id="rId50"/>
    <p:sldId id="478" r:id="rId51"/>
    <p:sldId id="266" r:id="rId52"/>
    <p:sldId id="571" r:id="rId53"/>
    <p:sldId id="528" r:id="rId54"/>
    <p:sldId id="606" r:id="rId55"/>
    <p:sldId id="605" r:id="rId56"/>
    <p:sldId id="604" r:id="rId57"/>
    <p:sldId id="560" r:id="rId58"/>
    <p:sldId id="607" r:id="rId59"/>
    <p:sldId id="565" r:id="rId60"/>
    <p:sldId id="561" r:id="rId61"/>
    <p:sldId id="563" r:id="rId62"/>
    <p:sldId id="1723" r:id="rId63"/>
    <p:sldId id="1728" r:id="rId64"/>
  </p:sldIdLst>
  <p:sldSz cx="12192000" cy="6858000"/>
  <p:notesSz cx="6858000" cy="9144000"/>
  <p:custDataLst>
    <p:tags r:id="rId6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864467870@qq.com" initials="8" lastIdx="3" clrIdx="0">
    <p:extLst>
      <p:ext uri="{19B8F6BF-5375-455C-9EA6-DF929625EA0E}">
        <p15:presenceInfo xmlns:p15="http://schemas.microsoft.com/office/powerpoint/2012/main" userId="43671f0d07d26ff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E2F4"/>
    <a:srgbClr val="D31F00"/>
    <a:srgbClr val="76C0F6"/>
    <a:srgbClr val="E6EBF9"/>
    <a:srgbClr val="D8E1EF"/>
    <a:srgbClr val="D5DBE9"/>
    <a:srgbClr val="E7EAF2"/>
    <a:srgbClr val="D7E0EC"/>
    <a:srgbClr val="F2F2F4"/>
    <a:srgbClr val="C7D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7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78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874999999999999E-2"/>
          <c:y val="0.11497838291175964"/>
          <c:w val="0.96562499999999996"/>
          <c:h val="0.7700432341764806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深蓝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8000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数值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B1-40F6-957C-D2B8787B6D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40656944"/>
        <c:axId val="1636972640"/>
      </c:barChart>
      <c:barChart>
        <c:barDir val="bar"/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浅蓝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数值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B1-40F6-957C-D2B8787B6D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98685008"/>
        <c:axId val="896866216"/>
      </c:barChart>
      <c:catAx>
        <c:axId val="16406569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36972640"/>
        <c:crosses val="autoZero"/>
        <c:auto val="1"/>
        <c:lblAlgn val="ctr"/>
        <c:lblOffset val="100"/>
        <c:noMultiLvlLbl val="0"/>
      </c:catAx>
      <c:valAx>
        <c:axId val="16369726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40656944"/>
        <c:crosses val="autoZero"/>
        <c:crossBetween val="between"/>
      </c:valAx>
      <c:valAx>
        <c:axId val="896866216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898685008"/>
        <c:crosses val="max"/>
        <c:crossBetween val="between"/>
      </c:valAx>
      <c:catAx>
        <c:axId val="8986850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968662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BF9-499C-97ED-CFE992E595D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BF9-499C-97ED-CFE992E595D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BF9-499C-97ED-CFE992E595D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BF9-499C-97ED-CFE992E595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802245595308487"/>
          <c:y val="0.80668410233304699"/>
          <c:w val="0.61738773622754239"/>
          <c:h val="0.170963983498303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268423924593325E-2"/>
          <c:y val="0"/>
          <c:w val="0.77971124537756187"/>
          <c:h val="0.8671290809028998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占比</c:v>
                </c:pt>
              </c:strCache>
            </c:strRef>
          </c:tx>
          <c:spPr>
            <a:effectLst>
              <a:outerShdw blurRad="190500" sx="101000" sy="101000" algn="ctr" rotWithShape="0">
                <a:srgbClr val="000000">
                  <a:alpha val="35000"/>
                </a:srgbClr>
              </a:outerShdw>
            </a:effectLst>
          </c:spPr>
          <c:explosion val="5"/>
          <c:dPt>
            <c:idx val="0"/>
            <c:bubble3D val="0"/>
            <c:spPr>
              <a:blipFill dpi="0" rotWithShape="1">
                <a:blip xmlns:r="http://schemas.openxmlformats.org/officeDocument/2006/relationships" r:embed="rId3"/>
                <a:srcRect/>
                <a:tile tx="0" ty="0" sx="100000" sy="100000" flip="x" algn="tl"/>
              </a:blipFill>
              <a:ln w="19050">
                <a:solidFill>
                  <a:schemeClr val="lt1"/>
                </a:solidFill>
              </a:ln>
              <a:effectLst>
                <a:outerShdw blurRad="190500" sx="101000" sy="101000" algn="ctr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C924-462D-BAEF-2F5B456E56E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>
                <a:outerShdw blurRad="190500" sx="101000" sy="101000" algn="ctr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924-462D-BAEF-2F5B456E56E4}"/>
              </c:ext>
            </c:extLst>
          </c:dPt>
          <c:dLbls>
            <c:dLbl>
              <c:idx val="0"/>
              <c:layout>
                <c:manualLayout>
                  <c:x val="-0.19461019911938185"/>
                  <c:y val="-0.1354300041590107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924-462D-BAEF-2F5B456E56E4}"/>
                </c:ext>
              </c:extLst>
            </c:dLbl>
            <c:dLbl>
              <c:idx val="1"/>
              <c:layout>
                <c:manualLayout>
                  <c:x val="0.14476490368136075"/>
                  <c:y val="0.1685170920405506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924-462D-BAEF-2F5B456E56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000" b="0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mpact" panose="020B080603090205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核能系</c:v>
                </c:pt>
                <c:pt idx="1">
                  <c:v>经济系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</c:v>
                </c:pt>
                <c:pt idx="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24-462D-BAEF-2F5B456E56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2941129045557236E-2"/>
          <c:y val="0.89806748426122529"/>
          <c:w val="0.73907225429818979"/>
          <c:h val="8.87446206636688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874999999999999E-2"/>
          <c:y val="0.11497838291175964"/>
          <c:w val="0.96562499999999996"/>
          <c:h val="0.7700432341764806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浅蓝</c:v>
                </c:pt>
              </c:strCache>
            </c:strRef>
          </c:tx>
          <c:spPr>
            <a:solidFill>
              <a:schemeClr val="accent4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数值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4E-4C0A-B8CE-B9C92F1490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40656944"/>
        <c:axId val="1636972640"/>
      </c:barChart>
      <c:barChart>
        <c:barDir val="bar"/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深蓝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数值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4E-4C0A-B8CE-B9C92F1490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98685008"/>
        <c:axId val="896866216"/>
      </c:barChart>
      <c:catAx>
        <c:axId val="16406569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36972640"/>
        <c:crosses val="autoZero"/>
        <c:auto val="1"/>
        <c:lblAlgn val="ctr"/>
        <c:lblOffset val="100"/>
        <c:noMultiLvlLbl val="0"/>
      </c:catAx>
      <c:valAx>
        <c:axId val="16369726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40656944"/>
        <c:crosses val="autoZero"/>
        <c:crossBetween val="between"/>
      </c:valAx>
      <c:valAx>
        <c:axId val="896866216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898685008"/>
        <c:crosses val="max"/>
        <c:crossBetween val="between"/>
      </c:valAx>
      <c:catAx>
        <c:axId val="8986850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968662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5.0037565616797938E-2"/>
                  <c:y val="-5.16444874305985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0CA-4B92-B74E-B27ADE712599}"/>
                </c:ext>
              </c:extLst>
            </c:dLbl>
            <c:dLbl>
              <c:idx val="3"/>
              <c:layout>
                <c:manualLayout>
                  <c:x val="-4.5154691601049866E-2"/>
                  <c:y val="-5.17826572116270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0CA-4B92-B74E-B27ADE712599}"/>
                </c:ext>
              </c:extLst>
            </c:dLbl>
            <c:dLbl>
              <c:idx val="4"/>
              <c:layout>
                <c:manualLayout>
                  <c:x val="-5.7431965741124462E-2"/>
                  <c:y val="-5.06101738492930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0CA-4B92-B74E-B27ADE7125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2016</c:v>
                </c:pt>
                <c:pt idx="4">
                  <c:v>2018</c:v>
                </c:pt>
                <c:pt idx="5">
                  <c:v>2020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1.2</c:v>
                </c:pt>
                <c:pt idx="2">
                  <c:v>1.6</c:v>
                </c:pt>
                <c:pt idx="3">
                  <c:v>1.4</c:v>
                </c:pt>
                <c:pt idx="4">
                  <c:v>2.4</c:v>
                </c:pt>
                <c:pt idx="5">
                  <c:v>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90CA-4B92-B74E-B27ADE71259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83393584"/>
        <c:axId val="1665609856"/>
      </c:lineChart>
      <c:catAx>
        <c:axId val="11833935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65609856"/>
        <c:crosses val="autoZero"/>
        <c:auto val="1"/>
        <c:lblAlgn val="ctr"/>
        <c:lblOffset val="100"/>
        <c:noMultiLvlLbl val="0"/>
      </c:catAx>
      <c:valAx>
        <c:axId val="16656098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83393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2.9097738460379999E-2"/>
                  <c:y val="-5.26190629301032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CA1-42CC-B694-1393F73316FC}"/>
                </c:ext>
              </c:extLst>
            </c:dLbl>
            <c:dLbl>
              <c:idx val="3"/>
              <c:layout>
                <c:manualLayout>
                  <c:x val="-2.0503963574003699E-2"/>
                  <c:y val="2.41170705096306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4445250984251967E-2"/>
                      <c:h val="5.86483305575108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CA1-42CC-B694-1393F73316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j-ea"/>
                    <a:ea typeface="+mj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206B-4BE5-97E2-062D0DA5598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3.066018700787413E-2"/>
                  <c:y val="4.60416800638403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A1-42CC-B694-1393F73316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4"/>
                    </a:solidFill>
                    <a:latin typeface="+mj-ea"/>
                    <a:ea typeface="+mj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06B-4BE5-97E2-062D0DA5598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dLbl>
              <c:idx val="3"/>
              <c:layout>
                <c:manualLayout>
                  <c:x val="-2.0234374999999999E-2"/>
                  <c:y val="-4.33011038695641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CA1-42CC-B694-1393F73316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6"/>
                    </a:solidFill>
                    <a:latin typeface="+mj-ea"/>
                    <a:ea typeface="+mj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206B-4BE5-97E2-062D0DA559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3393584"/>
        <c:axId val="1665609856"/>
      </c:lineChart>
      <c:catAx>
        <c:axId val="1183393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5609856"/>
        <c:crosses val="autoZero"/>
        <c:auto val="1"/>
        <c:lblAlgn val="ctr"/>
        <c:lblOffset val="100"/>
        <c:noMultiLvlLbl val="0"/>
      </c:catAx>
      <c:valAx>
        <c:axId val="1665609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3393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j-ea"/>
                    <a:ea typeface="+mj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D4-438A-86D5-63C2BEB0ABD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j-ea"/>
                    <a:ea typeface="+mj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CD4-438A-86D5-63C2BEB0AB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7130463"/>
        <c:axId val="361734768"/>
      </c:barChart>
      <c:catAx>
        <c:axId val="397130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1734768"/>
        <c:crosses val="autoZero"/>
        <c:auto val="1"/>
        <c:lblAlgn val="ctr"/>
        <c:lblOffset val="100"/>
        <c:noMultiLvlLbl val="0"/>
      </c:catAx>
      <c:valAx>
        <c:axId val="3617347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97130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874999999999999E-2"/>
          <c:y val="0.11497838291175964"/>
          <c:w val="0.96562499999999996"/>
          <c:h val="0.770043234176480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>
              <a:gsLst>
                <a:gs pos="1000">
                  <a:schemeClr val="accent1">
                    <a:lumMod val="71000"/>
                    <a:lumOff val="29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3F-4EF7-B69D-8C49BB69613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3F-4EF7-B69D-8C49BB6961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40656944"/>
        <c:axId val="1636972640"/>
      </c:barChart>
      <c:catAx>
        <c:axId val="16406569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36972640"/>
        <c:crosses val="autoZero"/>
        <c:auto val="1"/>
        <c:lblAlgn val="ctr"/>
        <c:lblOffset val="100"/>
        <c:noMultiLvlLbl val="0"/>
      </c:catAx>
      <c:valAx>
        <c:axId val="163697264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640656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874999999999999E-2"/>
          <c:y val="0.11497838291175964"/>
          <c:w val="0.96562499999999996"/>
          <c:h val="0.770043234176480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>
              <a:gsLst>
                <a:gs pos="1000">
                  <a:schemeClr val="accent1">
                    <a:lumMod val="71000"/>
                    <a:lumOff val="29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BB-4DD8-90C6-0DADB94D319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BB-4DD8-90C6-0DADB94D31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40656944"/>
        <c:axId val="1636972640"/>
      </c:barChart>
      <c:catAx>
        <c:axId val="16406569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36972640"/>
        <c:crosses val="autoZero"/>
        <c:auto val="1"/>
        <c:lblAlgn val="ctr"/>
        <c:lblOffset val="100"/>
        <c:noMultiLvlLbl val="0"/>
      </c:catAx>
      <c:valAx>
        <c:axId val="163697264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640656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874999999999999E-2"/>
          <c:y val="0.11497838291175964"/>
          <c:w val="0.96562499999999996"/>
          <c:h val="0.770043234176480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>
              <a:gsLst>
                <a:gs pos="1000">
                  <a:schemeClr val="accent1">
                    <a:lumMod val="71000"/>
                    <a:lumOff val="29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BD-4BD3-B18B-870C5385780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BD-4BD3-B18B-870C538578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40656944"/>
        <c:axId val="1636972640"/>
      </c:barChart>
      <c:catAx>
        <c:axId val="16406569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36972640"/>
        <c:crosses val="autoZero"/>
        <c:auto val="1"/>
        <c:lblAlgn val="ctr"/>
        <c:lblOffset val="100"/>
        <c:noMultiLvlLbl val="0"/>
      </c:catAx>
      <c:valAx>
        <c:axId val="163697264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640656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2F4-4E13-89F9-9A3DC575F88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2F4-4E13-89F9-9A3DC575F88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2F4-4E13-89F9-9A3DC575F88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2F4-4E13-89F9-9A3DC575F8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802245595308487"/>
          <c:y val="0.80668410233304699"/>
          <c:w val="0.61738773622754239"/>
          <c:h val="0.170963983498303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4833CF-1951-4ECC-B0E8-905C60E3BAA6}" type="datetimeFigureOut">
              <a:rPr lang="zh-CN" altLang="en-US" smtClean="0"/>
              <a:t>2019/11/20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4B58C-E049-4A78-881A-50B82FFD30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842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931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15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869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7977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503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AE699-4510-49F4-8177-621024E1EAC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359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8976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16440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980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458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497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1804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3924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275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829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6559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6180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3142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6326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0364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9648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AE699-4510-49F4-8177-621024E1EACE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177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7508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8410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5109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5351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7533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2467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30651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3564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8089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0912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272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0967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5723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4224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3484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224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30474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2357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0267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96450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6796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76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6807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7356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90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51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2400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2562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06651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36479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24100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24100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579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45023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380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640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610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4B58C-E049-4A78-881A-50B82FFD301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568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（1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4">
            <a:extLst>
              <a:ext uri="{FF2B5EF4-FFF2-40B4-BE49-F238E27FC236}">
                <a16:creationId xmlns:a16="http://schemas.microsoft.com/office/drawing/2014/main" id="{5A8B2F8B-0BDC-445B-9FB8-799889FCED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0" r="34145" b="17145"/>
          <a:stretch/>
        </p:blipFill>
        <p:spPr>
          <a:xfrm>
            <a:off x="-1" y="-1"/>
            <a:ext cx="12192001" cy="68834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54E7993-4A46-4FF7-ABE6-DBD514B78D41}"/>
              </a:ext>
            </a:extLst>
          </p:cNvPr>
          <p:cNvSpPr/>
          <p:nvPr userDrawn="1"/>
        </p:nvSpPr>
        <p:spPr>
          <a:xfrm>
            <a:off x="-1" y="-25401"/>
            <a:ext cx="11515035" cy="6908799"/>
          </a:xfrm>
          <a:prstGeom prst="rect">
            <a:avLst/>
          </a:prstGeom>
          <a:gradFill>
            <a:gsLst>
              <a:gs pos="52900">
                <a:schemeClr val="accent1">
                  <a:alpha val="80000"/>
                </a:schemeClr>
              </a:gs>
              <a:gs pos="100000">
                <a:schemeClr val="accent1"/>
              </a:gs>
              <a:gs pos="0">
                <a:schemeClr val="accent1">
                  <a:alpha val="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620000" rtlCol="0" anchor="t" anchorCtr="0"/>
          <a:lstStyle/>
          <a:p>
            <a:pPr algn="ctr"/>
            <a:endParaRPr lang="zh-CN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582D60B-5BD8-409D-834F-8FCCBD68D7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00" y="975080"/>
            <a:ext cx="4532536" cy="468408"/>
          </a:xfrm>
          <a:prstGeom prst="rect">
            <a:avLst/>
          </a:prstGeom>
        </p:spPr>
      </p:pic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A022B78E-C6C6-4756-85A3-C47E9653B845}"/>
              </a:ext>
            </a:extLst>
          </p:cNvPr>
          <p:cNvCxnSpPr/>
          <p:nvPr userDrawn="1"/>
        </p:nvCxnSpPr>
        <p:spPr>
          <a:xfrm>
            <a:off x="487080" y="3476918"/>
            <a:ext cx="725601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标题 30">
            <a:extLst>
              <a:ext uri="{FF2B5EF4-FFF2-40B4-BE49-F238E27FC236}">
                <a16:creationId xmlns:a16="http://schemas.microsoft.com/office/drawing/2014/main" id="{2734BE1F-6FE0-4172-9983-8367947EB6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696" y="1852624"/>
            <a:ext cx="11695509" cy="9971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zh-CN" altLang="en-US" sz="7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A888E27D-7437-43C2-B8C7-A08AD7A5F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9637" y="3060839"/>
            <a:ext cx="7273456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zh-CN" altLang="en-US" sz="1800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altLang="zh-CN" dirty="0"/>
              <a:t>Click to Master subtitle style</a:t>
            </a:r>
            <a:endParaRPr lang="zh-CN" altLang="en-US" dirty="0"/>
          </a:p>
        </p:txBody>
      </p:sp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349396A4-B6CA-43B4-9FE9-36DFD2217F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219" y="3658129"/>
            <a:ext cx="2579956" cy="3665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zh-CN" altLang="en-US" sz="1800" dirty="0" smtClean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lvl="0">
              <a:lnSpc>
                <a:spcPct val="150000"/>
              </a:lnSpc>
            </a:pPr>
            <a:r>
              <a:rPr lang="en-US" altLang="zh-CN" dirty="0"/>
              <a:t>Signature</a:t>
            </a:r>
            <a:endParaRPr lang="zh-CN" altLang="en-US" dirty="0"/>
          </a:p>
        </p:txBody>
      </p:sp>
      <p:sp>
        <p:nvSpPr>
          <p:cNvPr id="36" name="文本占位符 34">
            <a:extLst>
              <a:ext uri="{FF2B5EF4-FFF2-40B4-BE49-F238E27FC236}">
                <a16:creationId xmlns:a16="http://schemas.microsoft.com/office/drawing/2014/main" id="{AAA4A64E-FE2F-4CA8-9E5C-7490020EB5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64796" y="3655898"/>
            <a:ext cx="2579956" cy="3665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zh-CN" altLang="en-US" sz="1800" dirty="0" smtClean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lvl="0">
              <a:lnSpc>
                <a:spcPct val="150000"/>
              </a:lnSpc>
            </a:pPr>
            <a:r>
              <a:rPr lang="en-US" altLang="zh-CN" dirty="0"/>
              <a:t>Signature</a:t>
            </a:r>
            <a:endParaRPr lang="zh-CN" altLang="en-US" dirty="0"/>
          </a:p>
        </p:txBody>
      </p:sp>
      <p:sp>
        <p:nvSpPr>
          <p:cNvPr id="37" name="文本占位符 34">
            <a:extLst>
              <a:ext uri="{FF2B5EF4-FFF2-40B4-BE49-F238E27FC236}">
                <a16:creationId xmlns:a16="http://schemas.microsoft.com/office/drawing/2014/main" id="{BD6A6B36-CE5C-4AB9-9687-F042982A44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637" y="4052205"/>
            <a:ext cx="2579956" cy="3665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zh-CN" altLang="en-US" sz="1800" dirty="0" smtClean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lvl="0">
              <a:lnSpc>
                <a:spcPct val="150000"/>
              </a:lnSpc>
            </a:pPr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6A92DBE3-7D27-4C4C-A0E1-F9F48B5BF2A4}"/>
              </a:ext>
            </a:extLst>
          </p:cNvPr>
          <p:cNvSpPr/>
          <p:nvPr userDrawn="1"/>
        </p:nvSpPr>
        <p:spPr>
          <a:xfrm>
            <a:off x="482699" y="4747721"/>
            <a:ext cx="693882" cy="693882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EFE119C3-3AAF-44F2-81E6-07A2F030D5F6}"/>
              </a:ext>
            </a:extLst>
          </p:cNvPr>
          <p:cNvSpPr/>
          <p:nvPr userDrawn="1"/>
        </p:nvSpPr>
        <p:spPr>
          <a:xfrm>
            <a:off x="1807494" y="4747721"/>
            <a:ext cx="693882" cy="693882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1D536E79-ED86-4736-9D7D-5384B462390C}"/>
              </a:ext>
            </a:extLst>
          </p:cNvPr>
          <p:cNvSpPr/>
          <p:nvPr userDrawn="1"/>
        </p:nvSpPr>
        <p:spPr>
          <a:xfrm>
            <a:off x="3132290" y="4747721"/>
            <a:ext cx="693882" cy="693882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voice-microphone-symbol_26706">
            <a:extLst>
              <a:ext uri="{FF2B5EF4-FFF2-40B4-BE49-F238E27FC236}">
                <a16:creationId xmlns:a16="http://schemas.microsoft.com/office/drawing/2014/main" id="{2E304956-E64C-4F7C-8B88-3FA9E202E50F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996505" y="4878459"/>
            <a:ext cx="315860" cy="434222"/>
          </a:xfrm>
          <a:custGeom>
            <a:avLst/>
            <a:gdLst>
              <a:gd name="connsiteX0" fmla="*/ 325000 h 606722"/>
              <a:gd name="connsiteY0" fmla="*/ 325000 h 606722"/>
              <a:gd name="connsiteX1" fmla="*/ 325000 h 606722"/>
              <a:gd name="connsiteY1" fmla="*/ 325000 h 606722"/>
              <a:gd name="connsiteX2" fmla="*/ 325000 h 606722"/>
              <a:gd name="connsiteY2" fmla="*/ 325000 h 606722"/>
              <a:gd name="connsiteX3" fmla="*/ 325000 h 606722"/>
              <a:gd name="connsiteY3" fmla="*/ 325000 h 606722"/>
              <a:gd name="connsiteX4" fmla="*/ 325000 h 606722"/>
              <a:gd name="connsiteY4" fmla="*/ 325000 h 606722"/>
              <a:gd name="connsiteX5" fmla="*/ 325000 h 606722"/>
              <a:gd name="connsiteY5" fmla="*/ 325000 h 606722"/>
              <a:gd name="connsiteX6" fmla="*/ 325000 h 606722"/>
              <a:gd name="connsiteY6" fmla="*/ 325000 h 606722"/>
              <a:gd name="connsiteX7" fmla="*/ 325000 h 606722"/>
              <a:gd name="connsiteY7" fmla="*/ 325000 h 606722"/>
              <a:gd name="connsiteX8" fmla="*/ 325000 h 606722"/>
              <a:gd name="connsiteY8" fmla="*/ 325000 h 606722"/>
              <a:gd name="connsiteX9" fmla="*/ 325000 h 606722"/>
              <a:gd name="connsiteY9" fmla="*/ 325000 h 606722"/>
              <a:gd name="connsiteX10" fmla="*/ 325000 h 606722"/>
              <a:gd name="connsiteY10" fmla="*/ 325000 h 606722"/>
              <a:gd name="connsiteX11" fmla="*/ 325000 h 606722"/>
              <a:gd name="connsiteY11" fmla="*/ 325000 h 606722"/>
              <a:gd name="connsiteX12" fmla="*/ 325000 h 606722"/>
              <a:gd name="connsiteY12" fmla="*/ 325000 h 606722"/>
              <a:gd name="connsiteX13" fmla="*/ 325000 h 606722"/>
              <a:gd name="connsiteY13" fmla="*/ 325000 h 606722"/>
              <a:gd name="connsiteX14" fmla="*/ 325000 h 606722"/>
              <a:gd name="connsiteY14" fmla="*/ 325000 h 606722"/>
              <a:gd name="connsiteX15" fmla="*/ 325000 h 606722"/>
              <a:gd name="connsiteY15" fmla="*/ 325000 h 606722"/>
              <a:gd name="connsiteX16" fmla="*/ 325000 h 606722"/>
              <a:gd name="connsiteY16" fmla="*/ 325000 h 606722"/>
              <a:gd name="connsiteX17" fmla="*/ 325000 h 606722"/>
              <a:gd name="connsiteY17" fmla="*/ 325000 h 606722"/>
              <a:gd name="connsiteX18" fmla="*/ 325000 h 606722"/>
              <a:gd name="connsiteY18" fmla="*/ 325000 h 606722"/>
              <a:gd name="connsiteX19" fmla="*/ 325000 h 606722"/>
              <a:gd name="connsiteY19" fmla="*/ 325000 h 606722"/>
              <a:gd name="connsiteX20" fmla="*/ 325000 h 606722"/>
              <a:gd name="connsiteY20" fmla="*/ 325000 h 606722"/>
              <a:gd name="connsiteX21" fmla="*/ 325000 h 606722"/>
              <a:gd name="connsiteY21" fmla="*/ 325000 h 606722"/>
              <a:gd name="connsiteX22" fmla="*/ 325000 h 606722"/>
              <a:gd name="connsiteY22" fmla="*/ 325000 h 606722"/>
              <a:gd name="connsiteX23" fmla="*/ 325000 h 606722"/>
              <a:gd name="connsiteY23" fmla="*/ 325000 h 606722"/>
              <a:gd name="connsiteX24" fmla="*/ 325000 h 606722"/>
              <a:gd name="connsiteY24" fmla="*/ 325000 h 606722"/>
              <a:gd name="connsiteX25" fmla="*/ 325000 h 606722"/>
              <a:gd name="connsiteY25" fmla="*/ 325000 h 606722"/>
              <a:gd name="connsiteX26" fmla="*/ 325000 h 606722"/>
              <a:gd name="connsiteY26" fmla="*/ 325000 h 606722"/>
              <a:gd name="connsiteX27" fmla="*/ 325000 h 606722"/>
              <a:gd name="connsiteY27" fmla="*/ 325000 h 606722"/>
              <a:gd name="connsiteX28" fmla="*/ 325000 h 606722"/>
              <a:gd name="connsiteY28" fmla="*/ 325000 h 606722"/>
              <a:gd name="connsiteX29" fmla="*/ 325000 h 606722"/>
              <a:gd name="connsiteY29" fmla="*/ 325000 h 606722"/>
              <a:gd name="connsiteX30" fmla="*/ 325000 h 606722"/>
              <a:gd name="connsiteY30" fmla="*/ 32500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42828" h="608768">
                <a:moveTo>
                  <a:pt x="26237" y="155244"/>
                </a:moveTo>
                <a:lnTo>
                  <a:pt x="64831" y="155244"/>
                </a:lnTo>
                <a:lnTo>
                  <a:pt x="64831" y="309528"/>
                </a:lnTo>
                <a:cubicBezTo>
                  <a:pt x="64831" y="395814"/>
                  <a:pt x="135135" y="466021"/>
                  <a:pt x="221541" y="466021"/>
                </a:cubicBezTo>
                <a:cubicBezTo>
                  <a:pt x="308070" y="466021"/>
                  <a:pt x="378375" y="395814"/>
                  <a:pt x="378375" y="309528"/>
                </a:cubicBezTo>
                <a:lnTo>
                  <a:pt x="378375" y="155244"/>
                </a:lnTo>
                <a:lnTo>
                  <a:pt x="416846" y="155244"/>
                </a:lnTo>
                <a:cubicBezTo>
                  <a:pt x="416846" y="155244"/>
                  <a:pt x="444132" y="171446"/>
                  <a:pt x="442780" y="188261"/>
                </a:cubicBezTo>
                <a:cubicBezTo>
                  <a:pt x="442043" y="198939"/>
                  <a:pt x="428031" y="210968"/>
                  <a:pt x="416846" y="218946"/>
                </a:cubicBezTo>
                <a:lnTo>
                  <a:pt x="416846" y="309528"/>
                </a:lnTo>
                <a:cubicBezTo>
                  <a:pt x="416846" y="401215"/>
                  <a:pt x="353055" y="478295"/>
                  <a:pt x="267510" y="499039"/>
                </a:cubicBezTo>
                <a:lnTo>
                  <a:pt x="267510" y="567527"/>
                </a:lnTo>
                <a:lnTo>
                  <a:pt x="303277" y="567527"/>
                </a:lnTo>
                <a:lnTo>
                  <a:pt x="303277" y="608768"/>
                </a:lnTo>
                <a:lnTo>
                  <a:pt x="267510" y="608768"/>
                </a:lnTo>
                <a:lnTo>
                  <a:pt x="175327" y="608768"/>
                </a:lnTo>
                <a:lnTo>
                  <a:pt x="139560" y="608768"/>
                </a:lnTo>
                <a:lnTo>
                  <a:pt x="139560" y="567527"/>
                </a:lnTo>
                <a:lnTo>
                  <a:pt x="175327" y="567527"/>
                </a:lnTo>
                <a:lnTo>
                  <a:pt x="175327" y="498916"/>
                </a:lnTo>
                <a:cubicBezTo>
                  <a:pt x="89904" y="478173"/>
                  <a:pt x="26237" y="401092"/>
                  <a:pt x="26237" y="309528"/>
                </a:cubicBezTo>
                <a:lnTo>
                  <a:pt x="26237" y="219191"/>
                </a:lnTo>
                <a:cubicBezTo>
                  <a:pt x="15052" y="211091"/>
                  <a:pt x="794" y="198939"/>
                  <a:pt x="57" y="188261"/>
                </a:cubicBezTo>
                <a:cubicBezTo>
                  <a:pt x="-1418" y="170341"/>
                  <a:pt x="26237" y="155244"/>
                  <a:pt x="26237" y="155244"/>
                </a:cubicBezTo>
                <a:close/>
                <a:moveTo>
                  <a:pt x="221393" y="0"/>
                </a:moveTo>
                <a:cubicBezTo>
                  <a:pt x="282227" y="0"/>
                  <a:pt x="331510" y="49215"/>
                  <a:pt x="331510" y="109967"/>
                </a:cubicBezTo>
                <a:lnTo>
                  <a:pt x="331510" y="298236"/>
                </a:lnTo>
                <a:cubicBezTo>
                  <a:pt x="331510" y="358865"/>
                  <a:pt x="282227" y="408080"/>
                  <a:pt x="221393" y="408080"/>
                </a:cubicBezTo>
                <a:cubicBezTo>
                  <a:pt x="160557" y="408080"/>
                  <a:pt x="111275" y="358865"/>
                  <a:pt x="111275" y="298236"/>
                </a:cubicBezTo>
                <a:lnTo>
                  <a:pt x="111275" y="109967"/>
                </a:lnTo>
                <a:cubicBezTo>
                  <a:pt x="111275" y="49215"/>
                  <a:pt x="160557" y="0"/>
                  <a:pt x="2213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42" name="medal-variant-with-star_30347">
            <a:extLst>
              <a:ext uri="{FF2B5EF4-FFF2-40B4-BE49-F238E27FC236}">
                <a16:creationId xmlns:a16="http://schemas.microsoft.com/office/drawing/2014/main" id="{50AC417E-7F02-413C-AAD5-A7E27B05152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676965" y="4898714"/>
            <a:ext cx="305350" cy="421528"/>
          </a:xfrm>
          <a:custGeom>
            <a:avLst/>
            <a:gdLst>
              <a:gd name="connsiteX0" fmla="*/ 216981 w 433624"/>
              <a:gd name="connsiteY0" fmla="*/ 357580 h 598607"/>
              <a:gd name="connsiteX1" fmla="*/ 188967 w 433624"/>
              <a:gd name="connsiteY1" fmla="*/ 414341 h 598607"/>
              <a:gd name="connsiteX2" fmla="*/ 126349 w 433624"/>
              <a:gd name="connsiteY2" fmla="*/ 423389 h 598607"/>
              <a:gd name="connsiteX3" fmla="*/ 171665 w 433624"/>
              <a:gd name="connsiteY3" fmla="*/ 467537 h 598607"/>
              <a:gd name="connsiteX4" fmla="*/ 160954 w 433624"/>
              <a:gd name="connsiteY4" fmla="*/ 529781 h 598607"/>
              <a:gd name="connsiteX5" fmla="*/ 216981 w 433624"/>
              <a:gd name="connsiteY5" fmla="*/ 500441 h 598607"/>
              <a:gd name="connsiteX6" fmla="*/ 272733 w 433624"/>
              <a:gd name="connsiteY6" fmla="*/ 529781 h 598607"/>
              <a:gd name="connsiteX7" fmla="*/ 262022 w 433624"/>
              <a:gd name="connsiteY7" fmla="*/ 467537 h 598607"/>
              <a:gd name="connsiteX8" fmla="*/ 307338 w 433624"/>
              <a:gd name="connsiteY8" fmla="*/ 423389 h 598607"/>
              <a:gd name="connsiteX9" fmla="*/ 244720 w 433624"/>
              <a:gd name="connsiteY9" fmla="*/ 414341 h 598607"/>
              <a:gd name="connsiteX10" fmla="*/ 216706 w 433624"/>
              <a:gd name="connsiteY10" fmla="*/ 288754 h 598607"/>
              <a:gd name="connsiteX11" fmla="*/ 371879 w 433624"/>
              <a:gd name="connsiteY11" fmla="*/ 443681 h 598607"/>
              <a:gd name="connsiteX12" fmla="*/ 216706 w 433624"/>
              <a:gd name="connsiteY12" fmla="*/ 598607 h 598607"/>
              <a:gd name="connsiteX13" fmla="*/ 61533 w 433624"/>
              <a:gd name="connsiteY13" fmla="*/ 443681 h 598607"/>
              <a:gd name="connsiteX14" fmla="*/ 216706 w 433624"/>
              <a:gd name="connsiteY14" fmla="*/ 288754 h 598607"/>
              <a:gd name="connsiteX15" fmla="*/ 0 w 433624"/>
              <a:gd name="connsiteY15" fmla="*/ 0 h 598607"/>
              <a:gd name="connsiteX16" fmla="*/ 142527 w 433624"/>
              <a:gd name="connsiteY16" fmla="*/ 0 h 598607"/>
              <a:gd name="connsiteX17" fmla="*/ 216675 w 433624"/>
              <a:gd name="connsiteY17" fmla="*/ 98719 h 598607"/>
              <a:gd name="connsiteX18" fmla="*/ 291097 w 433624"/>
              <a:gd name="connsiteY18" fmla="*/ 0 h 598607"/>
              <a:gd name="connsiteX19" fmla="*/ 433624 w 433624"/>
              <a:gd name="connsiteY19" fmla="*/ 0 h 598607"/>
              <a:gd name="connsiteX20" fmla="*/ 216675 w 433624"/>
              <a:gd name="connsiteY20" fmla="*/ 288754 h 59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3624" h="598607">
                <a:moveTo>
                  <a:pt x="216981" y="357580"/>
                </a:moveTo>
                <a:lnTo>
                  <a:pt x="188967" y="414341"/>
                </a:lnTo>
                <a:lnTo>
                  <a:pt x="126349" y="423389"/>
                </a:lnTo>
                <a:lnTo>
                  <a:pt x="171665" y="467537"/>
                </a:lnTo>
                <a:lnTo>
                  <a:pt x="160954" y="529781"/>
                </a:lnTo>
                <a:lnTo>
                  <a:pt x="216981" y="500441"/>
                </a:lnTo>
                <a:lnTo>
                  <a:pt x="272733" y="529781"/>
                </a:lnTo>
                <a:lnTo>
                  <a:pt x="262022" y="467537"/>
                </a:lnTo>
                <a:lnTo>
                  <a:pt x="307338" y="423389"/>
                </a:lnTo>
                <a:lnTo>
                  <a:pt x="244720" y="414341"/>
                </a:lnTo>
                <a:close/>
                <a:moveTo>
                  <a:pt x="216706" y="288754"/>
                </a:moveTo>
                <a:cubicBezTo>
                  <a:pt x="302669" y="288754"/>
                  <a:pt x="371879" y="358128"/>
                  <a:pt x="371879" y="443681"/>
                </a:cubicBezTo>
                <a:cubicBezTo>
                  <a:pt x="371879" y="529233"/>
                  <a:pt x="302394" y="598607"/>
                  <a:pt x="216706" y="598607"/>
                </a:cubicBezTo>
                <a:cubicBezTo>
                  <a:pt x="131018" y="598607"/>
                  <a:pt x="61533" y="529233"/>
                  <a:pt x="61533" y="443681"/>
                </a:cubicBezTo>
                <a:cubicBezTo>
                  <a:pt x="61533" y="358128"/>
                  <a:pt x="131018" y="288754"/>
                  <a:pt x="216706" y="288754"/>
                </a:cubicBezTo>
                <a:close/>
                <a:moveTo>
                  <a:pt x="0" y="0"/>
                </a:moveTo>
                <a:lnTo>
                  <a:pt x="142527" y="0"/>
                </a:lnTo>
                <a:lnTo>
                  <a:pt x="216675" y="98719"/>
                </a:lnTo>
                <a:lnTo>
                  <a:pt x="291097" y="0"/>
                </a:lnTo>
                <a:lnTo>
                  <a:pt x="433624" y="0"/>
                </a:lnTo>
                <a:lnTo>
                  <a:pt x="216675" y="2887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43" name="group-filled-persons_59045">
            <a:extLst>
              <a:ext uri="{FF2B5EF4-FFF2-40B4-BE49-F238E27FC236}">
                <a16:creationId xmlns:a16="http://schemas.microsoft.com/office/drawing/2014/main" id="{96CF8CA9-9267-41A9-80D0-00186BD5D427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3315778" y="4917468"/>
            <a:ext cx="352312" cy="367086"/>
          </a:xfrm>
          <a:custGeom>
            <a:avLst/>
            <a:gdLst>
              <a:gd name="connsiteX0" fmla="*/ 325000 h 606722"/>
              <a:gd name="connsiteY0" fmla="*/ 325000 h 606722"/>
              <a:gd name="connsiteX1" fmla="*/ 325000 h 606722"/>
              <a:gd name="connsiteY1" fmla="*/ 325000 h 606722"/>
              <a:gd name="connsiteX2" fmla="*/ 325000 h 606722"/>
              <a:gd name="connsiteY2" fmla="*/ 325000 h 606722"/>
              <a:gd name="connsiteX3" fmla="*/ 325000 h 606722"/>
              <a:gd name="connsiteY3" fmla="*/ 325000 h 606722"/>
              <a:gd name="connsiteX4" fmla="*/ 325000 h 606722"/>
              <a:gd name="connsiteY4" fmla="*/ 325000 h 606722"/>
              <a:gd name="connsiteX5" fmla="*/ 325000 h 606722"/>
              <a:gd name="connsiteY5" fmla="*/ 325000 h 606722"/>
              <a:gd name="connsiteX6" fmla="*/ 325000 h 606722"/>
              <a:gd name="connsiteY6" fmla="*/ 325000 h 606722"/>
              <a:gd name="connsiteX7" fmla="*/ 325000 h 606722"/>
              <a:gd name="connsiteY7" fmla="*/ 325000 h 606722"/>
              <a:gd name="connsiteX8" fmla="*/ 325000 h 606722"/>
              <a:gd name="connsiteY8" fmla="*/ 325000 h 606722"/>
              <a:gd name="connsiteX9" fmla="*/ 325000 h 606722"/>
              <a:gd name="connsiteY9" fmla="*/ 325000 h 606722"/>
              <a:gd name="connsiteX10" fmla="*/ 325000 h 606722"/>
              <a:gd name="connsiteY10" fmla="*/ 325000 h 606722"/>
              <a:gd name="connsiteX11" fmla="*/ 325000 h 606722"/>
              <a:gd name="connsiteY11" fmla="*/ 325000 h 606722"/>
              <a:gd name="connsiteX12" fmla="*/ 325000 h 606722"/>
              <a:gd name="connsiteY12" fmla="*/ 325000 h 606722"/>
              <a:gd name="connsiteX13" fmla="*/ 325000 h 606722"/>
              <a:gd name="connsiteY13" fmla="*/ 325000 h 606722"/>
              <a:gd name="connsiteX14" fmla="*/ 325000 h 606722"/>
              <a:gd name="connsiteY14" fmla="*/ 325000 h 606722"/>
              <a:gd name="connsiteX15" fmla="*/ 325000 h 606722"/>
              <a:gd name="connsiteY15" fmla="*/ 325000 h 606722"/>
              <a:gd name="connsiteX16" fmla="*/ 325000 h 606722"/>
              <a:gd name="connsiteY16" fmla="*/ 325000 h 606722"/>
              <a:gd name="connsiteX17" fmla="*/ 325000 h 606722"/>
              <a:gd name="connsiteY17" fmla="*/ 325000 h 606722"/>
              <a:gd name="connsiteX18" fmla="*/ 325000 h 606722"/>
              <a:gd name="connsiteY18" fmla="*/ 325000 h 606722"/>
              <a:gd name="connsiteX19" fmla="*/ 325000 h 606722"/>
              <a:gd name="connsiteY19" fmla="*/ 325000 h 606722"/>
              <a:gd name="connsiteX20" fmla="*/ 325000 h 606722"/>
              <a:gd name="connsiteY20" fmla="*/ 325000 h 606722"/>
              <a:gd name="connsiteX21" fmla="*/ 325000 h 606722"/>
              <a:gd name="connsiteY21" fmla="*/ 325000 h 606722"/>
              <a:gd name="connsiteX22" fmla="*/ 325000 h 606722"/>
              <a:gd name="connsiteY22" fmla="*/ 325000 h 606722"/>
              <a:gd name="connsiteX23" fmla="*/ 325000 h 606722"/>
              <a:gd name="connsiteY23" fmla="*/ 325000 h 606722"/>
              <a:gd name="connsiteX24" fmla="*/ 325000 h 606722"/>
              <a:gd name="connsiteY24" fmla="*/ 325000 h 606722"/>
              <a:gd name="connsiteX25" fmla="*/ 325000 h 606722"/>
              <a:gd name="connsiteY25" fmla="*/ 325000 h 606722"/>
              <a:gd name="connsiteX26" fmla="*/ 325000 h 606722"/>
              <a:gd name="connsiteY26" fmla="*/ 325000 h 606722"/>
              <a:gd name="connsiteX27" fmla="*/ 325000 h 606722"/>
              <a:gd name="connsiteY27" fmla="*/ 325000 h 606722"/>
              <a:gd name="connsiteX28" fmla="*/ 325000 h 606722"/>
              <a:gd name="connsiteY28" fmla="*/ 325000 h 606722"/>
              <a:gd name="connsiteX29" fmla="*/ 325000 h 606722"/>
              <a:gd name="connsiteY29" fmla="*/ 325000 h 606722"/>
              <a:gd name="connsiteX30" fmla="*/ 325000 h 606722"/>
              <a:gd name="connsiteY30" fmla="*/ 325000 h 606722"/>
              <a:gd name="connsiteX31" fmla="*/ 325000 h 606722"/>
              <a:gd name="connsiteY31" fmla="*/ 325000 h 606722"/>
              <a:gd name="connsiteX32" fmla="*/ 325000 h 606722"/>
              <a:gd name="connsiteY32" fmla="*/ 325000 h 606722"/>
              <a:gd name="connsiteX33" fmla="*/ 325000 h 606722"/>
              <a:gd name="connsiteY33" fmla="*/ 325000 h 606722"/>
              <a:gd name="connsiteX34" fmla="*/ 325000 h 606722"/>
              <a:gd name="connsiteY34" fmla="*/ 325000 h 606722"/>
              <a:gd name="connsiteX35" fmla="*/ 325000 h 606722"/>
              <a:gd name="connsiteY35" fmla="*/ 325000 h 606722"/>
              <a:gd name="connsiteX36" fmla="*/ 325000 h 606722"/>
              <a:gd name="connsiteY36" fmla="*/ 325000 h 606722"/>
              <a:gd name="connsiteX37" fmla="*/ 325000 h 606722"/>
              <a:gd name="connsiteY37" fmla="*/ 32500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82306" h="606722">
                <a:moveTo>
                  <a:pt x="329145" y="278083"/>
                </a:moveTo>
                <a:cubicBezTo>
                  <a:pt x="315171" y="278083"/>
                  <a:pt x="303868" y="289369"/>
                  <a:pt x="303868" y="303322"/>
                </a:cubicBezTo>
                <a:cubicBezTo>
                  <a:pt x="303868" y="317274"/>
                  <a:pt x="315171" y="328650"/>
                  <a:pt x="329145" y="328650"/>
                </a:cubicBezTo>
                <a:cubicBezTo>
                  <a:pt x="343119" y="328650"/>
                  <a:pt x="354512" y="317274"/>
                  <a:pt x="354512" y="303322"/>
                </a:cubicBezTo>
                <a:cubicBezTo>
                  <a:pt x="354512" y="289369"/>
                  <a:pt x="343119" y="278083"/>
                  <a:pt x="329145" y="278083"/>
                </a:cubicBezTo>
                <a:close/>
                <a:moveTo>
                  <a:pt x="227856" y="278083"/>
                </a:moveTo>
                <a:cubicBezTo>
                  <a:pt x="213882" y="278083"/>
                  <a:pt x="202578" y="289369"/>
                  <a:pt x="202578" y="303322"/>
                </a:cubicBezTo>
                <a:cubicBezTo>
                  <a:pt x="202578" y="317274"/>
                  <a:pt x="213882" y="328650"/>
                  <a:pt x="227856" y="328650"/>
                </a:cubicBezTo>
                <a:cubicBezTo>
                  <a:pt x="241830" y="328650"/>
                  <a:pt x="253223" y="317274"/>
                  <a:pt x="253223" y="303322"/>
                </a:cubicBezTo>
                <a:cubicBezTo>
                  <a:pt x="253223" y="289369"/>
                  <a:pt x="241830" y="278083"/>
                  <a:pt x="227856" y="278083"/>
                </a:cubicBezTo>
                <a:close/>
                <a:moveTo>
                  <a:pt x="126656" y="278083"/>
                </a:moveTo>
                <a:cubicBezTo>
                  <a:pt x="112682" y="278083"/>
                  <a:pt x="101289" y="289369"/>
                  <a:pt x="101289" y="303322"/>
                </a:cubicBezTo>
                <a:cubicBezTo>
                  <a:pt x="101289" y="317274"/>
                  <a:pt x="112682" y="328650"/>
                  <a:pt x="126656" y="328650"/>
                </a:cubicBezTo>
                <a:cubicBezTo>
                  <a:pt x="140630" y="328650"/>
                  <a:pt x="151934" y="317274"/>
                  <a:pt x="151934" y="303322"/>
                </a:cubicBezTo>
                <a:cubicBezTo>
                  <a:pt x="151934" y="289369"/>
                  <a:pt x="140630" y="278083"/>
                  <a:pt x="126656" y="278083"/>
                </a:cubicBezTo>
                <a:close/>
                <a:moveTo>
                  <a:pt x="70137" y="126383"/>
                </a:moveTo>
                <a:lnTo>
                  <a:pt x="385575" y="126383"/>
                </a:lnTo>
                <a:cubicBezTo>
                  <a:pt x="424293" y="126383"/>
                  <a:pt x="455712" y="157843"/>
                  <a:pt x="455712" y="196412"/>
                </a:cubicBezTo>
                <a:lnTo>
                  <a:pt x="455712" y="410232"/>
                </a:lnTo>
                <a:cubicBezTo>
                  <a:pt x="455712" y="448890"/>
                  <a:pt x="424293" y="480261"/>
                  <a:pt x="385575" y="480261"/>
                </a:cubicBezTo>
                <a:lnTo>
                  <a:pt x="138761" y="480261"/>
                </a:lnTo>
                <a:lnTo>
                  <a:pt x="45126" y="597213"/>
                </a:lnTo>
                <a:cubicBezTo>
                  <a:pt x="40231" y="603345"/>
                  <a:pt x="32844" y="606722"/>
                  <a:pt x="25367" y="606722"/>
                </a:cubicBezTo>
                <a:cubicBezTo>
                  <a:pt x="22519" y="606722"/>
                  <a:pt x="19671" y="606189"/>
                  <a:pt x="17000" y="605300"/>
                </a:cubicBezTo>
                <a:cubicBezTo>
                  <a:pt x="6854" y="601745"/>
                  <a:pt x="0" y="592147"/>
                  <a:pt x="0" y="581394"/>
                </a:cubicBezTo>
                <a:lnTo>
                  <a:pt x="0" y="196412"/>
                </a:lnTo>
                <a:cubicBezTo>
                  <a:pt x="0" y="157843"/>
                  <a:pt x="31508" y="126383"/>
                  <a:pt x="70137" y="126383"/>
                </a:cubicBezTo>
                <a:close/>
                <a:moveTo>
                  <a:pt x="196820" y="0"/>
                </a:moveTo>
                <a:lnTo>
                  <a:pt x="512169" y="0"/>
                </a:lnTo>
                <a:cubicBezTo>
                  <a:pt x="550887" y="0"/>
                  <a:pt x="582306" y="31460"/>
                  <a:pt x="582306" y="70031"/>
                </a:cubicBezTo>
                <a:lnTo>
                  <a:pt x="582306" y="283855"/>
                </a:lnTo>
                <a:cubicBezTo>
                  <a:pt x="582306" y="322514"/>
                  <a:pt x="550887" y="353886"/>
                  <a:pt x="512169" y="353886"/>
                </a:cubicBezTo>
                <a:lnTo>
                  <a:pt x="506384" y="353886"/>
                </a:lnTo>
                <a:lnTo>
                  <a:pt x="506384" y="196406"/>
                </a:lnTo>
                <a:cubicBezTo>
                  <a:pt x="506384" y="129930"/>
                  <a:pt x="452179" y="75807"/>
                  <a:pt x="385602" y="75807"/>
                </a:cubicBezTo>
                <a:lnTo>
                  <a:pt x="126594" y="75807"/>
                </a:lnTo>
                <a:lnTo>
                  <a:pt x="126594" y="70031"/>
                </a:lnTo>
                <a:cubicBezTo>
                  <a:pt x="126594" y="31460"/>
                  <a:pt x="158102" y="0"/>
                  <a:pt x="1968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172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3">
            <a:extLst>
              <a:ext uri="{FF2B5EF4-FFF2-40B4-BE49-F238E27FC236}">
                <a16:creationId xmlns:a16="http://schemas.microsoft.com/office/drawing/2014/main" id="{3F5D9ADD-059A-496C-9A45-EF05848F5A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211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8459FA05-FD48-4161-ABEC-E28EAACC4A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6690" y="1086091"/>
            <a:ext cx="4186740" cy="5282721"/>
          </a:xfrm>
          <a:custGeom>
            <a:avLst/>
            <a:gdLst>
              <a:gd name="connsiteX0" fmla="*/ 124930 w 4186740"/>
              <a:gd name="connsiteY0" fmla="*/ 0 h 5282721"/>
              <a:gd name="connsiteX1" fmla="*/ 4061810 w 4186740"/>
              <a:gd name="connsiteY1" fmla="*/ 0 h 5282721"/>
              <a:gd name="connsiteX2" fmla="*/ 4186740 w 4186740"/>
              <a:gd name="connsiteY2" fmla="*/ 165824 h 5282721"/>
              <a:gd name="connsiteX3" fmla="*/ 4186740 w 4186740"/>
              <a:gd name="connsiteY3" fmla="*/ 5116897 h 5282721"/>
              <a:gd name="connsiteX4" fmla="*/ 4061810 w 4186740"/>
              <a:gd name="connsiteY4" fmla="*/ 5282721 h 5282721"/>
              <a:gd name="connsiteX5" fmla="*/ 124930 w 4186740"/>
              <a:gd name="connsiteY5" fmla="*/ 5282721 h 5282721"/>
              <a:gd name="connsiteX6" fmla="*/ 0 w 4186740"/>
              <a:gd name="connsiteY6" fmla="*/ 5116897 h 5282721"/>
              <a:gd name="connsiteX7" fmla="*/ 0 w 4186740"/>
              <a:gd name="connsiteY7" fmla="*/ 165824 h 5282721"/>
              <a:gd name="connsiteX8" fmla="*/ 124930 w 4186740"/>
              <a:gd name="connsiteY8" fmla="*/ 0 h 52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6740" h="5282721">
                <a:moveTo>
                  <a:pt x="124930" y="0"/>
                </a:moveTo>
                <a:lnTo>
                  <a:pt x="4061810" y="0"/>
                </a:lnTo>
                <a:cubicBezTo>
                  <a:pt x="4130808" y="0"/>
                  <a:pt x="4186740" y="74241"/>
                  <a:pt x="4186740" y="165824"/>
                </a:cubicBezTo>
                <a:lnTo>
                  <a:pt x="4186740" y="5116897"/>
                </a:lnTo>
                <a:cubicBezTo>
                  <a:pt x="4186740" y="5208480"/>
                  <a:pt x="4130808" y="5282721"/>
                  <a:pt x="4061810" y="5282721"/>
                </a:cubicBezTo>
                <a:lnTo>
                  <a:pt x="124930" y="5282721"/>
                </a:lnTo>
                <a:cubicBezTo>
                  <a:pt x="55933" y="5282721"/>
                  <a:pt x="0" y="5208480"/>
                  <a:pt x="0" y="5116897"/>
                </a:cubicBezTo>
                <a:lnTo>
                  <a:pt x="0" y="165824"/>
                </a:lnTo>
                <a:cubicBezTo>
                  <a:pt x="0" y="74241"/>
                  <a:pt x="55933" y="0"/>
                  <a:pt x="1249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3FE24BF-0DB6-471F-BCCB-B2F8982BFD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21316" r="80620" b="20624"/>
          <a:stretch>
            <a:fillRect/>
          </a:stretch>
        </p:blipFill>
        <p:spPr>
          <a:xfrm>
            <a:off x="11533188" y="263525"/>
            <a:ext cx="354012" cy="354012"/>
          </a:xfrm>
          <a:custGeom>
            <a:avLst/>
            <a:gdLst>
              <a:gd name="connsiteX0" fmla="*/ 1597794 w 3195589"/>
              <a:gd name="connsiteY0" fmla="*/ 0 h 3195588"/>
              <a:gd name="connsiteX1" fmla="*/ 3195589 w 3195589"/>
              <a:gd name="connsiteY1" fmla="*/ 1597794 h 3195588"/>
              <a:gd name="connsiteX2" fmla="*/ 1597794 w 3195589"/>
              <a:gd name="connsiteY2" fmla="*/ 3195588 h 3195588"/>
              <a:gd name="connsiteX3" fmla="*/ 0 w 3195589"/>
              <a:gd name="connsiteY3" fmla="*/ 1597794 h 3195588"/>
              <a:gd name="connsiteX4" fmla="*/ 1597794 w 3195589"/>
              <a:gd name="connsiteY4" fmla="*/ 0 h 31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589" h="3195588">
                <a:moveTo>
                  <a:pt x="1597794" y="0"/>
                </a:moveTo>
                <a:cubicBezTo>
                  <a:pt x="2480232" y="0"/>
                  <a:pt x="3195589" y="715357"/>
                  <a:pt x="3195589" y="1597794"/>
                </a:cubicBezTo>
                <a:cubicBezTo>
                  <a:pt x="3195589" y="2480231"/>
                  <a:pt x="2480232" y="3195588"/>
                  <a:pt x="1597794" y="3195588"/>
                </a:cubicBezTo>
                <a:cubicBezTo>
                  <a:pt x="715357" y="3195588"/>
                  <a:pt x="0" y="2480231"/>
                  <a:pt x="0" y="1597794"/>
                </a:cubicBezTo>
                <a:cubicBezTo>
                  <a:pt x="0" y="715357"/>
                  <a:pt x="715357" y="0"/>
                  <a:pt x="1597794" y="0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0F20C8F-D968-441B-8CD4-ED9FFC8DA2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913" y="306889"/>
            <a:ext cx="5399087" cy="344829"/>
          </a:xfrm>
          <a:prstGeom prst="rect">
            <a:avLst/>
          </a:prstGeom>
          <a:noFill/>
        </p:spPr>
        <p:txBody>
          <a:bodyPr wrap="square" lIns="0" tIns="0" rIns="360000" bIns="0" anchor="ctr" anchorCtr="0">
            <a:spAutoFit/>
          </a:bodyPr>
          <a:lstStyle>
            <a:lvl1pPr marL="0" indent="0" algn="l">
              <a:buNone/>
              <a:defRPr sz="2400" b="1">
                <a:gradFill>
                  <a:gsLst>
                    <a:gs pos="0">
                      <a:schemeClr val="accent1">
                        <a:alpha val="8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90B4F070-D7C1-4D31-9FF8-7434F3FA3262}"/>
              </a:ext>
            </a:extLst>
          </p:cNvPr>
          <p:cNvSpPr/>
          <p:nvPr userDrawn="1"/>
        </p:nvSpPr>
        <p:spPr>
          <a:xfrm>
            <a:off x="1" y="263525"/>
            <a:ext cx="577850" cy="344830"/>
          </a:xfrm>
          <a:custGeom>
            <a:avLst/>
            <a:gdLst>
              <a:gd name="connsiteX0" fmla="*/ 5267 w 658813"/>
              <a:gd name="connsiteY0" fmla="*/ 0 h 344830"/>
              <a:gd name="connsiteX1" fmla="*/ 486398 w 658813"/>
              <a:gd name="connsiteY1" fmla="*/ 0 h 344830"/>
              <a:gd name="connsiteX2" fmla="*/ 658813 w 658813"/>
              <a:gd name="connsiteY2" fmla="*/ 172415 h 344830"/>
              <a:gd name="connsiteX3" fmla="*/ 486398 w 658813"/>
              <a:gd name="connsiteY3" fmla="*/ 344830 h 344830"/>
              <a:gd name="connsiteX4" fmla="*/ 5267 w 658813"/>
              <a:gd name="connsiteY4" fmla="*/ 344830 h 344830"/>
              <a:gd name="connsiteX5" fmla="*/ 0 w 658813"/>
              <a:gd name="connsiteY5" fmla="*/ 343767 h 344830"/>
              <a:gd name="connsiteX6" fmla="*/ 0 w 658813"/>
              <a:gd name="connsiteY6" fmla="*/ 1063 h 3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813" h="344830">
                <a:moveTo>
                  <a:pt x="5267" y="0"/>
                </a:moveTo>
                <a:lnTo>
                  <a:pt x="486398" y="0"/>
                </a:lnTo>
                <a:cubicBezTo>
                  <a:pt x="581620" y="0"/>
                  <a:pt x="658813" y="77193"/>
                  <a:pt x="658813" y="172415"/>
                </a:cubicBezTo>
                <a:cubicBezTo>
                  <a:pt x="658813" y="267637"/>
                  <a:pt x="581620" y="344830"/>
                  <a:pt x="486398" y="344830"/>
                </a:cubicBezTo>
                <a:lnTo>
                  <a:pt x="5267" y="344830"/>
                </a:lnTo>
                <a:lnTo>
                  <a:pt x="0" y="343767"/>
                </a:lnTo>
                <a:lnTo>
                  <a:pt x="0" y="106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68000"/>
                </a:schemeClr>
              </a:gs>
              <a:gs pos="100000">
                <a:schemeClr val="accent3">
                  <a:alpha val="7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man_56832">
            <a:extLst>
              <a:ext uri="{FF2B5EF4-FFF2-40B4-BE49-F238E27FC236}">
                <a16:creationId xmlns:a16="http://schemas.microsoft.com/office/drawing/2014/main" id="{F876CA82-6871-4745-A562-50A9ED3E0B3A}"/>
              </a:ext>
            </a:extLst>
          </p:cNvPr>
          <p:cNvSpPr>
            <a:spLocks noChangeAspect="1"/>
          </p:cNvSpPr>
          <p:nvPr userDrawn="1"/>
        </p:nvSpPr>
        <p:spPr bwMode="auto">
          <a:xfrm rot="822727">
            <a:off x="244398" y="327585"/>
            <a:ext cx="256524" cy="216712"/>
          </a:xfrm>
          <a:custGeom>
            <a:avLst/>
            <a:gdLst>
              <a:gd name="connsiteX0" fmla="*/ 269370 w 599625"/>
              <a:gd name="connsiteY0" fmla="*/ 367491 h 506566"/>
              <a:gd name="connsiteX1" fmla="*/ 290588 w 599625"/>
              <a:gd name="connsiteY1" fmla="*/ 389596 h 506566"/>
              <a:gd name="connsiteX2" fmla="*/ 310883 w 599625"/>
              <a:gd name="connsiteY2" fmla="*/ 367491 h 506566"/>
              <a:gd name="connsiteX3" fmla="*/ 299813 w 599625"/>
              <a:gd name="connsiteY3" fmla="*/ 368412 h 506566"/>
              <a:gd name="connsiteX4" fmla="*/ 269370 w 599625"/>
              <a:gd name="connsiteY4" fmla="*/ 367491 h 506566"/>
              <a:gd name="connsiteX5" fmla="*/ 438188 w 599625"/>
              <a:gd name="connsiteY5" fmla="*/ 355517 h 506566"/>
              <a:gd name="connsiteX6" fmla="*/ 345015 w 599625"/>
              <a:gd name="connsiteY6" fmla="*/ 366570 h 506566"/>
              <a:gd name="connsiteX7" fmla="*/ 308115 w 599625"/>
              <a:gd name="connsiteY7" fmla="*/ 407095 h 506566"/>
              <a:gd name="connsiteX8" fmla="*/ 445568 w 599625"/>
              <a:gd name="connsiteY8" fmla="*/ 475251 h 506566"/>
              <a:gd name="connsiteX9" fmla="*/ 438188 w 599625"/>
              <a:gd name="connsiteY9" fmla="*/ 355517 h 506566"/>
              <a:gd name="connsiteX10" fmla="*/ 133762 w 599625"/>
              <a:gd name="connsiteY10" fmla="*/ 349991 h 506566"/>
              <a:gd name="connsiteX11" fmla="*/ 125460 w 599625"/>
              <a:gd name="connsiteY11" fmla="*/ 477093 h 506566"/>
              <a:gd name="connsiteX12" fmla="*/ 143910 w 599625"/>
              <a:gd name="connsiteY12" fmla="*/ 481698 h 506566"/>
              <a:gd name="connsiteX13" fmla="*/ 272138 w 599625"/>
              <a:gd name="connsiteY13" fmla="*/ 407095 h 506566"/>
              <a:gd name="connsiteX14" fmla="*/ 235237 w 599625"/>
              <a:gd name="connsiteY14" fmla="*/ 365649 h 506566"/>
              <a:gd name="connsiteX15" fmla="*/ 133762 w 599625"/>
              <a:gd name="connsiteY15" fmla="*/ 349991 h 506566"/>
              <a:gd name="connsiteX16" fmla="*/ 405900 w 599625"/>
              <a:gd name="connsiteY16" fmla="*/ 286440 h 506566"/>
              <a:gd name="connsiteX17" fmla="*/ 380070 w 599625"/>
              <a:gd name="connsiteY17" fmla="*/ 323281 h 506566"/>
              <a:gd name="connsiteX18" fmla="*/ 366233 w 599625"/>
              <a:gd name="connsiteY18" fmla="*/ 340781 h 506566"/>
              <a:gd name="connsiteX19" fmla="*/ 428963 w 599625"/>
              <a:gd name="connsiteY19" fmla="*/ 332492 h 506566"/>
              <a:gd name="connsiteX20" fmla="*/ 405900 w 599625"/>
              <a:gd name="connsiteY20" fmla="*/ 286440 h 506566"/>
              <a:gd name="connsiteX21" fmla="*/ 169740 w 599625"/>
              <a:gd name="connsiteY21" fmla="*/ 276309 h 506566"/>
              <a:gd name="connsiteX22" fmla="*/ 143910 w 599625"/>
              <a:gd name="connsiteY22" fmla="*/ 326966 h 506566"/>
              <a:gd name="connsiteX23" fmla="*/ 214020 w 599625"/>
              <a:gd name="connsiteY23" fmla="*/ 338939 h 506566"/>
              <a:gd name="connsiteX24" fmla="*/ 196492 w 599625"/>
              <a:gd name="connsiteY24" fmla="*/ 315913 h 506566"/>
              <a:gd name="connsiteX25" fmla="*/ 169740 w 599625"/>
              <a:gd name="connsiteY25" fmla="*/ 276309 h 506566"/>
              <a:gd name="connsiteX26" fmla="*/ 299813 w 599625"/>
              <a:gd name="connsiteY26" fmla="*/ 208160 h 506566"/>
              <a:gd name="connsiteX27" fmla="*/ 347822 w 599625"/>
              <a:gd name="connsiteY27" fmla="*/ 256021 h 506566"/>
              <a:gd name="connsiteX28" fmla="*/ 299813 w 599625"/>
              <a:gd name="connsiteY28" fmla="*/ 303882 h 506566"/>
              <a:gd name="connsiteX29" fmla="*/ 251804 w 599625"/>
              <a:gd name="connsiteY29" fmla="*/ 256021 h 506566"/>
              <a:gd name="connsiteX30" fmla="*/ 299813 w 599625"/>
              <a:gd name="connsiteY30" fmla="*/ 208160 h 506566"/>
              <a:gd name="connsiteX31" fmla="*/ 122692 w 599625"/>
              <a:gd name="connsiteY31" fmla="*/ 190653 h 506566"/>
              <a:gd name="connsiteX32" fmla="*/ 24907 w 599625"/>
              <a:gd name="connsiteY32" fmla="*/ 256046 h 506566"/>
              <a:gd name="connsiteX33" fmla="*/ 119002 w 599625"/>
              <a:gd name="connsiteY33" fmla="*/ 320518 h 506566"/>
              <a:gd name="connsiteX34" fmla="*/ 155902 w 599625"/>
              <a:gd name="connsiteY34" fmla="*/ 253283 h 506566"/>
              <a:gd name="connsiteX35" fmla="*/ 122692 w 599625"/>
              <a:gd name="connsiteY35" fmla="*/ 190653 h 506566"/>
              <a:gd name="connsiteX36" fmla="*/ 461250 w 599625"/>
              <a:gd name="connsiteY36" fmla="*/ 186048 h 506566"/>
              <a:gd name="connsiteX37" fmla="*/ 420660 w 599625"/>
              <a:gd name="connsiteY37" fmla="*/ 262494 h 506566"/>
              <a:gd name="connsiteX38" fmla="*/ 452948 w 599625"/>
              <a:gd name="connsiteY38" fmla="*/ 327887 h 506566"/>
              <a:gd name="connsiteX39" fmla="*/ 574718 w 599625"/>
              <a:gd name="connsiteY39" fmla="*/ 256046 h 506566"/>
              <a:gd name="connsiteX40" fmla="*/ 461250 w 599625"/>
              <a:gd name="connsiteY40" fmla="*/ 186048 h 506566"/>
              <a:gd name="connsiteX41" fmla="*/ 210330 w 599625"/>
              <a:gd name="connsiteY41" fmla="*/ 174074 h 506566"/>
              <a:gd name="connsiteX42" fmla="*/ 146677 w 599625"/>
              <a:gd name="connsiteY42" fmla="*/ 184206 h 506566"/>
              <a:gd name="connsiteX43" fmla="*/ 170662 w 599625"/>
              <a:gd name="connsiteY43" fmla="*/ 229336 h 506566"/>
              <a:gd name="connsiteX44" fmla="*/ 198337 w 599625"/>
              <a:gd name="connsiteY44" fmla="*/ 188811 h 506566"/>
              <a:gd name="connsiteX45" fmla="*/ 210330 w 599625"/>
              <a:gd name="connsiteY45" fmla="*/ 174074 h 506566"/>
              <a:gd name="connsiteX46" fmla="*/ 359775 w 599625"/>
              <a:gd name="connsiteY46" fmla="*/ 171311 h 506566"/>
              <a:gd name="connsiteX47" fmla="*/ 373613 w 599625"/>
              <a:gd name="connsiteY47" fmla="*/ 188811 h 506566"/>
              <a:gd name="connsiteX48" fmla="*/ 405900 w 599625"/>
              <a:gd name="connsiteY48" fmla="*/ 238547 h 506566"/>
              <a:gd name="connsiteX49" fmla="*/ 436343 w 599625"/>
              <a:gd name="connsiteY49" fmla="*/ 180521 h 506566"/>
              <a:gd name="connsiteX50" fmla="*/ 359775 w 599625"/>
              <a:gd name="connsiteY50" fmla="*/ 171311 h 506566"/>
              <a:gd name="connsiteX51" fmla="*/ 299813 w 599625"/>
              <a:gd name="connsiteY51" fmla="*/ 168548 h 506566"/>
              <a:gd name="connsiteX52" fmla="*/ 243540 w 599625"/>
              <a:gd name="connsiteY52" fmla="*/ 170390 h 506566"/>
              <a:gd name="connsiteX53" fmla="*/ 217710 w 599625"/>
              <a:gd name="connsiteY53" fmla="*/ 203547 h 506566"/>
              <a:gd name="connsiteX54" fmla="*/ 184500 w 599625"/>
              <a:gd name="connsiteY54" fmla="*/ 253283 h 506566"/>
              <a:gd name="connsiteX55" fmla="*/ 215865 w 599625"/>
              <a:gd name="connsiteY55" fmla="*/ 301177 h 506566"/>
              <a:gd name="connsiteX56" fmla="*/ 247230 w 599625"/>
              <a:gd name="connsiteY56" fmla="*/ 341702 h 506566"/>
              <a:gd name="connsiteX57" fmla="*/ 299813 w 599625"/>
              <a:gd name="connsiteY57" fmla="*/ 343544 h 506566"/>
              <a:gd name="connsiteX58" fmla="*/ 333023 w 599625"/>
              <a:gd name="connsiteY58" fmla="*/ 342623 h 506566"/>
              <a:gd name="connsiteX59" fmla="*/ 359775 w 599625"/>
              <a:gd name="connsiteY59" fmla="*/ 308545 h 506566"/>
              <a:gd name="connsiteX60" fmla="*/ 392063 w 599625"/>
              <a:gd name="connsiteY60" fmla="*/ 262494 h 506566"/>
              <a:gd name="connsiteX61" fmla="*/ 353318 w 599625"/>
              <a:gd name="connsiteY61" fmla="*/ 202626 h 506566"/>
              <a:gd name="connsiteX62" fmla="*/ 327488 w 599625"/>
              <a:gd name="connsiteY62" fmla="*/ 169469 h 506566"/>
              <a:gd name="connsiteX63" fmla="*/ 299813 w 599625"/>
              <a:gd name="connsiteY63" fmla="*/ 168548 h 506566"/>
              <a:gd name="connsiteX64" fmla="*/ 286898 w 599625"/>
              <a:gd name="connsiteY64" fmla="*/ 122497 h 506566"/>
              <a:gd name="connsiteX65" fmla="*/ 265680 w 599625"/>
              <a:gd name="connsiteY65" fmla="*/ 144601 h 506566"/>
              <a:gd name="connsiteX66" fmla="*/ 299813 w 599625"/>
              <a:gd name="connsiteY66" fmla="*/ 144601 h 506566"/>
              <a:gd name="connsiteX67" fmla="*/ 307193 w 599625"/>
              <a:gd name="connsiteY67" fmla="*/ 144601 h 506566"/>
              <a:gd name="connsiteX68" fmla="*/ 286898 w 599625"/>
              <a:gd name="connsiteY68" fmla="*/ 122497 h 506566"/>
              <a:gd name="connsiteX69" fmla="*/ 434498 w 599625"/>
              <a:gd name="connsiteY69" fmla="*/ 30394 h 506566"/>
              <a:gd name="connsiteX70" fmla="*/ 305348 w 599625"/>
              <a:gd name="connsiteY70" fmla="*/ 105918 h 506566"/>
              <a:gd name="connsiteX71" fmla="*/ 339480 w 599625"/>
              <a:gd name="connsiteY71" fmla="*/ 145522 h 506566"/>
              <a:gd name="connsiteX72" fmla="*/ 445568 w 599625"/>
              <a:gd name="connsiteY72" fmla="*/ 157496 h 506566"/>
              <a:gd name="connsiteX73" fmla="*/ 452948 w 599625"/>
              <a:gd name="connsiteY73" fmla="*/ 34999 h 506566"/>
              <a:gd name="connsiteX74" fmla="*/ 434498 w 599625"/>
              <a:gd name="connsiteY74" fmla="*/ 30394 h 506566"/>
              <a:gd name="connsiteX75" fmla="*/ 140220 w 599625"/>
              <a:gd name="connsiteY75" fmla="*/ 24868 h 506566"/>
              <a:gd name="connsiteX76" fmla="*/ 124537 w 599625"/>
              <a:gd name="connsiteY76" fmla="*/ 28552 h 506566"/>
              <a:gd name="connsiteX77" fmla="*/ 122692 w 599625"/>
              <a:gd name="connsiteY77" fmla="*/ 123418 h 506566"/>
              <a:gd name="connsiteX78" fmla="*/ 136530 w 599625"/>
              <a:gd name="connsiteY78" fmla="*/ 161180 h 506566"/>
              <a:gd name="connsiteX79" fmla="*/ 231547 w 599625"/>
              <a:gd name="connsiteY79" fmla="*/ 147364 h 506566"/>
              <a:gd name="connsiteX80" fmla="*/ 270293 w 599625"/>
              <a:gd name="connsiteY80" fmla="*/ 104997 h 506566"/>
              <a:gd name="connsiteX81" fmla="*/ 140220 w 599625"/>
              <a:gd name="connsiteY81" fmla="*/ 24868 h 506566"/>
              <a:gd name="connsiteX82" fmla="*/ 140220 w 599625"/>
              <a:gd name="connsiteY82" fmla="*/ 0 h 506566"/>
              <a:gd name="connsiteX83" fmla="*/ 287820 w 599625"/>
              <a:gd name="connsiteY83" fmla="*/ 87498 h 506566"/>
              <a:gd name="connsiteX84" fmla="*/ 434498 w 599625"/>
              <a:gd name="connsiteY84" fmla="*/ 5526 h 506566"/>
              <a:gd name="connsiteX85" fmla="*/ 467708 w 599625"/>
              <a:gd name="connsiteY85" fmla="*/ 15657 h 506566"/>
              <a:gd name="connsiteX86" fmla="*/ 470475 w 599625"/>
              <a:gd name="connsiteY86" fmla="*/ 163022 h 506566"/>
              <a:gd name="connsiteX87" fmla="*/ 599625 w 599625"/>
              <a:gd name="connsiteY87" fmla="*/ 256046 h 506566"/>
              <a:gd name="connsiteX88" fmla="*/ 462173 w 599625"/>
              <a:gd name="connsiteY88" fmla="*/ 350912 h 506566"/>
              <a:gd name="connsiteX89" fmla="*/ 459405 w 599625"/>
              <a:gd name="connsiteY89" fmla="*/ 495514 h 506566"/>
              <a:gd name="connsiteX90" fmla="*/ 428963 w 599625"/>
              <a:gd name="connsiteY90" fmla="*/ 504724 h 506566"/>
              <a:gd name="connsiteX91" fmla="*/ 289665 w 599625"/>
              <a:gd name="connsiteY91" fmla="*/ 424595 h 506566"/>
              <a:gd name="connsiteX92" fmla="*/ 143910 w 599625"/>
              <a:gd name="connsiteY92" fmla="*/ 506566 h 506566"/>
              <a:gd name="connsiteX93" fmla="*/ 110700 w 599625"/>
              <a:gd name="connsiteY93" fmla="*/ 496435 h 506566"/>
              <a:gd name="connsiteX94" fmla="*/ 109777 w 599625"/>
              <a:gd name="connsiteY94" fmla="*/ 343544 h 506566"/>
              <a:gd name="connsiteX95" fmla="*/ 0 w 599625"/>
              <a:gd name="connsiteY95" fmla="*/ 256046 h 506566"/>
              <a:gd name="connsiteX96" fmla="*/ 112545 w 599625"/>
              <a:gd name="connsiteY96" fmla="*/ 167627 h 506566"/>
              <a:gd name="connsiteX97" fmla="*/ 98707 w 599625"/>
              <a:gd name="connsiteY97" fmla="*/ 130786 h 506566"/>
              <a:gd name="connsiteX98" fmla="*/ 109777 w 599625"/>
              <a:gd name="connsiteY98" fmla="*/ 9210 h 506566"/>
              <a:gd name="connsiteX99" fmla="*/ 140220 w 599625"/>
              <a:gd name="connsiteY99" fmla="*/ 0 h 5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99625" h="506566">
                <a:moveTo>
                  <a:pt x="269370" y="367491"/>
                </a:moveTo>
                <a:cubicBezTo>
                  <a:pt x="275828" y="375780"/>
                  <a:pt x="283208" y="383148"/>
                  <a:pt x="290588" y="389596"/>
                </a:cubicBezTo>
                <a:cubicBezTo>
                  <a:pt x="297045" y="383148"/>
                  <a:pt x="304425" y="375780"/>
                  <a:pt x="310883" y="367491"/>
                </a:cubicBezTo>
                <a:cubicBezTo>
                  <a:pt x="307193" y="368412"/>
                  <a:pt x="303503" y="368412"/>
                  <a:pt x="299813" y="368412"/>
                </a:cubicBezTo>
                <a:cubicBezTo>
                  <a:pt x="289665" y="368412"/>
                  <a:pt x="279518" y="367491"/>
                  <a:pt x="269370" y="367491"/>
                </a:cubicBezTo>
                <a:close/>
                <a:moveTo>
                  <a:pt x="438188" y="355517"/>
                </a:moveTo>
                <a:cubicBezTo>
                  <a:pt x="408668" y="361044"/>
                  <a:pt x="377303" y="364728"/>
                  <a:pt x="345015" y="366570"/>
                </a:cubicBezTo>
                <a:cubicBezTo>
                  <a:pt x="333023" y="381306"/>
                  <a:pt x="320108" y="395122"/>
                  <a:pt x="308115" y="407095"/>
                </a:cubicBezTo>
                <a:cubicBezTo>
                  <a:pt x="370845" y="466962"/>
                  <a:pt x="424350" y="489988"/>
                  <a:pt x="445568" y="475251"/>
                </a:cubicBezTo>
                <a:cubicBezTo>
                  <a:pt x="464018" y="462357"/>
                  <a:pt x="461250" y="417226"/>
                  <a:pt x="438188" y="355517"/>
                </a:cubicBezTo>
                <a:close/>
                <a:moveTo>
                  <a:pt x="133762" y="349991"/>
                </a:moveTo>
                <a:cubicBezTo>
                  <a:pt x="107932" y="413542"/>
                  <a:pt x="105165" y="462357"/>
                  <a:pt x="125460" y="477093"/>
                </a:cubicBezTo>
                <a:cubicBezTo>
                  <a:pt x="130072" y="480777"/>
                  <a:pt x="135607" y="481698"/>
                  <a:pt x="143910" y="481698"/>
                </a:cubicBezTo>
                <a:cubicBezTo>
                  <a:pt x="171585" y="481698"/>
                  <a:pt x="219555" y="456831"/>
                  <a:pt x="272138" y="407095"/>
                </a:cubicBezTo>
                <a:cubicBezTo>
                  <a:pt x="260145" y="394201"/>
                  <a:pt x="247230" y="380385"/>
                  <a:pt x="235237" y="365649"/>
                </a:cubicBezTo>
                <a:cubicBezTo>
                  <a:pt x="199260" y="362886"/>
                  <a:pt x="165127" y="357360"/>
                  <a:pt x="133762" y="349991"/>
                </a:cubicBezTo>
                <a:close/>
                <a:moveTo>
                  <a:pt x="405900" y="286440"/>
                </a:moveTo>
                <a:cubicBezTo>
                  <a:pt x="397598" y="298414"/>
                  <a:pt x="388373" y="311308"/>
                  <a:pt x="380070" y="323281"/>
                </a:cubicBezTo>
                <a:cubicBezTo>
                  <a:pt x="375458" y="328808"/>
                  <a:pt x="370845" y="335255"/>
                  <a:pt x="366233" y="340781"/>
                </a:cubicBezTo>
                <a:cubicBezTo>
                  <a:pt x="388373" y="338939"/>
                  <a:pt x="409590" y="336176"/>
                  <a:pt x="428963" y="332492"/>
                </a:cubicBezTo>
                <a:cubicBezTo>
                  <a:pt x="422505" y="317755"/>
                  <a:pt x="414203" y="302098"/>
                  <a:pt x="405900" y="286440"/>
                </a:cubicBezTo>
                <a:close/>
                <a:moveTo>
                  <a:pt x="169740" y="276309"/>
                </a:moveTo>
                <a:cubicBezTo>
                  <a:pt x="159592" y="293809"/>
                  <a:pt x="151290" y="311308"/>
                  <a:pt x="143910" y="326966"/>
                </a:cubicBezTo>
                <a:cubicBezTo>
                  <a:pt x="165127" y="332492"/>
                  <a:pt x="188190" y="336176"/>
                  <a:pt x="214020" y="338939"/>
                </a:cubicBezTo>
                <a:cubicBezTo>
                  <a:pt x="207562" y="331571"/>
                  <a:pt x="202027" y="323281"/>
                  <a:pt x="196492" y="315913"/>
                </a:cubicBezTo>
                <a:cubicBezTo>
                  <a:pt x="187267" y="302098"/>
                  <a:pt x="178042" y="289203"/>
                  <a:pt x="169740" y="276309"/>
                </a:cubicBezTo>
                <a:close/>
                <a:moveTo>
                  <a:pt x="299813" y="208160"/>
                </a:moveTo>
                <a:cubicBezTo>
                  <a:pt x="326328" y="208160"/>
                  <a:pt x="347822" y="229588"/>
                  <a:pt x="347822" y="256021"/>
                </a:cubicBezTo>
                <a:cubicBezTo>
                  <a:pt x="347822" y="282454"/>
                  <a:pt x="326328" y="303882"/>
                  <a:pt x="299813" y="303882"/>
                </a:cubicBezTo>
                <a:cubicBezTo>
                  <a:pt x="273298" y="303882"/>
                  <a:pt x="251804" y="282454"/>
                  <a:pt x="251804" y="256021"/>
                </a:cubicBezTo>
                <a:cubicBezTo>
                  <a:pt x="251804" y="229588"/>
                  <a:pt x="273298" y="208160"/>
                  <a:pt x="299813" y="208160"/>
                </a:cubicBezTo>
                <a:close/>
                <a:moveTo>
                  <a:pt x="122692" y="190653"/>
                </a:moveTo>
                <a:cubicBezTo>
                  <a:pt x="60885" y="207231"/>
                  <a:pt x="24907" y="233021"/>
                  <a:pt x="24907" y="256046"/>
                </a:cubicBezTo>
                <a:cubicBezTo>
                  <a:pt x="24907" y="279072"/>
                  <a:pt x="59962" y="303940"/>
                  <a:pt x="119002" y="320518"/>
                </a:cubicBezTo>
                <a:cubicBezTo>
                  <a:pt x="130072" y="298414"/>
                  <a:pt x="142065" y="275388"/>
                  <a:pt x="155902" y="253283"/>
                </a:cubicBezTo>
                <a:cubicBezTo>
                  <a:pt x="142987" y="232100"/>
                  <a:pt x="131917" y="210916"/>
                  <a:pt x="122692" y="190653"/>
                </a:cubicBezTo>
                <a:close/>
                <a:moveTo>
                  <a:pt x="461250" y="186048"/>
                </a:moveTo>
                <a:cubicBezTo>
                  <a:pt x="450180" y="210916"/>
                  <a:pt x="436343" y="236705"/>
                  <a:pt x="420660" y="262494"/>
                </a:cubicBezTo>
                <a:cubicBezTo>
                  <a:pt x="432653" y="284598"/>
                  <a:pt x="443723" y="306703"/>
                  <a:pt x="452948" y="327887"/>
                </a:cubicBezTo>
                <a:cubicBezTo>
                  <a:pt x="528593" y="310387"/>
                  <a:pt x="574718" y="282756"/>
                  <a:pt x="574718" y="256046"/>
                </a:cubicBezTo>
                <a:cubicBezTo>
                  <a:pt x="574718" y="230258"/>
                  <a:pt x="532283" y="203547"/>
                  <a:pt x="461250" y="186048"/>
                </a:cubicBezTo>
                <a:close/>
                <a:moveTo>
                  <a:pt x="210330" y="174074"/>
                </a:moveTo>
                <a:cubicBezTo>
                  <a:pt x="187267" y="176837"/>
                  <a:pt x="166050" y="180521"/>
                  <a:pt x="146677" y="184206"/>
                </a:cubicBezTo>
                <a:cubicBezTo>
                  <a:pt x="154057" y="198942"/>
                  <a:pt x="161437" y="214600"/>
                  <a:pt x="170662" y="229336"/>
                </a:cubicBezTo>
                <a:cubicBezTo>
                  <a:pt x="178965" y="215521"/>
                  <a:pt x="188190" y="202626"/>
                  <a:pt x="198337" y="188811"/>
                </a:cubicBezTo>
                <a:cubicBezTo>
                  <a:pt x="202027" y="184206"/>
                  <a:pt x="205717" y="178679"/>
                  <a:pt x="210330" y="174074"/>
                </a:cubicBezTo>
                <a:close/>
                <a:moveTo>
                  <a:pt x="359775" y="171311"/>
                </a:moveTo>
                <a:cubicBezTo>
                  <a:pt x="364388" y="176837"/>
                  <a:pt x="369000" y="182364"/>
                  <a:pt x="373613" y="188811"/>
                </a:cubicBezTo>
                <a:cubicBezTo>
                  <a:pt x="384683" y="204468"/>
                  <a:pt x="395753" y="221968"/>
                  <a:pt x="405900" y="238547"/>
                </a:cubicBezTo>
                <a:cubicBezTo>
                  <a:pt x="417893" y="218284"/>
                  <a:pt x="428040" y="198942"/>
                  <a:pt x="436343" y="180521"/>
                </a:cubicBezTo>
                <a:cubicBezTo>
                  <a:pt x="413280" y="176837"/>
                  <a:pt x="387450" y="173153"/>
                  <a:pt x="359775" y="171311"/>
                </a:cubicBezTo>
                <a:close/>
                <a:moveTo>
                  <a:pt x="299813" y="168548"/>
                </a:moveTo>
                <a:cubicBezTo>
                  <a:pt x="280440" y="168548"/>
                  <a:pt x="261990" y="169469"/>
                  <a:pt x="243540" y="170390"/>
                </a:cubicBezTo>
                <a:cubicBezTo>
                  <a:pt x="235237" y="181442"/>
                  <a:pt x="226935" y="192495"/>
                  <a:pt x="217710" y="203547"/>
                </a:cubicBezTo>
                <a:cubicBezTo>
                  <a:pt x="205717" y="220126"/>
                  <a:pt x="194647" y="236705"/>
                  <a:pt x="184500" y="253283"/>
                </a:cubicBezTo>
                <a:cubicBezTo>
                  <a:pt x="193725" y="268941"/>
                  <a:pt x="204795" y="285519"/>
                  <a:pt x="215865" y="301177"/>
                </a:cubicBezTo>
                <a:cubicBezTo>
                  <a:pt x="226935" y="315913"/>
                  <a:pt x="237082" y="328808"/>
                  <a:pt x="247230" y="341702"/>
                </a:cubicBezTo>
                <a:cubicBezTo>
                  <a:pt x="263835" y="342623"/>
                  <a:pt x="281363" y="343544"/>
                  <a:pt x="299813" y="343544"/>
                </a:cubicBezTo>
                <a:cubicBezTo>
                  <a:pt x="310883" y="343544"/>
                  <a:pt x="321953" y="343544"/>
                  <a:pt x="333023" y="342623"/>
                </a:cubicBezTo>
                <a:cubicBezTo>
                  <a:pt x="342248" y="331571"/>
                  <a:pt x="350550" y="320518"/>
                  <a:pt x="359775" y="308545"/>
                </a:cubicBezTo>
                <a:cubicBezTo>
                  <a:pt x="371768" y="292887"/>
                  <a:pt x="381915" y="277230"/>
                  <a:pt x="392063" y="262494"/>
                </a:cubicBezTo>
                <a:cubicBezTo>
                  <a:pt x="380070" y="243152"/>
                  <a:pt x="368078" y="222889"/>
                  <a:pt x="353318" y="202626"/>
                </a:cubicBezTo>
                <a:cubicBezTo>
                  <a:pt x="345015" y="191574"/>
                  <a:pt x="335790" y="179600"/>
                  <a:pt x="327488" y="169469"/>
                </a:cubicBezTo>
                <a:cubicBezTo>
                  <a:pt x="318263" y="168548"/>
                  <a:pt x="309038" y="168548"/>
                  <a:pt x="299813" y="168548"/>
                </a:cubicBezTo>
                <a:close/>
                <a:moveTo>
                  <a:pt x="286898" y="122497"/>
                </a:moveTo>
                <a:cubicBezTo>
                  <a:pt x="280440" y="129865"/>
                  <a:pt x="273060" y="137233"/>
                  <a:pt x="265680" y="144601"/>
                </a:cubicBezTo>
                <a:cubicBezTo>
                  <a:pt x="277673" y="144601"/>
                  <a:pt x="288743" y="144601"/>
                  <a:pt x="299813" y="144601"/>
                </a:cubicBezTo>
                <a:cubicBezTo>
                  <a:pt x="302580" y="144601"/>
                  <a:pt x="304425" y="144601"/>
                  <a:pt x="307193" y="144601"/>
                </a:cubicBezTo>
                <a:cubicBezTo>
                  <a:pt x="300735" y="136312"/>
                  <a:pt x="294278" y="129865"/>
                  <a:pt x="286898" y="122497"/>
                </a:cubicBezTo>
                <a:close/>
                <a:moveTo>
                  <a:pt x="434498" y="30394"/>
                </a:moveTo>
                <a:cubicBezTo>
                  <a:pt x="405900" y="30394"/>
                  <a:pt x="357930" y="56183"/>
                  <a:pt x="305348" y="105918"/>
                </a:cubicBezTo>
                <a:cubicBezTo>
                  <a:pt x="316418" y="117891"/>
                  <a:pt x="328410" y="130786"/>
                  <a:pt x="339480" y="145522"/>
                </a:cubicBezTo>
                <a:cubicBezTo>
                  <a:pt x="376380" y="147364"/>
                  <a:pt x="412358" y="151049"/>
                  <a:pt x="445568" y="157496"/>
                </a:cubicBezTo>
                <a:cubicBezTo>
                  <a:pt x="470475" y="95787"/>
                  <a:pt x="472320" y="49735"/>
                  <a:pt x="452948" y="34999"/>
                </a:cubicBezTo>
                <a:cubicBezTo>
                  <a:pt x="448335" y="32236"/>
                  <a:pt x="441878" y="30394"/>
                  <a:pt x="434498" y="30394"/>
                </a:cubicBezTo>
                <a:close/>
                <a:moveTo>
                  <a:pt x="140220" y="24868"/>
                </a:moveTo>
                <a:cubicBezTo>
                  <a:pt x="133762" y="24868"/>
                  <a:pt x="128227" y="25789"/>
                  <a:pt x="124537" y="28552"/>
                </a:cubicBezTo>
                <a:cubicBezTo>
                  <a:pt x="108855" y="40525"/>
                  <a:pt x="107932" y="75524"/>
                  <a:pt x="122692" y="123418"/>
                </a:cubicBezTo>
                <a:cubicBezTo>
                  <a:pt x="126382" y="135391"/>
                  <a:pt x="130995" y="148285"/>
                  <a:pt x="136530" y="161180"/>
                </a:cubicBezTo>
                <a:cubicBezTo>
                  <a:pt x="166050" y="154733"/>
                  <a:pt x="198337" y="150127"/>
                  <a:pt x="231547" y="147364"/>
                </a:cubicBezTo>
                <a:cubicBezTo>
                  <a:pt x="244462" y="131707"/>
                  <a:pt x="257378" y="117891"/>
                  <a:pt x="270293" y="104997"/>
                </a:cubicBezTo>
                <a:cubicBezTo>
                  <a:pt x="215865" y="51577"/>
                  <a:pt x="167895" y="24868"/>
                  <a:pt x="140220" y="24868"/>
                </a:cubicBezTo>
                <a:close/>
                <a:moveTo>
                  <a:pt x="140220" y="0"/>
                </a:moveTo>
                <a:cubicBezTo>
                  <a:pt x="178965" y="0"/>
                  <a:pt x="232470" y="33157"/>
                  <a:pt x="287820" y="87498"/>
                </a:cubicBezTo>
                <a:cubicBezTo>
                  <a:pt x="342248" y="36841"/>
                  <a:pt x="395753" y="5526"/>
                  <a:pt x="434498" y="5526"/>
                </a:cubicBezTo>
                <a:cubicBezTo>
                  <a:pt x="447413" y="5526"/>
                  <a:pt x="458483" y="9210"/>
                  <a:pt x="467708" y="15657"/>
                </a:cubicBezTo>
                <a:cubicBezTo>
                  <a:pt x="500918" y="39604"/>
                  <a:pt x="496305" y="97629"/>
                  <a:pt x="470475" y="163022"/>
                </a:cubicBezTo>
                <a:cubicBezTo>
                  <a:pt x="545198" y="181442"/>
                  <a:pt x="599625" y="212758"/>
                  <a:pt x="599625" y="256046"/>
                </a:cubicBezTo>
                <a:cubicBezTo>
                  <a:pt x="599625" y="301177"/>
                  <a:pt x="541508" y="332492"/>
                  <a:pt x="462173" y="350912"/>
                </a:cubicBezTo>
                <a:cubicBezTo>
                  <a:pt x="487080" y="416305"/>
                  <a:pt x="491693" y="472488"/>
                  <a:pt x="459405" y="495514"/>
                </a:cubicBezTo>
                <a:cubicBezTo>
                  <a:pt x="451103" y="501040"/>
                  <a:pt x="440955" y="504724"/>
                  <a:pt x="428963" y="504724"/>
                </a:cubicBezTo>
                <a:cubicBezTo>
                  <a:pt x="392985" y="504724"/>
                  <a:pt x="342248" y="474330"/>
                  <a:pt x="289665" y="424595"/>
                </a:cubicBezTo>
                <a:cubicBezTo>
                  <a:pt x="235237" y="476172"/>
                  <a:pt x="181732" y="506566"/>
                  <a:pt x="143910" y="506566"/>
                </a:cubicBezTo>
                <a:cubicBezTo>
                  <a:pt x="130995" y="506566"/>
                  <a:pt x="119925" y="502882"/>
                  <a:pt x="110700" y="496435"/>
                </a:cubicBezTo>
                <a:cubicBezTo>
                  <a:pt x="76567" y="471567"/>
                  <a:pt x="82102" y="411700"/>
                  <a:pt x="109777" y="343544"/>
                </a:cubicBezTo>
                <a:cubicBezTo>
                  <a:pt x="45202" y="325124"/>
                  <a:pt x="0" y="295651"/>
                  <a:pt x="0" y="256046"/>
                </a:cubicBezTo>
                <a:cubicBezTo>
                  <a:pt x="0" y="216442"/>
                  <a:pt x="46125" y="186048"/>
                  <a:pt x="112545" y="167627"/>
                </a:cubicBezTo>
                <a:cubicBezTo>
                  <a:pt x="107010" y="154733"/>
                  <a:pt x="102397" y="142759"/>
                  <a:pt x="98707" y="130786"/>
                </a:cubicBezTo>
                <a:cubicBezTo>
                  <a:pt x="80257" y="69077"/>
                  <a:pt x="83947" y="27631"/>
                  <a:pt x="109777" y="9210"/>
                </a:cubicBezTo>
                <a:cubicBezTo>
                  <a:pt x="118080" y="2763"/>
                  <a:pt x="128227" y="0"/>
                  <a:pt x="140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604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版式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ABEE073B-C6BA-4F17-A4CD-575F08B1B4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59614" y="3965971"/>
            <a:ext cx="2178762" cy="2071148"/>
          </a:xfrm>
          <a:custGeom>
            <a:avLst/>
            <a:gdLst>
              <a:gd name="connsiteX0" fmla="*/ 65013 w 2178762"/>
              <a:gd name="connsiteY0" fmla="*/ 0 h 2071148"/>
              <a:gd name="connsiteX1" fmla="*/ 2113749 w 2178762"/>
              <a:gd name="connsiteY1" fmla="*/ 0 h 2071148"/>
              <a:gd name="connsiteX2" fmla="*/ 2178762 w 2178762"/>
              <a:gd name="connsiteY2" fmla="*/ 65013 h 2071148"/>
              <a:gd name="connsiteX3" fmla="*/ 2178762 w 2178762"/>
              <a:gd name="connsiteY3" fmla="*/ 2006135 h 2071148"/>
              <a:gd name="connsiteX4" fmla="*/ 2113749 w 2178762"/>
              <a:gd name="connsiteY4" fmla="*/ 2071148 h 2071148"/>
              <a:gd name="connsiteX5" fmla="*/ 65013 w 2178762"/>
              <a:gd name="connsiteY5" fmla="*/ 2071148 h 2071148"/>
              <a:gd name="connsiteX6" fmla="*/ 0 w 2178762"/>
              <a:gd name="connsiteY6" fmla="*/ 2006135 h 2071148"/>
              <a:gd name="connsiteX7" fmla="*/ 0 w 2178762"/>
              <a:gd name="connsiteY7" fmla="*/ 65013 h 2071148"/>
              <a:gd name="connsiteX8" fmla="*/ 65013 w 2178762"/>
              <a:gd name="connsiteY8" fmla="*/ 0 h 207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8762" h="2071148">
                <a:moveTo>
                  <a:pt x="65013" y="0"/>
                </a:moveTo>
                <a:lnTo>
                  <a:pt x="2113749" y="0"/>
                </a:lnTo>
                <a:cubicBezTo>
                  <a:pt x="2149655" y="0"/>
                  <a:pt x="2178762" y="29107"/>
                  <a:pt x="2178762" y="65013"/>
                </a:cubicBezTo>
                <a:lnTo>
                  <a:pt x="2178762" y="2006135"/>
                </a:lnTo>
                <a:cubicBezTo>
                  <a:pt x="2178762" y="2042041"/>
                  <a:pt x="2149655" y="2071148"/>
                  <a:pt x="2113749" y="2071148"/>
                </a:cubicBezTo>
                <a:lnTo>
                  <a:pt x="65013" y="2071148"/>
                </a:lnTo>
                <a:cubicBezTo>
                  <a:pt x="29107" y="2071148"/>
                  <a:pt x="0" y="2042041"/>
                  <a:pt x="0" y="2006135"/>
                </a:cubicBezTo>
                <a:lnTo>
                  <a:pt x="0" y="65013"/>
                </a:lnTo>
                <a:cubicBezTo>
                  <a:pt x="0" y="29107"/>
                  <a:pt x="29107" y="0"/>
                  <a:pt x="6501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A3B17AF7-5093-41E4-B8AA-12A21AB2C5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3624" y="1124311"/>
            <a:ext cx="2178762" cy="2071148"/>
          </a:xfrm>
          <a:custGeom>
            <a:avLst/>
            <a:gdLst>
              <a:gd name="connsiteX0" fmla="*/ 65013 w 2178762"/>
              <a:gd name="connsiteY0" fmla="*/ 0 h 2071148"/>
              <a:gd name="connsiteX1" fmla="*/ 2113749 w 2178762"/>
              <a:gd name="connsiteY1" fmla="*/ 0 h 2071148"/>
              <a:gd name="connsiteX2" fmla="*/ 2178762 w 2178762"/>
              <a:gd name="connsiteY2" fmla="*/ 65013 h 2071148"/>
              <a:gd name="connsiteX3" fmla="*/ 2178762 w 2178762"/>
              <a:gd name="connsiteY3" fmla="*/ 2006135 h 2071148"/>
              <a:gd name="connsiteX4" fmla="*/ 2113749 w 2178762"/>
              <a:gd name="connsiteY4" fmla="*/ 2071148 h 2071148"/>
              <a:gd name="connsiteX5" fmla="*/ 65013 w 2178762"/>
              <a:gd name="connsiteY5" fmla="*/ 2071148 h 2071148"/>
              <a:gd name="connsiteX6" fmla="*/ 0 w 2178762"/>
              <a:gd name="connsiteY6" fmla="*/ 2006135 h 2071148"/>
              <a:gd name="connsiteX7" fmla="*/ 0 w 2178762"/>
              <a:gd name="connsiteY7" fmla="*/ 65013 h 2071148"/>
              <a:gd name="connsiteX8" fmla="*/ 65013 w 2178762"/>
              <a:gd name="connsiteY8" fmla="*/ 0 h 207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8762" h="2071148">
                <a:moveTo>
                  <a:pt x="65013" y="0"/>
                </a:moveTo>
                <a:lnTo>
                  <a:pt x="2113749" y="0"/>
                </a:lnTo>
                <a:cubicBezTo>
                  <a:pt x="2149655" y="0"/>
                  <a:pt x="2178762" y="29107"/>
                  <a:pt x="2178762" y="65013"/>
                </a:cubicBezTo>
                <a:lnTo>
                  <a:pt x="2178762" y="2006135"/>
                </a:lnTo>
                <a:cubicBezTo>
                  <a:pt x="2178762" y="2042041"/>
                  <a:pt x="2149655" y="2071148"/>
                  <a:pt x="2113749" y="2071148"/>
                </a:cubicBezTo>
                <a:lnTo>
                  <a:pt x="65013" y="2071148"/>
                </a:lnTo>
                <a:cubicBezTo>
                  <a:pt x="29107" y="2071148"/>
                  <a:pt x="0" y="2042041"/>
                  <a:pt x="0" y="2006135"/>
                </a:cubicBezTo>
                <a:lnTo>
                  <a:pt x="0" y="65013"/>
                </a:lnTo>
                <a:cubicBezTo>
                  <a:pt x="0" y="29107"/>
                  <a:pt x="29107" y="0"/>
                  <a:pt x="6501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1DD7EE1-0B9A-4C89-96B4-CA0ADBCB8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21316" r="80620" b="20624"/>
          <a:stretch>
            <a:fillRect/>
          </a:stretch>
        </p:blipFill>
        <p:spPr>
          <a:xfrm>
            <a:off x="11533188" y="263525"/>
            <a:ext cx="354012" cy="354012"/>
          </a:xfrm>
          <a:custGeom>
            <a:avLst/>
            <a:gdLst>
              <a:gd name="connsiteX0" fmla="*/ 1597794 w 3195589"/>
              <a:gd name="connsiteY0" fmla="*/ 0 h 3195588"/>
              <a:gd name="connsiteX1" fmla="*/ 3195589 w 3195589"/>
              <a:gd name="connsiteY1" fmla="*/ 1597794 h 3195588"/>
              <a:gd name="connsiteX2" fmla="*/ 1597794 w 3195589"/>
              <a:gd name="connsiteY2" fmla="*/ 3195588 h 3195588"/>
              <a:gd name="connsiteX3" fmla="*/ 0 w 3195589"/>
              <a:gd name="connsiteY3" fmla="*/ 1597794 h 3195588"/>
              <a:gd name="connsiteX4" fmla="*/ 1597794 w 3195589"/>
              <a:gd name="connsiteY4" fmla="*/ 0 h 31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589" h="3195588">
                <a:moveTo>
                  <a:pt x="1597794" y="0"/>
                </a:moveTo>
                <a:cubicBezTo>
                  <a:pt x="2480232" y="0"/>
                  <a:pt x="3195589" y="715357"/>
                  <a:pt x="3195589" y="1597794"/>
                </a:cubicBezTo>
                <a:cubicBezTo>
                  <a:pt x="3195589" y="2480231"/>
                  <a:pt x="2480232" y="3195588"/>
                  <a:pt x="1597794" y="3195588"/>
                </a:cubicBezTo>
                <a:cubicBezTo>
                  <a:pt x="715357" y="3195588"/>
                  <a:pt x="0" y="2480231"/>
                  <a:pt x="0" y="1597794"/>
                </a:cubicBezTo>
                <a:cubicBezTo>
                  <a:pt x="0" y="715357"/>
                  <a:pt x="715357" y="0"/>
                  <a:pt x="1597794" y="0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12" name="文本占位符 4">
            <a:extLst>
              <a:ext uri="{FF2B5EF4-FFF2-40B4-BE49-F238E27FC236}">
                <a16:creationId xmlns:a16="http://schemas.microsoft.com/office/drawing/2014/main" id="{E30082F8-D9BA-4753-A08F-9583E88BF6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6913" y="319319"/>
            <a:ext cx="5399087" cy="332399"/>
          </a:xfrm>
          <a:prstGeom prst="rect">
            <a:avLst/>
          </a:prstGeom>
          <a:noFill/>
        </p:spPr>
        <p:txBody>
          <a:bodyPr wrap="square" lIns="0" tIns="0" rIns="360000" bIns="0" anchor="ctr" anchorCtr="0">
            <a:spAutoFit/>
          </a:bodyPr>
          <a:lstStyle>
            <a:lvl1pPr marL="0" indent="0" algn="l">
              <a:buNone/>
              <a:defRPr sz="2400" b="1">
                <a:gradFill>
                  <a:gsLst>
                    <a:gs pos="0">
                      <a:schemeClr val="accent1">
                        <a:alpha val="8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DD248D05-50F8-48C5-99A9-7A53B0D75C9D}"/>
              </a:ext>
            </a:extLst>
          </p:cNvPr>
          <p:cNvSpPr/>
          <p:nvPr userDrawn="1"/>
        </p:nvSpPr>
        <p:spPr>
          <a:xfrm>
            <a:off x="1" y="263525"/>
            <a:ext cx="577850" cy="344830"/>
          </a:xfrm>
          <a:custGeom>
            <a:avLst/>
            <a:gdLst>
              <a:gd name="connsiteX0" fmla="*/ 5267 w 658813"/>
              <a:gd name="connsiteY0" fmla="*/ 0 h 344830"/>
              <a:gd name="connsiteX1" fmla="*/ 486398 w 658813"/>
              <a:gd name="connsiteY1" fmla="*/ 0 h 344830"/>
              <a:gd name="connsiteX2" fmla="*/ 658813 w 658813"/>
              <a:gd name="connsiteY2" fmla="*/ 172415 h 344830"/>
              <a:gd name="connsiteX3" fmla="*/ 486398 w 658813"/>
              <a:gd name="connsiteY3" fmla="*/ 344830 h 344830"/>
              <a:gd name="connsiteX4" fmla="*/ 5267 w 658813"/>
              <a:gd name="connsiteY4" fmla="*/ 344830 h 344830"/>
              <a:gd name="connsiteX5" fmla="*/ 0 w 658813"/>
              <a:gd name="connsiteY5" fmla="*/ 343767 h 344830"/>
              <a:gd name="connsiteX6" fmla="*/ 0 w 658813"/>
              <a:gd name="connsiteY6" fmla="*/ 1063 h 3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813" h="344830">
                <a:moveTo>
                  <a:pt x="5267" y="0"/>
                </a:moveTo>
                <a:lnTo>
                  <a:pt x="486398" y="0"/>
                </a:lnTo>
                <a:cubicBezTo>
                  <a:pt x="581620" y="0"/>
                  <a:pt x="658813" y="77193"/>
                  <a:pt x="658813" y="172415"/>
                </a:cubicBezTo>
                <a:cubicBezTo>
                  <a:pt x="658813" y="267637"/>
                  <a:pt x="581620" y="344830"/>
                  <a:pt x="486398" y="344830"/>
                </a:cubicBezTo>
                <a:lnTo>
                  <a:pt x="5267" y="344830"/>
                </a:lnTo>
                <a:lnTo>
                  <a:pt x="0" y="343767"/>
                </a:lnTo>
                <a:lnTo>
                  <a:pt x="0" y="106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68000"/>
                </a:schemeClr>
              </a:gs>
              <a:gs pos="100000">
                <a:schemeClr val="accent3">
                  <a:alpha val="7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man_56832">
            <a:extLst>
              <a:ext uri="{FF2B5EF4-FFF2-40B4-BE49-F238E27FC236}">
                <a16:creationId xmlns:a16="http://schemas.microsoft.com/office/drawing/2014/main" id="{0C5E1842-14CE-4AB5-A1FE-56C58E4D9922}"/>
              </a:ext>
            </a:extLst>
          </p:cNvPr>
          <p:cNvSpPr>
            <a:spLocks noChangeAspect="1"/>
          </p:cNvSpPr>
          <p:nvPr userDrawn="1"/>
        </p:nvSpPr>
        <p:spPr bwMode="auto">
          <a:xfrm rot="822727">
            <a:off x="244398" y="327585"/>
            <a:ext cx="256524" cy="216712"/>
          </a:xfrm>
          <a:custGeom>
            <a:avLst/>
            <a:gdLst>
              <a:gd name="connsiteX0" fmla="*/ 269370 w 599625"/>
              <a:gd name="connsiteY0" fmla="*/ 367491 h 506566"/>
              <a:gd name="connsiteX1" fmla="*/ 290588 w 599625"/>
              <a:gd name="connsiteY1" fmla="*/ 389596 h 506566"/>
              <a:gd name="connsiteX2" fmla="*/ 310883 w 599625"/>
              <a:gd name="connsiteY2" fmla="*/ 367491 h 506566"/>
              <a:gd name="connsiteX3" fmla="*/ 299813 w 599625"/>
              <a:gd name="connsiteY3" fmla="*/ 368412 h 506566"/>
              <a:gd name="connsiteX4" fmla="*/ 269370 w 599625"/>
              <a:gd name="connsiteY4" fmla="*/ 367491 h 506566"/>
              <a:gd name="connsiteX5" fmla="*/ 438188 w 599625"/>
              <a:gd name="connsiteY5" fmla="*/ 355517 h 506566"/>
              <a:gd name="connsiteX6" fmla="*/ 345015 w 599625"/>
              <a:gd name="connsiteY6" fmla="*/ 366570 h 506566"/>
              <a:gd name="connsiteX7" fmla="*/ 308115 w 599625"/>
              <a:gd name="connsiteY7" fmla="*/ 407095 h 506566"/>
              <a:gd name="connsiteX8" fmla="*/ 445568 w 599625"/>
              <a:gd name="connsiteY8" fmla="*/ 475251 h 506566"/>
              <a:gd name="connsiteX9" fmla="*/ 438188 w 599625"/>
              <a:gd name="connsiteY9" fmla="*/ 355517 h 506566"/>
              <a:gd name="connsiteX10" fmla="*/ 133762 w 599625"/>
              <a:gd name="connsiteY10" fmla="*/ 349991 h 506566"/>
              <a:gd name="connsiteX11" fmla="*/ 125460 w 599625"/>
              <a:gd name="connsiteY11" fmla="*/ 477093 h 506566"/>
              <a:gd name="connsiteX12" fmla="*/ 143910 w 599625"/>
              <a:gd name="connsiteY12" fmla="*/ 481698 h 506566"/>
              <a:gd name="connsiteX13" fmla="*/ 272138 w 599625"/>
              <a:gd name="connsiteY13" fmla="*/ 407095 h 506566"/>
              <a:gd name="connsiteX14" fmla="*/ 235237 w 599625"/>
              <a:gd name="connsiteY14" fmla="*/ 365649 h 506566"/>
              <a:gd name="connsiteX15" fmla="*/ 133762 w 599625"/>
              <a:gd name="connsiteY15" fmla="*/ 349991 h 506566"/>
              <a:gd name="connsiteX16" fmla="*/ 405900 w 599625"/>
              <a:gd name="connsiteY16" fmla="*/ 286440 h 506566"/>
              <a:gd name="connsiteX17" fmla="*/ 380070 w 599625"/>
              <a:gd name="connsiteY17" fmla="*/ 323281 h 506566"/>
              <a:gd name="connsiteX18" fmla="*/ 366233 w 599625"/>
              <a:gd name="connsiteY18" fmla="*/ 340781 h 506566"/>
              <a:gd name="connsiteX19" fmla="*/ 428963 w 599625"/>
              <a:gd name="connsiteY19" fmla="*/ 332492 h 506566"/>
              <a:gd name="connsiteX20" fmla="*/ 405900 w 599625"/>
              <a:gd name="connsiteY20" fmla="*/ 286440 h 506566"/>
              <a:gd name="connsiteX21" fmla="*/ 169740 w 599625"/>
              <a:gd name="connsiteY21" fmla="*/ 276309 h 506566"/>
              <a:gd name="connsiteX22" fmla="*/ 143910 w 599625"/>
              <a:gd name="connsiteY22" fmla="*/ 326966 h 506566"/>
              <a:gd name="connsiteX23" fmla="*/ 214020 w 599625"/>
              <a:gd name="connsiteY23" fmla="*/ 338939 h 506566"/>
              <a:gd name="connsiteX24" fmla="*/ 196492 w 599625"/>
              <a:gd name="connsiteY24" fmla="*/ 315913 h 506566"/>
              <a:gd name="connsiteX25" fmla="*/ 169740 w 599625"/>
              <a:gd name="connsiteY25" fmla="*/ 276309 h 506566"/>
              <a:gd name="connsiteX26" fmla="*/ 299813 w 599625"/>
              <a:gd name="connsiteY26" fmla="*/ 208160 h 506566"/>
              <a:gd name="connsiteX27" fmla="*/ 347822 w 599625"/>
              <a:gd name="connsiteY27" fmla="*/ 256021 h 506566"/>
              <a:gd name="connsiteX28" fmla="*/ 299813 w 599625"/>
              <a:gd name="connsiteY28" fmla="*/ 303882 h 506566"/>
              <a:gd name="connsiteX29" fmla="*/ 251804 w 599625"/>
              <a:gd name="connsiteY29" fmla="*/ 256021 h 506566"/>
              <a:gd name="connsiteX30" fmla="*/ 299813 w 599625"/>
              <a:gd name="connsiteY30" fmla="*/ 208160 h 506566"/>
              <a:gd name="connsiteX31" fmla="*/ 122692 w 599625"/>
              <a:gd name="connsiteY31" fmla="*/ 190653 h 506566"/>
              <a:gd name="connsiteX32" fmla="*/ 24907 w 599625"/>
              <a:gd name="connsiteY32" fmla="*/ 256046 h 506566"/>
              <a:gd name="connsiteX33" fmla="*/ 119002 w 599625"/>
              <a:gd name="connsiteY33" fmla="*/ 320518 h 506566"/>
              <a:gd name="connsiteX34" fmla="*/ 155902 w 599625"/>
              <a:gd name="connsiteY34" fmla="*/ 253283 h 506566"/>
              <a:gd name="connsiteX35" fmla="*/ 122692 w 599625"/>
              <a:gd name="connsiteY35" fmla="*/ 190653 h 506566"/>
              <a:gd name="connsiteX36" fmla="*/ 461250 w 599625"/>
              <a:gd name="connsiteY36" fmla="*/ 186048 h 506566"/>
              <a:gd name="connsiteX37" fmla="*/ 420660 w 599625"/>
              <a:gd name="connsiteY37" fmla="*/ 262494 h 506566"/>
              <a:gd name="connsiteX38" fmla="*/ 452948 w 599625"/>
              <a:gd name="connsiteY38" fmla="*/ 327887 h 506566"/>
              <a:gd name="connsiteX39" fmla="*/ 574718 w 599625"/>
              <a:gd name="connsiteY39" fmla="*/ 256046 h 506566"/>
              <a:gd name="connsiteX40" fmla="*/ 461250 w 599625"/>
              <a:gd name="connsiteY40" fmla="*/ 186048 h 506566"/>
              <a:gd name="connsiteX41" fmla="*/ 210330 w 599625"/>
              <a:gd name="connsiteY41" fmla="*/ 174074 h 506566"/>
              <a:gd name="connsiteX42" fmla="*/ 146677 w 599625"/>
              <a:gd name="connsiteY42" fmla="*/ 184206 h 506566"/>
              <a:gd name="connsiteX43" fmla="*/ 170662 w 599625"/>
              <a:gd name="connsiteY43" fmla="*/ 229336 h 506566"/>
              <a:gd name="connsiteX44" fmla="*/ 198337 w 599625"/>
              <a:gd name="connsiteY44" fmla="*/ 188811 h 506566"/>
              <a:gd name="connsiteX45" fmla="*/ 210330 w 599625"/>
              <a:gd name="connsiteY45" fmla="*/ 174074 h 506566"/>
              <a:gd name="connsiteX46" fmla="*/ 359775 w 599625"/>
              <a:gd name="connsiteY46" fmla="*/ 171311 h 506566"/>
              <a:gd name="connsiteX47" fmla="*/ 373613 w 599625"/>
              <a:gd name="connsiteY47" fmla="*/ 188811 h 506566"/>
              <a:gd name="connsiteX48" fmla="*/ 405900 w 599625"/>
              <a:gd name="connsiteY48" fmla="*/ 238547 h 506566"/>
              <a:gd name="connsiteX49" fmla="*/ 436343 w 599625"/>
              <a:gd name="connsiteY49" fmla="*/ 180521 h 506566"/>
              <a:gd name="connsiteX50" fmla="*/ 359775 w 599625"/>
              <a:gd name="connsiteY50" fmla="*/ 171311 h 506566"/>
              <a:gd name="connsiteX51" fmla="*/ 299813 w 599625"/>
              <a:gd name="connsiteY51" fmla="*/ 168548 h 506566"/>
              <a:gd name="connsiteX52" fmla="*/ 243540 w 599625"/>
              <a:gd name="connsiteY52" fmla="*/ 170390 h 506566"/>
              <a:gd name="connsiteX53" fmla="*/ 217710 w 599625"/>
              <a:gd name="connsiteY53" fmla="*/ 203547 h 506566"/>
              <a:gd name="connsiteX54" fmla="*/ 184500 w 599625"/>
              <a:gd name="connsiteY54" fmla="*/ 253283 h 506566"/>
              <a:gd name="connsiteX55" fmla="*/ 215865 w 599625"/>
              <a:gd name="connsiteY55" fmla="*/ 301177 h 506566"/>
              <a:gd name="connsiteX56" fmla="*/ 247230 w 599625"/>
              <a:gd name="connsiteY56" fmla="*/ 341702 h 506566"/>
              <a:gd name="connsiteX57" fmla="*/ 299813 w 599625"/>
              <a:gd name="connsiteY57" fmla="*/ 343544 h 506566"/>
              <a:gd name="connsiteX58" fmla="*/ 333023 w 599625"/>
              <a:gd name="connsiteY58" fmla="*/ 342623 h 506566"/>
              <a:gd name="connsiteX59" fmla="*/ 359775 w 599625"/>
              <a:gd name="connsiteY59" fmla="*/ 308545 h 506566"/>
              <a:gd name="connsiteX60" fmla="*/ 392063 w 599625"/>
              <a:gd name="connsiteY60" fmla="*/ 262494 h 506566"/>
              <a:gd name="connsiteX61" fmla="*/ 353318 w 599625"/>
              <a:gd name="connsiteY61" fmla="*/ 202626 h 506566"/>
              <a:gd name="connsiteX62" fmla="*/ 327488 w 599625"/>
              <a:gd name="connsiteY62" fmla="*/ 169469 h 506566"/>
              <a:gd name="connsiteX63" fmla="*/ 299813 w 599625"/>
              <a:gd name="connsiteY63" fmla="*/ 168548 h 506566"/>
              <a:gd name="connsiteX64" fmla="*/ 286898 w 599625"/>
              <a:gd name="connsiteY64" fmla="*/ 122497 h 506566"/>
              <a:gd name="connsiteX65" fmla="*/ 265680 w 599625"/>
              <a:gd name="connsiteY65" fmla="*/ 144601 h 506566"/>
              <a:gd name="connsiteX66" fmla="*/ 299813 w 599625"/>
              <a:gd name="connsiteY66" fmla="*/ 144601 h 506566"/>
              <a:gd name="connsiteX67" fmla="*/ 307193 w 599625"/>
              <a:gd name="connsiteY67" fmla="*/ 144601 h 506566"/>
              <a:gd name="connsiteX68" fmla="*/ 286898 w 599625"/>
              <a:gd name="connsiteY68" fmla="*/ 122497 h 506566"/>
              <a:gd name="connsiteX69" fmla="*/ 434498 w 599625"/>
              <a:gd name="connsiteY69" fmla="*/ 30394 h 506566"/>
              <a:gd name="connsiteX70" fmla="*/ 305348 w 599625"/>
              <a:gd name="connsiteY70" fmla="*/ 105918 h 506566"/>
              <a:gd name="connsiteX71" fmla="*/ 339480 w 599625"/>
              <a:gd name="connsiteY71" fmla="*/ 145522 h 506566"/>
              <a:gd name="connsiteX72" fmla="*/ 445568 w 599625"/>
              <a:gd name="connsiteY72" fmla="*/ 157496 h 506566"/>
              <a:gd name="connsiteX73" fmla="*/ 452948 w 599625"/>
              <a:gd name="connsiteY73" fmla="*/ 34999 h 506566"/>
              <a:gd name="connsiteX74" fmla="*/ 434498 w 599625"/>
              <a:gd name="connsiteY74" fmla="*/ 30394 h 506566"/>
              <a:gd name="connsiteX75" fmla="*/ 140220 w 599625"/>
              <a:gd name="connsiteY75" fmla="*/ 24868 h 506566"/>
              <a:gd name="connsiteX76" fmla="*/ 124537 w 599625"/>
              <a:gd name="connsiteY76" fmla="*/ 28552 h 506566"/>
              <a:gd name="connsiteX77" fmla="*/ 122692 w 599625"/>
              <a:gd name="connsiteY77" fmla="*/ 123418 h 506566"/>
              <a:gd name="connsiteX78" fmla="*/ 136530 w 599625"/>
              <a:gd name="connsiteY78" fmla="*/ 161180 h 506566"/>
              <a:gd name="connsiteX79" fmla="*/ 231547 w 599625"/>
              <a:gd name="connsiteY79" fmla="*/ 147364 h 506566"/>
              <a:gd name="connsiteX80" fmla="*/ 270293 w 599625"/>
              <a:gd name="connsiteY80" fmla="*/ 104997 h 506566"/>
              <a:gd name="connsiteX81" fmla="*/ 140220 w 599625"/>
              <a:gd name="connsiteY81" fmla="*/ 24868 h 506566"/>
              <a:gd name="connsiteX82" fmla="*/ 140220 w 599625"/>
              <a:gd name="connsiteY82" fmla="*/ 0 h 506566"/>
              <a:gd name="connsiteX83" fmla="*/ 287820 w 599625"/>
              <a:gd name="connsiteY83" fmla="*/ 87498 h 506566"/>
              <a:gd name="connsiteX84" fmla="*/ 434498 w 599625"/>
              <a:gd name="connsiteY84" fmla="*/ 5526 h 506566"/>
              <a:gd name="connsiteX85" fmla="*/ 467708 w 599625"/>
              <a:gd name="connsiteY85" fmla="*/ 15657 h 506566"/>
              <a:gd name="connsiteX86" fmla="*/ 470475 w 599625"/>
              <a:gd name="connsiteY86" fmla="*/ 163022 h 506566"/>
              <a:gd name="connsiteX87" fmla="*/ 599625 w 599625"/>
              <a:gd name="connsiteY87" fmla="*/ 256046 h 506566"/>
              <a:gd name="connsiteX88" fmla="*/ 462173 w 599625"/>
              <a:gd name="connsiteY88" fmla="*/ 350912 h 506566"/>
              <a:gd name="connsiteX89" fmla="*/ 459405 w 599625"/>
              <a:gd name="connsiteY89" fmla="*/ 495514 h 506566"/>
              <a:gd name="connsiteX90" fmla="*/ 428963 w 599625"/>
              <a:gd name="connsiteY90" fmla="*/ 504724 h 506566"/>
              <a:gd name="connsiteX91" fmla="*/ 289665 w 599625"/>
              <a:gd name="connsiteY91" fmla="*/ 424595 h 506566"/>
              <a:gd name="connsiteX92" fmla="*/ 143910 w 599625"/>
              <a:gd name="connsiteY92" fmla="*/ 506566 h 506566"/>
              <a:gd name="connsiteX93" fmla="*/ 110700 w 599625"/>
              <a:gd name="connsiteY93" fmla="*/ 496435 h 506566"/>
              <a:gd name="connsiteX94" fmla="*/ 109777 w 599625"/>
              <a:gd name="connsiteY94" fmla="*/ 343544 h 506566"/>
              <a:gd name="connsiteX95" fmla="*/ 0 w 599625"/>
              <a:gd name="connsiteY95" fmla="*/ 256046 h 506566"/>
              <a:gd name="connsiteX96" fmla="*/ 112545 w 599625"/>
              <a:gd name="connsiteY96" fmla="*/ 167627 h 506566"/>
              <a:gd name="connsiteX97" fmla="*/ 98707 w 599625"/>
              <a:gd name="connsiteY97" fmla="*/ 130786 h 506566"/>
              <a:gd name="connsiteX98" fmla="*/ 109777 w 599625"/>
              <a:gd name="connsiteY98" fmla="*/ 9210 h 506566"/>
              <a:gd name="connsiteX99" fmla="*/ 140220 w 599625"/>
              <a:gd name="connsiteY99" fmla="*/ 0 h 5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99625" h="506566">
                <a:moveTo>
                  <a:pt x="269370" y="367491"/>
                </a:moveTo>
                <a:cubicBezTo>
                  <a:pt x="275828" y="375780"/>
                  <a:pt x="283208" y="383148"/>
                  <a:pt x="290588" y="389596"/>
                </a:cubicBezTo>
                <a:cubicBezTo>
                  <a:pt x="297045" y="383148"/>
                  <a:pt x="304425" y="375780"/>
                  <a:pt x="310883" y="367491"/>
                </a:cubicBezTo>
                <a:cubicBezTo>
                  <a:pt x="307193" y="368412"/>
                  <a:pt x="303503" y="368412"/>
                  <a:pt x="299813" y="368412"/>
                </a:cubicBezTo>
                <a:cubicBezTo>
                  <a:pt x="289665" y="368412"/>
                  <a:pt x="279518" y="367491"/>
                  <a:pt x="269370" y="367491"/>
                </a:cubicBezTo>
                <a:close/>
                <a:moveTo>
                  <a:pt x="438188" y="355517"/>
                </a:moveTo>
                <a:cubicBezTo>
                  <a:pt x="408668" y="361044"/>
                  <a:pt x="377303" y="364728"/>
                  <a:pt x="345015" y="366570"/>
                </a:cubicBezTo>
                <a:cubicBezTo>
                  <a:pt x="333023" y="381306"/>
                  <a:pt x="320108" y="395122"/>
                  <a:pt x="308115" y="407095"/>
                </a:cubicBezTo>
                <a:cubicBezTo>
                  <a:pt x="370845" y="466962"/>
                  <a:pt x="424350" y="489988"/>
                  <a:pt x="445568" y="475251"/>
                </a:cubicBezTo>
                <a:cubicBezTo>
                  <a:pt x="464018" y="462357"/>
                  <a:pt x="461250" y="417226"/>
                  <a:pt x="438188" y="355517"/>
                </a:cubicBezTo>
                <a:close/>
                <a:moveTo>
                  <a:pt x="133762" y="349991"/>
                </a:moveTo>
                <a:cubicBezTo>
                  <a:pt x="107932" y="413542"/>
                  <a:pt x="105165" y="462357"/>
                  <a:pt x="125460" y="477093"/>
                </a:cubicBezTo>
                <a:cubicBezTo>
                  <a:pt x="130072" y="480777"/>
                  <a:pt x="135607" y="481698"/>
                  <a:pt x="143910" y="481698"/>
                </a:cubicBezTo>
                <a:cubicBezTo>
                  <a:pt x="171585" y="481698"/>
                  <a:pt x="219555" y="456831"/>
                  <a:pt x="272138" y="407095"/>
                </a:cubicBezTo>
                <a:cubicBezTo>
                  <a:pt x="260145" y="394201"/>
                  <a:pt x="247230" y="380385"/>
                  <a:pt x="235237" y="365649"/>
                </a:cubicBezTo>
                <a:cubicBezTo>
                  <a:pt x="199260" y="362886"/>
                  <a:pt x="165127" y="357360"/>
                  <a:pt x="133762" y="349991"/>
                </a:cubicBezTo>
                <a:close/>
                <a:moveTo>
                  <a:pt x="405900" y="286440"/>
                </a:moveTo>
                <a:cubicBezTo>
                  <a:pt x="397598" y="298414"/>
                  <a:pt x="388373" y="311308"/>
                  <a:pt x="380070" y="323281"/>
                </a:cubicBezTo>
                <a:cubicBezTo>
                  <a:pt x="375458" y="328808"/>
                  <a:pt x="370845" y="335255"/>
                  <a:pt x="366233" y="340781"/>
                </a:cubicBezTo>
                <a:cubicBezTo>
                  <a:pt x="388373" y="338939"/>
                  <a:pt x="409590" y="336176"/>
                  <a:pt x="428963" y="332492"/>
                </a:cubicBezTo>
                <a:cubicBezTo>
                  <a:pt x="422505" y="317755"/>
                  <a:pt x="414203" y="302098"/>
                  <a:pt x="405900" y="286440"/>
                </a:cubicBezTo>
                <a:close/>
                <a:moveTo>
                  <a:pt x="169740" y="276309"/>
                </a:moveTo>
                <a:cubicBezTo>
                  <a:pt x="159592" y="293809"/>
                  <a:pt x="151290" y="311308"/>
                  <a:pt x="143910" y="326966"/>
                </a:cubicBezTo>
                <a:cubicBezTo>
                  <a:pt x="165127" y="332492"/>
                  <a:pt x="188190" y="336176"/>
                  <a:pt x="214020" y="338939"/>
                </a:cubicBezTo>
                <a:cubicBezTo>
                  <a:pt x="207562" y="331571"/>
                  <a:pt x="202027" y="323281"/>
                  <a:pt x="196492" y="315913"/>
                </a:cubicBezTo>
                <a:cubicBezTo>
                  <a:pt x="187267" y="302098"/>
                  <a:pt x="178042" y="289203"/>
                  <a:pt x="169740" y="276309"/>
                </a:cubicBezTo>
                <a:close/>
                <a:moveTo>
                  <a:pt x="299813" y="208160"/>
                </a:moveTo>
                <a:cubicBezTo>
                  <a:pt x="326328" y="208160"/>
                  <a:pt x="347822" y="229588"/>
                  <a:pt x="347822" y="256021"/>
                </a:cubicBezTo>
                <a:cubicBezTo>
                  <a:pt x="347822" y="282454"/>
                  <a:pt x="326328" y="303882"/>
                  <a:pt x="299813" y="303882"/>
                </a:cubicBezTo>
                <a:cubicBezTo>
                  <a:pt x="273298" y="303882"/>
                  <a:pt x="251804" y="282454"/>
                  <a:pt x="251804" y="256021"/>
                </a:cubicBezTo>
                <a:cubicBezTo>
                  <a:pt x="251804" y="229588"/>
                  <a:pt x="273298" y="208160"/>
                  <a:pt x="299813" y="208160"/>
                </a:cubicBezTo>
                <a:close/>
                <a:moveTo>
                  <a:pt x="122692" y="190653"/>
                </a:moveTo>
                <a:cubicBezTo>
                  <a:pt x="60885" y="207231"/>
                  <a:pt x="24907" y="233021"/>
                  <a:pt x="24907" y="256046"/>
                </a:cubicBezTo>
                <a:cubicBezTo>
                  <a:pt x="24907" y="279072"/>
                  <a:pt x="59962" y="303940"/>
                  <a:pt x="119002" y="320518"/>
                </a:cubicBezTo>
                <a:cubicBezTo>
                  <a:pt x="130072" y="298414"/>
                  <a:pt x="142065" y="275388"/>
                  <a:pt x="155902" y="253283"/>
                </a:cubicBezTo>
                <a:cubicBezTo>
                  <a:pt x="142987" y="232100"/>
                  <a:pt x="131917" y="210916"/>
                  <a:pt x="122692" y="190653"/>
                </a:cubicBezTo>
                <a:close/>
                <a:moveTo>
                  <a:pt x="461250" y="186048"/>
                </a:moveTo>
                <a:cubicBezTo>
                  <a:pt x="450180" y="210916"/>
                  <a:pt x="436343" y="236705"/>
                  <a:pt x="420660" y="262494"/>
                </a:cubicBezTo>
                <a:cubicBezTo>
                  <a:pt x="432653" y="284598"/>
                  <a:pt x="443723" y="306703"/>
                  <a:pt x="452948" y="327887"/>
                </a:cubicBezTo>
                <a:cubicBezTo>
                  <a:pt x="528593" y="310387"/>
                  <a:pt x="574718" y="282756"/>
                  <a:pt x="574718" y="256046"/>
                </a:cubicBezTo>
                <a:cubicBezTo>
                  <a:pt x="574718" y="230258"/>
                  <a:pt x="532283" y="203547"/>
                  <a:pt x="461250" y="186048"/>
                </a:cubicBezTo>
                <a:close/>
                <a:moveTo>
                  <a:pt x="210330" y="174074"/>
                </a:moveTo>
                <a:cubicBezTo>
                  <a:pt x="187267" y="176837"/>
                  <a:pt x="166050" y="180521"/>
                  <a:pt x="146677" y="184206"/>
                </a:cubicBezTo>
                <a:cubicBezTo>
                  <a:pt x="154057" y="198942"/>
                  <a:pt x="161437" y="214600"/>
                  <a:pt x="170662" y="229336"/>
                </a:cubicBezTo>
                <a:cubicBezTo>
                  <a:pt x="178965" y="215521"/>
                  <a:pt x="188190" y="202626"/>
                  <a:pt x="198337" y="188811"/>
                </a:cubicBezTo>
                <a:cubicBezTo>
                  <a:pt x="202027" y="184206"/>
                  <a:pt x="205717" y="178679"/>
                  <a:pt x="210330" y="174074"/>
                </a:cubicBezTo>
                <a:close/>
                <a:moveTo>
                  <a:pt x="359775" y="171311"/>
                </a:moveTo>
                <a:cubicBezTo>
                  <a:pt x="364388" y="176837"/>
                  <a:pt x="369000" y="182364"/>
                  <a:pt x="373613" y="188811"/>
                </a:cubicBezTo>
                <a:cubicBezTo>
                  <a:pt x="384683" y="204468"/>
                  <a:pt x="395753" y="221968"/>
                  <a:pt x="405900" y="238547"/>
                </a:cubicBezTo>
                <a:cubicBezTo>
                  <a:pt x="417893" y="218284"/>
                  <a:pt x="428040" y="198942"/>
                  <a:pt x="436343" y="180521"/>
                </a:cubicBezTo>
                <a:cubicBezTo>
                  <a:pt x="413280" y="176837"/>
                  <a:pt x="387450" y="173153"/>
                  <a:pt x="359775" y="171311"/>
                </a:cubicBezTo>
                <a:close/>
                <a:moveTo>
                  <a:pt x="299813" y="168548"/>
                </a:moveTo>
                <a:cubicBezTo>
                  <a:pt x="280440" y="168548"/>
                  <a:pt x="261990" y="169469"/>
                  <a:pt x="243540" y="170390"/>
                </a:cubicBezTo>
                <a:cubicBezTo>
                  <a:pt x="235237" y="181442"/>
                  <a:pt x="226935" y="192495"/>
                  <a:pt x="217710" y="203547"/>
                </a:cubicBezTo>
                <a:cubicBezTo>
                  <a:pt x="205717" y="220126"/>
                  <a:pt x="194647" y="236705"/>
                  <a:pt x="184500" y="253283"/>
                </a:cubicBezTo>
                <a:cubicBezTo>
                  <a:pt x="193725" y="268941"/>
                  <a:pt x="204795" y="285519"/>
                  <a:pt x="215865" y="301177"/>
                </a:cubicBezTo>
                <a:cubicBezTo>
                  <a:pt x="226935" y="315913"/>
                  <a:pt x="237082" y="328808"/>
                  <a:pt x="247230" y="341702"/>
                </a:cubicBezTo>
                <a:cubicBezTo>
                  <a:pt x="263835" y="342623"/>
                  <a:pt x="281363" y="343544"/>
                  <a:pt x="299813" y="343544"/>
                </a:cubicBezTo>
                <a:cubicBezTo>
                  <a:pt x="310883" y="343544"/>
                  <a:pt x="321953" y="343544"/>
                  <a:pt x="333023" y="342623"/>
                </a:cubicBezTo>
                <a:cubicBezTo>
                  <a:pt x="342248" y="331571"/>
                  <a:pt x="350550" y="320518"/>
                  <a:pt x="359775" y="308545"/>
                </a:cubicBezTo>
                <a:cubicBezTo>
                  <a:pt x="371768" y="292887"/>
                  <a:pt x="381915" y="277230"/>
                  <a:pt x="392063" y="262494"/>
                </a:cubicBezTo>
                <a:cubicBezTo>
                  <a:pt x="380070" y="243152"/>
                  <a:pt x="368078" y="222889"/>
                  <a:pt x="353318" y="202626"/>
                </a:cubicBezTo>
                <a:cubicBezTo>
                  <a:pt x="345015" y="191574"/>
                  <a:pt x="335790" y="179600"/>
                  <a:pt x="327488" y="169469"/>
                </a:cubicBezTo>
                <a:cubicBezTo>
                  <a:pt x="318263" y="168548"/>
                  <a:pt x="309038" y="168548"/>
                  <a:pt x="299813" y="168548"/>
                </a:cubicBezTo>
                <a:close/>
                <a:moveTo>
                  <a:pt x="286898" y="122497"/>
                </a:moveTo>
                <a:cubicBezTo>
                  <a:pt x="280440" y="129865"/>
                  <a:pt x="273060" y="137233"/>
                  <a:pt x="265680" y="144601"/>
                </a:cubicBezTo>
                <a:cubicBezTo>
                  <a:pt x="277673" y="144601"/>
                  <a:pt x="288743" y="144601"/>
                  <a:pt x="299813" y="144601"/>
                </a:cubicBezTo>
                <a:cubicBezTo>
                  <a:pt x="302580" y="144601"/>
                  <a:pt x="304425" y="144601"/>
                  <a:pt x="307193" y="144601"/>
                </a:cubicBezTo>
                <a:cubicBezTo>
                  <a:pt x="300735" y="136312"/>
                  <a:pt x="294278" y="129865"/>
                  <a:pt x="286898" y="122497"/>
                </a:cubicBezTo>
                <a:close/>
                <a:moveTo>
                  <a:pt x="434498" y="30394"/>
                </a:moveTo>
                <a:cubicBezTo>
                  <a:pt x="405900" y="30394"/>
                  <a:pt x="357930" y="56183"/>
                  <a:pt x="305348" y="105918"/>
                </a:cubicBezTo>
                <a:cubicBezTo>
                  <a:pt x="316418" y="117891"/>
                  <a:pt x="328410" y="130786"/>
                  <a:pt x="339480" y="145522"/>
                </a:cubicBezTo>
                <a:cubicBezTo>
                  <a:pt x="376380" y="147364"/>
                  <a:pt x="412358" y="151049"/>
                  <a:pt x="445568" y="157496"/>
                </a:cubicBezTo>
                <a:cubicBezTo>
                  <a:pt x="470475" y="95787"/>
                  <a:pt x="472320" y="49735"/>
                  <a:pt x="452948" y="34999"/>
                </a:cubicBezTo>
                <a:cubicBezTo>
                  <a:pt x="448335" y="32236"/>
                  <a:pt x="441878" y="30394"/>
                  <a:pt x="434498" y="30394"/>
                </a:cubicBezTo>
                <a:close/>
                <a:moveTo>
                  <a:pt x="140220" y="24868"/>
                </a:moveTo>
                <a:cubicBezTo>
                  <a:pt x="133762" y="24868"/>
                  <a:pt x="128227" y="25789"/>
                  <a:pt x="124537" y="28552"/>
                </a:cubicBezTo>
                <a:cubicBezTo>
                  <a:pt x="108855" y="40525"/>
                  <a:pt x="107932" y="75524"/>
                  <a:pt x="122692" y="123418"/>
                </a:cubicBezTo>
                <a:cubicBezTo>
                  <a:pt x="126382" y="135391"/>
                  <a:pt x="130995" y="148285"/>
                  <a:pt x="136530" y="161180"/>
                </a:cubicBezTo>
                <a:cubicBezTo>
                  <a:pt x="166050" y="154733"/>
                  <a:pt x="198337" y="150127"/>
                  <a:pt x="231547" y="147364"/>
                </a:cubicBezTo>
                <a:cubicBezTo>
                  <a:pt x="244462" y="131707"/>
                  <a:pt x="257378" y="117891"/>
                  <a:pt x="270293" y="104997"/>
                </a:cubicBezTo>
                <a:cubicBezTo>
                  <a:pt x="215865" y="51577"/>
                  <a:pt x="167895" y="24868"/>
                  <a:pt x="140220" y="24868"/>
                </a:cubicBezTo>
                <a:close/>
                <a:moveTo>
                  <a:pt x="140220" y="0"/>
                </a:moveTo>
                <a:cubicBezTo>
                  <a:pt x="178965" y="0"/>
                  <a:pt x="232470" y="33157"/>
                  <a:pt x="287820" y="87498"/>
                </a:cubicBezTo>
                <a:cubicBezTo>
                  <a:pt x="342248" y="36841"/>
                  <a:pt x="395753" y="5526"/>
                  <a:pt x="434498" y="5526"/>
                </a:cubicBezTo>
                <a:cubicBezTo>
                  <a:pt x="447413" y="5526"/>
                  <a:pt x="458483" y="9210"/>
                  <a:pt x="467708" y="15657"/>
                </a:cubicBezTo>
                <a:cubicBezTo>
                  <a:pt x="500918" y="39604"/>
                  <a:pt x="496305" y="97629"/>
                  <a:pt x="470475" y="163022"/>
                </a:cubicBezTo>
                <a:cubicBezTo>
                  <a:pt x="545198" y="181442"/>
                  <a:pt x="599625" y="212758"/>
                  <a:pt x="599625" y="256046"/>
                </a:cubicBezTo>
                <a:cubicBezTo>
                  <a:pt x="599625" y="301177"/>
                  <a:pt x="541508" y="332492"/>
                  <a:pt x="462173" y="350912"/>
                </a:cubicBezTo>
                <a:cubicBezTo>
                  <a:pt x="487080" y="416305"/>
                  <a:pt x="491693" y="472488"/>
                  <a:pt x="459405" y="495514"/>
                </a:cubicBezTo>
                <a:cubicBezTo>
                  <a:pt x="451103" y="501040"/>
                  <a:pt x="440955" y="504724"/>
                  <a:pt x="428963" y="504724"/>
                </a:cubicBezTo>
                <a:cubicBezTo>
                  <a:pt x="392985" y="504724"/>
                  <a:pt x="342248" y="474330"/>
                  <a:pt x="289665" y="424595"/>
                </a:cubicBezTo>
                <a:cubicBezTo>
                  <a:pt x="235237" y="476172"/>
                  <a:pt x="181732" y="506566"/>
                  <a:pt x="143910" y="506566"/>
                </a:cubicBezTo>
                <a:cubicBezTo>
                  <a:pt x="130995" y="506566"/>
                  <a:pt x="119925" y="502882"/>
                  <a:pt x="110700" y="496435"/>
                </a:cubicBezTo>
                <a:cubicBezTo>
                  <a:pt x="76567" y="471567"/>
                  <a:pt x="82102" y="411700"/>
                  <a:pt x="109777" y="343544"/>
                </a:cubicBezTo>
                <a:cubicBezTo>
                  <a:pt x="45202" y="325124"/>
                  <a:pt x="0" y="295651"/>
                  <a:pt x="0" y="256046"/>
                </a:cubicBezTo>
                <a:cubicBezTo>
                  <a:pt x="0" y="216442"/>
                  <a:pt x="46125" y="186048"/>
                  <a:pt x="112545" y="167627"/>
                </a:cubicBezTo>
                <a:cubicBezTo>
                  <a:pt x="107010" y="154733"/>
                  <a:pt x="102397" y="142759"/>
                  <a:pt x="98707" y="130786"/>
                </a:cubicBezTo>
                <a:cubicBezTo>
                  <a:pt x="80257" y="69077"/>
                  <a:pt x="83947" y="27631"/>
                  <a:pt x="109777" y="9210"/>
                </a:cubicBezTo>
                <a:cubicBezTo>
                  <a:pt x="118080" y="2763"/>
                  <a:pt x="128227" y="0"/>
                  <a:pt x="140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77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版式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图片占位符 17">
            <a:extLst>
              <a:ext uri="{FF2B5EF4-FFF2-40B4-BE49-F238E27FC236}">
                <a16:creationId xmlns:a16="http://schemas.microsoft.com/office/drawing/2014/main" id="{532C5430-F7E3-4B19-AF2D-67B7AAE2D4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22905" y="1292087"/>
            <a:ext cx="2592939" cy="2922104"/>
          </a:xfrm>
          <a:custGeom>
            <a:avLst/>
            <a:gdLst>
              <a:gd name="connsiteX0" fmla="*/ 81392 w 2592939"/>
              <a:gd name="connsiteY0" fmla="*/ 0 h 2922104"/>
              <a:gd name="connsiteX1" fmla="*/ 2511547 w 2592939"/>
              <a:gd name="connsiteY1" fmla="*/ 0 h 2922104"/>
              <a:gd name="connsiteX2" fmla="*/ 2592939 w 2592939"/>
              <a:gd name="connsiteY2" fmla="*/ 81392 h 2922104"/>
              <a:gd name="connsiteX3" fmla="*/ 2592939 w 2592939"/>
              <a:gd name="connsiteY3" fmla="*/ 2840712 h 2922104"/>
              <a:gd name="connsiteX4" fmla="*/ 2511547 w 2592939"/>
              <a:gd name="connsiteY4" fmla="*/ 2922104 h 2922104"/>
              <a:gd name="connsiteX5" fmla="*/ 81392 w 2592939"/>
              <a:gd name="connsiteY5" fmla="*/ 2922104 h 2922104"/>
              <a:gd name="connsiteX6" fmla="*/ 0 w 2592939"/>
              <a:gd name="connsiteY6" fmla="*/ 2840712 h 2922104"/>
              <a:gd name="connsiteX7" fmla="*/ 0 w 2592939"/>
              <a:gd name="connsiteY7" fmla="*/ 81392 h 2922104"/>
              <a:gd name="connsiteX8" fmla="*/ 81392 w 2592939"/>
              <a:gd name="connsiteY8" fmla="*/ 0 h 292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2939" h="2922104">
                <a:moveTo>
                  <a:pt x="81392" y="0"/>
                </a:moveTo>
                <a:lnTo>
                  <a:pt x="2511547" y="0"/>
                </a:lnTo>
                <a:cubicBezTo>
                  <a:pt x="2556499" y="0"/>
                  <a:pt x="2592939" y="36440"/>
                  <a:pt x="2592939" y="81392"/>
                </a:cubicBezTo>
                <a:lnTo>
                  <a:pt x="2592939" y="2840712"/>
                </a:lnTo>
                <a:cubicBezTo>
                  <a:pt x="2592939" y="2885664"/>
                  <a:pt x="2556499" y="2922104"/>
                  <a:pt x="2511547" y="2922104"/>
                </a:cubicBezTo>
                <a:lnTo>
                  <a:pt x="81392" y="2922104"/>
                </a:lnTo>
                <a:cubicBezTo>
                  <a:pt x="36440" y="2922104"/>
                  <a:pt x="0" y="2885664"/>
                  <a:pt x="0" y="2840712"/>
                </a:cubicBezTo>
                <a:lnTo>
                  <a:pt x="0" y="81392"/>
                </a:lnTo>
                <a:cubicBezTo>
                  <a:pt x="0" y="36440"/>
                  <a:pt x="36440" y="0"/>
                  <a:pt x="813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4D18CB5F-ABF2-4F01-9776-C2A1E29B5E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68737" y="1292087"/>
            <a:ext cx="2592939" cy="2922104"/>
          </a:xfrm>
          <a:custGeom>
            <a:avLst/>
            <a:gdLst>
              <a:gd name="connsiteX0" fmla="*/ 81392 w 2592939"/>
              <a:gd name="connsiteY0" fmla="*/ 0 h 2922104"/>
              <a:gd name="connsiteX1" fmla="*/ 2511547 w 2592939"/>
              <a:gd name="connsiteY1" fmla="*/ 0 h 2922104"/>
              <a:gd name="connsiteX2" fmla="*/ 2592939 w 2592939"/>
              <a:gd name="connsiteY2" fmla="*/ 81392 h 2922104"/>
              <a:gd name="connsiteX3" fmla="*/ 2592939 w 2592939"/>
              <a:gd name="connsiteY3" fmla="*/ 2840712 h 2922104"/>
              <a:gd name="connsiteX4" fmla="*/ 2511547 w 2592939"/>
              <a:gd name="connsiteY4" fmla="*/ 2922104 h 2922104"/>
              <a:gd name="connsiteX5" fmla="*/ 81392 w 2592939"/>
              <a:gd name="connsiteY5" fmla="*/ 2922104 h 2922104"/>
              <a:gd name="connsiteX6" fmla="*/ 0 w 2592939"/>
              <a:gd name="connsiteY6" fmla="*/ 2840712 h 2922104"/>
              <a:gd name="connsiteX7" fmla="*/ 0 w 2592939"/>
              <a:gd name="connsiteY7" fmla="*/ 81392 h 2922104"/>
              <a:gd name="connsiteX8" fmla="*/ 81392 w 2592939"/>
              <a:gd name="connsiteY8" fmla="*/ 0 h 292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2939" h="2922104">
                <a:moveTo>
                  <a:pt x="81392" y="0"/>
                </a:moveTo>
                <a:lnTo>
                  <a:pt x="2511547" y="0"/>
                </a:lnTo>
                <a:cubicBezTo>
                  <a:pt x="2556499" y="0"/>
                  <a:pt x="2592939" y="36440"/>
                  <a:pt x="2592939" y="81392"/>
                </a:cubicBezTo>
                <a:lnTo>
                  <a:pt x="2592939" y="2840712"/>
                </a:lnTo>
                <a:cubicBezTo>
                  <a:pt x="2592939" y="2885664"/>
                  <a:pt x="2556499" y="2922104"/>
                  <a:pt x="2511547" y="2922104"/>
                </a:cubicBezTo>
                <a:lnTo>
                  <a:pt x="81392" y="2922104"/>
                </a:lnTo>
                <a:cubicBezTo>
                  <a:pt x="36440" y="2922104"/>
                  <a:pt x="0" y="2885664"/>
                  <a:pt x="0" y="2840712"/>
                </a:cubicBezTo>
                <a:lnTo>
                  <a:pt x="0" y="81392"/>
                </a:lnTo>
                <a:cubicBezTo>
                  <a:pt x="0" y="36440"/>
                  <a:pt x="36440" y="0"/>
                  <a:pt x="813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713813B5-8D53-4DBE-9D21-1E0D3038009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14568" y="1292087"/>
            <a:ext cx="2592939" cy="2922104"/>
          </a:xfrm>
          <a:custGeom>
            <a:avLst/>
            <a:gdLst>
              <a:gd name="connsiteX0" fmla="*/ 81392 w 2592939"/>
              <a:gd name="connsiteY0" fmla="*/ 0 h 2922104"/>
              <a:gd name="connsiteX1" fmla="*/ 2511547 w 2592939"/>
              <a:gd name="connsiteY1" fmla="*/ 0 h 2922104"/>
              <a:gd name="connsiteX2" fmla="*/ 2592939 w 2592939"/>
              <a:gd name="connsiteY2" fmla="*/ 81392 h 2922104"/>
              <a:gd name="connsiteX3" fmla="*/ 2592939 w 2592939"/>
              <a:gd name="connsiteY3" fmla="*/ 2840712 h 2922104"/>
              <a:gd name="connsiteX4" fmla="*/ 2511547 w 2592939"/>
              <a:gd name="connsiteY4" fmla="*/ 2922104 h 2922104"/>
              <a:gd name="connsiteX5" fmla="*/ 81392 w 2592939"/>
              <a:gd name="connsiteY5" fmla="*/ 2922104 h 2922104"/>
              <a:gd name="connsiteX6" fmla="*/ 0 w 2592939"/>
              <a:gd name="connsiteY6" fmla="*/ 2840712 h 2922104"/>
              <a:gd name="connsiteX7" fmla="*/ 0 w 2592939"/>
              <a:gd name="connsiteY7" fmla="*/ 81392 h 2922104"/>
              <a:gd name="connsiteX8" fmla="*/ 81392 w 2592939"/>
              <a:gd name="connsiteY8" fmla="*/ 0 h 292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2939" h="2922104">
                <a:moveTo>
                  <a:pt x="81392" y="0"/>
                </a:moveTo>
                <a:lnTo>
                  <a:pt x="2511547" y="0"/>
                </a:lnTo>
                <a:cubicBezTo>
                  <a:pt x="2556499" y="0"/>
                  <a:pt x="2592939" y="36440"/>
                  <a:pt x="2592939" y="81392"/>
                </a:cubicBezTo>
                <a:lnTo>
                  <a:pt x="2592939" y="2840712"/>
                </a:lnTo>
                <a:cubicBezTo>
                  <a:pt x="2592939" y="2885664"/>
                  <a:pt x="2556499" y="2922104"/>
                  <a:pt x="2511547" y="2922104"/>
                </a:cubicBezTo>
                <a:lnTo>
                  <a:pt x="81392" y="2922104"/>
                </a:lnTo>
                <a:cubicBezTo>
                  <a:pt x="36440" y="2922104"/>
                  <a:pt x="0" y="2885664"/>
                  <a:pt x="0" y="2840712"/>
                </a:cubicBezTo>
                <a:lnTo>
                  <a:pt x="0" y="81392"/>
                </a:lnTo>
                <a:cubicBezTo>
                  <a:pt x="0" y="36440"/>
                  <a:pt x="36440" y="0"/>
                  <a:pt x="813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>
            <a:extLst>
              <a:ext uri="{FF2B5EF4-FFF2-40B4-BE49-F238E27FC236}">
                <a16:creationId xmlns:a16="http://schemas.microsoft.com/office/drawing/2014/main" id="{FF7AE7FD-A00D-4690-A436-09B43AF3F8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399" y="1292087"/>
            <a:ext cx="2592939" cy="2922104"/>
          </a:xfrm>
          <a:custGeom>
            <a:avLst/>
            <a:gdLst>
              <a:gd name="connsiteX0" fmla="*/ 81392 w 2592939"/>
              <a:gd name="connsiteY0" fmla="*/ 0 h 2922104"/>
              <a:gd name="connsiteX1" fmla="*/ 2511547 w 2592939"/>
              <a:gd name="connsiteY1" fmla="*/ 0 h 2922104"/>
              <a:gd name="connsiteX2" fmla="*/ 2592939 w 2592939"/>
              <a:gd name="connsiteY2" fmla="*/ 81392 h 2922104"/>
              <a:gd name="connsiteX3" fmla="*/ 2592939 w 2592939"/>
              <a:gd name="connsiteY3" fmla="*/ 2840712 h 2922104"/>
              <a:gd name="connsiteX4" fmla="*/ 2511547 w 2592939"/>
              <a:gd name="connsiteY4" fmla="*/ 2922104 h 2922104"/>
              <a:gd name="connsiteX5" fmla="*/ 81392 w 2592939"/>
              <a:gd name="connsiteY5" fmla="*/ 2922104 h 2922104"/>
              <a:gd name="connsiteX6" fmla="*/ 0 w 2592939"/>
              <a:gd name="connsiteY6" fmla="*/ 2840712 h 2922104"/>
              <a:gd name="connsiteX7" fmla="*/ 0 w 2592939"/>
              <a:gd name="connsiteY7" fmla="*/ 81392 h 2922104"/>
              <a:gd name="connsiteX8" fmla="*/ 81392 w 2592939"/>
              <a:gd name="connsiteY8" fmla="*/ 0 h 292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2939" h="2922104">
                <a:moveTo>
                  <a:pt x="81392" y="0"/>
                </a:moveTo>
                <a:lnTo>
                  <a:pt x="2511547" y="0"/>
                </a:lnTo>
                <a:cubicBezTo>
                  <a:pt x="2556499" y="0"/>
                  <a:pt x="2592939" y="36440"/>
                  <a:pt x="2592939" y="81392"/>
                </a:cubicBezTo>
                <a:lnTo>
                  <a:pt x="2592939" y="2840712"/>
                </a:lnTo>
                <a:cubicBezTo>
                  <a:pt x="2592939" y="2885664"/>
                  <a:pt x="2556499" y="2922104"/>
                  <a:pt x="2511547" y="2922104"/>
                </a:cubicBezTo>
                <a:lnTo>
                  <a:pt x="81392" y="2922104"/>
                </a:lnTo>
                <a:cubicBezTo>
                  <a:pt x="36440" y="2922104"/>
                  <a:pt x="0" y="2885664"/>
                  <a:pt x="0" y="2840712"/>
                </a:cubicBezTo>
                <a:lnTo>
                  <a:pt x="0" y="81392"/>
                </a:lnTo>
                <a:cubicBezTo>
                  <a:pt x="0" y="36440"/>
                  <a:pt x="36440" y="0"/>
                  <a:pt x="813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F5A3F575-E5CD-48F0-8EB3-A0E88B0DCC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21316" r="80620" b="20624"/>
          <a:stretch>
            <a:fillRect/>
          </a:stretch>
        </p:blipFill>
        <p:spPr>
          <a:xfrm>
            <a:off x="11533188" y="263525"/>
            <a:ext cx="354012" cy="354012"/>
          </a:xfrm>
          <a:custGeom>
            <a:avLst/>
            <a:gdLst>
              <a:gd name="connsiteX0" fmla="*/ 1597794 w 3195589"/>
              <a:gd name="connsiteY0" fmla="*/ 0 h 3195588"/>
              <a:gd name="connsiteX1" fmla="*/ 3195589 w 3195589"/>
              <a:gd name="connsiteY1" fmla="*/ 1597794 h 3195588"/>
              <a:gd name="connsiteX2" fmla="*/ 1597794 w 3195589"/>
              <a:gd name="connsiteY2" fmla="*/ 3195588 h 3195588"/>
              <a:gd name="connsiteX3" fmla="*/ 0 w 3195589"/>
              <a:gd name="connsiteY3" fmla="*/ 1597794 h 3195588"/>
              <a:gd name="connsiteX4" fmla="*/ 1597794 w 3195589"/>
              <a:gd name="connsiteY4" fmla="*/ 0 h 31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589" h="3195588">
                <a:moveTo>
                  <a:pt x="1597794" y="0"/>
                </a:moveTo>
                <a:cubicBezTo>
                  <a:pt x="2480232" y="0"/>
                  <a:pt x="3195589" y="715357"/>
                  <a:pt x="3195589" y="1597794"/>
                </a:cubicBezTo>
                <a:cubicBezTo>
                  <a:pt x="3195589" y="2480231"/>
                  <a:pt x="2480232" y="3195588"/>
                  <a:pt x="1597794" y="3195588"/>
                </a:cubicBezTo>
                <a:cubicBezTo>
                  <a:pt x="715357" y="3195588"/>
                  <a:pt x="0" y="2480231"/>
                  <a:pt x="0" y="1597794"/>
                </a:cubicBezTo>
                <a:cubicBezTo>
                  <a:pt x="0" y="715357"/>
                  <a:pt x="715357" y="0"/>
                  <a:pt x="1597794" y="0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20" name="文本占位符 4">
            <a:extLst>
              <a:ext uri="{FF2B5EF4-FFF2-40B4-BE49-F238E27FC236}">
                <a16:creationId xmlns:a16="http://schemas.microsoft.com/office/drawing/2014/main" id="{22CAF780-5D8F-4702-A1FC-E8154D00A4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6913" y="319319"/>
            <a:ext cx="5399087" cy="332399"/>
          </a:xfrm>
          <a:prstGeom prst="rect">
            <a:avLst/>
          </a:prstGeom>
          <a:noFill/>
        </p:spPr>
        <p:txBody>
          <a:bodyPr wrap="square" lIns="0" tIns="0" rIns="360000" bIns="0" anchor="ctr" anchorCtr="0">
            <a:spAutoFit/>
          </a:bodyPr>
          <a:lstStyle>
            <a:lvl1pPr marL="0" indent="0" algn="l">
              <a:buNone/>
              <a:defRPr sz="2400" b="1">
                <a:gradFill>
                  <a:gsLst>
                    <a:gs pos="0">
                      <a:schemeClr val="accent1">
                        <a:alpha val="8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91F672DF-1467-428B-AF87-B799B4FD02ED}"/>
              </a:ext>
            </a:extLst>
          </p:cNvPr>
          <p:cNvSpPr/>
          <p:nvPr userDrawn="1"/>
        </p:nvSpPr>
        <p:spPr>
          <a:xfrm>
            <a:off x="1" y="263525"/>
            <a:ext cx="577850" cy="344830"/>
          </a:xfrm>
          <a:custGeom>
            <a:avLst/>
            <a:gdLst>
              <a:gd name="connsiteX0" fmla="*/ 5267 w 658813"/>
              <a:gd name="connsiteY0" fmla="*/ 0 h 344830"/>
              <a:gd name="connsiteX1" fmla="*/ 486398 w 658813"/>
              <a:gd name="connsiteY1" fmla="*/ 0 h 344830"/>
              <a:gd name="connsiteX2" fmla="*/ 658813 w 658813"/>
              <a:gd name="connsiteY2" fmla="*/ 172415 h 344830"/>
              <a:gd name="connsiteX3" fmla="*/ 486398 w 658813"/>
              <a:gd name="connsiteY3" fmla="*/ 344830 h 344830"/>
              <a:gd name="connsiteX4" fmla="*/ 5267 w 658813"/>
              <a:gd name="connsiteY4" fmla="*/ 344830 h 344830"/>
              <a:gd name="connsiteX5" fmla="*/ 0 w 658813"/>
              <a:gd name="connsiteY5" fmla="*/ 343767 h 344830"/>
              <a:gd name="connsiteX6" fmla="*/ 0 w 658813"/>
              <a:gd name="connsiteY6" fmla="*/ 1063 h 3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813" h="344830">
                <a:moveTo>
                  <a:pt x="5267" y="0"/>
                </a:moveTo>
                <a:lnTo>
                  <a:pt x="486398" y="0"/>
                </a:lnTo>
                <a:cubicBezTo>
                  <a:pt x="581620" y="0"/>
                  <a:pt x="658813" y="77193"/>
                  <a:pt x="658813" y="172415"/>
                </a:cubicBezTo>
                <a:cubicBezTo>
                  <a:pt x="658813" y="267637"/>
                  <a:pt x="581620" y="344830"/>
                  <a:pt x="486398" y="344830"/>
                </a:cubicBezTo>
                <a:lnTo>
                  <a:pt x="5267" y="344830"/>
                </a:lnTo>
                <a:lnTo>
                  <a:pt x="0" y="343767"/>
                </a:lnTo>
                <a:lnTo>
                  <a:pt x="0" y="106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68000"/>
                </a:schemeClr>
              </a:gs>
              <a:gs pos="100000">
                <a:schemeClr val="accent3">
                  <a:alpha val="7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man_56832">
            <a:extLst>
              <a:ext uri="{FF2B5EF4-FFF2-40B4-BE49-F238E27FC236}">
                <a16:creationId xmlns:a16="http://schemas.microsoft.com/office/drawing/2014/main" id="{69FA29B1-262C-4AA2-B410-DD789DC3E2EC}"/>
              </a:ext>
            </a:extLst>
          </p:cNvPr>
          <p:cNvSpPr>
            <a:spLocks noChangeAspect="1"/>
          </p:cNvSpPr>
          <p:nvPr userDrawn="1"/>
        </p:nvSpPr>
        <p:spPr bwMode="auto">
          <a:xfrm rot="822727">
            <a:off x="244398" y="327585"/>
            <a:ext cx="256524" cy="216712"/>
          </a:xfrm>
          <a:custGeom>
            <a:avLst/>
            <a:gdLst>
              <a:gd name="connsiteX0" fmla="*/ 269370 w 599625"/>
              <a:gd name="connsiteY0" fmla="*/ 367491 h 506566"/>
              <a:gd name="connsiteX1" fmla="*/ 290588 w 599625"/>
              <a:gd name="connsiteY1" fmla="*/ 389596 h 506566"/>
              <a:gd name="connsiteX2" fmla="*/ 310883 w 599625"/>
              <a:gd name="connsiteY2" fmla="*/ 367491 h 506566"/>
              <a:gd name="connsiteX3" fmla="*/ 299813 w 599625"/>
              <a:gd name="connsiteY3" fmla="*/ 368412 h 506566"/>
              <a:gd name="connsiteX4" fmla="*/ 269370 w 599625"/>
              <a:gd name="connsiteY4" fmla="*/ 367491 h 506566"/>
              <a:gd name="connsiteX5" fmla="*/ 438188 w 599625"/>
              <a:gd name="connsiteY5" fmla="*/ 355517 h 506566"/>
              <a:gd name="connsiteX6" fmla="*/ 345015 w 599625"/>
              <a:gd name="connsiteY6" fmla="*/ 366570 h 506566"/>
              <a:gd name="connsiteX7" fmla="*/ 308115 w 599625"/>
              <a:gd name="connsiteY7" fmla="*/ 407095 h 506566"/>
              <a:gd name="connsiteX8" fmla="*/ 445568 w 599625"/>
              <a:gd name="connsiteY8" fmla="*/ 475251 h 506566"/>
              <a:gd name="connsiteX9" fmla="*/ 438188 w 599625"/>
              <a:gd name="connsiteY9" fmla="*/ 355517 h 506566"/>
              <a:gd name="connsiteX10" fmla="*/ 133762 w 599625"/>
              <a:gd name="connsiteY10" fmla="*/ 349991 h 506566"/>
              <a:gd name="connsiteX11" fmla="*/ 125460 w 599625"/>
              <a:gd name="connsiteY11" fmla="*/ 477093 h 506566"/>
              <a:gd name="connsiteX12" fmla="*/ 143910 w 599625"/>
              <a:gd name="connsiteY12" fmla="*/ 481698 h 506566"/>
              <a:gd name="connsiteX13" fmla="*/ 272138 w 599625"/>
              <a:gd name="connsiteY13" fmla="*/ 407095 h 506566"/>
              <a:gd name="connsiteX14" fmla="*/ 235237 w 599625"/>
              <a:gd name="connsiteY14" fmla="*/ 365649 h 506566"/>
              <a:gd name="connsiteX15" fmla="*/ 133762 w 599625"/>
              <a:gd name="connsiteY15" fmla="*/ 349991 h 506566"/>
              <a:gd name="connsiteX16" fmla="*/ 405900 w 599625"/>
              <a:gd name="connsiteY16" fmla="*/ 286440 h 506566"/>
              <a:gd name="connsiteX17" fmla="*/ 380070 w 599625"/>
              <a:gd name="connsiteY17" fmla="*/ 323281 h 506566"/>
              <a:gd name="connsiteX18" fmla="*/ 366233 w 599625"/>
              <a:gd name="connsiteY18" fmla="*/ 340781 h 506566"/>
              <a:gd name="connsiteX19" fmla="*/ 428963 w 599625"/>
              <a:gd name="connsiteY19" fmla="*/ 332492 h 506566"/>
              <a:gd name="connsiteX20" fmla="*/ 405900 w 599625"/>
              <a:gd name="connsiteY20" fmla="*/ 286440 h 506566"/>
              <a:gd name="connsiteX21" fmla="*/ 169740 w 599625"/>
              <a:gd name="connsiteY21" fmla="*/ 276309 h 506566"/>
              <a:gd name="connsiteX22" fmla="*/ 143910 w 599625"/>
              <a:gd name="connsiteY22" fmla="*/ 326966 h 506566"/>
              <a:gd name="connsiteX23" fmla="*/ 214020 w 599625"/>
              <a:gd name="connsiteY23" fmla="*/ 338939 h 506566"/>
              <a:gd name="connsiteX24" fmla="*/ 196492 w 599625"/>
              <a:gd name="connsiteY24" fmla="*/ 315913 h 506566"/>
              <a:gd name="connsiteX25" fmla="*/ 169740 w 599625"/>
              <a:gd name="connsiteY25" fmla="*/ 276309 h 506566"/>
              <a:gd name="connsiteX26" fmla="*/ 299813 w 599625"/>
              <a:gd name="connsiteY26" fmla="*/ 208160 h 506566"/>
              <a:gd name="connsiteX27" fmla="*/ 347822 w 599625"/>
              <a:gd name="connsiteY27" fmla="*/ 256021 h 506566"/>
              <a:gd name="connsiteX28" fmla="*/ 299813 w 599625"/>
              <a:gd name="connsiteY28" fmla="*/ 303882 h 506566"/>
              <a:gd name="connsiteX29" fmla="*/ 251804 w 599625"/>
              <a:gd name="connsiteY29" fmla="*/ 256021 h 506566"/>
              <a:gd name="connsiteX30" fmla="*/ 299813 w 599625"/>
              <a:gd name="connsiteY30" fmla="*/ 208160 h 506566"/>
              <a:gd name="connsiteX31" fmla="*/ 122692 w 599625"/>
              <a:gd name="connsiteY31" fmla="*/ 190653 h 506566"/>
              <a:gd name="connsiteX32" fmla="*/ 24907 w 599625"/>
              <a:gd name="connsiteY32" fmla="*/ 256046 h 506566"/>
              <a:gd name="connsiteX33" fmla="*/ 119002 w 599625"/>
              <a:gd name="connsiteY33" fmla="*/ 320518 h 506566"/>
              <a:gd name="connsiteX34" fmla="*/ 155902 w 599625"/>
              <a:gd name="connsiteY34" fmla="*/ 253283 h 506566"/>
              <a:gd name="connsiteX35" fmla="*/ 122692 w 599625"/>
              <a:gd name="connsiteY35" fmla="*/ 190653 h 506566"/>
              <a:gd name="connsiteX36" fmla="*/ 461250 w 599625"/>
              <a:gd name="connsiteY36" fmla="*/ 186048 h 506566"/>
              <a:gd name="connsiteX37" fmla="*/ 420660 w 599625"/>
              <a:gd name="connsiteY37" fmla="*/ 262494 h 506566"/>
              <a:gd name="connsiteX38" fmla="*/ 452948 w 599625"/>
              <a:gd name="connsiteY38" fmla="*/ 327887 h 506566"/>
              <a:gd name="connsiteX39" fmla="*/ 574718 w 599625"/>
              <a:gd name="connsiteY39" fmla="*/ 256046 h 506566"/>
              <a:gd name="connsiteX40" fmla="*/ 461250 w 599625"/>
              <a:gd name="connsiteY40" fmla="*/ 186048 h 506566"/>
              <a:gd name="connsiteX41" fmla="*/ 210330 w 599625"/>
              <a:gd name="connsiteY41" fmla="*/ 174074 h 506566"/>
              <a:gd name="connsiteX42" fmla="*/ 146677 w 599625"/>
              <a:gd name="connsiteY42" fmla="*/ 184206 h 506566"/>
              <a:gd name="connsiteX43" fmla="*/ 170662 w 599625"/>
              <a:gd name="connsiteY43" fmla="*/ 229336 h 506566"/>
              <a:gd name="connsiteX44" fmla="*/ 198337 w 599625"/>
              <a:gd name="connsiteY44" fmla="*/ 188811 h 506566"/>
              <a:gd name="connsiteX45" fmla="*/ 210330 w 599625"/>
              <a:gd name="connsiteY45" fmla="*/ 174074 h 506566"/>
              <a:gd name="connsiteX46" fmla="*/ 359775 w 599625"/>
              <a:gd name="connsiteY46" fmla="*/ 171311 h 506566"/>
              <a:gd name="connsiteX47" fmla="*/ 373613 w 599625"/>
              <a:gd name="connsiteY47" fmla="*/ 188811 h 506566"/>
              <a:gd name="connsiteX48" fmla="*/ 405900 w 599625"/>
              <a:gd name="connsiteY48" fmla="*/ 238547 h 506566"/>
              <a:gd name="connsiteX49" fmla="*/ 436343 w 599625"/>
              <a:gd name="connsiteY49" fmla="*/ 180521 h 506566"/>
              <a:gd name="connsiteX50" fmla="*/ 359775 w 599625"/>
              <a:gd name="connsiteY50" fmla="*/ 171311 h 506566"/>
              <a:gd name="connsiteX51" fmla="*/ 299813 w 599625"/>
              <a:gd name="connsiteY51" fmla="*/ 168548 h 506566"/>
              <a:gd name="connsiteX52" fmla="*/ 243540 w 599625"/>
              <a:gd name="connsiteY52" fmla="*/ 170390 h 506566"/>
              <a:gd name="connsiteX53" fmla="*/ 217710 w 599625"/>
              <a:gd name="connsiteY53" fmla="*/ 203547 h 506566"/>
              <a:gd name="connsiteX54" fmla="*/ 184500 w 599625"/>
              <a:gd name="connsiteY54" fmla="*/ 253283 h 506566"/>
              <a:gd name="connsiteX55" fmla="*/ 215865 w 599625"/>
              <a:gd name="connsiteY55" fmla="*/ 301177 h 506566"/>
              <a:gd name="connsiteX56" fmla="*/ 247230 w 599625"/>
              <a:gd name="connsiteY56" fmla="*/ 341702 h 506566"/>
              <a:gd name="connsiteX57" fmla="*/ 299813 w 599625"/>
              <a:gd name="connsiteY57" fmla="*/ 343544 h 506566"/>
              <a:gd name="connsiteX58" fmla="*/ 333023 w 599625"/>
              <a:gd name="connsiteY58" fmla="*/ 342623 h 506566"/>
              <a:gd name="connsiteX59" fmla="*/ 359775 w 599625"/>
              <a:gd name="connsiteY59" fmla="*/ 308545 h 506566"/>
              <a:gd name="connsiteX60" fmla="*/ 392063 w 599625"/>
              <a:gd name="connsiteY60" fmla="*/ 262494 h 506566"/>
              <a:gd name="connsiteX61" fmla="*/ 353318 w 599625"/>
              <a:gd name="connsiteY61" fmla="*/ 202626 h 506566"/>
              <a:gd name="connsiteX62" fmla="*/ 327488 w 599625"/>
              <a:gd name="connsiteY62" fmla="*/ 169469 h 506566"/>
              <a:gd name="connsiteX63" fmla="*/ 299813 w 599625"/>
              <a:gd name="connsiteY63" fmla="*/ 168548 h 506566"/>
              <a:gd name="connsiteX64" fmla="*/ 286898 w 599625"/>
              <a:gd name="connsiteY64" fmla="*/ 122497 h 506566"/>
              <a:gd name="connsiteX65" fmla="*/ 265680 w 599625"/>
              <a:gd name="connsiteY65" fmla="*/ 144601 h 506566"/>
              <a:gd name="connsiteX66" fmla="*/ 299813 w 599625"/>
              <a:gd name="connsiteY66" fmla="*/ 144601 h 506566"/>
              <a:gd name="connsiteX67" fmla="*/ 307193 w 599625"/>
              <a:gd name="connsiteY67" fmla="*/ 144601 h 506566"/>
              <a:gd name="connsiteX68" fmla="*/ 286898 w 599625"/>
              <a:gd name="connsiteY68" fmla="*/ 122497 h 506566"/>
              <a:gd name="connsiteX69" fmla="*/ 434498 w 599625"/>
              <a:gd name="connsiteY69" fmla="*/ 30394 h 506566"/>
              <a:gd name="connsiteX70" fmla="*/ 305348 w 599625"/>
              <a:gd name="connsiteY70" fmla="*/ 105918 h 506566"/>
              <a:gd name="connsiteX71" fmla="*/ 339480 w 599625"/>
              <a:gd name="connsiteY71" fmla="*/ 145522 h 506566"/>
              <a:gd name="connsiteX72" fmla="*/ 445568 w 599625"/>
              <a:gd name="connsiteY72" fmla="*/ 157496 h 506566"/>
              <a:gd name="connsiteX73" fmla="*/ 452948 w 599625"/>
              <a:gd name="connsiteY73" fmla="*/ 34999 h 506566"/>
              <a:gd name="connsiteX74" fmla="*/ 434498 w 599625"/>
              <a:gd name="connsiteY74" fmla="*/ 30394 h 506566"/>
              <a:gd name="connsiteX75" fmla="*/ 140220 w 599625"/>
              <a:gd name="connsiteY75" fmla="*/ 24868 h 506566"/>
              <a:gd name="connsiteX76" fmla="*/ 124537 w 599625"/>
              <a:gd name="connsiteY76" fmla="*/ 28552 h 506566"/>
              <a:gd name="connsiteX77" fmla="*/ 122692 w 599625"/>
              <a:gd name="connsiteY77" fmla="*/ 123418 h 506566"/>
              <a:gd name="connsiteX78" fmla="*/ 136530 w 599625"/>
              <a:gd name="connsiteY78" fmla="*/ 161180 h 506566"/>
              <a:gd name="connsiteX79" fmla="*/ 231547 w 599625"/>
              <a:gd name="connsiteY79" fmla="*/ 147364 h 506566"/>
              <a:gd name="connsiteX80" fmla="*/ 270293 w 599625"/>
              <a:gd name="connsiteY80" fmla="*/ 104997 h 506566"/>
              <a:gd name="connsiteX81" fmla="*/ 140220 w 599625"/>
              <a:gd name="connsiteY81" fmla="*/ 24868 h 506566"/>
              <a:gd name="connsiteX82" fmla="*/ 140220 w 599625"/>
              <a:gd name="connsiteY82" fmla="*/ 0 h 506566"/>
              <a:gd name="connsiteX83" fmla="*/ 287820 w 599625"/>
              <a:gd name="connsiteY83" fmla="*/ 87498 h 506566"/>
              <a:gd name="connsiteX84" fmla="*/ 434498 w 599625"/>
              <a:gd name="connsiteY84" fmla="*/ 5526 h 506566"/>
              <a:gd name="connsiteX85" fmla="*/ 467708 w 599625"/>
              <a:gd name="connsiteY85" fmla="*/ 15657 h 506566"/>
              <a:gd name="connsiteX86" fmla="*/ 470475 w 599625"/>
              <a:gd name="connsiteY86" fmla="*/ 163022 h 506566"/>
              <a:gd name="connsiteX87" fmla="*/ 599625 w 599625"/>
              <a:gd name="connsiteY87" fmla="*/ 256046 h 506566"/>
              <a:gd name="connsiteX88" fmla="*/ 462173 w 599625"/>
              <a:gd name="connsiteY88" fmla="*/ 350912 h 506566"/>
              <a:gd name="connsiteX89" fmla="*/ 459405 w 599625"/>
              <a:gd name="connsiteY89" fmla="*/ 495514 h 506566"/>
              <a:gd name="connsiteX90" fmla="*/ 428963 w 599625"/>
              <a:gd name="connsiteY90" fmla="*/ 504724 h 506566"/>
              <a:gd name="connsiteX91" fmla="*/ 289665 w 599625"/>
              <a:gd name="connsiteY91" fmla="*/ 424595 h 506566"/>
              <a:gd name="connsiteX92" fmla="*/ 143910 w 599625"/>
              <a:gd name="connsiteY92" fmla="*/ 506566 h 506566"/>
              <a:gd name="connsiteX93" fmla="*/ 110700 w 599625"/>
              <a:gd name="connsiteY93" fmla="*/ 496435 h 506566"/>
              <a:gd name="connsiteX94" fmla="*/ 109777 w 599625"/>
              <a:gd name="connsiteY94" fmla="*/ 343544 h 506566"/>
              <a:gd name="connsiteX95" fmla="*/ 0 w 599625"/>
              <a:gd name="connsiteY95" fmla="*/ 256046 h 506566"/>
              <a:gd name="connsiteX96" fmla="*/ 112545 w 599625"/>
              <a:gd name="connsiteY96" fmla="*/ 167627 h 506566"/>
              <a:gd name="connsiteX97" fmla="*/ 98707 w 599625"/>
              <a:gd name="connsiteY97" fmla="*/ 130786 h 506566"/>
              <a:gd name="connsiteX98" fmla="*/ 109777 w 599625"/>
              <a:gd name="connsiteY98" fmla="*/ 9210 h 506566"/>
              <a:gd name="connsiteX99" fmla="*/ 140220 w 599625"/>
              <a:gd name="connsiteY99" fmla="*/ 0 h 5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99625" h="506566">
                <a:moveTo>
                  <a:pt x="269370" y="367491"/>
                </a:moveTo>
                <a:cubicBezTo>
                  <a:pt x="275828" y="375780"/>
                  <a:pt x="283208" y="383148"/>
                  <a:pt x="290588" y="389596"/>
                </a:cubicBezTo>
                <a:cubicBezTo>
                  <a:pt x="297045" y="383148"/>
                  <a:pt x="304425" y="375780"/>
                  <a:pt x="310883" y="367491"/>
                </a:cubicBezTo>
                <a:cubicBezTo>
                  <a:pt x="307193" y="368412"/>
                  <a:pt x="303503" y="368412"/>
                  <a:pt x="299813" y="368412"/>
                </a:cubicBezTo>
                <a:cubicBezTo>
                  <a:pt x="289665" y="368412"/>
                  <a:pt x="279518" y="367491"/>
                  <a:pt x="269370" y="367491"/>
                </a:cubicBezTo>
                <a:close/>
                <a:moveTo>
                  <a:pt x="438188" y="355517"/>
                </a:moveTo>
                <a:cubicBezTo>
                  <a:pt x="408668" y="361044"/>
                  <a:pt x="377303" y="364728"/>
                  <a:pt x="345015" y="366570"/>
                </a:cubicBezTo>
                <a:cubicBezTo>
                  <a:pt x="333023" y="381306"/>
                  <a:pt x="320108" y="395122"/>
                  <a:pt x="308115" y="407095"/>
                </a:cubicBezTo>
                <a:cubicBezTo>
                  <a:pt x="370845" y="466962"/>
                  <a:pt x="424350" y="489988"/>
                  <a:pt x="445568" y="475251"/>
                </a:cubicBezTo>
                <a:cubicBezTo>
                  <a:pt x="464018" y="462357"/>
                  <a:pt x="461250" y="417226"/>
                  <a:pt x="438188" y="355517"/>
                </a:cubicBezTo>
                <a:close/>
                <a:moveTo>
                  <a:pt x="133762" y="349991"/>
                </a:moveTo>
                <a:cubicBezTo>
                  <a:pt x="107932" y="413542"/>
                  <a:pt x="105165" y="462357"/>
                  <a:pt x="125460" y="477093"/>
                </a:cubicBezTo>
                <a:cubicBezTo>
                  <a:pt x="130072" y="480777"/>
                  <a:pt x="135607" y="481698"/>
                  <a:pt x="143910" y="481698"/>
                </a:cubicBezTo>
                <a:cubicBezTo>
                  <a:pt x="171585" y="481698"/>
                  <a:pt x="219555" y="456831"/>
                  <a:pt x="272138" y="407095"/>
                </a:cubicBezTo>
                <a:cubicBezTo>
                  <a:pt x="260145" y="394201"/>
                  <a:pt x="247230" y="380385"/>
                  <a:pt x="235237" y="365649"/>
                </a:cubicBezTo>
                <a:cubicBezTo>
                  <a:pt x="199260" y="362886"/>
                  <a:pt x="165127" y="357360"/>
                  <a:pt x="133762" y="349991"/>
                </a:cubicBezTo>
                <a:close/>
                <a:moveTo>
                  <a:pt x="405900" y="286440"/>
                </a:moveTo>
                <a:cubicBezTo>
                  <a:pt x="397598" y="298414"/>
                  <a:pt x="388373" y="311308"/>
                  <a:pt x="380070" y="323281"/>
                </a:cubicBezTo>
                <a:cubicBezTo>
                  <a:pt x="375458" y="328808"/>
                  <a:pt x="370845" y="335255"/>
                  <a:pt x="366233" y="340781"/>
                </a:cubicBezTo>
                <a:cubicBezTo>
                  <a:pt x="388373" y="338939"/>
                  <a:pt x="409590" y="336176"/>
                  <a:pt x="428963" y="332492"/>
                </a:cubicBezTo>
                <a:cubicBezTo>
                  <a:pt x="422505" y="317755"/>
                  <a:pt x="414203" y="302098"/>
                  <a:pt x="405900" y="286440"/>
                </a:cubicBezTo>
                <a:close/>
                <a:moveTo>
                  <a:pt x="169740" y="276309"/>
                </a:moveTo>
                <a:cubicBezTo>
                  <a:pt x="159592" y="293809"/>
                  <a:pt x="151290" y="311308"/>
                  <a:pt x="143910" y="326966"/>
                </a:cubicBezTo>
                <a:cubicBezTo>
                  <a:pt x="165127" y="332492"/>
                  <a:pt x="188190" y="336176"/>
                  <a:pt x="214020" y="338939"/>
                </a:cubicBezTo>
                <a:cubicBezTo>
                  <a:pt x="207562" y="331571"/>
                  <a:pt x="202027" y="323281"/>
                  <a:pt x="196492" y="315913"/>
                </a:cubicBezTo>
                <a:cubicBezTo>
                  <a:pt x="187267" y="302098"/>
                  <a:pt x="178042" y="289203"/>
                  <a:pt x="169740" y="276309"/>
                </a:cubicBezTo>
                <a:close/>
                <a:moveTo>
                  <a:pt x="299813" y="208160"/>
                </a:moveTo>
                <a:cubicBezTo>
                  <a:pt x="326328" y="208160"/>
                  <a:pt x="347822" y="229588"/>
                  <a:pt x="347822" y="256021"/>
                </a:cubicBezTo>
                <a:cubicBezTo>
                  <a:pt x="347822" y="282454"/>
                  <a:pt x="326328" y="303882"/>
                  <a:pt x="299813" y="303882"/>
                </a:cubicBezTo>
                <a:cubicBezTo>
                  <a:pt x="273298" y="303882"/>
                  <a:pt x="251804" y="282454"/>
                  <a:pt x="251804" y="256021"/>
                </a:cubicBezTo>
                <a:cubicBezTo>
                  <a:pt x="251804" y="229588"/>
                  <a:pt x="273298" y="208160"/>
                  <a:pt x="299813" y="208160"/>
                </a:cubicBezTo>
                <a:close/>
                <a:moveTo>
                  <a:pt x="122692" y="190653"/>
                </a:moveTo>
                <a:cubicBezTo>
                  <a:pt x="60885" y="207231"/>
                  <a:pt x="24907" y="233021"/>
                  <a:pt x="24907" y="256046"/>
                </a:cubicBezTo>
                <a:cubicBezTo>
                  <a:pt x="24907" y="279072"/>
                  <a:pt x="59962" y="303940"/>
                  <a:pt x="119002" y="320518"/>
                </a:cubicBezTo>
                <a:cubicBezTo>
                  <a:pt x="130072" y="298414"/>
                  <a:pt x="142065" y="275388"/>
                  <a:pt x="155902" y="253283"/>
                </a:cubicBezTo>
                <a:cubicBezTo>
                  <a:pt x="142987" y="232100"/>
                  <a:pt x="131917" y="210916"/>
                  <a:pt x="122692" y="190653"/>
                </a:cubicBezTo>
                <a:close/>
                <a:moveTo>
                  <a:pt x="461250" y="186048"/>
                </a:moveTo>
                <a:cubicBezTo>
                  <a:pt x="450180" y="210916"/>
                  <a:pt x="436343" y="236705"/>
                  <a:pt x="420660" y="262494"/>
                </a:cubicBezTo>
                <a:cubicBezTo>
                  <a:pt x="432653" y="284598"/>
                  <a:pt x="443723" y="306703"/>
                  <a:pt x="452948" y="327887"/>
                </a:cubicBezTo>
                <a:cubicBezTo>
                  <a:pt x="528593" y="310387"/>
                  <a:pt x="574718" y="282756"/>
                  <a:pt x="574718" y="256046"/>
                </a:cubicBezTo>
                <a:cubicBezTo>
                  <a:pt x="574718" y="230258"/>
                  <a:pt x="532283" y="203547"/>
                  <a:pt x="461250" y="186048"/>
                </a:cubicBezTo>
                <a:close/>
                <a:moveTo>
                  <a:pt x="210330" y="174074"/>
                </a:moveTo>
                <a:cubicBezTo>
                  <a:pt x="187267" y="176837"/>
                  <a:pt x="166050" y="180521"/>
                  <a:pt x="146677" y="184206"/>
                </a:cubicBezTo>
                <a:cubicBezTo>
                  <a:pt x="154057" y="198942"/>
                  <a:pt x="161437" y="214600"/>
                  <a:pt x="170662" y="229336"/>
                </a:cubicBezTo>
                <a:cubicBezTo>
                  <a:pt x="178965" y="215521"/>
                  <a:pt x="188190" y="202626"/>
                  <a:pt x="198337" y="188811"/>
                </a:cubicBezTo>
                <a:cubicBezTo>
                  <a:pt x="202027" y="184206"/>
                  <a:pt x="205717" y="178679"/>
                  <a:pt x="210330" y="174074"/>
                </a:cubicBezTo>
                <a:close/>
                <a:moveTo>
                  <a:pt x="359775" y="171311"/>
                </a:moveTo>
                <a:cubicBezTo>
                  <a:pt x="364388" y="176837"/>
                  <a:pt x="369000" y="182364"/>
                  <a:pt x="373613" y="188811"/>
                </a:cubicBezTo>
                <a:cubicBezTo>
                  <a:pt x="384683" y="204468"/>
                  <a:pt x="395753" y="221968"/>
                  <a:pt x="405900" y="238547"/>
                </a:cubicBezTo>
                <a:cubicBezTo>
                  <a:pt x="417893" y="218284"/>
                  <a:pt x="428040" y="198942"/>
                  <a:pt x="436343" y="180521"/>
                </a:cubicBezTo>
                <a:cubicBezTo>
                  <a:pt x="413280" y="176837"/>
                  <a:pt x="387450" y="173153"/>
                  <a:pt x="359775" y="171311"/>
                </a:cubicBezTo>
                <a:close/>
                <a:moveTo>
                  <a:pt x="299813" y="168548"/>
                </a:moveTo>
                <a:cubicBezTo>
                  <a:pt x="280440" y="168548"/>
                  <a:pt x="261990" y="169469"/>
                  <a:pt x="243540" y="170390"/>
                </a:cubicBezTo>
                <a:cubicBezTo>
                  <a:pt x="235237" y="181442"/>
                  <a:pt x="226935" y="192495"/>
                  <a:pt x="217710" y="203547"/>
                </a:cubicBezTo>
                <a:cubicBezTo>
                  <a:pt x="205717" y="220126"/>
                  <a:pt x="194647" y="236705"/>
                  <a:pt x="184500" y="253283"/>
                </a:cubicBezTo>
                <a:cubicBezTo>
                  <a:pt x="193725" y="268941"/>
                  <a:pt x="204795" y="285519"/>
                  <a:pt x="215865" y="301177"/>
                </a:cubicBezTo>
                <a:cubicBezTo>
                  <a:pt x="226935" y="315913"/>
                  <a:pt x="237082" y="328808"/>
                  <a:pt x="247230" y="341702"/>
                </a:cubicBezTo>
                <a:cubicBezTo>
                  <a:pt x="263835" y="342623"/>
                  <a:pt x="281363" y="343544"/>
                  <a:pt x="299813" y="343544"/>
                </a:cubicBezTo>
                <a:cubicBezTo>
                  <a:pt x="310883" y="343544"/>
                  <a:pt x="321953" y="343544"/>
                  <a:pt x="333023" y="342623"/>
                </a:cubicBezTo>
                <a:cubicBezTo>
                  <a:pt x="342248" y="331571"/>
                  <a:pt x="350550" y="320518"/>
                  <a:pt x="359775" y="308545"/>
                </a:cubicBezTo>
                <a:cubicBezTo>
                  <a:pt x="371768" y="292887"/>
                  <a:pt x="381915" y="277230"/>
                  <a:pt x="392063" y="262494"/>
                </a:cubicBezTo>
                <a:cubicBezTo>
                  <a:pt x="380070" y="243152"/>
                  <a:pt x="368078" y="222889"/>
                  <a:pt x="353318" y="202626"/>
                </a:cubicBezTo>
                <a:cubicBezTo>
                  <a:pt x="345015" y="191574"/>
                  <a:pt x="335790" y="179600"/>
                  <a:pt x="327488" y="169469"/>
                </a:cubicBezTo>
                <a:cubicBezTo>
                  <a:pt x="318263" y="168548"/>
                  <a:pt x="309038" y="168548"/>
                  <a:pt x="299813" y="168548"/>
                </a:cubicBezTo>
                <a:close/>
                <a:moveTo>
                  <a:pt x="286898" y="122497"/>
                </a:moveTo>
                <a:cubicBezTo>
                  <a:pt x="280440" y="129865"/>
                  <a:pt x="273060" y="137233"/>
                  <a:pt x="265680" y="144601"/>
                </a:cubicBezTo>
                <a:cubicBezTo>
                  <a:pt x="277673" y="144601"/>
                  <a:pt x="288743" y="144601"/>
                  <a:pt x="299813" y="144601"/>
                </a:cubicBezTo>
                <a:cubicBezTo>
                  <a:pt x="302580" y="144601"/>
                  <a:pt x="304425" y="144601"/>
                  <a:pt x="307193" y="144601"/>
                </a:cubicBezTo>
                <a:cubicBezTo>
                  <a:pt x="300735" y="136312"/>
                  <a:pt x="294278" y="129865"/>
                  <a:pt x="286898" y="122497"/>
                </a:cubicBezTo>
                <a:close/>
                <a:moveTo>
                  <a:pt x="434498" y="30394"/>
                </a:moveTo>
                <a:cubicBezTo>
                  <a:pt x="405900" y="30394"/>
                  <a:pt x="357930" y="56183"/>
                  <a:pt x="305348" y="105918"/>
                </a:cubicBezTo>
                <a:cubicBezTo>
                  <a:pt x="316418" y="117891"/>
                  <a:pt x="328410" y="130786"/>
                  <a:pt x="339480" y="145522"/>
                </a:cubicBezTo>
                <a:cubicBezTo>
                  <a:pt x="376380" y="147364"/>
                  <a:pt x="412358" y="151049"/>
                  <a:pt x="445568" y="157496"/>
                </a:cubicBezTo>
                <a:cubicBezTo>
                  <a:pt x="470475" y="95787"/>
                  <a:pt x="472320" y="49735"/>
                  <a:pt x="452948" y="34999"/>
                </a:cubicBezTo>
                <a:cubicBezTo>
                  <a:pt x="448335" y="32236"/>
                  <a:pt x="441878" y="30394"/>
                  <a:pt x="434498" y="30394"/>
                </a:cubicBezTo>
                <a:close/>
                <a:moveTo>
                  <a:pt x="140220" y="24868"/>
                </a:moveTo>
                <a:cubicBezTo>
                  <a:pt x="133762" y="24868"/>
                  <a:pt x="128227" y="25789"/>
                  <a:pt x="124537" y="28552"/>
                </a:cubicBezTo>
                <a:cubicBezTo>
                  <a:pt x="108855" y="40525"/>
                  <a:pt x="107932" y="75524"/>
                  <a:pt x="122692" y="123418"/>
                </a:cubicBezTo>
                <a:cubicBezTo>
                  <a:pt x="126382" y="135391"/>
                  <a:pt x="130995" y="148285"/>
                  <a:pt x="136530" y="161180"/>
                </a:cubicBezTo>
                <a:cubicBezTo>
                  <a:pt x="166050" y="154733"/>
                  <a:pt x="198337" y="150127"/>
                  <a:pt x="231547" y="147364"/>
                </a:cubicBezTo>
                <a:cubicBezTo>
                  <a:pt x="244462" y="131707"/>
                  <a:pt x="257378" y="117891"/>
                  <a:pt x="270293" y="104997"/>
                </a:cubicBezTo>
                <a:cubicBezTo>
                  <a:pt x="215865" y="51577"/>
                  <a:pt x="167895" y="24868"/>
                  <a:pt x="140220" y="24868"/>
                </a:cubicBezTo>
                <a:close/>
                <a:moveTo>
                  <a:pt x="140220" y="0"/>
                </a:moveTo>
                <a:cubicBezTo>
                  <a:pt x="178965" y="0"/>
                  <a:pt x="232470" y="33157"/>
                  <a:pt x="287820" y="87498"/>
                </a:cubicBezTo>
                <a:cubicBezTo>
                  <a:pt x="342248" y="36841"/>
                  <a:pt x="395753" y="5526"/>
                  <a:pt x="434498" y="5526"/>
                </a:cubicBezTo>
                <a:cubicBezTo>
                  <a:pt x="447413" y="5526"/>
                  <a:pt x="458483" y="9210"/>
                  <a:pt x="467708" y="15657"/>
                </a:cubicBezTo>
                <a:cubicBezTo>
                  <a:pt x="500918" y="39604"/>
                  <a:pt x="496305" y="97629"/>
                  <a:pt x="470475" y="163022"/>
                </a:cubicBezTo>
                <a:cubicBezTo>
                  <a:pt x="545198" y="181442"/>
                  <a:pt x="599625" y="212758"/>
                  <a:pt x="599625" y="256046"/>
                </a:cubicBezTo>
                <a:cubicBezTo>
                  <a:pt x="599625" y="301177"/>
                  <a:pt x="541508" y="332492"/>
                  <a:pt x="462173" y="350912"/>
                </a:cubicBezTo>
                <a:cubicBezTo>
                  <a:pt x="487080" y="416305"/>
                  <a:pt x="491693" y="472488"/>
                  <a:pt x="459405" y="495514"/>
                </a:cubicBezTo>
                <a:cubicBezTo>
                  <a:pt x="451103" y="501040"/>
                  <a:pt x="440955" y="504724"/>
                  <a:pt x="428963" y="504724"/>
                </a:cubicBezTo>
                <a:cubicBezTo>
                  <a:pt x="392985" y="504724"/>
                  <a:pt x="342248" y="474330"/>
                  <a:pt x="289665" y="424595"/>
                </a:cubicBezTo>
                <a:cubicBezTo>
                  <a:pt x="235237" y="476172"/>
                  <a:pt x="181732" y="506566"/>
                  <a:pt x="143910" y="506566"/>
                </a:cubicBezTo>
                <a:cubicBezTo>
                  <a:pt x="130995" y="506566"/>
                  <a:pt x="119925" y="502882"/>
                  <a:pt x="110700" y="496435"/>
                </a:cubicBezTo>
                <a:cubicBezTo>
                  <a:pt x="76567" y="471567"/>
                  <a:pt x="82102" y="411700"/>
                  <a:pt x="109777" y="343544"/>
                </a:cubicBezTo>
                <a:cubicBezTo>
                  <a:pt x="45202" y="325124"/>
                  <a:pt x="0" y="295651"/>
                  <a:pt x="0" y="256046"/>
                </a:cubicBezTo>
                <a:cubicBezTo>
                  <a:pt x="0" y="216442"/>
                  <a:pt x="46125" y="186048"/>
                  <a:pt x="112545" y="167627"/>
                </a:cubicBezTo>
                <a:cubicBezTo>
                  <a:pt x="107010" y="154733"/>
                  <a:pt x="102397" y="142759"/>
                  <a:pt x="98707" y="130786"/>
                </a:cubicBezTo>
                <a:cubicBezTo>
                  <a:pt x="80257" y="69077"/>
                  <a:pt x="83947" y="27631"/>
                  <a:pt x="109777" y="9210"/>
                </a:cubicBezTo>
                <a:cubicBezTo>
                  <a:pt x="118080" y="2763"/>
                  <a:pt x="128227" y="0"/>
                  <a:pt x="140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489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版式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27AC1E7B-1E05-46DA-816D-251B191D48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21316" r="80620" b="20624"/>
          <a:stretch>
            <a:fillRect/>
          </a:stretch>
        </p:blipFill>
        <p:spPr>
          <a:xfrm>
            <a:off x="11533188" y="263525"/>
            <a:ext cx="354012" cy="354012"/>
          </a:xfrm>
          <a:custGeom>
            <a:avLst/>
            <a:gdLst>
              <a:gd name="connsiteX0" fmla="*/ 1597794 w 3195589"/>
              <a:gd name="connsiteY0" fmla="*/ 0 h 3195588"/>
              <a:gd name="connsiteX1" fmla="*/ 3195589 w 3195589"/>
              <a:gd name="connsiteY1" fmla="*/ 1597794 h 3195588"/>
              <a:gd name="connsiteX2" fmla="*/ 1597794 w 3195589"/>
              <a:gd name="connsiteY2" fmla="*/ 3195588 h 3195588"/>
              <a:gd name="connsiteX3" fmla="*/ 0 w 3195589"/>
              <a:gd name="connsiteY3" fmla="*/ 1597794 h 3195588"/>
              <a:gd name="connsiteX4" fmla="*/ 1597794 w 3195589"/>
              <a:gd name="connsiteY4" fmla="*/ 0 h 31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589" h="3195588">
                <a:moveTo>
                  <a:pt x="1597794" y="0"/>
                </a:moveTo>
                <a:cubicBezTo>
                  <a:pt x="2480232" y="0"/>
                  <a:pt x="3195589" y="715357"/>
                  <a:pt x="3195589" y="1597794"/>
                </a:cubicBezTo>
                <a:cubicBezTo>
                  <a:pt x="3195589" y="2480231"/>
                  <a:pt x="2480232" y="3195588"/>
                  <a:pt x="1597794" y="3195588"/>
                </a:cubicBezTo>
                <a:cubicBezTo>
                  <a:pt x="715357" y="3195588"/>
                  <a:pt x="0" y="2480231"/>
                  <a:pt x="0" y="1597794"/>
                </a:cubicBezTo>
                <a:cubicBezTo>
                  <a:pt x="0" y="715357"/>
                  <a:pt x="715357" y="0"/>
                  <a:pt x="1597794" y="0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21" name="文本占位符 4">
            <a:extLst>
              <a:ext uri="{FF2B5EF4-FFF2-40B4-BE49-F238E27FC236}">
                <a16:creationId xmlns:a16="http://schemas.microsoft.com/office/drawing/2014/main" id="{82384561-B6F7-4423-97AD-DC548A3B57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6913" y="291422"/>
            <a:ext cx="5399087" cy="332399"/>
          </a:xfrm>
          <a:prstGeom prst="rect">
            <a:avLst/>
          </a:prstGeom>
          <a:noFill/>
        </p:spPr>
        <p:txBody>
          <a:bodyPr wrap="square" lIns="0" tIns="0" rIns="360000" bIns="0" anchor="ctr" anchorCtr="0">
            <a:spAutoFit/>
          </a:bodyPr>
          <a:lstStyle>
            <a:lvl1pPr marL="0" indent="0" algn="l">
              <a:buNone/>
              <a:defRPr sz="2400" b="1">
                <a:gradFill>
                  <a:gsLst>
                    <a:gs pos="0">
                      <a:schemeClr val="accent1">
                        <a:alpha val="8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3C373277-41A5-4508-8044-AC07496D4E26}"/>
              </a:ext>
            </a:extLst>
          </p:cNvPr>
          <p:cNvSpPr/>
          <p:nvPr userDrawn="1"/>
        </p:nvSpPr>
        <p:spPr>
          <a:xfrm>
            <a:off x="1" y="263525"/>
            <a:ext cx="577850" cy="344830"/>
          </a:xfrm>
          <a:custGeom>
            <a:avLst/>
            <a:gdLst>
              <a:gd name="connsiteX0" fmla="*/ 5267 w 658813"/>
              <a:gd name="connsiteY0" fmla="*/ 0 h 344830"/>
              <a:gd name="connsiteX1" fmla="*/ 486398 w 658813"/>
              <a:gd name="connsiteY1" fmla="*/ 0 h 344830"/>
              <a:gd name="connsiteX2" fmla="*/ 658813 w 658813"/>
              <a:gd name="connsiteY2" fmla="*/ 172415 h 344830"/>
              <a:gd name="connsiteX3" fmla="*/ 486398 w 658813"/>
              <a:gd name="connsiteY3" fmla="*/ 344830 h 344830"/>
              <a:gd name="connsiteX4" fmla="*/ 5267 w 658813"/>
              <a:gd name="connsiteY4" fmla="*/ 344830 h 344830"/>
              <a:gd name="connsiteX5" fmla="*/ 0 w 658813"/>
              <a:gd name="connsiteY5" fmla="*/ 343767 h 344830"/>
              <a:gd name="connsiteX6" fmla="*/ 0 w 658813"/>
              <a:gd name="connsiteY6" fmla="*/ 1063 h 3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813" h="344830">
                <a:moveTo>
                  <a:pt x="5267" y="0"/>
                </a:moveTo>
                <a:lnTo>
                  <a:pt x="486398" y="0"/>
                </a:lnTo>
                <a:cubicBezTo>
                  <a:pt x="581620" y="0"/>
                  <a:pt x="658813" y="77193"/>
                  <a:pt x="658813" y="172415"/>
                </a:cubicBezTo>
                <a:cubicBezTo>
                  <a:pt x="658813" y="267637"/>
                  <a:pt x="581620" y="344830"/>
                  <a:pt x="486398" y="344830"/>
                </a:cubicBezTo>
                <a:lnTo>
                  <a:pt x="5267" y="344830"/>
                </a:lnTo>
                <a:lnTo>
                  <a:pt x="0" y="343767"/>
                </a:lnTo>
                <a:lnTo>
                  <a:pt x="0" y="106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68000"/>
                </a:schemeClr>
              </a:gs>
              <a:gs pos="100000">
                <a:schemeClr val="accent3">
                  <a:alpha val="7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man_56832">
            <a:extLst>
              <a:ext uri="{FF2B5EF4-FFF2-40B4-BE49-F238E27FC236}">
                <a16:creationId xmlns:a16="http://schemas.microsoft.com/office/drawing/2014/main" id="{66E9F016-B3EF-4CC6-8D49-78D05C51D0F5}"/>
              </a:ext>
            </a:extLst>
          </p:cNvPr>
          <p:cNvSpPr>
            <a:spLocks noChangeAspect="1"/>
          </p:cNvSpPr>
          <p:nvPr userDrawn="1"/>
        </p:nvSpPr>
        <p:spPr bwMode="auto">
          <a:xfrm rot="822727">
            <a:off x="244398" y="327585"/>
            <a:ext cx="256524" cy="216712"/>
          </a:xfrm>
          <a:custGeom>
            <a:avLst/>
            <a:gdLst>
              <a:gd name="connsiteX0" fmla="*/ 269370 w 599625"/>
              <a:gd name="connsiteY0" fmla="*/ 367491 h 506566"/>
              <a:gd name="connsiteX1" fmla="*/ 290588 w 599625"/>
              <a:gd name="connsiteY1" fmla="*/ 389596 h 506566"/>
              <a:gd name="connsiteX2" fmla="*/ 310883 w 599625"/>
              <a:gd name="connsiteY2" fmla="*/ 367491 h 506566"/>
              <a:gd name="connsiteX3" fmla="*/ 299813 w 599625"/>
              <a:gd name="connsiteY3" fmla="*/ 368412 h 506566"/>
              <a:gd name="connsiteX4" fmla="*/ 269370 w 599625"/>
              <a:gd name="connsiteY4" fmla="*/ 367491 h 506566"/>
              <a:gd name="connsiteX5" fmla="*/ 438188 w 599625"/>
              <a:gd name="connsiteY5" fmla="*/ 355517 h 506566"/>
              <a:gd name="connsiteX6" fmla="*/ 345015 w 599625"/>
              <a:gd name="connsiteY6" fmla="*/ 366570 h 506566"/>
              <a:gd name="connsiteX7" fmla="*/ 308115 w 599625"/>
              <a:gd name="connsiteY7" fmla="*/ 407095 h 506566"/>
              <a:gd name="connsiteX8" fmla="*/ 445568 w 599625"/>
              <a:gd name="connsiteY8" fmla="*/ 475251 h 506566"/>
              <a:gd name="connsiteX9" fmla="*/ 438188 w 599625"/>
              <a:gd name="connsiteY9" fmla="*/ 355517 h 506566"/>
              <a:gd name="connsiteX10" fmla="*/ 133762 w 599625"/>
              <a:gd name="connsiteY10" fmla="*/ 349991 h 506566"/>
              <a:gd name="connsiteX11" fmla="*/ 125460 w 599625"/>
              <a:gd name="connsiteY11" fmla="*/ 477093 h 506566"/>
              <a:gd name="connsiteX12" fmla="*/ 143910 w 599625"/>
              <a:gd name="connsiteY12" fmla="*/ 481698 h 506566"/>
              <a:gd name="connsiteX13" fmla="*/ 272138 w 599625"/>
              <a:gd name="connsiteY13" fmla="*/ 407095 h 506566"/>
              <a:gd name="connsiteX14" fmla="*/ 235237 w 599625"/>
              <a:gd name="connsiteY14" fmla="*/ 365649 h 506566"/>
              <a:gd name="connsiteX15" fmla="*/ 133762 w 599625"/>
              <a:gd name="connsiteY15" fmla="*/ 349991 h 506566"/>
              <a:gd name="connsiteX16" fmla="*/ 405900 w 599625"/>
              <a:gd name="connsiteY16" fmla="*/ 286440 h 506566"/>
              <a:gd name="connsiteX17" fmla="*/ 380070 w 599625"/>
              <a:gd name="connsiteY17" fmla="*/ 323281 h 506566"/>
              <a:gd name="connsiteX18" fmla="*/ 366233 w 599625"/>
              <a:gd name="connsiteY18" fmla="*/ 340781 h 506566"/>
              <a:gd name="connsiteX19" fmla="*/ 428963 w 599625"/>
              <a:gd name="connsiteY19" fmla="*/ 332492 h 506566"/>
              <a:gd name="connsiteX20" fmla="*/ 405900 w 599625"/>
              <a:gd name="connsiteY20" fmla="*/ 286440 h 506566"/>
              <a:gd name="connsiteX21" fmla="*/ 169740 w 599625"/>
              <a:gd name="connsiteY21" fmla="*/ 276309 h 506566"/>
              <a:gd name="connsiteX22" fmla="*/ 143910 w 599625"/>
              <a:gd name="connsiteY22" fmla="*/ 326966 h 506566"/>
              <a:gd name="connsiteX23" fmla="*/ 214020 w 599625"/>
              <a:gd name="connsiteY23" fmla="*/ 338939 h 506566"/>
              <a:gd name="connsiteX24" fmla="*/ 196492 w 599625"/>
              <a:gd name="connsiteY24" fmla="*/ 315913 h 506566"/>
              <a:gd name="connsiteX25" fmla="*/ 169740 w 599625"/>
              <a:gd name="connsiteY25" fmla="*/ 276309 h 506566"/>
              <a:gd name="connsiteX26" fmla="*/ 299813 w 599625"/>
              <a:gd name="connsiteY26" fmla="*/ 208160 h 506566"/>
              <a:gd name="connsiteX27" fmla="*/ 347822 w 599625"/>
              <a:gd name="connsiteY27" fmla="*/ 256021 h 506566"/>
              <a:gd name="connsiteX28" fmla="*/ 299813 w 599625"/>
              <a:gd name="connsiteY28" fmla="*/ 303882 h 506566"/>
              <a:gd name="connsiteX29" fmla="*/ 251804 w 599625"/>
              <a:gd name="connsiteY29" fmla="*/ 256021 h 506566"/>
              <a:gd name="connsiteX30" fmla="*/ 299813 w 599625"/>
              <a:gd name="connsiteY30" fmla="*/ 208160 h 506566"/>
              <a:gd name="connsiteX31" fmla="*/ 122692 w 599625"/>
              <a:gd name="connsiteY31" fmla="*/ 190653 h 506566"/>
              <a:gd name="connsiteX32" fmla="*/ 24907 w 599625"/>
              <a:gd name="connsiteY32" fmla="*/ 256046 h 506566"/>
              <a:gd name="connsiteX33" fmla="*/ 119002 w 599625"/>
              <a:gd name="connsiteY33" fmla="*/ 320518 h 506566"/>
              <a:gd name="connsiteX34" fmla="*/ 155902 w 599625"/>
              <a:gd name="connsiteY34" fmla="*/ 253283 h 506566"/>
              <a:gd name="connsiteX35" fmla="*/ 122692 w 599625"/>
              <a:gd name="connsiteY35" fmla="*/ 190653 h 506566"/>
              <a:gd name="connsiteX36" fmla="*/ 461250 w 599625"/>
              <a:gd name="connsiteY36" fmla="*/ 186048 h 506566"/>
              <a:gd name="connsiteX37" fmla="*/ 420660 w 599625"/>
              <a:gd name="connsiteY37" fmla="*/ 262494 h 506566"/>
              <a:gd name="connsiteX38" fmla="*/ 452948 w 599625"/>
              <a:gd name="connsiteY38" fmla="*/ 327887 h 506566"/>
              <a:gd name="connsiteX39" fmla="*/ 574718 w 599625"/>
              <a:gd name="connsiteY39" fmla="*/ 256046 h 506566"/>
              <a:gd name="connsiteX40" fmla="*/ 461250 w 599625"/>
              <a:gd name="connsiteY40" fmla="*/ 186048 h 506566"/>
              <a:gd name="connsiteX41" fmla="*/ 210330 w 599625"/>
              <a:gd name="connsiteY41" fmla="*/ 174074 h 506566"/>
              <a:gd name="connsiteX42" fmla="*/ 146677 w 599625"/>
              <a:gd name="connsiteY42" fmla="*/ 184206 h 506566"/>
              <a:gd name="connsiteX43" fmla="*/ 170662 w 599625"/>
              <a:gd name="connsiteY43" fmla="*/ 229336 h 506566"/>
              <a:gd name="connsiteX44" fmla="*/ 198337 w 599625"/>
              <a:gd name="connsiteY44" fmla="*/ 188811 h 506566"/>
              <a:gd name="connsiteX45" fmla="*/ 210330 w 599625"/>
              <a:gd name="connsiteY45" fmla="*/ 174074 h 506566"/>
              <a:gd name="connsiteX46" fmla="*/ 359775 w 599625"/>
              <a:gd name="connsiteY46" fmla="*/ 171311 h 506566"/>
              <a:gd name="connsiteX47" fmla="*/ 373613 w 599625"/>
              <a:gd name="connsiteY47" fmla="*/ 188811 h 506566"/>
              <a:gd name="connsiteX48" fmla="*/ 405900 w 599625"/>
              <a:gd name="connsiteY48" fmla="*/ 238547 h 506566"/>
              <a:gd name="connsiteX49" fmla="*/ 436343 w 599625"/>
              <a:gd name="connsiteY49" fmla="*/ 180521 h 506566"/>
              <a:gd name="connsiteX50" fmla="*/ 359775 w 599625"/>
              <a:gd name="connsiteY50" fmla="*/ 171311 h 506566"/>
              <a:gd name="connsiteX51" fmla="*/ 299813 w 599625"/>
              <a:gd name="connsiteY51" fmla="*/ 168548 h 506566"/>
              <a:gd name="connsiteX52" fmla="*/ 243540 w 599625"/>
              <a:gd name="connsiteY52" fmla="*/ 170390 h 506566"/>
              <a:gd name="connsiteX53" fmla="*/ 217710 w 599625"/>
              <a:gd name="connsiteY53" fmla="*/ 203547 h 506566"/>
              <a:gd name="connsiteX54" fmla="*/ 184500 w 599625"/>
              <a:gd name="connsiteY54" fmla="*/ 253283 h 506566"/>
              <a:gd name="connsiteX55" fmla="*/ 215865 w 599625"/>
              <a:gd name="connsiteY55" fmla="*/ 301177 h 506566"/>
              <a:gd name="connsiteX56" fmla="*/ 247230 w 599625"/>
              <a:gd name="connsiteY56" fmla="*/ 341702 h 506566"/>
              <a:gd name="connsiteX57" fmla="*/ 299813 w 599625"/>
              <a:gd name="connsiteY57" fmla="*/ 343544 h 506566"/>
              <a:gd name="connsiteX58" fmla="*/ 333023 w 599625"/>
              <a:gd name="connsiteY58" fmla="*/ 342623 h 506566"/>
              <a:gd name="connsiteX59" fmla="*/ 359775 w 599625"/>
              <a:gd name="connsiteY59" fmla="*/ 308545 h 506566"/>
              <a:gd name="connsiteX60" fmla="*/ 392063 w 599625"/>
              <a:gd name="connsiteY60" fmla="*/ 262494 h 506566"/>
              <a:gd name="connsiteX61" fmla="*/ 353318 w 599625"/>
              <a:gd name="connsiteY61" fmla="*/ 202626 h 506566"/>
              <a:gd name="connsiteX62" fmla="*/ 327488 w 599625"/>
              <a:gd name="connsiteY62" fmla="*/ 169469 h 506566"/>
              <a:gd name="connsiteX63" fmla="*/ 299813 w 599625"/>
              <a:gd name="connsiteY63" fmla="*/ 168548 h 506566"/>
              <a:gd name="connsiteX64" fmla="*/ 286898 w 599625"/>
              <a:gd name="connsiteY64" fmla="*/ 122497 h 506566"/>
              <a:gd name="connsiteX65" fmla="*/ 265680 w 599625"/>
              <a:gd name="connsiteY65" fmla="*/ 144601 h 506566"/>
              <a:gd name="connsiteX66" fmla="*/ 299813 w 599625"/>
              <a:gd name="connsiteY66" fmla="*/ 144601 h 506566"/>
              <a:gd name="connsiteX67" fmla="*/ 307193 w 599625"/>
              <a:gd name="connsiteY67" fmla="*/ 144601 h 506566"/>
              <a:gd name="connsiteX68" fmla="*/ 286898 w 599625"/>
              <a:gd name="connsiteY68" fmla="*/ 122497 h 506566"/>
              <a:gd name="connsiteX69" fmla="*/ 434498 w 599625"/>
              <a:gd name="connsiteY69" fmla="*/ 30394 h 506566"/>
              <a:gd name="connsiteX70" fmla="*/ 305348 w 599625"/>
              <a:gd name="connsiteY70" fmla="*/ 105918 h 506566"/>
              <a:gd name="connsiteX71" fmla="*/ 339480 w 599625"/>
              <a:gd name="connsiteY71" fmla="*/ 145522 h 506566"/>
              <a:gd name="connsiteX72" fmla="*/ 445568 w 599625"/>
              <a:gd name="connsiteY72" fmla="*/ 157496 h 506566"/>
              <a:gd name="connsiteX73" fmla="*/ 452948 w 599625"/>
              <a:gd name="connsiteY73" fmla="*/ 34999 h 506566"/>
              <a:gd name="connsiteX74" fmla="*/ 434498 w 599625"/>
              <a:gd name="connsiteY74" fmla="*/ 30394 h 506566"/>
              <a:gd name="connsiteX75" fmla="*/ 140220 w 599625"/>
              <a:gd name="connsiteY75" fmla="*/ 24868 h 506566"/>
              <a:gd name="connsiteX76" fmla="*/ 124537 w 599625"/>
              <a:gd name="connsiteY76" fmla="*/ 28552 h 506566"/>
              <a:gd name="connsiteX77" fmla="*/ 122692 w 599625"/>
              <a:gd name="connsiteY77" fmla="*/ 123418 h 506566"/>
              <a:gd name="connsiteX78" fmla="*/ 136530 w 599625"/>
              <a:gd name="connsiteY78" fmla="*/ 161180 h 506566"/>
              <a:gd name="connsiteX79" fmla="*/ 231547 w 599625"/>
              <a:gd name="connsiteY79" fmla="*/ 147364 h 506566"/>
              <a:gd name="connsiteX80" fmla="*/ 270293 w 599625"/>
              <a:gd name="connsiteY80" fmla="*/ 104997 h 506566"/>
              <a:gd name="connsiteX81" fmla="*/ 140220 w 599625"/>
              <a:gd name="connsiteY81" fmla="*/ 24868 h 506566"/>
              <a:gd name="connsiteX82" fmla="*/ 140220 w 599625"/>
              <a:gd name="connsiteY82" fmla="*/ 0 h 506566"/>
              <a:gd name="connsiteX83" fmla="*/ 287820 w 599625"/>
              <a:gd name="connsiteY83" fmla="*/ 87498 h 506566"/>
              <a:gd name="connsiteX84" fmla="*/ 434498 w 599625"/>
              <a:gd name="connsiteY84" fmla="*/ 5526 h 506566"/>
              <a:gd name="connsiteX85" fmla="*/ 467708 w 599625"/>
              <a:gd name="connsiteY85" fmla="*/ 15657 h 506566"/>
              <a:gd name="connsiteX86" fmla="*/ 470475 w 599625"/>
              <a:gd name="connsiteY86" fmla="*/ 163022 h 506566"/>
              <a:gd name="connsiteX87" fmla="*/ 599625 w 599625"/>
              <a:gd name="connsiteY87" fmla="*/ 256046 h 506566"/>
              <a:gd name="connsiteX88" fmla="*/ 462173 w 599625"/>
              <a:gd name="connsiteY88" fmla="*/ 350912 h 506566"/>
              <a:gd name="connsiteX89" fmla="*/ 459405 w 599625"/>
              <a:gd name="connsiteY89" fmla="*/ 495514 h 506566"/>
              <a:gd name="connsiteX90" fmla="*/ 428963 w 599625"/>
              <a:gd name="connsiteY90" fmla="*/ 504724 h 506566"/>
              <a:gd name="connsiteX91" fmla="*/ 289665 w 599625"/>
              <a:gd name="connsiteY91" fmla="*/ 424595 h 506566"/>
              <a:gd name="connsiteX92" fmla="*/ 143910 w 599625"/>
              <a:gd name="connsiteY92" fmla="*/ 506566 h 506566"/>
              <a:gd name="connsiteX93" fmla="*/ 110700 w 599625"/>
              <a:gd name="connsiteY93" fmla="*/ 496435 h 506566"/>
              <a:gd name="connsiteX94" fmla="*/ 109777 w 599625"/>
              <a:gd name="connsiteY94" fmla="*/ 343544 h 506566"/>
              <a:gd name="connsiteX95" fmla="*/ 0 w 599625"/>
              <a:gd name="connsiteY95" fmla="*/ 256046 h 506566"/>
              <a:gd name="connsiteX96" fmla="*/ 112545 w 599625"/>
              <a:gd name="connsiteY96" fmla="*/ 167627 h 506566"/>
              <a:gd name="connsiteX97" fmla="*/ 98707 w 599625"/>
              <a:gd name="connsiteY97" fmla="*/ 130786 h 506566"/>
              <a:gd name="connsiteX98" fmla="*/ 109777 w 599625"/>
              <a:gd name="connsiteY98" fmla="*/ 9210 h 506566"/>
              <a:gd name="connsiteX99" fmla="*/ 140220 w 599625"/>
              <a:gd name="connsiteY99" fmla="*/ 0 h 5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99625" h="506566">
                <a:moveTo>
                  <a:pt x="269370" y="367491"/>
                </a:moveTo>
                <a:cubicBezTo>
                  <a:pt x="275828" y="375780"/>
                  <a:pt x="283208" y="383148"/>
                  <a:pt x="290588" y="389596"/>
                </a:cubicBezTo>
                <a:cubicBezTo>
                  <a:pt x="297045" y="383148"/>
                  <a:pt x="304425" y="375780"/>
                  <a:pt x="310883" y="367491"/>
                </a:cubicBezTo>
                <a:cubicBezTo>
                  <a:pt x="307193" y="368412"/>
                  <a:pt x="303503" y="368412"/>
                  <a:pt x="299813" y="368412"/>
                </a:cubicBezTo>
                <a:cubicBezTo>
                  <a:pt x="289665" y="368412"/>
                  <a:pt x="279518" y="367491"/>
                  <a:pt x="269370" y="367491"/>
                </a:cubicBezTo>
                <a:close/>
                <a:moveTo>
                  <a:pt x="438188" y="355517"/>
                </a:moveTo>
                <a:cubicBezTo>
                  <a:pt x="408668" y="361044"/>
                  <a:pt x="377303" y="364728"/>
                  <a:pt x="345015" y="366570"/>
                </a:cubicBezTo>
                <a:cubicBezTo>
                  <a:pt x="333023" y="381306"/>
                  <a:pt x="320108" y="395122"/>
                  <a:pt x="308115" y="407095"/>
                </a:cubicBezTo>
                <a:cubicBezTo>
                  <a:pt x="370845" y="466962"/>
                  <a:pt x="424350" y="489988"/>
                  <a:pt x="445568" y="475251"/>
                </a:cubicBezTo>
                <a:cubicBezTo>
                  <a:pt x="464018" y="462357"/>
                  <a:pt x="461250" y="417226"/>
                  <a:pt x="438188" y="355517"/>
                </a:cubicBezTo>
                <a:close/>
                <a:moveTo>
                  <a:pt x="133762" y="349991"/>
                </a:moveTo>
                <a:cubicBezTo>
                  <a:pt x="107932" y="413542"/>
                  <a:pt x="105165" y="462357"/>
                  <a:pt x="125460" y="477093"/>
                </a:cubicBezTo>
                <a:cubicBezTo>
                  <a:pt x="130072" y="480777"/>
                  <a:pt x="135607" y="481698"/>
                  <a:pt x="143910" y="481698"/>
                </a:cubicBezTo>
                <a:cubicBezTo>
                  <a:pt x="171585" y="481698"/>
                  <a:pt x="219555" y="456831"/>
                  <a:pt x="272138" y="407095"/>
                </a:cubicBezTo>
                <a:cubicBezTo>
                  <a:pt x="260145" y="394201"/>
                  <a:pt x="247230" y="380385"/>
                  <a:pt x="235237" y="365649"/>
                </a:cubicBezTo>
                <a:cubicBezTo>
                  <a:pt x="199260" y="362886"/>
                  <a:pt x="165127" y="357360"/>
                  <a:pt x="133762" y="349991"/>
                </a:cubicBezTo>
                <a:close/>
                <a:moveTo>
                  <a:pt x="405900" y="286440"/>
                </a:moveTo>
                <a:cubicBezTo>
                  <a:pt x="397598" y="298414"/>
                  <a:pt x="388373" y="311308"/>
                  <a:pt x="380070" y="323281"/>
                </a:cubicBezTo>
                <a:cubicBezTo>
                  <a:pt x="375458" y="328808"/>
                  <a:pt x="370845" y="335255"/>
                  <a:pt x="366233" y="340781"/>
                </a:cubicBezTo>
                <a:cubicBezTo>
                  <a:pt x="388373" y="338939"/>
                  <a:pt x="409590" y="336176"/>
                  <a:pt x="428963" y="332492"/>
                </a:cubicBezTo>
                <a:cubicBezTo>
                  <a:pt x="422505" y="317755"/>
                  <a:pt x="414203" y="302098"/>
                  <a:pt x="405900" y="286440"/>
                </a:cubicBezTo>
                <a:close/>
                <a:moveTo>
                  <a:pt x="169740" y="276309"/>
                </a:moveTo>
                <a:cubicBezTo>
                  <a:pt x="159592" y="293809"/>
                  <a:pt x="151290" y="311308"/>
                  <a:pt x="143910" y="326966"/>
                </a:cubicBezTo>
                <a:cubicBezTo>
                  <a:pt x="165127" y="332492"/>
                  <a:pt x="188190" y="336176"/>
                  <a:pt x="214020" y="338939"/>
                </a:cubicBezTo>
                <a:cubicBezTo>
                  <a:pt x="207562" y="331571"/>
                  <a:pt x="202027" y="323281"/>
                  <a:pt x="196492" y="315913"/>
                </a:cubicBezTo>
                <a:cubicBezTo>
                  <a:pt x="187267" y="302098"/>
                  <a:pt x="178042" y="289203"/>
                  <a:pt x="169740" y="276309"/>
                </a:cubicBezTo>
                <a:close/>
                <a:moveTo>
                  <a:pt x="299813" y="208160"/>
                </a:moveTo>
                <a:cubicBezTo>
                  <a:pt x="326328" y="208160"/>
                  <a:pt x="347822" y="229588"/>
                  <a:pt x="347822" y="256021"/>
                </a:cubicBezTo>
                <a:cubicBezTo>
                  <a:pt x="347822" y="282454"/>
                  <a:pt x="326328" y="303882"/>
                  <a:pt x="299813" y="303882"/>
                </a:cubicBezTo>
                <a:cubicBezTo>
                  <a:pt x="273298" y="303882"/>
                  <a:pt x="251804" y="282454"/>
                  <a:pt x="251804" y="256021"/>
                </a:cubicBezTo>
                <a:cubicBezTo>
                  <a:pt x="251804" y="229588"/>
                  <a:pt x="273298" y="208160"/>
                  <a:pt x="299813" y="208160"/>
                </a:cubicBezTo>
                <a:close/>
                <a:moveTo>
                  <a:pt x="122692" y="190653"/>
                </a:moveTo>
                <a:cubicBezTo>
                  <a:pt x="60885" y="207231"/>
                  <a:pt x="24907" y="233021"/>
                  <a:pt x="24907" y="256046"/>
                </a:cubicBezTo>
                <a:cubicBezTo>
                  <a:pt x="24907" y="279072"/>
                  <a:pt x="59962" y="303940"/>
                  <a:pt x="119002" y="320518"/>
                </a:cubicBezTo>
                <a:cubicBezTo>
                  <a:pt x="130072" y="298414"/>
                  <a:pt x="142065" y="275388"/>
                  <a:pt x="155902" y="253283"/>
                </a:cubicBezTo>
                <a:cubicBezTo>
                  <a:pt x="142987" y="232100"/>
                  <a:pt x="131917" y="210916"/>
                  <a:pt x="122692" y="190653"/>
                </a:cubicBezTo>
                <a:close/>
                <a:moveTo>
                  <a:pt x="461250" y="186048"/>
                </a:moveTo>
                <a:cubicBezTo>
                  <a:pt x="450180" y="210916"/>
                  <a:pt x="436343" y="236705"/>
                  <a:pt x="420660" y="262494"/>
                </a:cubicBezTo>
                <a:cubicBezTo>
                  <a:pt x="432653" y="284598"/>
                  <a:pt x="443723" y="306703"/>
                  <a:pt x="452948" y="327887"/>
                </a:cubicBezTo>
                <a:cubicBezTo>
                  <a:pt x="528593" y="310387"/>
                  <a:pt x="574718" y="282756"/>
                  <a:pt x="574718" y="256046"/>
                </a:cubicBezTo>
                <a:cubicBezTo>
                  <a:pt x="574718" y="230258"/>
                  <a:pt x="532283" y="203547"/>
                  <a:pt x="461250" y="186048"/>
                </a:cubicBezTo>
                <a:close/>
                <a:moveTo>
                  <a:pt x="210330" y="174074"/>
                </a:moveTo>
                <a:cubicBezTo>
                  <a:pt x="187267" y="176837"/>
                  <a:pt x="166050" y="180521"/>
                  <a:pt x="146677" y="184206"/>
                </a:cubicBezTo>
                <a:cubicBezTo>
                  <a:pt x="154057" y="198942"/>
                  <a:pt x="161437" y="214600"/>
                  <a:pt x="170662" y="229336"/>
                </a:cubicBezTo>
                <a:cubicBezTo>
                  <a:pt x="178965" y="215521"/>
                  <a:pt x="188190" y="202626"/>
                  <a:pt x="198337" y="188811"/>
                </a:cubicBezTo>
                <a:cubicBezTo>
                  <a:pt x="202027" y="184206"/>
                  <a:pt x="205717" y="178679"/>
                  <a:pt x="210330" y="174074"/>
                </a:cubicBezTo>
                <a:close/>
                <a:moveTo>
                  <a:pt x="359775" y="171311"/>
                </a:moveTo>
                <a:cubicBezTo>
                  <a:pt x="364388" y="176837"/>
                  <a:pt x="369000" y="182364"/>
                  <a:pt x="373613" y="188811"/>
                </a:cubicBezTo>
                <a:cubicBezTo>
                  <a:pt x="384683" y="204468"/>
                  <a:pt x="395753" y="221968"/>
                  <a:pt x="405900" y="238547"/>
                </a:cubicBezTo>
                <a:cubicBezTo>
                  <a:pt x="417893" y="218284"/>
                  <a:pt x="428040" y="198942"/>
                  <a:pt x="436343" y="180521"/>
                </a:cubicBezTo>
                <a:cubicBezTo>
                  <a:pt x="413280" y="176837"/>
                  <a:pt x="387450" y="173153"/>
                  <a:pt x="359775" y="171311"/>
                </a:cubicBezTo>
                <a:close/>
                <a:moveTo>
                  <a:pt x="299813" y="168548"/>
                </a:moveTo>
                <a:cubicBezTo>
                  <a:pt x="280440" y="168548"/>
                  <a:pt x="261990" y="169469"/>
                  <a:pt x="243540" y="170390"/>
                </a:cubicBezTo>
                <a:cubicBezTo>
                  <a:pt x="235237" y="181442"/>
                  <a:pt x="226935" y="192495"/>
                  <a:pt x="217710" y="203547"/>
                </a:cubicBezTo>
                <a:cubicBezTo>
                  <a:pt x="205717" y="220126"/>
                  <a:pt x="194647" y="236705"/>
                  <a:pt x="184500" y="253283"/>
                </a:cubicBezTo>
                <a:cubicBezTo>
                  <a:pt x="193725" y="268941"/>
                  <a:pt x="204795" y="285519"/>
                  <a:pt x="215865" y="301177"/>
                </a:cubicBezTo>
                <a:cubicBezTo>
                  <a:pt x="226935" y="315913"/>
                  <a:pt x="237082" y="328808"/>
                  <a:pt x="247230" y="341702"/>
                </a:cubicBezTo>
                <a:cubicBezTo>
                  <a:pt x="263835" y="342623"/>
                  <a:pt x="281363" y="343544"/>
                  <a:pt x="299813" y="343544"/>
                </a:cubicBezTo>
                <a:cubicBezTo>
                  <a:pt x="310883" y="343544"/>
                  <a:pt x="321953" y="343544"/>
                  <a:pt x="333023" y="342623"/>
                </a:cubicBezTo>
                <a:cubicBezTo>
                  <a:pt x="342248" y="331571"/>
                  <a:pt x="350550" y="320518"/>
                  <a:pt x="359775" y="308545"/>
                </a:cubicBezTo>
                <a:cubicBezTo>
                  <a:pt x="371768" y="292887"/>
                  <a:pt x="381915" y="277230"/>
                  <a:pt x="392063" y="262494"/>
                </a:cubicBezTo>
                <a:cubicBezTo>
                  <a:pt x="380070" y="243152"/>
                  <a:pt x="368078" y="222889"/>
                  <a:pt x="353318" y="202626"/>
                </a:cubicBezTo>
                <a:cubicBezTo>
                  <a:pt x="345015" y="191574"/>
                  <a:pt x="335790" y="179600"/>
                  <a:pt x="327488" y="169469"/>
                </a:cubicBezTo>
                <a:cubicBezTo>
                  <a:pt x="318263" y="168548"/>
                  <a:pt x="309038" y="168548"/>
                  <a:pt x="299813" y="168548"/>
                </a:cubicBezTo>
                <a:close/>
                <a:moveTo>
                  <a:pt x="286898" y="122497"/>
                </a:moveTo>
                <a:cubicBezTo>
                  <a:pt x="280440" y="129865"/>
                  <a:pt x="273060" y="137233"/>
                  <a:pt x="265680" y="144601"/>
                </a:cubicBezTo>
                <a:cubicBezTo>
                  <a:pt x="277673" y="144601"/>
                  <a:pt x="288743" y="144601"/>
                  <a:pt x="299813" y="144601"/>
                </a:cubicBezTo>
                <a:cubicBezTo>
                  <a:pt x="302580" y="144601"/>
                  <a:pt x="304425" y="144601"/>
                  <a:pt x="307193" y="144601"/>
                </a:cubicBezTo>
                <a:cubicBezTo>
                  <a:pt x="300735" y="136312"/>
                  <a:pt x="294278" y="129865"/>
                  <a:pt x="286898" y="122497"/>
                </a:cubicBezTo>
                <a:close/>
                <a:moveTo>
                  <a:pt x="434498" y="30394"/>
                </a:moveTo>
                <a:cubicBezTo>
                  <a:pt x="405900" y="30394"/>
                  <a:pt x="357930" y="56183"/>
                  <a:pt x="305348" y="105918"/>
                </a:cubicBezTo>
                <a:cubicBezTo>
                  <a:pt x="316418" y="117891"/>
                  <a:pt x="328410" y="130786"/>
                  <a:pt x="339480" y="145522"/>
                </a:cubicBezTo>
                <a:cubicBezTo>
                  <a:pt x="376380" y="147364"/>
                  <a:pt x="412358" y="151049"/>
                  <a:pt x="445568" y="157496"/>
                </a:cubicBezTo>
                <a:cubicBezTo>
                  <a:pt x="470475" y="95787"/>
                  <a:pt x="472320" y="49735"/>
                  <a:pt x="452948" y="34999"/>
                </a:cubicBezTo>
                <a:cubicBezTo>
                  <a:pt x="448335" y="32236"/>
                  <a:pt x="441878" y="30394"/>
                  <a:pt x="434498" y="30394"/>
                </a:cubicBezTo>
                <a:close/>
                <a:moveTo>
                  <a:pt x="140220" y="24868"/>
                </a:moveTo>
                <a:cubicBezTo>
                  <a:pt x="133762" y="24868"/>
                  <a:pt x="128227" y="25789"/>
                  <a:pt x="124537" y="28552"/>
                </a:cubicBezTo>
                <a:cubicBezTo>
                  <a:pt x="108855" y="40525"/>
                  <a:pt x="107932" y="75524"/>
                  <a:pt x="122692" y="123418"/>
                </a:cubicBezTo>
                <a:cubicBezTo>
                  <a:pt x="126382" y="135391"/>
                  <a:pt x="130995" y="148285"/>
                  <a:pt x="136530" y="161180"/>
                </a:cubicBezTo>
                <a:cubicBezTo>
                  <a:pt x="166050" y="154733"/>
                  <a:pt x="198337" y="150127"/>
                  <a:pt x="231547" y="147364"/>
                </a:cubicBezTo>
                <a:cubicBezTo>
                  <a:pt x="244462" y="131707"/>
                  <a:pt x="257378" y="117891"/>
                  <a:pt x="270293" y="104997"/>
                </a:cubicBezTo>
                <a:cubicBezTo>
                  <a:pt x="215865" y="51577"/>
                  <a:pt x="167895" y="24868"/>
                  <a:pt x="140220" y="24868"/>
                </a:cubicBezTo>
                <a:close/>
                <a:moveTo>
                  <a:pt x="140220" y="0"/>
                </a:moveTo>
                <a:cubicBezTo>
                  <a:pt x="178965" y="0"/>
                  <a:pt x="232470" y="33157"/>
                  <a:pt x="287820" y="87498"/>
                </a:cubicBezTo>
                <a:cubicBezTo>
                  <a:pt x="342248" y="36841"/>
                  <a:pt x="395753" y="5526"/>
                  <a:pt x="434498" y="5526"/>
                </a:cubicBezTo>
                <a:cubicBezTo>
                  <a:pt x="447413" y="5526"/>
                  <a:pt x="458483" y="9210"/>
                  <a:pt x="467708" y="15657"/>
                </a:cubicBezTo>
                <a:cubicBezTo>
                  <a:pt x="500918" y="39604"/>
                  <a:pt x="496305" y="97629"/>
                  <a:pt x="470475" y="163022"/>
                </a:cubicBezTo>
                <a:cubicBezTo>
                  <a:pt x="545198" y="181442"/>
                  <a:pt x="599625" y="212758"/>
                  <a:pt x="599625" y="256046"/>
                </a:cubicBezTo>
                <a:cubicBezTo>
                  <a:pt x="599625" y="301177"/>
                  <a:pt x="541508" y="332492"/>
                  <a:pt x="462173" y="350912"/>
                </a:cubicBezTo>
                <a:cubicBezTo>
                  <a:pt x="487080" y="416305"/>
                  <a:pt x="491693" y="472488"/>
                  <a:pt x="459405" y="495514"/>
                </a:cubicBezTo>
                <a:cubicBezTo>
                  <a:pt x="451103" y="501040"/>
                  <a:pt x="440955" y="504724"/>
                  <a:pt x="428963" y="504724"/>
                </a:cubicBezTo>
                <a:cubicBezTo>
                  <a:pt x="392985" y="504724"/>
                  <a:pt x="342248" y="474330"/>
                  <a:pt x="289665" y="424595"/>
                </a:cubicBezTo>
                <a:cubicBezTo>
                  <a:pt x="235237" y="476172"/>
                  <a:pt x="181732" y="506566"/>
                  <a:pt x="143910" y="506566"/>
                </a:cubicBezTo>
                <a:cubicBezTo>
                  <a:pt x="130995" y="506566"/>
                  <a:pt x="119925" y="502882"/>
                  <a:pt x="110700" y="496435"/>
                </a:cubicBezTo>
                <a:cubicBezTo>
                  <a:pt x="76567" y="471567"/>
                  <a:pt x="82102" y="411700"/>
                  <a:pt x="109777" y="343544"/>
                </a:cubicBezTo>
                <a:cubicBezTo>
                  <a:pt x="45202" y="325124"/>
                  <a:pt x="0" y="295651"/>
                  <a:pt x="0" y="256046"/>
                </a:cubicBezTo>
                <a:cubicBezTo>
                  <a:pt x="0" y="216442"/>
                  <a:pt x="46125" y="186048"/>
                  <a:pt x="112545" y="167627"/>
                </a:cubicBezTo>
                <a:cubicBezTo>
                  <a:pt x="107010" y="154733"/>
                  <a:pt x="102397" y="142759"/>
                  <a:pt x="98707" y="130786"/>
                </a:cubicBezTo>
                <a:cubicBezTo>
                  <a:pt x="80257" y="69077"/>
                  <a:pt x="83947" y="27631"/>
                  <a:pt x="109777" y="9210"/>
                </a:cubicBezTo>
                <a:cubicBezTo>
                  <a:pt x="118080" y="2763"/>
                  <a:pt x="128227" y="0"/>
                  <a:pt x="140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9" name="图片占位符 18">
            <a:extLst>
              <a:ext uri="{FF2B5EF4-FFF2-40B4-BE49-F238E27FC236}">
                <a16:creationId xmlns:a16="http://schemas.microsoft.com/office/drawing/2014/main" id="{1AD996A8-E957-4E2F-907A-B982ED376E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55552" y="1177858"/>
            <a:ext cx="3151762" cy="3151762"/>
          </a:xfrm>
          <a:custGeom>
            <a:avLst/>
            <a:gdLst>
              <a:gd name="connsiteX0" fmla="*/ 1575881 w 3151762"/>
              <a:gd name="connsiteY0" fmla="*/ 0 h 3151762"/>
              <a:gd name="connsiteX1" fmla="*/ 3151762 w 3151762"/>
              <a:gd name="connsiteY1" fmla="*/ 1575881 h 3151762"/>
              <a:gd name="connsiteX2" fmla="*/ 1575881 w 3151762"/>
              <a:gd name="connsiteY2" fmla="*/ 3151762 h 3151762"/>
              <a:gd name="connsiteX3" fmla="*/ 0 w 3151762"/>
              <a:gd name="connsiteY3" fmla="*/ 1575881 h 3151762"/>
              <a:gd name="connsiteX4" fmla="*/ 1575881 w 3151762"/>
              <a:gd name="connsiteY4" fmla="*/ 0 h 3151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1762" h="3151762">
                <a:moveTo>
                  <a:pt x="1575881" y="0"/>
                </a:moveTo>
                <a:cubicBezTo>
                  <a:pt x="2446216" y="0"/>
                  <a:pt x="3151762" y="705546"/>
                  <a:pt x="3151762" y="1575881"/>
                </a:cubicBezTo>
                <a:cubicBezTo>
                  <a:pt x="3151762" y="2446216"/>
                  <a:pt x="2446216" y="3151762"/>
                  <a:pt x="1575881" y="3151762"/>
                </a:cubicBezTo>
                <a:cubicBezTo>
                  <a:pt x="705546" y="3151762"/>
                  <a:pt x="0" y="2446216"/>
                  <a:pt x="0" y="1575881"/>
                </a:cubicBezTo>
                <a:cubicBezTo>
                  <a:pt x="0" y="705546"/>
                  <a:pt x="705546" y="0"/>
                  <a:pt x="15758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>
            <a:extLst>
              <a:ext uri="{FF2B5EF4-FFF2-40B4-BE49-F238E27FC236}">
                <a16:creationId xmlns:a16="http://schemas.microsoft.com/office/drawing/2014/main" id="{F5425CDB-C519-4938-B0C2-999B75A98E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13127" y="1177858"/>
            <a:ext cx="3151762" cy="3151762"/>
          </a:xfrm>
          <a:custGeom>
            <a:avLst/>
            <a:gdLst>
              <a:gd name="connsiteX0" fmla="*/ 1575881 w 3151762"/>
              <a:gd name="connsiteY0" fmla="*/ 0 h 3151762"/>
              <a:gd name="connsiteX1" fmla="*/ 3151762 w 3151762"/>
              <a:gd name="connsiteY1" fmla="*/ 1575881 h 3151762"/>
              <a:gd name="connsiteX2" fmla="*/ 1575881 w 3151762"/>
              <a:gd name="connsiteY2" fmla="*/ 3151762 h 3151762"/>
              <a:gd name="connsiteX3" fmla="*/ 0 w 3151762"/>
              <a:gd name="connsiteY3" fmla="*/ 1575881 h 3151762"/>
              <a:gd name="connsiteX4" fmla="*/ 1575881 w 3151762"/>
              <a:gd name="connsiteY4" fmla="*/ 0 h 3151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1762" h="3151762">
                <a:moveTo>
                  <a:pt x="1575881" y="0"/>
                </a:moveTo>
                <a:cubicBezTo>
                  <a:pt x="2446216" y="0"/>
                  <a:pt x="3151762" y="705546"/>
                  <a:pt x="3151762" y="1575881"/>
                </a:cubicBezTo>
                <a:cubicBezTo>
                  <a:pt x="3151762" y="2446216"/>
                  <a:pt x="2446216" y="3151762"/>
                  <a:pt x="1575881" y="3151762"/>
                </a:cubicBezTo>
                <a:cubicBezTo>
                  <a:pt x="705546" y="3151762"/>
                  <a:pt x="0" y="2446216"/>
                  <a:pt x="0" y="1575881"/>
                </a:cubicBezTo>
                <a:cubicBezTo>
                  <a:pt x="0" y="705546"/>
                  <a:pt x="705546" y="0"/>
                  <a:pt x="15758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E0999FA0-0A4F-4F21-83E2-1560F50967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7458" y="1177858"/>
            <a:ext cx="3151762" cy="3151762"/>
          </a:xfrm>
          <a:custGeom>
            <a:avLst/>
            <a:gdLst>
              <a:gd name="connsiteX0" fmla="*/ 1575881 w 3151762"/>
              <a:gd name="connsiteY0" fmla="*/ 0 h 3151762"/>
              <a:gd name="connsiteX1" fmla="*/ 3151762 w 3151762"/>
              <a:gd name="connsiteY1" fmla="*/ 1575881 h 3151762"/>
              <a:gd name="connsiteX2" fmla="*/ 1575881 w 3151762"/>
              <a:gd name="connsiteY2" fmla="*/ 3151762 h 3151762"/>
              <a:gd name="connsiteX3" fmla="*/ 0 w 3151762"/>
              <a:gd name="connsiteY3" fmla="*/ 1575881 h 3151762"/>
              <a:gd name="connsiteX4" fmla="*/ 1575881 w 3151762"/>
              <a:gd name="connsiteY4" fmla="*/ 0 h 3151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1762" h="3151762">
                <a:moveTo>
                  <a:pt x="1575881" y="0"/>
                </a:moveTo>
                <a:cubicBezTo>
                  <a:pt x="2446216" y="0"/>
                  <a:pt x="3151762" y="705546"/>
                  <a:pt x="3151762" y="1575881"/>
                </a:cubicBezTo>
                <a:cubicBezTo>
                  <a:pt x="3151762" y="2446216"/>
                  <a:pt x="2446216" y="3151762"/>
                  <a:pt x="1575881" y="3151762"/>
                </a:cubicBezTo>
                <a:cubicBezTo>
                  <a:pt x="705546" y="3151762"/>
                  <a:pt x="0" y="2446216"/>
                  <a:pt x="0" y="1575881"/>
                </a:cubicBezTo>
                <a:cubicBezTo>
                  <a:pt x="0" y="705546"/>
                  <a:pt x="705546" y="0"/>
                  <a:pt x="15758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758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版式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F53D5176-CEC2-4AAB-8BBE-2EDB2ACD902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1118" y="987666"/>
            <a:ext cx="8091489" cy="4084788"/>
          </a:xfrm>
          <a:custGeom>
            <a:avLst/>
            <a:gdLst>
              <a:gd name="connsiteX0" fmla="*/ 0 w 8091489"/>
              <a:gd name="connsiteY0" fmla="*/ 0 h 4084788"/>
              <a:gd name="connsiteX1" fmla="*/ 8091489 w 8091489"/>
              <a:gd name="connsiteY1" fmla="*/ 0 h 4084788"/>
              <a:gd name="connsiteX2" fmla="*/ 8091489 w 8091489"/>
              <a:gd name="connsiteY2" fmla="*/ 4084788 h 4084788"/>
              <a:gd name="connsiteX3" fmla="*/ 0 w 8091489"/>
              <a:gd name="connsiteY3" fmla="*/ 4084788 h 408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1489" h="4084788">
                <a:moveTo>
                  <a:pt x="0" y="0"/>
                </a:moveTo>
                <a:lnTo>
                  <a:pt x="8091489" y="0"/>
                </a:lnTo>
                <a:lnTo>
                  <a:pt x="8091489" y="4084788"/>
                </a:lnTo>
                <a:lnTo>
                  <a:pt x="0" y="40847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7209FBC-7718-477B-BD94-6534AF3F99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21316" r="80620" b="20624"/>
          <a:stretch>
            <a:fillRect/>
          </a:stretch>
        </p:blipFill>
        <p:spPr>
          <a:xfrm>
            <a:off x="11533188" y="263525"/>
            <a:ext cx="354012" cy="354012"/>
          </a:xfrm>
          <a:custGeom>
            <a:avLst/>
            <a:gdLst>
              <a:gd name="connsiteX0" fmla="*/ 1597794 w 3195589"/>
              <a:gd name="connsiteY0" fmla="*/ 0 h 3195588"/>
              <a:gd name="connsiteX1" fmla="*/ 3195589 w 3195589"/>
              <a:gd name="connsiteY1" fmla="*/ 1597794 h 3195588"/>
              <a:gd name="connsiteX2" fmla="*/ 1597794 w 3195589"/>
              <a:gd name="connsiteY2" fmla="*/ 3195588 h 3195588"/>
              <a:gd name="connsiteX3" fmla="*/ 0 w 3195589"/>
              <a:gd name="connsiteY3" fmla="*/ 1597794 h 3195588"/>
              <a:gd name="connsiteX4" fmla="*/ 1597794 w 3195589"/>
              <a:gd name="connsiteY4" fmla="*/ 0 h 31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589" h="3195588">
                <a:moveTo>
                  <a:pt x="1597794" y="0"/>
                </a:moveTo>
                <a:cubicBezTo>
                  <a:pt x="2480232" y="0"/>
                  <a:pt x="3195589" y="715357"/>
                  <a:pt x="3195589" y="1597794"/>
                </a:cubicBezTo>
                <a:cubicBezTo>
                  <a:pt x="3195589" y="2480231"/>
                  <a:pt x="2480232" y="3195588"/>
                  <a:pt x="1597794" y="3195588"/>
                </a:cubicBezTo>
                <a:cubicBezTo>
                  <a:pt x="715357" y="3195588"/>
                  <a:pt x="0" y="2480231"/>
                  <a:pt x="0" y="1597794"/>
                </a:cubicBezTo>
                <a:cubicBezTo>
                  <a:pt x="0" y="715357"/>
                  <a:pt x="715357" y="0"/>
                  <a:pt x="1597794" y="0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7EEAB9D-8D94-43D7-8430-0B137C4C69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6913" y="319319"/>
            <a:ext cx="5399087" cy="332399"/>
          </a:xfrm>
          <a:prstGeom prst="rect">
            <a:avLst/>
          </a:prstGeom>
          <a:noFill/>
        </p:spPr>
        <p:txBody>
          <a:bodyPr wrap="square" lIns="0" tIns="0" rIns="360000" bIns="0" anchor="ctr" anchorCtr="0">
            <a:spAutoFit/>
          </a:bodyPr>
          <a:lstStyle>
            <a:lvl1pPr marL="0" indent="0" algn="l">
              <a:buNone/>
              <a:defRPr sz="2400" b="1">
                <a:gradFill>
                  <a:gsLst>
                    <a:gs pos="0">
                      <a:schemeClr val="accent1">
                        <a:alpha val="8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6E976A74-9C9A-4A11-9AE4-C0AC8F0CA5DC}"/>
              </a:ext>
            </a:extLst>
          </p:cNvPr>
          <p:cNvSpPr/>
          <p:nvPr userDrawn="1"/>
        </p:nvSpPr>
        <p:spPr>
          <a:xfrm>
            <a:off x="1" y="263525"/>
            <a:ext cx="577850" cy="344830"/>
          </a:xfrm>
          <a:custGeom>
            <a:avLst/>
            <a:gdLst>
              <a:gd name="connsiteX0" fmla="*/ 5267 w 658813"/>
              <a:gd name="connsiteY0" fmla="*/ 0 h 344830"/>
              <a:gd name="connsiteX1" fmla="*/ 486398 w 658813"/>
              <a:gd name="connsiteY1" fmla="*/ 0 h 344830"/>
              <a:gd name="connsiteX2" fmla="*/ 658813 w 658813"/>
              <a:gd name="connsiteY2" fmla="*/ 172415 h 344830"/>
              <a:gd name="connsiteX3" fmla="*/ 486398 w 658813"/>
              <a:gd name="connsiteY3" fmla="*/ 344830 h 344830"/>
              <a:gd name="connsiteX4" fmla="*/ 5267 w 658813"/>
              <a:gd name="connsiteY4" fmla="*/ 344830 h 344830"/>
              <a:gd name="connsiteX5" fmla="*/ 0 w 658813"/>
              <a:gd name="connsiteY5" fmla="*/ 343767 h 344830"/>
              <a:gd name="connsiteX6" fmla="*/ 0 w 658813"/>
              <a:gd name="connsiteY6" fmla="*/ 1063 h 3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813" h="344830">
                <a:moveTo>
                  <a:pt x="5267" y="0"/>
                </a:moveTo>
                <a:lnTo>
                  <a:pt x="486398" y="0"/>
                </a:lnTo>
                <a:cubicBezTo>
                  <a:pt x="581620" y="0"/>
                  <a:pt x="658813" y="77193"/>
                  <a:pt x="658813" y="172415"/>
                </a:cubicBezTo>
                <a:cubicBezTo>
                  <a:pt x="658813" y="267637"/>
                  <a:pt x="581620" y="344830"/>
                  <a:pt x="486398" y="344830"/>
                </a:cubicBezTo>
                <a:lnTo>
                  <a:pt x="5267" y="344830"/>
                </a:lnTo>
                <a:lnTo>
                  <a:pt x="0" y="343767"/>
                </a:lnTo>
                <a:lnTo>
                  <a:pt x="0" y="106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68000"/>
                </a:schemeClr>
              </a:gs>
              <a:gs pos="100000">
                <a:schemeClr val="accent3">
                  <a:alpha val="7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man_56832">
            <a:extLst>
              <a:ext uri="{FF2B5EF4-FFF2-40B4-BE49-F238E27FC236}">
                <a16:creationId xmlns:a16="http://schemas.microsoft.com/office/drawing/2014/main" id="{4C50561C-FDDE-4E61-A1DB-39F6FAD5CDCC}"/>
              </a:ext>
            </a:extLst>
          </p:cNvPr>
          <p:cNvSpPr>
            <a:spLocks noChangeAspect="1"/>
          </p:cNvSpPr>
          <p:nvPr userDrawn="1"/>
        </p:nvSpPr>
        <p:spPr bwMode="auto">
          <a:xfrm rot="822727">
            <a:off x="244398" y="327585"/>
            <a:ext cx="256524" cy="216712"/>
          </a:xfrm>
          <a:custGeom>
            <a:avLst/>
            <a:gdLst>
              <a:gd name="connsiteX0" fmla="*/ 269370 w 599625"/>
              <a:gd name="connsiteY0" fmla="*/ 367491 h 506566"/>
              <a:gd name="connsiteX1" fmla="*/ 290588 w 599625"/>
              <a:gd name="connsiteY1" fmla="*/ 389596 h 506566"/>
              <a:gd name="connsiteX2" fmla="*/ 310883 w 599625"/>
              <a:gd name="connsiteY2" fmla="*/ 367491 h 506566"/>
              <a:gd name="connsiteX3" fmla="*/ 299813 w 599625"/>
              <a:gd name="connsiteY3" fmla="*/ 368412 h 506566"/>
              <a:gd name="connsiteX4" fmla="*/ 269370 w 599625"/>
              <a:gd name="connsiteY4" fmla="*/ 367491 h 506566"/>
              <a:gd name="connsiteX5" fmla="*/ 438188 w 599625"/>
              <a:gd name="connsiteY5" fmla="*/ 355517 h 506566"/>
              <a:gd name="connsiteX6" fmla="*/ 345015 w 599625"/>
              <a:gd name="connsiteY6" fmla="*/ 366570 h 506566"/>
              <a:gd name="connsiteX7" fmla="*/ 308115 w 599625"/>
              <a:gd name="connsiteY7" fmla="*/ 407095 h 506566"/>
              <a:gd name="connsiteX8" fmla="*/ 445568 w 599625"/>
              <a:gd name="connsiteY8" fmla="*/ 475251 h 506566"/>
              <a:gd name="connsiteX9" fmla="*/ 438188 w 599625"/>
              <a:gd name="connsiteY9" fmla="*/ 355517 h 506566"/>
              <a:gd name="connsiteX10" fmla="*/ 133762 w 599625"/>
              <a:gd name="connsiteY10" fmla="*/ 349991 h 506566"/>
              <a:gd name="connsiteX11" fmla="*/ 125460 w 599625"/>
              <a:gd name="connsiteY11" fmla="*/ 477093 h 506566"/>
              <a:gd name="connsiteX12" fmla="*/ 143910 w 599625"/>
              <a:gd name="connsiteY12" fmla="*/ 481698 h 506566"/>
              <a:gd name="connsiteX13" fmla="*/ 272138 w 599625"/>
              <a:gd name="connsiteY13" fmla="*/ 407095 h 506566"/>
              <a:gd name="connsiteX14" fmla="*/ 235237 w 599625"/>
              <a:gd name="connsiteY14" fmla="*/ 365649 h 506566"/>
              <a:gd name="connsiteX15" fmla="*/ 133762 w 599625"/>
              <a:gd name="connsiteY15" fmla="*/ 349991 h 506566"/>
              <a:gd name="connsiteX16" fmla="*/ 405900 w 599625"/>
              <a:gd name="connsiteY16" fmla="*/ 286440 h 506566"/>
              <a:gd name="connsiteX17" fmla="*/ 380070 w 599625"/>
              <a:gd name="connsiteY17" fmla="*/ 323281 h 506566"/>
              <a:gd name="connsiteX18" fmla="*/ 366233 w 599625"/>
              <a:gd name="connsiteY18" fmla="*/ 340781 h 506566"/>
              <a:gd name="connsiteX19" fmla="*/ 428963 w 599625"/>
              <a:gd name="connsiteY19" fmla="*/ 332492 h 506566"/>
              <a:gd name="connsiteX20" fmla="*/ 405900 w 599625"/>
              <a:gd name="connsiteY20" fmla="*/ 286440 h 506566"/>
              <a:gd name="connsiteX21" fmla="*/ 169740 w 599625"/>
              <a:gd name="connsiteY21" fmla="*/ 276309 h 506566"/>
              <a:gd name="connsiteX22" fmla="*/ 143910 w 599625"/>
              <a:gd name="connsiteY22" fmla="*/ 326966 h 506566"/>
              <a:gd name="connsiteX23" fmla="*/ 214020 w 599625"/>
              <a:gd name="connsiteY23" fmla="*/ 338939 h 506566"/>
              <a:gd name="connsiteX24" fmla="*/ 196492 w 599625"/>
              <a:gd name="connsiteY24" fmla="*/ 315913 h 506566"/>
              <a:gd name="connsiteX25" fmla="*/ 169740 w 599625"/>
              <a:gd name="connsiteY25" fmla="*/ 276309 h 506566"/>
              <a:gd name="connsiteX26" fmla="*/ 299813 w 599625"/>
              <a:gd name="connsiteY26" fmla="*/ 208160 h 506566"/>
              <a:gd name="connsiteX27" fmla="*/ 347822 w 599625"/>
              <a:gd name="connsiteY27" fmla="*/ 256021 h 506566"/>
              <a:gd name="connsiteX28" fmla="*/ 299813 w 599625"/>
              <a:gd name="connsiteY28" fmla="*/ 303882 h 506566"/>
              <a:gd name="connsiteX29" fmla="*/ 251804 w 599625"/>
              <a:gd name="connsiteY29" fmla="*/ 256021 h 506566"/>
              <a:gd name="connsiteX30" fmla="*/ 299813 w 599625"/>
              <a:gd name="connsiteY30" fmla="*/ 208160 h 506566"/>
              <a:gd name="connsiteX31" fmla="*/ 122692 w 599625"/>
              <a:gd name="connsiteY31" fmla="*/ 190653 h 506566"/>
              <a:gd name="connsiteX32" fmla="*/ 24907 w 599625"/>
              <a:gd name="connsiteY32" fmla="*/ 256046 h 506566"/>
              <a:gd name="connsiteX33" fmla="*/ 119002 w 599625"/>
              <a:gd name="connsiteY33" fmla="*/ 320518 h 506566"/>
              <a:gd name="connsiteX34" fmla="*/ 155902 w 599625"/>
              <a:gd name="connsiteY34" fmla="*/ 253283 h 506566"/>
              <a:gd name="connsiteX35" fmla="*/ 122692 w 599625"/>
              <a:gd name="connsiteY35" fmla="*/ 190653 h 506566"/>
              <a:gd name="connsiteX36" fmla="*/ 461250 w 599625"/>
              <a:gd name="connsiteY36" fmla="*/ 186048 h 506566"/>
              <a:gd name="connsiteX37" fmla="*/ 420660 w 599625"/>
              <a:gd name="connsiteY37" fmla="*/ 262494 h 506566"/>
              <a:gd name="connsiteX38" fmla="*/ 452948 w 599625"/>
              <a:gd name="connsiteY38" fmla="*/ 327887 h 506566"/>
              <a:gd name="connsiteX39" fmla="*/ 574718 w 599625"/>
              <a:gd name="connsiteY39" fmla="*/ 256046 h 506566"/>
              <a:gd name="connsiteX40" fmla="*/ 461250 w 599625"/>
              <a:gd name="connsiteY40" fmla="*/ 186048 h 506566"/>
              <a:gd name="connsiteX41" fmla="*/ 210330 w 599625"/>
              <a:gd name="connsiteY41" fmla="*/ 174074 h 506566"/>
              <a:gd name="connsiteX42" fmla="*/ 146677 w 599625"/>
              <a:gd name="connsiteY42" fmla="*/ 184206 h 506566"/>
              <a:gd name="connsiteX43" fmla="*/ 170662 w 599625"/>
              <a:gd name="connsiteY43" fmla="*/ 229336 h 506566"/>
              <a:gd name="connsiteX44" fmla="*/ 198337 w 599625"/>
              <a:gd name="connsiteY44" fmla="*/ 188811 h 506566"/>
              <a:gd name="connsiteX45" fmla="*/ 210330 w 599625"/>
              <a:gd name="connsiteY45" fmla="*/ 174074 h 506566"/>
              <a:gd name="connsiteX46" fmla="*/ 359775 w 599625"/>
              <a:gd name="connsiteY46" fmla="*/ 171311 h 506566"/>
              <a:gd name="connsiteX47" fmla="*/ 373613 w 599625"/>
              <a:gd name="connsiteY47" fmla="*/ 188811 h 506566"/>
              <a:gd name="connsiteX48" fmla="*/ 405900 w 599625"/>
              <a:gd name="connsiteY48" fmla="*/ 238547 h 506566"/>
              <a:gd name="connsiteX49" fmla="*/ 436343 w 599625"/>
              <a:gd name="connsiteY49" fmla="*/ 180521 h 506566"/>
              <a:gd name="connsiteX50" fmla="*/ 359775 w 599625"/>
              <a:gd name="connsiteY50" fmla="*/ 171311 h 506566"/>
              <a:gd name="connsiteX51" fmla="*/ 299813 w 599625"/>
              <a:gd name="connsiteY51" fmla="*/ 168548 h 506566"/>
              <a:gd name="connsiteX52" fmla="*/ 243540 w 599625"/>
              <a:gd name="connsiteY52" fmla="*/ 170390 h 506566"/>
              <a:gd name="connsiteX53" fmla="*/ 217710 w 599625"/>
              <a:gd name="connsiteY53" fmla="*/ 203547 h 506566"/>
              <a:gd name="connsiteX54" fmla="*/ 184500 w 599625"/>
              <a:gd name="connsiteY54" fmla="*/ 253283 h 506566"/>
              <a:gd name="connsiteX55" fmla="*/ 215865 w 599625"/>
              <a:gd name="connsiteY55" fmla="*/ 301177 h 506566"/>
              <a:gd name="connsiteX56" fmla="*/ 247230 w 599625"/>
              <a:gd name="connsiteY56" fmla="*/ 341702 h 506566"/>
              <a:gd name="connsiteX57" fmla="*/ 299813 w 599625"/>
              <a:gd name="connsiteY57" fmla="*/ 343544 h 506566"/>
              <a:gd name="connsiteX58" fmla="*/ 333023 w 599625"/>
              <a:gd name="connsiteY58" fmla="*/ 342623 h 506566"/>
              <a:gd name="connsiteX59" fmla="*/ 359775 w 599625"/>
              <a:gd name="connsiteY59" fmla="*/ 308545 h 506566"/>
              <a:gd name="connsiteX60" fmla="*/ 392063 w 599625"/>
              <a:gd name="connsiteY60" fmla="*/ 262494 h 506566"/>
              <a:gd name="connsiteX61" fmla="*/ 353318 w 599625"/>
              <a:gd name="connsiteY61" fmla="*/ 202626 h 506566"/>
              <a:gd name="connsiteX62" fmla="*/ 327488 w 599625"/>
              <a:gd name="connsiteY62" fmla="*/ 169469 h 506566"/>
              <a:gd name="connsiteX63" fmla="*/ 299813 w 599625"/>
              <a:gd name="connsiteY63" fmla="*/ 168548 h 506566"/>
              <a:gd name="connsiteX64" fmla="*/ 286898 w 599625"/>
              <a:gd name="connsiteY64" fmla="*/ 122497 h 506566"/>
              <a:gd name="connsiteX65" fmla="*/ 265680 w 599625"/>
              <a:gd name="connsiteY65" fmla="*/ 144601 h 506566"/>
              <a:gd name="connsiteX66" fmla="*/ 299813 w 599625"/>
              <a:gd name="connsiteY66" fmla="*/ 144601 h 506566"/>
              <a:gd name="connsiteX67" fmla="*/ 307193 w 599625"/>
              <a:gd name="connsiteY67" fmla="*/ 144601 h 506566"/>
              <a:gd name="connsiteX68" fmla="*/ 286898 w 599625"/>
              <a:gd name="connsiteY68" fmla="*/ 122497 h 506566"/>
              <a:gd name="connsiteX69" fmla="*/ 434498 w 599625"/>
              <a:gd name="connsiteY69" fmla="*/ 30394 h 506566"/>
              <a:gd name="connsiteX70" fmla="*/ 305348 w 599625"/>
              <a:gd name="connsiteY70" fmla="*/ 105918 h 506566"/>
              <a:gd name="connsiteX71" fmla="*/ 339480 w 599625"/>
              <a:gd name="connsiteY71" fmla="*/ 145522 h 506566"/>
              <a:gd name="connsiteX72" fmla="*/ 445568 w 599625"/>
              <a:gd name="connsiteY72" fmla="*/ 157496 h 506566"/>
              <a:gd name="connsiteX73" fmla="*/ 452948 w 599625"/>
              <a:gd name="connsiteY73" fmla="*/ 34999 h 506566"/>
              <a:gd name="connsiteX74" fmla="*/ 434498 w 599625"/>
              <a:gd name="connsiteY74" fmla="*/ 30394 h 506566"/>
              <a:gd name="connsiteX75" fmla="*/ 140220 w 599625"/>
              <a:gd name="connsiteY75" fmla="*/ 24868 h 506566"/>
              <a:gd name="connsiteX76" fmla="*/ 124537 w 599625"/>
              <a:gd name="connsiteY76" fmla="*/ 28552 h 506566"/>
              <a:gd name="connsiteX77" fmla="*/ 122692 w 599625"/>
              <a:gd name="connsiteY77" fmla="*/ 123418 h 506566"/>
              <a:gd name="connsiteX78" fmla="*/ 136530 w 599625"/>
              <a:gd name="connsiteY78" fmla="*/ 161180 h 506566"/>
              <a:gd name="connsiteX79" fmla="*/ 231547 w 599625"/>
              <a:gd name="connsiteY79" fmla="*/ 147364 h 506566"/>
              <a:gd name="connsiteX80" fmla="*/ 270293 w 599625"/>
              <a:gd name="connsiteY80" fmla="*/ 104997 h 506566"/>
              <a:gd name="connsiteX81" fmla="*/ 140220 w 599625"/>
              <a:gd name="connsiteY81" fmla="*/ 24868 h 506566"/>
              <a:gd name="connsiteX82" fmla="*/ 140220 w 599625"/>
              <a:gd name="connsiteY82" fmla="*/ 0 h 506566"/>
              <a:gd name="connsiteX83" fmla="*/ 287820 w 599625"/>
              <a:gd name="connsiteY83" fmla="*/ 87498 h 506566"/>
              <a:gd name="connsiteX84" fmla="*/ 434498 w 599625"/>
              <a:gd name="connsiteY84" fmla="*/ 5526 h 506566"/>
              <a:gd name="connsiteX85" fmla="*/ 467708 w 599625"/>
              <a:gd name="connsiteY85" fmla="*/ 15657 h 506566"/>
              <a:gd name="connsiteX86" fmla="*/ 470475 w 599625"/>
              <a:gd name="connsiteY86" fmla="*/ 163022 h 506566"/>
              <a:gd name="connsiteX87" fmla="*/ 599625 w 599625"/>
              <a:gd name="connsiteY87" fmla="*/ 256046 h 506566"/>
              <a:gd name="connsiteX88" fmla="*/ 462173 w 599625"/>
              <a:gd name="connsiteY88" fmla="*/ 350912 h 506566"/>
              <a:gd name="connsiteX89" fmla="*/ 459405 w 599625"/>
              <a:gd name="connsiteY89" fmla="*/ 495514 h 506566"/>
              <a:gd name="connsiteX90" fmla="*/ 428963 w 599625"/>
              <a:gd name="connsiteY90" fmla="*/ 504724 h 506566"/>
              <a:gd name="connsiteX91" fmla="*/ 289665 w 599625"/>
              <a:gd name="connsiteY91" fmla="*/ 424595 h 506566"/>
              <a:gd name="connsiteX92" fmla="*/ 143910 w 599625"/>
              <a:gd name="connsiteY92" fmla="*/ 506566 h 506566"/>
              <a:gd name="connsiteX93" fmla="*/ 110700 w 599625"/>
              <a:gd name="connsiteY93" fmla="*/ 496435 h 506566"/>
              <a:gd name="connsiteX94" fmla="*/ 109777 w 599625"/>
              <a:gd name="connsiteY94" fmla="*/ 343544 h 506566"/>
              <a:gd name="connsiteX95" fmla="*/ 0 w 599625"/>
              <a:gd name="connsiteY95" fmla="*/ 256046 h 506566"/>
              <a:gd name="connsiteX96" fmla="*/ 112545 w 599625"/>
              <a:gd name="connsiteY96" fmla="*/ 167627 h 506566"/>
              <a:gd name="connsiteX97" fmla="*/ 98707 w 599625"/>
              <a:gd name="connsiteY97" fmla="*/ 130786 h 506566"/>
              <a:gd name="connsiteX98" fmla="*/ 109777 w 599625"/>
              <a:gd name="connsiteY98" fmla="*/ 9210 h 506566"/>
              <a:gd name="connsiteX99" fmla="*/ 140220 w 599625"/>
              <a:gd name="connsiteY99" fmla="*/ 0 h 5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99625" h="506566">
                <a:moveTo>
                  <a:pt x="269370" y="367491"/>
                </a:moveTo>
                <a:cubicBezTo>
                  <a:pt x="275828" y="375780"/>
                  <a:pt x="283208" y="383148"/>
                  <a:pt x="290588" y="389596"/>
                </a:cubicBezTo>
                <a:cubicBezTo>
                  <a:pt x="297045" y="383148"/>
                  <a:pt x="304425" y="375780"/>
                  <a:pt x="310883" y="367491"/>
                </a:cubicBezTo>
                <a:cubicBezTo>
                  <a:pt x="307193" y="368412"/>
                  <a:pt x="303503" y="368412"/>
                  <a:pt x="299813" y="368412"/>
                </a:cubicBezTo>
                <a:cubicBezTo>
                  <a:pt x="289665" y="368412"/>
                  <a:pt x="279518" y="367491"/>
                  <a:pt x="269370" y="367491"/>
                </a:cubicBezTo>
                <a:close/>
                <a:moveTo>
                  <a:pt x="438188" y="355517"/>
                </a:moveTo>
                <a:cubicBezTo>
                  <a:pt x="408668" y="361044"/>
                  <a:pt x="377303" y="364728"/>
                  <a:pt x="345015" y="366570"/>
                </a:cubicBezTo>
                <a:cubicBezTo>
                  <a:pt x="333023" y="381306"/>
                  <a:pt x="320108" y="395122"/>
                  <a:pt x="308115" y="407095"/>
                </a:cubicBezTo>
                <a:cubicBezTo>
                  <a:pt x="370845" y="466962"/>
                  <a:pt x="424350" y="489988"/>
                  <a:pt x="445568" y="475251"/>
                </a:cubicBezTo>
                <a:cubicBezTo>
                  <a:pt x="464018" y="462357"/>
                  <a:pt x="461250" y="417226"/>
                  <a:pt x="438188" y="355517"/>
                </a:cubicBezTo>
                <a:close/>
                <a:moveTo>
                  <a:pt x="133762" y="349991"/>
                </a:moveTo>
                <a:cubicBezTo>
                  <a:pt x="107932" y="413542"/>
                  <a:pt x="105165" y="462357"/>
                  <a:pt x="125460" y="477093"/>
                </a:cubicBezTo>
                <a:cubicBezTo>
                  <a:pt x="130072" y="480777"/>
                  <a:pt x="135607" y="481698"/>
                  <a:pt x="143910" y="481698"/>
                </a:cubicBezTo>
                <a:cubicBezTo>
                  <a:pt x="171585" y="481698"/>
                  <a:pt x="219555" y="456831"/>
                  <a:pt x="272138" y="407095"/>
                </a:cubicBezTo>
                <a:cubicBezTo>
                  <a:pt x="260145" y="394201"/>
                  <a:pt x="247230" y="380385"/>
                  <a:pt x="235237" y="365649"/>
                </a:cubicBezTo>
                <a:cubicBezTo>
                  <a:pt x="199260" y="362886"/>
                  <a:pt x="165127" y="357360"/>
                  <a:pt x="133762" y="349991"/>
                </a:cubicBezTo>
                <a:close/>
                <a:moveTo>
                  <a:pt x="405900" y="286440"/>
                </a:moveTo>
                <a:cubicBezTo>
                  <a:pt x="397598" y="298414"/>
                  <a:pt x="388373" y="311308"/>
                  <a:pt x="380070" y="323281"/>
                </a:cubicBezTo>
                <a:cubicBezTo>
                  <a:pt x="375458" y="328808"/>
                  <a:pt x="370845" y="335255"/>
                  <a:pt x="366233" y="340781"/>
                </a:cubicBezTo>
                <a:cubicBezTo>
                  <a:pt x="388373" y="338939"/>
                  <a:pt x="409590" y="336176"/>
                  <a:pt x="428963" y="332492"/>
                </a:cubicBezTo>
                <a:cubicBezTo>
                  <a:pt x="422505" y="317755"/>
                  <a:pt x="414203" y="302098"/>
                  <a:pt x="405900" y="286440"/>
                </a:cubicBezTo>
                <a:close/>
                <a:moveTo>
                  <a:pt x="169740" y="276309"/>
                </a:moveTo>
                <a:cubicBezTo>
                  <a:pt x="159592" y="293809"/>
                  <a:pt x="151290" y="311308"/>
                  <a:pt x="143910" y="326966"/>
                </a:cubicBezTo>
                <a:cubicBezTo>
                  <a:pt x="165127" y="332492"/>
                  <a:pt x="188190" y="336176"/>
                  <a:pt x="214020" y="338939"/>
                </a:cubicBezTo>
                <a:cubicBezTo>
                  <a:pt x="207562" y="331571"/>
                  <a:pt x="202027" y="323281"/>
                  <a:pt x="196492" y="315913"/>
                </a:cubicBezTo>
                <a:cubicBezTo>
                  <a:pt x="187267" y="302098"/>
                  <a:pt x="178042" y="289203"/>
                  <a:pt x="169740" y="276309"/>
                </a:cubicBezTo>
                <a:close/>
                <a:moveTo>
                  <a:pt x="299813" y="208160"/>
                </a:moveTo>
                <a:cubicBezTo>
                  <a:pt x="326328" y="208160"/>
                  <a:pt x="347822" y="229588"/>
                  <a:pt x="347822" y="256021"/>
                </a:cubicBezTo>
                <a:cubicBezTo>
                  <a:pt x="347822" y="282454"/>
                  <a:pt x="326328" y="303882"/>
                  <a:pt x="299813" y="303882"/>
                </a:cubicBezTo>
                <a:cubicBezTo>
                  <a:pt x="273298" y="303882"/>
                  <a:pt x="251804" y="282454"/>
                  <a:pt x="251804" y="256021"/>
                </a:cubicBezTo>
                <a:cubicBezTo>
                  <a:pt x="251804" y="229588"/>
                  <a:pt x="273298" y="208160"/>
                  <a:pt x="299813" y="208160"/>
                </a:cubicBezTo>
                <a:close/>
                <a:moveTo>
                  <a:pt x="122692" y="190653"/>
                </a:moveTo>
                <a:cubicBezTo>
                  <a:pt x="60885" y="207231"/>
                  <a:pt x="24907" y="233021"/>
                  <a:pt x="24907" y="256046"/>
                </a:cubicBezTo>
                <a:cubicBezTo>
                  <a:pt x="24907" y="279072"/>
                  <a:pt x="59962" y="303940"/>
                  <a:pt x="119002" y="320518"/>
                </a:cubicBezTo>
                <a:cubicBezTo>
                  <a:pt x="130072" y="298414"/>
                  <a:pt x="142065" y="275388"/>
                  <a:pt x="155902" y="253283"/>
                </a:cubicBezTo>
                <a:cubicBezTo>
                  <a:pt x="142987" y="232100"/>
                  <a:pt x="131917" y="210916"/>
                  <a:pt x="122692" y="190653"/>
                </a:cubicBezTo>
                <a:close/>
                <a:moveTo>
                  <a:pt x="461250" y="186048"/>
                </a:moveTo>
                <a:cubicBezTo>
                  <a:pt x="450180" y="210916"/>
                  <a:pt x="436343" y="236705"/>
                  <a:pt x="420660" y="262494"/>
                </a:cubicBezTo>
                <a:cubicBezTo>
                  <a:pt x="432653" y="284598"/>
                  <a:pt x="443723" y="306703"/>
                  <a:pt x="452948" y="327887"/>
                </a:cubicBezTo>
                <a:cubicBezTo>
                  <a:pt x="528593" y="310387"/>
                  <a:pt x="574718" y="282756"/>
                  <a:pt x="574718" y="256046"/>
                </a:cubicBezTo>
                <a:cubicBezTo>
                  <a:pt x="574718" y="230258"/>
                  <a:pt x="532283" y="203547"/>
                  <a:pt x="461250" y="186048"/>
                </a:cubicBezTo>
                <a:close/>
                <a:moveTo>
                  <a:pt x="210330" y="174074"/>
                </a:moveTo>
                <a:cubicBezTo>
                  <a:pt x="187267" y="176837"/>
                  <a:pt x="166050" y="180521"/>
                  <a:pt x="146677" y="184206"/>
                </a:cubicBezTo>
                <a:cubicBezTo>
                  <a:pt x="154057" y="198942"/>
                  <a:pt x="161437" y="214600"/>
                  <a:pt x="170662" y="229336"/>
                </a:cubicBezTo>
                <a:cubicBezTo>
                  <a:pt x="178965" y="215521"/>
                  <a:pt x="188190" y="202626"/>
                  <a:pt x="198337" y="188811"/>
                </a:cubicBezTo>
                <a:cubicBezTo>
                  <a:pt x="202027" y="184206"/>
                  <a:pt x="205717" y="178679"/>
                  <a:pt x="210330" y="174074"/>
                </a:cubicBezTo>
                <a:close/>
                <a:moveTo>
                  <a:pt x="359775" y="171311"/>
                </a:moveTo>
                <a:cubicBezTo>
                  <a:pt x="364388" y="176837"/>
                  <a:pt x="369000" y="182364"/>
                  <a:pt x="373613" y="188811"/>
                </a:cubicBezTo>
                <a:cubicBezTo>
                  <a:pt x="384683" y="204468"/>
                  <a:pt x="395753" y="221968"/>
                  <a:pt x="405900" y="238547"/>
                </a:cubicBezTo>
                <a:cubicBezTo>
                  <a:pt x="417893" y="218284"/>
                  <a:pt x="428040" y="198942"/>
                  <a:pt x="436343" y="180521"/>
                </a:cubicBezTo>
                <a:cubicBezTo>
                  <a:pt x="413280" y="176837"/>
                  <a:pt x="387450" y="173153"/>
                  <a:pt x="359775" y="171311"/>
                </a:cubicBezTo>
                <a:close/>
                <a:moveTo>
                  <a:pt x="299813" y="168548"/>
                </a:moveTo>
                <a:cubicBezTo>
                  <a:pt x="280440" y="168548"/>
                  <a:pt x="261990" y="169469"/>
                  <a:pt x="243540" y="170390"/>
                </a:cubicBezTo>
                <a:cubicBezTo>
                  <a:pt x="235237" y="181442"/>
                  <a:pt x="226935" y="192495"/>
                  <a:pt x="217710" y="203547"/>
                </a:cubicBezTo>
                <a:cubicBezTo>
                  <a:pt x="205717" y="220126"/>
                  <a:pt x="194647" y="236705"/>
                  <a:pt x="184500" y="253283"/>
                </a:cubicBezTo>
                <a:cubicBezTo>
                  <a:pt x="193725" y="268941"/>
                  <a:pt x="204795" y="285519"/>
                  <a:pt x="215865" y="301177"/>
                </a:cubicBezTo>
                <a:cubicBezTo>
                  <a:pt x="226935" y="315913"/>
                  <a:pt x="237082" y="328808"/>
                  <a:pt x="247230" y="341702"/>
                </a:cubicBezTo>
                <a:cubicBezTo>
                  <a:pt x="263835" y="342623"/>
                  <a:pt x="281363" y="343544"/>
                  <a:pt x="299813" y="343544"/>
                </a:cubicBezTo>
                <a:cubicBezTo>
                  <a:pt x="310883" y="343544"/>
                  <a:pt x="321953" y="343544"/>
                  <a:pt x="333023" y="342623"/>
                </a:cubicBezTo>
                <a:cubicBezTo>
                  <a:pt x="342248" y="331571"/>
                  <a:pt x="350550" y="320518"/>
                  <a:pt x="359775" y="308545"/>
                </a:cubicBezTo>
                <a:cubicBezTo>
                  <a:pt x="371768" y="292887"/>
                  <a:pt x="381915" y="277230"/>
                  <a:pt x="392063" y="262494"/>
                </a:cubicBezTo>
                <a:cubicBezTo>
                  <a:pt x="380070" y="243152"/>
                  <a:pt x="368078" y="222889"/>
                  <a:pt x="353318" y="202626"/>
                </a:cubicBezTo>
                <a:cubicBezTo>
                  <a:pt x="345015" y="191574"/>
                  <a:pt x="335790" y="179600"/>
                  <a:pt x="327488" y="169469"/>
                </a:cubicBezTo>
                <a:cubicBezTo>
                  <a:pt x="318263" y="168548"/>
                  <a:pt x="309038" y="168548"/>
                  <a:pt x="299813" y="168548"/>
                </a:cubicBezTo>
                <a:close/>
                <a:moveTo>
                  <a:pt x="286898" y="122497"/>
                </a:moveTo>
                <a:cubicBezTo>
                  <a:pt x="280440" y="129865"/>
                  <a:pt x="273060" y="137233"/>
                  <a:pt x="265680" y="144601"/>
                </a:cubicBezTo>
                <a:cubicBezTo>
                  <a:pt x="277673" y="144601"/>
                  <a:pt x="288743" y="144601"/>
                  <a:pt x="299813" y="144601"/>
                </a:cubicBezTo>
                <a:cubicBezTo>
                  <a:pt x="302580" y="144601"/>
                  <a:pt x="304425" y="144601"/>
                  <a:pt x="307193" y="144601"/>
                </a:cubicBezTo>
                <a:cubicBezTo>
                  <a:pt x="300735" y="136312"/>
                  <a:pt x="294278" y="129865"/>
                  <a:pt x="286898" y="122497"/>
                </a:cubicBezTo>
                <a:close/>
                <a:moveTo>
                  <a:pt x="434498" y="30394"/>
                </a:moveTo>
                <a:cubicBezTo>
                  <a:pt x="405900" y="30394"/>
                  <a:pt x="357930" y="56183"/>
                  <a:pt x="305348" y="105918"/>
                </a:cubicBezTo>
                <a:cubicBezTo>
                  <a:pt x="316418" y="117891"/>
                  <a:pt x="328410" y="130786"/>
                  <a:pt x="339480" y="145522"/>
                </a:cubicBezTo>
                <a:cubicBezTo>
                  <a:pt x="376380" y="147364"/>
                  <a:pt x="412358" y="151049"/>
                  <a:pt x="445568" y="157496"/>
                </a:cubicBezTo>
                <a:cubicBezTo>
                  <a:pt x="470475" y="95787"/>
                  <a:pt x="472320" y="49735"/>
                  <a:pt x="452948" y="34999"/>
                </a:cubicBezTo>
                <a:cubicBezTo>
                  <a:pt x="448335" y="32236"/>
                  <a:pt x="441878" y="30394"/>
                  <a:pt x="434498" y="30394"/>
                </a:cubicBezTo>
                <a:close/>
                <a:moveTo>
                  <a:pt x="140220" y="24868"/>
                </a:moveTo>
                <a:cubicBezTo>
                  <a:pt x="133762" y="24868"/>
                  <a:pt x="128227" y="25789"/>
                  <a:pt x="124537" y="28552"/>
                </a:cubicBezTo>
                <a:cubicBezTo>
                  <a:pt x="108855" y="40525"/>
                  <a:pt x="107932" y="75524"/>
                  <a:pt x="122692" y="123418"/>
                </a:cubicBezTo>
                <a:cubicBezTo>
                  <a:pt x="126382" y="135391"/>
                  <a:pt x="130995" y="148285"/>
                  <a:pt x="136530" y="161180"/>
                </a:cubicBezTo>
                <a:cubicBezTo>
                  <a:pt x="166050" y="154733"/>
                  <a:pt x="198337" y="150127"/>
                  <a:pt x="231547" y="147364"/>
                </a:cubicBezTo>
                <a:cubicBezTo>
                  <a:pt x="244462" y="131707"/>
                  <a:pt x="257378" y="117891"/>
                  <a:pt x="270293" y="104997"/>
                </a:cubicBezTo>
                <a:cubicBezTo>
                  <a:pt x="215865" y="51577"/>
                  <a:pt x="167895" y="24868"/>
                  <a:pt x="140220" y="24868"/>
                </a:cubicBezTo>
                <a:close/>
                <a:moveTo>
                  <a:pt x="140220" y="0"/>
                </a:moveTo>
                <a:cubicBezTo>
                  <a:pt x="178965" y="0"/>
                  <a:pt x="232470" y="33157"/>
                  <a:pt x="287820" y="87498"/>
                </a:cubicBezTo>
                <a:cubicBezTo>
                  <a:pt x="342248" y="36841"/>
                  <a:pt x="395753" y="5526"/>
                  <a:pt x="434498" y="5526"/>
                </a:cubicBezTo>
                <a:cubicBezTo>
                  <a:pt x="447413" y="5526"/>
                  <a:pt x="458483" y="9210"/>
                  <a:pt x="467708" y="15657"/>
                </a:cubicBezTo>
                <a:cubicBezTo>
                  <a:pt x="500918" y="39604"/>
                  <a:pt x="496305" y="97629"/>
                  <a:pt x="470475" y="163022"/>
                </a:cubicBezTo>
                <a:cubicBezTo>
                  <a:pt x="545198" y="181442"/>
                  <a:pt x="599625" y="212758"/>
                  <a:pt x="599625" y="256046"/>
                </a:cubicBezTo>
                <a:cubicBezTo>
                  <a:pt x="599625" y="301177"/>
                  <a:pt x="541508" y="332492"/>
                  <a:pt x="462173" y="350912"/>
                </a:cubicBezTo>
                <a:cubicBezTo>
                  <a:pt x="487080" y="416305"/>
                  <a:pt x="491693" y="472488"/>
                  <a:pt x="459405" y="495514"/>
                </a:cubicBezTo>
                <a:cubicBezTo>
                  <a:pt x="451103" y="501040"/>
                  <a:pt x="440955" y="504724"/>
                  <a:pt x="428963" y="504724"/>
                </a:cubicBezTo>
                <a:cubicBezTo>
                  <a:pt x="392985" y="504724"/>
                  <a:pt x="342248" y="474330"/>
                  <a:pt x="289665" y="424595"/>
                </a:cubicBezTo>
                <a:cubicBezTo>
                  <a:pt x="235237" y="476172"/>
                  <a:pt x="181732" y="506566"/>
                  <a:pt x="143910" y="506566"/>
                </a:cubicBezTo>
                <a:cubicBezTo>
                  <a:pt x="130995" y="506566"/>
                  <a:pt x="119925" y="502882"/>
                  <a:pt x="110700" y="496435"/>
                </a:cubicBezTo>
                <a:cubicBezTo>
                  <a:pt x="76567" y="471567"/>
                  <a:pt x="82102" y="411700"/>
                  <a:pt x="109777" y="343544"/>
                </a:cubicBezTo>
                <a:cubicBezTo>
                  <a:pt x="45202" y="325124"/>
                  <a:pt x="0" y="295651"/>
                  <a:pt x="0" y="256046"/>
                </a:cubicBezTo>
                <a:cubicBezTo>
                  <a:pt x="0" y="216442"/>
                  <a:pt x="46125" y="186048"/>
                  <a:pt x="112545" y="167627"/>
                </a:cubicBezTo>
                <a:cubicBezTo>
                  <a:pt x="107010" y="154733"/>
                  <a:pt x="102397" y="142759"/>
                  <a:pt x="98707" y="130786"/>
                </a:cubicBezTo>
                <a:cubicBezTo>
                  <a:pt x="80257" y="69077"/>
                  <a:pt x="83947" y="27631"/>
                  <a:pt x="109777" y="9210"/>
                </a:cubicBezTo>
                <a:cubicBezTo>
                  <a:pt x="118080" y="2763"/>
                  <a:pt x="128227" y="0"/>
                  <a:pt x="140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178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版式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5A5357F8-3446-4957-A4BD-7994680176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782074"/>
            <a:ext cx="12192000" cy="2968752"/>
          </a:xfrm>
          <a:custGeom>
            <a:avLst/>
            <a:gdLst>
              <a:gd name="connsiteX0" fmla="*/ 0 w 12192000"/>
              <a:gd name="connsiteY0" fmla="*/ 0 h 2968752"/>
              <a:gd name="connsiteX1" fmla="*/ 12192000 w 12192000"/>
              <a:gd name="connsiteY1" fmla="*/ 0 h 2968752"/>
              <a:gd name="connsiteX2" fmla="*/ 12192000 w 12192000"/>
              <a:gd name="connsiteY2" fmla="*/ 2968752 h 2968752"/>
              <a:gd name="connsiteX3" fmla="*/ 0 w 12192000"/>
              <a:gd name="connsiteY3" fmla="*/ 2968752 h 2968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968752">
                <a:moveTo>
                  <a:pt x="0" y="0"/>
                </a:moveTo>
                <a:lnTo>
                  <a:pt x="12192000" y="0"/>
                </a:lnTo>
                <a:lnTo>
                  <a:pt x="12192000" y="2968752"/>
                </a:lnTo>
                <a:lnTo>
                  <a:pt x="0" y="29687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C7AA435-1833-484B-8A0D-8566B007AC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21316" r="80620" b="20624"/>
          <a:stretch>
            <a:fillRect/>
          </a:stretch>
        </p:blipFill>
        <p:spPr>
          <a:xfrm>
            <a:off x="11533188" y="263525"/>
            <a:ext cx="354012" cy="354012"/>
          </a:xfrm>
          <a:custGeom>
            <a:avLst/>
            <a:gdLst>
              <a:gd name="connsiteX0" fmla="*/ 1597794 w 3195589"/>
              <a:gd name="connsiteY0" fmla="*/ 0 h 3195588"/>
              <a:gd name="connsiteX1" fmla="*/ 3195589 w 3195589"/>
              <a:gd name="connsiteY1" fmla="*/ 1597794 h 3195588"/>
              <a:gd name="connsiteX2" fmla="*/ 1597794 w 3195589"/>
              <a:gd name="connsiteY2" fmla="*/ 3195588 h 3195588"/>
              <a:gd name="connsiteX3" fmla="*/ 0 w 3195589"/>
              <a:gd name="connsiteY3" fmla="*/ 1597794 h 3195588"/>
              <a:gd name="connsiteX4" fmla="*/ 1597794 w 3195589"/>
              <a:gd name="connsiteY4" fmla="*/ 0 h 31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589" h="3195588">
                <a:moveTo>
                  <a:pt x="1597794" y="0"/>
                </a:moveTo>
                <a:cubicBezTo>
                  <a:pt x="2480232" y="0"/>
                  <a:pt x="3195589" y="715357"/>
                  <a:pt x="3195589" y="1597794"/>
                </a:cubicBezTo>
                <a:cubicBezTo>
                  <a:pt x="3195589" y="2480231"/>
                  <a:pt x="2480232" y="3195588"/>
                  <a:pt x="1597794" y="3195588"/>
                </a:cubicBezTo>
                <a:cubicBezTo>
                  <a:pt x="715357" y="3195588"/>
                  <a:pt x="0" y="2480231"/>
                  <a:pt x="0" y="1597794"/>
                </a:cubicBezTo>
                <a:cubicBezTo>
                  <a:pt x="0" y="715357"/>
                  <a:pt x="715357" y="0"/>
                  <a:pt x="1597794" y="0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E6595D8-E026-4AF9-AA58-6253252C83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6913" y="291422"/>
            <a:ext cx="5399087" cy="332399"/>
          </a:xfrm>
          <a:prstGeom prst="rect">
            <a:avLst/>
          </a:prstGeom>
          <a:noFill/>
        </p:spPr>
        <p:txBody>
          <a:bodyPr wrap="square" lIns="0" tIns="0" rIns="360000" bIns="0" anchor="ctr" anchorCtr="0">
            <a:spAutoFit/>
          </a:bodyPr>
          <a:lstStyle>
            <a:lvl1pPr marL="0" indent="0" algn="l">
              <a:buNone/>
              <a:defRPr sz="2400" b="1">
                <a:gradFill>
                  <a:gsLst>
                    <a:gs pos="0">
                      <a:schemeClr val="accent1">
                        <a:alpha val="8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6A453AC8-1F8D-4F01-8FD1-99213DF58B2A}"/>
              </a:ext>
            </a:extLst>
          </p:cNvPr>
          <p:cNvSpPr/>
          <p:nvPr userDrawn="1"/>
        </p:nvSpPr>
        <p:spPr>
          <a:xfrm>
            <a:off x="1" y="263525"/>
            <a:ext cx="577850" cy="344830"/>
          </a:xfrm>
          <a:custGeom>
            <a:avLst/>
            <a:gdLst>
              <a:gd name="connsiteX0" fmla="*/ 5267 w 658813"/>
              <a:gd name="connsiteY0" fmla="*/ 0 h 344830"/>
              <a:gd name="connsiteX1" fmla="*/ 486398 w 658813"/>
              <a:gd name="connsiteY1" fmla="*/ 0 h 344830"/>
              <a:gd name="connsiteX2" fmla="*/ 658813 w 658813"/>
              <a:gd name="connsiteY2" fmla="*/ 172415 h 344830"/>
              <a:gd name="connsiteX3" fmla="*/ 486398 w 658813"/>
              <a:gd name="connsiteY3" fmla="*/ 344830 h 344830"/>
              <a:gd name="connsiteX4" fmla="*/ 5267 w 658813"/>
              <a:gd name="connsiteY4" fmla="*/ 344830 h 344830"/>
              <a:gd name="connsiteX5" fmla="*/ 0 w 658813"/>
              <a:gd name="connsiteY5" fmla="*/ 343767 h 344830"/>
              <a:gd name="connsiteX6" fmla="*/ 0 w 658813"/>
              <a:gd name="connsiteY6" fmla="*/ 1063 h 3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813" h="344830">
                <a:moveTo>
                  <a:pt x="5267" y="0"/>
                </a:moveTo>
                <a:lnTo>
                  <a:pt x="486398" y="0"/>
                </a:lnTo>
                <a:cubicBezTo>
                  <a:pt x="581620" y="0"/>
                  <a:pt x="658813" y="77193"/>
                  <a:pt x="658813" y="172415"/>
                </a:cubicBezTo>
                <a:cubicBezTo>
                  <a:pt x="658813" y="267637"/>
                  <a:pt x="581620" y="344830"/>
                  <a:pt x="486398" y="344830"/>
                </a:cubicBezTo>
                <a:lnTo>
                  <a:pt x="5267" y="344830"/>
                </a:lnTo>
                <a:lnTo>
                  <a:pt x="0" y="343767"/>
                </a:lnTo>
                <a:lnTo>
                  <a:pt x="0" y="106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68000"/>
                </a:schemeClr>
              </a:gs>
              <a:gs pos="100000">
                <a:schemeClr val="accent3">
                  <a:alpha val="7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man_56832">
            <a:extLst>
              <a:ext uri="{FF2B5EF4-FFF2-40B4-BE49-F238E27FC236}">
                <a16:creationId xmlns:a16="http://schemas.microsoft.com/office/drawing/2014/main" id="{C52D1811-4338-4593-B68B-EB883F7ED194}"/>
              </a:ext>
            </a:extLst>
          </p:cNvPr>
          <p:cNvSpPr>
            <a:spLocks noChangeAspect="1"/>
          </p:cNvSpPr>
          <p:nvPr userDrawn="1"/>
        </p:nvSpPr>
        <p:spPr bwMode="auto">
          <a:xfrm rot="822727">
            <a:off x="244398" y="327585"/>
            <a:ext cx="256524" cy="216712"/>
          </a:xfrm>
          <a:custGeom>
            <a:avLst/>
            <a:gdLst>
              <a:gd name="connsiteX0" fmla="*/ 269370 w 599625"/>
              <a:gd name="connsiteY0" fmla="*/ 367491 h 506566"/>
              <a:gd name="connsiteX1" fmla="*/ 290588 w 599625"/>
              <a:gd name="connsiteY1" fmla="*/ 389596 h 506566"/>
              <a:gd name="connsiteX2" fmla="*/ 310883 w 599625"/>
              <a:gd name="connsiteY2" fmla="*/ 367491 h 506566"/>
              <a:gd name="connsiteX3" fmla="*/ 299813 w 599625"/>
              <a:gd name="connsiteY3" fmla="*/ 368412 h 506566"/>
              <a:gd name="connsiteX4" fmla="*/ 269370 w 599625"/>
              <a:gd name="connsiteY4" fmla="*/ 367491 h 506566"/>
              <a:gd name="connsiteX5" fmla="*/ 438188 w 599625"/>
              <a:gd name="connsiteY5" fmla="*/ 355517 h 506566"/>
              <a:gd name="connsiteX6" fmla="*/ 345015 w 599625"/>
              <a:gd name="connsiteY6" fmla="*/ 366570 h 506566"/>
              <a:gd name="connsiteX7" fmla="*/ 308115 w 599625"/>
              <a:gd name="connsiteY7" fmla="*/ 407095 h 506566"/>
              <a:gd name="connsiteX8" fmla="*/ 445568 w 599625"/>
              <a:gd name="connsiteY8" fmla="*/ 475251 h 506566"/>
              <a:gd name="connsiteX9" fmla="*/ 438188 w 599625"/>
              <a:gd name="connsiteY9" fmla="*/ 355517 h 506566"/>
              <a:gd name="connsiteX10" fmla="*/ 133762 w 599625"/>
              <a:gd name="connsiteY10" fmla="*/ 349991 h 506566"/>
              <a:gd name="connsiteX11" fmla="*/ 125460 w 599625"/>
              <a:gd name="connsiteY11" fmla="*/ 477093 h 506566"/>
              <a:gd name="connsiteX12" fmla="*/ 143910 w 599625"/>
              <a:gd name="connsiteY12" fmla="*/ 481698 h 506566"/>
              <a:gd name="connsiteX13" fmla="*/ 272138 w 599625"/>
              <a:gd name="connsiteY13" fmla="*/ 407095 h 506566"/>
              <a:gd name="connsiteX14" fmla="*/ 235237 w 599625"/>
              <a:gd name="connsiteY14" fmla="*/ 365649 h 506566"/>
              <a:gd name="connsiteX15" fmla="*/ 133762 w 599625"/>
              <a:gd name="connsiteY15" fmla="*/ 349991 h 506566"/>
              <a:gd name="connsiteX16" fmla="*/ 405900 w 599625"/>
              <a:gd name="connsiteY16" fmla="*/ 286440 h 506566"/>
              <a:gd name="connsiteX17" fmla="*/ 380070 w 599625"/>
              <a:gd name="connsiteY17" fmla="*/ 323281 h 506566"/>
              <a:gd name="connsiteX18" fmla="*/ 366233 w 599625"/>
              <a:gd name="connsiteY18" fmla="*/ 340781 h 506566"/>
              <a:gd name="connsiteX19" fmla="*/ 428963 w 599625"/>
              <a:gd name="connsiteY19" fmla="*/ 332492 h 506566"/>
              <a:gd name="connsiteX20" fmla="*/ 405900 w 599625"/>
              <a:gd name="connsiteY20" fmla="*/ 286440 h 506566"/>
              <a:gd name="connsiteX21" fmla="*/ 169740 w 599625"/>
              <a:gd name="connsiteY21" fmla="*/ 276309 h 506566"/>
              <a:gd name="connsiteX22" fmla="*/ 143910 w 599625"/>
              <a:gd name="connsiteY22" fmla="*/ 326966 h 506566"/>
              <a:gd name="connsiteX23" fmla="*/ 214020 w 599625"/>
              <a:gd name="connsiteY23" fmla="*/ 338939 h 506566"/>
              <a:gd name="connsiteX24" fmla="*/ 196492 w 599625"/>
              <a:gd name="connsiteY24" fmla="*/ 315913 h 506566"/>
              <a:gd name="connsiteX25" fmla="*/ 169740 w 599625"/>
              <a:gd name="connsiteY25" fmla="*/ 276309 h 506566"/>
              <a:gd name="connsiteX26" fmla="*/ 299813 w 599625"/>
              <a:gd name="connsiteY26" fmla="*/ 208160 h 506566"/>
              <a:gd name="connsiteX27" fmla="*/ 347822 w 599625"/>
              <a:gd name="connsiteY27" fmla="*/ 256021 h 506566"/>
              <a:gd name="connsiteX28" fmla="*/ 299813 w 599625"/>
              <a:gd name="connsiteY28" fmla="*/ 303882 h 506566"/>
              <a:gd name="connsiteX29" fmla="*/ 251804 w 599625"/>
              <a:gd name="connsiteY29" fmla="*/ 256021 h 506566"/>
              <a:gd name="connsiteX30" fmla="*/ 299813 w 599625"/>
              <a:gd name="connsiteY30" fmla="*/ 208160 h 506566"/>
              <a:gd name="connsiteX31" fmla="*/ 122692 w 599625"/>
              <a:gd name="connsiteY31" fmla="*/ 190653 h 506566"/>
              <a:gd name="connsiteX32" fmla="*/ 24907 w 599625"/>
              <a:gd name="connsiteY32" fmla="*/ 256046 h 506566"/>
              <a:gd name="connsiteX33" fmla="*/ 119002 w 599625"/>
              <a:gd name="connsiteY33" fmla="*/ 320518 h 506566"/>
              <a:gd name="connsiteX34" fmla="*/ 155902 w 599625"/>
              <a:gd name="connsiteY34" fmla="*/ 253283 h 506566"/>
              <a:gd name="connsiteX35" fmla="*/ 122692 w 599625"/>
              <a:gd name="connsiteY35" fmla="*/ 190653 h 506566"/>
              <a:gd name="connsiteX36" fmla="*/ 461250 w 599625"/>
              <a:gd name="connsiteY36" fmla="*/ 186048 h 506566"/>
              <a:gd name="connsiteX37" fmla="*/ 420660 w 599625"/>
              <a:gd name="connsiteY37" fmla="*/ 262494 h 506566"/>
              <a:gd name="connsiteX38" fmla="*/ 452948 w 599625"/>
              <a:gd name="connsiteY38" fmla="*/ 327887 h 506566"/>
              <a:gd name="connsiteX39" fmla="*/ 574718 w 599625"/>
              <a:gd name="connsiteY39" fmla="*/ 256046 h 506566"/>
              <a:gd name="connsiteX40" fmla="*/ 461250 w 599625"/>
              <a:gd name="connsiteY40" fmla="*/ 186048 h 506566"/>
              <a:gd name="connsiteX41" fmla="*/ 210330 w 599625"/>
              <a:gd name="connsiteY41" fmla="*/ 174074 h 506566"/>
              <a:gd name="connsiteX42" fmla="*/ 146677 w 599625"/>
              <a:gd name="connsiteY42" fmla="*/ 184206 h 506566"/>
              <a:gd name="connsiteX43" fmla="*/ 170662 w 599625"/>
              <a:gd name="connsiteY43" fmla="*/ 229336 h 506566"/>
              <a:gd name="connsiteX44" fmla="*/ 198337 w 599625"/>
              <a:gd name="connsiteY44" fmla="*/ 188811 h 506566"/>
              <a:gd name="connsiteX45" fmla="*/ 210330 w 599625"/>
              <a:gd name="connsiteY45" fmla="*/ 174074 h 506566"/>
              <a:gd name="connsiteX46" fmla="*/ 359775 w 599625"/>
              <a:gd name="connsiteY46" fmla="*/ 171311 h 506566"/>
              <a:gd name="connsiteX47" fmla="*/ 373613 w 599625"/>
              <a:gd name="connsiteY47" fmla="*/ 188811 h 506566"/>
              <a:gd name="connsiteX48" fmla="*/ 405900 w 599625"/>
              <a:gd name="connsiteY48" fmla="*/ 238547 h 506566"/>
              <a:gd name="connsiteX49" fmla="*/ 436343 w 599625"/>
              <a:gd name="connsiteY49" fmla="*/ 180521 h 506566"/>
              <a:gd name="connsiteX50" fmla="*/ 359775 w 599625"/>
              <a:gd name="connsiteY50" fmla="*/ 171311 h 506566"/>
              <a:gd name="connsiteX51" fmla="*/ 299813 w 599625"/>
              <a:gd name="connsiteY51" fmla="*/ 168548 h 506566"/>
              <a:gd name="connsiteX52" fmla="*/ 243540 w 599625"/>
              <a:gd name="connsiteY52" fmla="*/ 170390 h 506566"/>
              <a:gd name="connsiteX53" fmla="*/ 217710 w 599625"/>
              <a:gd name="connsiteY53" fmla="*/ 203547 h 506566"/>
              <a:gd name="connsiteX54" fmla="*/ 184500 w 599625"/>
              <a:gd name="connsiteY54" fmla="*/ 253283 h 506566"/>
              <a:gd name="connsiteX55" fmla="*/ 215865 w 599625"/>
              <a:gd name="connsiteY55" fmla="*/ 301177 h 506566"/>
              <a:gd name="connsiteX56" fmla="*/ 247230 w 599625"/>
              <a:gd name="connsiteY56" fmla="*/ 341702 h 506566"/>
              <a:gd name="connsiteX57" fmla="*/ 299813 w 599625"/>
              <a:gd name="connsiteY57" fmla="*/ 343544 h 506566"/>
              <a:gd name="connsiteX58" fmla="*/ 333023 w 599625"/>
              <a:gd name="connsiteY58" fmla="*/ 342623 h 506566"/>
              <a:gd name="connsiteX59" fmla="*/ 359775 w 599625"/>
              <a:gd name="connsiteY59" fmla="*/ 308545 h 506566"/>
              <a:gd name="connsiteX60" fmla="*/ 392063 w 599625"/>
              <a:gd name="connsiteY60" fmla="*/ 262494 h 506566"/>
              <a:gd name="connsiteX61" fmla="*/ 353318 w 599625"/>
              <a:gd name="connsiteY61" fmla="*/ 202626 h 506566"/>
              <a:gd name="connsiteX62" fmla="*/ 327488 w 599625"/>
              <a:gd name="connsiteY62" fmla="*/ 169469 h 506566"/>
              <a:gd name="connsiteX63" fmla="*/ 299813 w 599625"/>
              <a:gd name="connsiteY63" fmla="*/ 168548 h 506566"/>
              <a:gd name="connsiteX64" fmla="*/ 286898 w 599625"/>
              <a:gd name="connsiteY64" fmla="*/ 122497 h 506566"/>
              <a:gd name="connsiteX65" fmla="*/ 265680 w 599625"/>
              <a:gd name="connsiteY65" fmla="*/ 144601 h 506566"/>
              <a:gd name="connsiteX66" fmla="*/ 299813 w 599625"/>
              <a:gd name="connsiteY66" fmla="*/ 144601 h 506566"/>
              <a:gd name="connsiteX67" fmla="*/ 307193 w 599625"/>
              <a:gd name="connsiteY67" fmla="*/ 144601 h 506566"/>
              <a:gd name="connsiteX68" fmla="*/ 286898 w 599625"/>
              <a:gd name="connsiteY68" fmla="*/ 122497 h 506566"/>
              <a:gd name="connsiteX69" fmla="*/ 434498 w 599625"/>
              <a:gd name="connsiteY69" fmla="*/ 30394 h 506566"/>
              <a:gd name="connsiteX70" fmla="*/ 305348 w 599625"/>
              <a:gd name="connsiteY70" fmla="*/ 105918 h 506566"/>
              <a:gd name="connsiteX71" fmla="*/ 339480 w 599625"/>
              <a:gd name="connsiteY71" fmla="*/ 145522 h 506566"/>
              <a:gd name="connsiteX72" fmla="*/ 445568 w 599625"/>
              <a:gd name="connsiteY72" fmla="*/ 157496 h 506566"/>
              <a:gd name="connsiteX73" fmla="*/ 452948 w 599625"/>
              <a:gd name="connsiteY73" fmla="*/ 34999 h 506566"/>
              <a:gd name="connsiteX74" fmla="*/ 434498 w 599625"/>
              <a:gd name="connsiteY74" fmla="*/ 30394 h 506566"/>
              <a:gd name="connsiteX75" fmla="*/ 140220 w 599625"/>
              <a:gd name="connsiteY75" fmla="*/ 24868 h 506566"/>
              <a:gd name="connsiteX76" fmla="*/ 124537 w 599625"/>
              <a:gd name="connsiteY76" fmla="*/ 28552 h 506566"/>
              <a:gd name="connsiteX77" fmla="*/ 122692 w 599625"/>
              <a:gd name="connsiteY77" fmla="*/ 123418 h 506566"/>
              <a:gd name="connsiteX78" fmla="*/ 136530 w 599625"/>
              <a:gd name="connsiteY78" fmla="*/ 161180 h 506566"/>
              <a:gd name="connsiteX79" fmla="*/ 231547 w 599625"/>
              <a:gd name="connsiteY79" fmla="*/ 147364 h 506566"/>
              <a:gd name="connsiteX80" fmla="*/ 270293 w 599625"/>
              <a:gd name="connsiteY80" fmla="*/ 104997 h 506566"/>
              <a:gd name="connsiteX81" fmla="*/ 140220 w 599625"/>
              <a:gd name="connsiteY81" fmla="*/ 24868 h 506566"/>
              <a:gd name="connsiteX82" fmla="*/ 140220 w 599625"/>
              <a:gd name="connsiteY82" fmla="*/ 0 h 506566"/>
              <a:gd name="connsiteX83" fmla="*/ 287820 w 599625"/>
              <a:gd name="connsiteY83" fmla="*/ 87498 h 506566"/>
              <a:gd name="connsiteX84" fmla="*/ 434498 w 599625"/>
              <a:gd name="connsiteY84" fmla="*/ 5526 h 506566"/>
              <a:gd name="connsiteX85" fmla="*/ 467708 w 599625"/>
              <a:gd name="connsiteY85" fmla="*/ 15657 h 506566"/>
              <a:gd name="connsiteX86" fmla="*/ 470475 w 599625"/>
              <a:gd name="connsiteY86" fmla="*/ 163022 h 506566"/>
              <a:gd name="connsiteX87" fmla="*/ 599625 w 599625"/>
              <a:gd name="connsiteY87" fmla="*/ 256046 h 506566"/>
              <a:gd name="connsiteX88" fmla="*/ 462173 w 599625"/>
              <a:gd name="connsiteY88" fmla="*/ 350912 h 506566"/>
              <a:gd name="connsiteX89" fmla="*/ 459405 w 599625"/>
              <a:gd name="connsiteY89" fmla="*/ 495514 h 506566"/>
              <a:gd name="connsiteX90" fmla="*/ 428963 w 599625"/>
              <a:gd name="connsiteY90" fmla="*/ 504724 h 506566"/>
              <a:gd name="connsiteX91" fmla="*/ 289665 w 599625"/>
              <a:gd name="connsiteY91" fmla="*/ 424595 h 506566"/>
              <a:gd name="connsiteX92" fmla="*/ 143910 w 599625"/>
              <a:gd name="connsiteY92" fmla="*/ 506566 h 506566"/>
              <a:gd name="connsiteX93" fmla="*/ 110700 w 599625"/>
              <a:gd name="connsiteY93" fmla="*/ 496435 h 506566"/>
              <a:gd name="connsiteX94" fmla="*/ 109777 w 599625"/>
              <a:gd name="connsiteY94" fmla="*/ 343544 h 506566"/>
              <a:gd name="connsiteX95" fmla="*/ 0 w 599625"/>
              <a:gd name="connsiteY95" fmla="*/ 256046 h 506566"/>
              <a:gd name="connsiteX96" fmla="*/ 112545 w 599625"/>
              <a:gd name="connsiteY96" fmla="*/ 167627 h 506566"/>
              <a:gd name="connsiteX97" fmla="*/ 98707 w 599625"/>
              <a:gd name="connsiteY97" fmla="*/ 130786 h 506566"/>
              <a:gd name="connsiteX98" fmla="*/ 109777 w 599625"/>
              <a:gd name="connsiteY98" fmla="*/ 9210 h 506566"/>
              <a:gd name="connsiteX99" fmla="*/ 140220 w 599625"/>
              <a:gd name="connsiteY99" fmla="*/ 0 h 5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99625" h="506566">
                <a:moveTo>
                  <a:pt x="269370" y="367491"/>
                </a:moveTo>
                <a:cubicBezTo>
                  <a:pt x="275828" y="375780"/>
                  <a:pt x="283208" y="383148"/>
                  <a:pt x="290588" y="389596"/>
                </a:cubicBezTo>
                <a:cubicBezTo>
                  <a:pt x="297045" y="383148"/>
                  <a:pt x="304425" y="375780"/>
                  <a:pt x="310883" y="367491"/>
                </a:cubicBezTo>
                <a:cubicBezTo>
                  <a:pt x="307193" y="368412"/>
                  <a:pt x="303503" y="368412"/>
                  <a:pt x="299813" y="368412"/>
                </a:cubicBezTo>
                <a:cubicBezTo>
                  <a:pt x="289665" y="368412"/>
                  <a:pt x="279518" y="367491"/>
                  <a:pt x="269370" y="367491"/>
                </a:cubicBezTo>
                <a:close/>
                <a:moveTo>
                  <a:pt x="438188" y="355517"/>
                </a:moveTo>
                <a:cubicBezTo>
                  <a:pt x="408668" y="361044"/>
                  <a:pt x="377303" y="364728"/>
                  <a:pt x="345015" y="366570"/>
                </a:cubicBezTo>
                <a:cubicBezTo>
                  <a:pt x="333023" y="381306"/>
                  <a:pt x="320108" y="395122"/>
                  <a:pt x="308115" y="407095"/>
                </a:cubicBezTo>
                <a:cubicBezTo>
                  <a:pt x="370845" y="466962"/>
                  <a:pt x="424350" y="489988"/>
                  <a:pt x="445568" y="475251"/>
                </a:cubicBezTo>
                <a:cubicBezTo>
                  <a:pt x="464018" y="462357"/>
                  <a:pt x="461250" y="417226"/>
                  <a:pt x="438188" y="355517"/>
                </a:cubicBezTo>
                <a:close/>
                <a:moveTo>
                  <a:pt x="133762" y="349991"/>
                </a:moveTo>
                <a:cubicBezTo>
                  <a:pt x="107932" y="413542"/>
                  <a:pt x="105165" y="462357"/>
                  <a:pt x="125460" y="477093"/>
                </a:cubicBezTo>
                <a:cubicBezTo>
                  <a:pt x="130072" y="480777"/>
                  <a:pt x="135607" y="481698"/>
                  <a:pt x="143910" y="481698"/>
                </a:cubicBezTo>
                <a:cubicBezTo>
                  <a:pt x="171585" y="481698"/>
                  <a:pt x="219555" y="456831"/>
                  <a:pt x="272138" y="407095"/>
                </a:cubicBezTo>
                <a:cubicBezTo>
                  <a:pt x="260145" y="394201"/>
                  <a:pt x="247230" y="380385"/>
                  <a:pt x="235237" y="365649"/>
                </a:cubicBezTo>
                <a:cubicBezTo>
                  <a:pt x="199260" y="362886"/>
                  <a:pt x="165127" y="357360"/>
                  <a:pt x="133762" y="349991"/>
                </a:cubicBezTo>
                <a:close/>
                <a:moveTo>
                  <a:pt x="405900" y="286440"/>
                </a:moveTo>
                <a:cubicBezTo>
                  <a:pt x="397598" y="298414"/>
                  <a:pt x="388373" y="311308"/>
                  <a:pt x="380070" y="323281"/>
                </a:cubicBezTo>
                <a:cubicBezTo>
                  <a:pt x="375458" y="328808"/>
                  <a:pt x="370845" y="335255"/>
                  <a:pt x="366233" y="340781"/>
                </a:cubicBezTo>
                <a:cubicBezTo>
                  <a:pt x="388373" y="338939"/>
                  <a:pt x="409590" y="336176"/>
                  <a:pt x="428963" y="332492"/>
                </a:cubicBezTo>
                <a:cubicBezTo>
                  <a:pt x="422505" y="317755"/>
                  <a:pt x="414203" y="302098"/>
                  <a:pt x="405900" y="286440"/>
                </a:cubicBezTo>
                <a:close/>
                <a:moveTo>
                  <a:pt x="169740" y="276309"/>
                </a:moveTo>
                <a:cubicBezTo>
                  <a:pt x="159592" y="293809"/>
                  <a:pt x="151290" y="311308"/>
                  <a:pt x="143910" y="326966"/>
                </a:cubicBezTo>
                <a:cubicBezTo>
                  <a:pt x="165127" y="332492"/>
                  <a:pt x="188190" y="336176"/>
                  <a:pt x="214020" y="338939"/>
                </a:cubicBezTo>
                <a:cubicBezTo>
                  <a:pt x="207562" y="331571"/>
                  <a:pt x="202027" y="323281"/>
                  <a:pt x="196492" y="315913"/>
                </a:cubicBezTo>
                <a:cubicBezTo>
                  <a:pt x="187267" y="302098"/>
                  <a:pt x="178042" y="289203"/>
                  <a:pt x="169740" y="276309"/>
                </a:cubicBezTo>
                <a:close/>
                <a:moveTo>
                  <a:pt x="299813" y="208160"/>
                </a:moveTo>
                <a:cubicBezTo>
                  <a:pt x="326328" y="208160"/>
                  <a:pt x="347822" y="229588"/>
                  <a:pt x="347822" y="256021"/>
                </a:cubicBezTo>
                <a:cubicBezTo>
                  <a:pt x="347822" y="282454"/>
                  <a:pt x="326328" y="303882"/>
                  <a:pt x="299813" y="303882"/>
                </a:cubicBezTo>
                <a:cubicBezTo>
                  <a:pt x="273298" y="303882"/>
                  <a:pt x="251804" y="282454"/>
                  <a:pt x="251804" y="256021"/>
                </a:cubicBezTo>
                <a:cubicBezTo>
                  <a:pt x="251804" y="229588"/>
                  <a:pt x="273298" y="208160"/>
                  <a:pt x="299813" y="208160"/>
                </a:cubicBezTo>
                <a:close/>
                <a:moveTo>
                  <a:pt x="122692" y="190653"/>
                </a:moveTo>
                <a:cubicBezTo>
                  <a:pt x="60885" y="207231"/>
                  <a:pt x="24907" y="233021"/>
                  <a:pt x="24907" y="256046"/>
                </a:cubicBezTo>
                <a:cubicBezTo>
                  <a:pt x="24907" y="279072"/>
                  <a:pt x="59962" y="303940"/>
                  <a:pt x="119002" y="320518"/>
                </a:cubicBezTo>
                <a:cubicBezTo>
                  <a:pt x="130072" y="298414"/>
                  <a:pt x="142065" y="275388"/>
                  <a:pt x="155902" y="253283"/>
                </a:cubicBezTo>
                <a:cubicBezTo>
                  <a:pt x="142987" y="232100"/>
                  <a:pt x="131917" y="210916"/>
                  <a:pt x="122692" y="190653"/>
                </a:cubicBezTo>
                <a:close/>
                <a:moveTo>
                  <a:pt x="461250" y="186048"/>
                </a:moveTo>
                <a:cubicBezTo>
                  <a:pt x="450180" y="210916"/>
                  <a:pt x="436343" y="236705"/>
                  <a:pt x="420660" y="262494"/>
                </a:cubicBezTo>
                <a:cubicBezTo>
                  <a:pt x="432653" y="284598"/>
                  <a:pt x="443723" y="306703"/>
                  <a:pt x="452948" y="327887"/>
                </a:cubicBezTo>
                <a:cubicBezTo>
                  <a:pt x="528593" y="310387"/>
                  <a:pt x="574718" y="282756"/>
                  <a:pt x="574718" y="256046"/>
                </a:cubicBezTo>
                <a:cubicBezTo>
                  <a:pt x="574718" y="230258"/>
                  <a:pt x="532283" y="203547"/>
                  <a:pt x="461250" y="186048"/>
                </a:cubicBezTo>
                <a:close/>
                <a:moveTo>
                  <a:pt x="210330" y="174074"/>
                </a:moveTo>
                <a:cubicBezTo>
                  <a:pt x="187267" y="176837"/>
                  <a:pt x="166050" y="180521"/>
                  <a:pt x="146677" y="184206"/>
                </a:cubicBezTo>
                <a:cubicBezTo>
                  <a:pt x="154057" y="198942"/>
                  <a:pt x="161437" y="214600"/>
                  <a:pt x="170662" y="229336"/>
                </a:cubicBezTo>
                <a:cubicBezTo>
                  <a:pt x="178965" y="215521"/>
                  <a:pt x="188190" y="202626"/>
                  <a:pt x="198337" y="188811"/>
                </a:cubicBezTo>
                <a:cubicBezTo>
                  <a:pt x="202027" y="184206"/>
                  <a:pt x="205717" y="178679"/>
                  <a:pt x="210330" y="174074"/>
                </a:cubicBezTo>
                <a:close/>
                <a:moveTo>
                  <a:pt x="359775" y="171311"/>
                </a:moveTo>
                <a:cubicBezTo>
                  <a:pt x="364388" y="176837"/>
                  <a:pt x="369000" y="182364"/>
                  <a:pt x="373613" y="188811"/>
                </a:cubicBezTo>
                <a:cubicBezTo>
                  <a:pt x="384683" y="204468"/>
                  <a:pt x="395753" y="221968"/>
                  <a:pt x="405900" y="238547"/>
                </a:cubicBezTo>
                <a:cubicBezTo>
                  <a:pt x="417893" y="218284"/>
                  <a:pt x="428040" y="198942"/>
                  <a:pt x="436343" y="180521"/>
                </a:cubicBezTo>
                <a:cubicBezTo>
                  <a:pt x="413280" y="176837"/>
                  <a:pt x="387450" y="173153"/>
                  <a:pt x="359775" y="171311"/>
                </a:cubicBezTo>
                <a:close/>
                <a:moveTo>
                  <a:pt x="299813" y="168548"/>
                </a:moveTo>
                <a:cubicBezTo>
                  <a:pt x="280440" y="168548"/>
                  <a:pt x="261990" y="169469"/>
                  <a:pt x="243540" y="170390"/>
                </a:cubicBezTo>
                <a:cubicBezTo>
                  <a:pt x="235237" y="181442"/>
                  <a:pt x="226935" y="192495"/>
                  <a:pt x="217710" y="203547"/>
                </a:cubicBezTo>
                <a:cubicBezTo>
                  <a:pt x="205717" y="220126"/>
                  <a:pt x="194647" y="236705"/>
                  <a:pt x="184500" y="253283"/>
                </a:cubicBezTo>
                <a:cubicBezTo>
                  <a:pt x="193725" y="268941"/>
                  <a:pt x="204795" y="285519"/>
                  <a:pt x="215865" y="301177"/>
                </a:cubicBezTo>
                <a:cubicBezTo>
                  <a:pt x="226935" y="315913"/>
                  <a:pt x="237082" y="328808"/>
                  <a:pt x="247230" y="341702"/>
                </a:cubicBezTo>
                <a:cubicBezTo>
                  <a:pt x="263835" y="342623"/>
                  <a:pt x="281363" y="343544"/>
                  <a:pt x="299813" y="343544"/>
                </a:cubicBezTo>
                <a:cubicBezTo>
                  <a:pt x="310883" y="343544"/>
                  <a:pt x="321953" y="343544"/>
                  <a:pt x="333023" y="342623"/>
                </a:cubicBezTo>
                <a:cubicBezTo>
                  <a:pt x="342248" y="331571"/>
                  <a:pt x="350550" y="320518"/>
                  <a:pt x="359775" y="308545"/>
                </a:cubicBezTo>
                <a:cubicBezTo>
                  <a:pt x="371768" y="292887"/>
                  <a:pt x="381915" y="277230"/>
                  <a:pt x="392063" y="262494"/>
                </a:cubicBezTo>
                <a:cubicBezTo>
                  <a:pt x="380070" y="243152"/>
                  <a:pt x="368078" y="222889"/>
                  <a:pt x="353318" y="202626"/>
                </a:cubicBezTo>
                <a:cubicBezTo>
                  <a:pt x="345015" y="191574"/>
                  <a:pt x="335790" y="179600"/>
                  <a:pt x="327488" y="169469"/>
                </a:cubicBezTo>
                <a:cubicBezTo>
                  <a:pt x="318263" y="168548"/>
                  <a:pt x="309038" y="168548"/>
                  <a:pt x="299813" y="168548"/>
                </a:cubicBezTo>
                <a:close/>
                <a:moveTo>
                  <a:pt x="286898" y="122497"/>
                </a:moveTo>
                <a:cubicBezTo>
                  <a:pt x="280440" y="129865"/>
                  <a:pt x="273060" y="137233"/>
                  <a:pt x="265680" y="144601"/>
                </a:cubicBezTo>
                <a:cubicBezTo>
                  <a:pt x="277673" y="144601"/>
                  <a:pt x="288743" y="144601"/>
                  <a:pt x="299813" y="144601"/>
                </a:cubicBezTo>
                <a:cubicBezTo>
                  <a:pt x="302580" y="144601"/>
                  <a:pt x="304425" y="144601"/>
                  <a:pt x="307193" y="144601"/>
                </a:cubicBezTo>
                <a:cubicBezTo>
                  <a:pt x="300735" y="136312"/>
                  <a:pt x="294278" y="129865"/>
                  <a:pt x="286898" y="122497"/>
                </a:cubicBezTo>
                <a:close/>
                <a:moveTo>
                  <a:pt x="434498" y="30394"/>
                </a:moveTo>
                <a:cubicBezTo>
                  <a:pt x="405900" y="30394"/>
                  <a:pt x="357930" y="56183"/>
                  <a:pt x="305348" y="105918"/>
                </a:cubicBezTo>
                <a:cubicBezTo>
                  <a:pt x="316418" y="117891"/>
                  <a:pt x="328410" y="130786"/>
                  <a:pt x="339480" y="145522"/>
                </a:cubicBezTo>
                <a:cubicBezTo>
                  <a:pt x="376380" y="147364"/>
                  <a:pt x="412358" y="151049"/>
                  <a:pt x="445568" y="157496"/>
                </a:cubicBezTo>
                <a:cubicBezTo>
                  <a:pt x="470475" y="95787"/>
                  <a:pt x="472320" y="49735"/>
                  <a:pt x="452948" y="34999"/>
                </a:cubicBezTo>
                <a:cubicBezTo>
                  <a:pt x="448335" y="32236"/>
                  <a:pt x="441878" y="30394"/>
                  <a:pt x="434498" y="30394"/>
                </a:cubicBezTo>
                <a:close/>
                <a:moveTo>
                  <a:pt x="140220" y="24868"/>
                </a:moveTo>
                <a:cubicBezTo>
                  <a:pt x="133762" y="24868"/>
                  <a:pt x="128227" y="25789"/>
                  <a:pt x="124537" y="28552"/>
                </a:cubicBezTo>
                <a:cubicBezTo>
                  <a:pt x="108855" y="40525"/>
                  <a:pt x="107932" y="75524"/>
                  <a:pt x="122692" y="123418"/>
                </a:cubicBezTo>
                <a:cubicBezTo>
                  <a:pt x="126382" y="135391"/>
                  <a:pt x="130995" y="148285"/>
                  <a:pt x="136530" y="161180"/>
                </a:cubicBezTo>
                <a:cubicBezTo>
                  <a:pt x="166050" y="154733"/>
                  <a:pt x="198337" y="150127"/>
                  <a:pt x="231547" y="147364"/>
                </a:cubicBezTo>
                <a:cubicBezTo>
                  <a:pt x="244462" y="131707"/>
                  <a:pt x="257378" y="117891"/>
                  <a:pt x="270293" y="104997"/>
                </a:cubicBezTo>
                <a:cubicBezTo>
                  <a:pt x="215865" y="51577"/>
                  <a:pt x="167895" y="24868"/>
                  <a:pt x="140220" y="24868"/>
                </a:cubicBezTo>
                <a:close/>
                <a:moveTo>
                  <a:pt x="140220" y="0"/>
                </a:moveTo>
                <a:cubicBezTo>
                  <a:pt x="178965" y="0"/>
                  <a:pt x="232470" y="33157"/>
                  <a:pt x="287820" y="87498"/>
                </a:cubicBezTo>
                <a:cubicBezTo>
                  <a:pt x="342248" y="36841"/>
                  <a:pt x="395753" y="5526"/>
                  <a:pt x="434498" y="5526"/>
                </a:cubicBezTo>
                <a:cubicBezTo>
                  <a:pt x="447413" y="5526"/>
                  <a:pt x="458483" y="9210"/>
                  <a:pt x="467708" y="15657"/>
                </a:cubicBezTo>
                <a:cubicBezTo>
                  <a:pt x="500918" y="39604"/>
                  <a:pt x="496305" y="97629"/>
                  <a:pt x="470475" y="163022"/>
                </a:cubicBezTo>
                <a:cubicBezTo>
                  <a:pt x="545198" y="181442"/>
                  <a:pt x="599625" y="212758"/>
                  <a:pt x="599625" y="256046"/>
                </a:cubicBezTo>
                <a:cubicBezTo>
                  <a:pt x="599625" y="301177"/>
                  <a:pt x="541508" y="332492"/>
                  <a:pt x="462173" y="350912"/>
                </a:cubicBezTo>
                <a:cubicBezTo>
                  <a:pt x="487080" y="416305"/>
                  <a:pt x="491693" y="472488"/>
                  <a:pt x="459405" y="495514"/>
                </a:cubicBezTo>
                <a:cubicBezTo>
                  <a:pt x="451103" y="501040"/>
                  <a:pt x="440955" y="504724"/>
                  <a:pt x="428963" y="504724"/>
                </a:cubicBezTo>
                <a:cubicBezTo>
                  <a:pt x="392985" y="504724"/>
                  <a:pt x="342248" y="474330"/>
                  <a:pt x="289665" y="424595"/>
                </a:cubicBezTo>
                <a:cubicBezTo>
                  <a:pt x="235237" y="476172"/>
                  <a:pt x="181732" y="506566"/>
                  <a:pt x="143910" y="506566"/>
                </a:cubicBezTo>
                <a:cubicBezTo>
                  <a:pt x="130995" y="506566"/>
                  <a:pt x="119925" y="502882"/>
                  <a:pt x="110700" y="496435"/>
                </a:cubicBezTo>
                <a:cubicBezTo>
                  <a:pt x="76567" y="471567"/>
                  <a:pt x="82102" y="411700"/>
                  <a:pt x="109777" y="343544"/>
                </a:cubicBezTo>
                <a:cubicBezTo>
                  <a:pt x="45202" y="325124"/>
                  <a:pt x="0" y="295651"/>
                  <a:pt x="0" y="256046"/>
                </a:cubicBezTo>
                <a:cubicBezTo>
                  <a:pt x="0" y="216442"/>
                  <a:pt x="46125" y="186048"/>
                  <a:pt x="112545" y="167627"/>
                </a:cubicBezTo>
                <a:cubicBezTo>
                  <a:pt x="107010" y="154733"/>
                  <a:pt x="102397" y="142759"/>
                  <a:pt x="98707" y="130786"/>
                </a:cubicBezTo>
                <a:cubicBezTo>
                  <a:pt x="80257" y="69077"/>
                  <a:pt x="83947" y="27631"/>
                  <a:pt x="109777" y="9210"/>
                </a:cubicBezTo>
                <a:cubicBezTo>
                  <a:pt x="118080" y="2763"/>
                  <a:pt x="128227" y="0"/>
                  <a:pt x="140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54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版式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44539823-0A3E-4DDC-8C4F-02DC1615CB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4140" cy="6858000"/>
          </a:xfrm>
          <a:custGeom>
            <a:avLst/>
            <a:gdLst>
              <a:gd name="connsiteX0" fmla="*/ 0 w 4354140"/>
              <a:gd name="connsiteY0" fmla="*/ 0 h 6858000"/>
              <a:gd name="connsiteX1" fmla="*/ 4354140 w 4354140"/>
              <a:gd name="connsiteY1" fmla="*/ 0 h 6858000"/>
              <a:gd name="connsiteX2" fmla="*/ 4354140 w 4354140"/>
              <a:gd name="connsiteY2" fmla="*/ 6858000 h 6858000"/>
              <a:gd name="connsiteX3" fmla="*/ 0 w 435414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4140" h="6858000">
                <a:moveTo>
                  <a:pt x="0" y="0"/>
                </a:moveTo>
                <a:lnTo>
                  <a:pt x="4354140" y="0"/>
                </a:lnTo>
                <a:lnTo>
                  <a:pt x="435414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C9BD004-DEB8-4215-AD52-D90AB2EA2A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21316" r="80620" b="20624"/>
          <a:stretch>
            <a:fillRect/>
          </a:stretch>
        </p:blipFill>
        <p:spPr>
          <a:xfrm>
            <a:off x="11533188" y="263525"/>
            <a:ext cx="354012" cy="354012"/>
          </a:xfrm>
          <a:custGeom>
            <a:avLst/>
            <a:gdLst>
              <a:gd name="connsiteX0" fmla="*/ 1597794 w 3195589"/>
              <a:gd name="connsiteY0" fmla="*/ 0 h 3195588"/>
              <a:gd name="connsiteX1" fmla="*/ 3195589 w 3195589"/>
              <a:gd name="connsiteY1" fmla="*/ 1597794 h 3195588"/>
              <a:gd name="connsiteX2" fmla="*/ 1597794 w 3195589"/>
              <a:gd name="connsiteY2" fmla="*/ 3195588 h 3195588"/>
              <a:gd name="connsiteX3" fmla="*/ 0 w 3195589"/>
              <a:gd name="connsiteY3" fmla="*/ 1597794 h 3195588"/>
              <a:gd name="connsiteX4" fmla="*/ 1597794 w 3195589"/>
              <a:gd name="connsiteY4" fmla="*/ 0 h 31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589" h="3195588">
                <a:moveTo>
                  <a:pt x="1597794" y="0"/>
                </a:moveTo>
                <a:cubicBezTo>
                  <a:pt x="2480232" y="0"/>
                  <a:pt x="3195589" y="715357"/>
                  <a:pt x="3195589" y="1597794"/>
                </a:cubicBezTo>
                <a:cubicBezTo>
                  <a:pt x="3195589" y="2480231"/>
                  <a:pt x="2480232" y="3195588"/>
                  <a:pt x="1597794" y="3195588"/>
                </a:cubicBezTo>
                <a:cubicBezTo>
                  <a:pt x="715357" y="3195588"/>
                  <a:pt x="0" y="2480231"/>
                  <a:pt x="0" y="1597794"/>
                </a:cubicBezTo>
                <a:cubicBezTo>
                  <a:pt x="0" y="715357"/>
                  <a:pt x="715357" y="0"/>
                  <a:pt x="1597794" y="0"/>
                </a:cubicBez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4753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版式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17913C53-BAB6-4679-A40F-DAA6D719BB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228079" cy="6858000"/>
          </a:xfrm>
          <a:custGeom>
            <a:avLst/>
            <a:gdLst>
              <a:gd name="connsiteX0" fmla="*/ 0 w 6228079"/>
              <a:gd name="connsiteY0" fmla="*/ 0 h 6858000"/>
              <a:gd name="connsiteX1" fmla="*/ 3040343 w 6228079"/>
              <a:gd name="connsiteY1" fmla="*/ 0 h 6858000"/>
              <a:gd name="connsiteX2" fmla="*/ 6228079 w 6228079"/>
              <a:gd name="connsiteY2" fmla="*/ 6858000 h 6858000"/>
              <a:gd name="connsiteX3" fmla="*/ 0 w 622807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28079" h="6858000">
                <a:moveTo>
                  <a:pt x="0" y="0"/>
                </a:moveTo>
                <a:lnTo>
                  <a:pt x="3040343" y="0"/>
                </a:lnTo>
                <a:lnTo>
                  <a:pt x="622807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1433CFD-1135-40BD-8A7A-FFE45E52B8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21316" r="80620" b="20624"/>
          <a:stretch>
            <a:fillRect/>
          </a:stretch>
        </p:blipFill>
        <p:spPr>
          <a:xfrm>
            <a:off x="11533188" y="263525"/>
            <a:ext cx="354012" cy="354012"/>
          </a:xfrm>
          <a:custGeom>
            <a:avLst/>
            <a:gdLst>
              <a:gd name="connsiteX0" fmla="*/ 1597794 w 3195589"/>
              <a:gd name="connsiteY0" fmla="*/ 0 h 3195588"/>
              <a:gd name="connsiteX1" fmla="*/ 3195589 w 3195589"/>
              <a:gd name="connsiteY1" fmla="*/ 1597794 h 3195588"/>
              <a:gd name="connsiteX2" fmla="*/ 1597794 w 3195589"/>
              <a:gd name="connsiteY2" fmla="*/ 3195588 h 3195588"/>
              <a:gd name="connsiteX3" fmla="*/ 0 w 3195589"/>
              <a:gd name="connsiteY3" fmla="*/ 1597794 h 3195588"/>
              <a:gd name="connsiteX4" fmla="*/ 1597794 w 3195589"/>
              <a:gd name="connsiteY4" fmla="*/ 0 h 31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589" h="3195588">
                <a:moveTo>
                  <a:pt x="1597794" y="0"/>
                </a:moveTo>
                <a:cubicBezTo>
                  <a:pt x="2480232" y="0"/>
                  <a:pt x="3195589" y="715357"/>
                  <a:pt x="3195589" y="1597794"/>
                </a:cubicBezTo>
                <a:cubicBezTo>
                  <a:pt x="3195589" y="2480231"/>
                  <a:pt x="2480232" y="3195588"/>
                  <a:pt x="1597794" y="3195588"/>
                </a:cubicBezTo>
                <a:cubicBezTo>
                  <a:pt x="715357" y="3195588"/>
                  <a:pt x="0" y="2480231"/>
                  <a:pt x="0" y="1597794"/>
                </a:cubicBezTo>
                <a:cubicBezTo>
                  <a:pt x="0" y="715357"/>
                  <a:pt x="715357" y="0"/>
                  <a:pt x="1597794" y="0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8" name="文本占位符 4">
            <a:extLst>
              <a:ext uri="{FF2B5EF4-FFF2-40B4-BE49-F238E27FC236}">
                <a16:creationId xmlns:a16="http://schemas.microsoft.com/office/drawing/2014/main" id="{9626673A-8072-4B3D-8765-A13D1D247D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913" y="319319"/>
            <a:ext cx="5531167" cy="332399"/>
          </a:xfrm>
          <a:prstGeom prst="rect">
            <a:avLst/>
          </a:prstGeom>
          <a:noFill/>
        </p:spPr>
        <p:txBody>
          <a:bodyPr wrap="square" lIns="0" tIns="0" rIns="360000" bIns="0" anchor="ctr" anchorCtr="0">
            <a:spAutoFit/>
          </a:bodyPr>
          <a:lstStyle>
            <a:lvl1pPr marL="0" indent="0" algn="l">
              <a:buNone/>
              <a:defRPr sz="2400" b="1">
                <a:gradFill>
                  <a:gsLst>
                    <a:gs pos="0">
                      <a:schemeClr val="accent1">
                        <a:alpha val="8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6D8712D7-D74D-4FCF-BE44-9F04BF94DD41}"/>
              </a:ext>
            </a:extLst>
          </p:cNvPr>
          <p:cNvSpPr/>
          <p:nvPr userDrawn="1"/>
        </p:nvSpPr>
        <p:spPr>
          <a:xfrm>
            <a:off x="1" y="263525"/>
            <a:ext cx="577850" cy="344830"/>
          </a:xfrm>
          <a:custGeom>
            <a:avLst/>
            <a:gdLst>
              <a:gd name="connsiteX0" fmla="*/ 5267 w 658813"/>
              <a:gd name="connsiteY0" fmla="*/ 0 h 344830"/>
              <a:gd name="connsiteX1" fmla="*/ 486398 w 658813"/>
              <a:gd name="connsiteY1" fmla="*/ 0 h 344830"/>
              <a:gd name="connsiteX2" fmla="*/ 658813 w 658813"/>
              <a:gd name="connsiteY2" fmla="*/ 172415 h 344830"/>
              <a:gd name="connsiteX3" fmla="*/ 486398 w 658813"/>
              <a:gd name="connsiteY3" fmla="*/ 344830 h 344830"/>
              <a:gd name="connsiteX4" fmla="*/ 5267 w 658813"/>
              <a:gd name="connsiteY4" fmla="*/ 344830 h 344830"/>
              <a:gd name="connsiteX5" fmla="*/ 0 w 658813"/>
              <a:gd name="connsiteY5" fmla="*/ 343767 h 344830"/>
              <a:gd name="connsiteX6" fmla="*/ 0 w 658813"/>
              <a:gd name="connsiteY6" fmla="*/ 1063 h 3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813" h="344830">
                <a:moveTo>
                  <a:pt x="5267" y="0"/>
                </a:moveTo>
                <a:lnTo>
                  <a:pt x="486398" y="0"/>
                </a:lnTo>
                <a:cubicBezTo>
                  <a:pt x="581620" y="0"/>
                  <a:pt x="658813" y="77193"/>
                  <a:pt x="658813" y="172415"/>
                </a:cubicBezTo>
                <a:cubicBezTo>
                  <a:pt x="658813" y="267637"/>
                  <a:pt x="581620" y="344830"/>
                  <a:pt x="486398" y="344830"/>
                </a:cubicBezTo>
                <a:lnTo>
                  <a:pt x="5267" y="344830"/>
                </a:lnTo>
                <a:lnTo>
                  <a:pt x="0" y="343767"/>
                </a:lnTo>
                <a:lnTo>
                  <a:pt x="0" y="106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68000"/>
                </a:schemeClr>
              </a:gs>
              <a:gs pos="100000">
                <a:schemeClr val="accent3">
                  <a:alpha val="7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man_56832">
            <a:extLst>
              <a:ext uri="{FF2B5EF4-FFF2-40B4-BE49-F238E27FC236}">
                <a16:creationId xmlns:a16="http://schemas.microsoft.com/office/drawing/2014/main" id="{053C2627-9592-4452-8E17-4426D0D7DE63}"/>
              </a:ext>
            </a:extLst>
          </p:cNvPr>
          <p:cNvSpPr>
            <a:spLocks noChangeAspect="1"/>
          </p:cNvSpPr>
          <p:nvPr userDrawn="1"/>
        </p:nvSpPr>
        <p:spPr bwMode="auto">
          <a:xfrm rot="822727">
            <a:off x="244398" y="327585"/>
            <a:ext cx="256524" cy="216712"/>
          </a:xfrm>
          <a:custGeom>
            <a:avLst/>
            <a:gdLst>
              <a:gd name="connsiteX0" fmla="*/ 269370 w 599625"/>
              <a:gd name="connsiteY0" fmla="*/ 367491 h 506566"/>
              <a:gd name="connsiteX1" fmla="*/ 290588 w 599625"/>
              <a:gd name="connsiteY1" fmla="*/ 389596 h 506566"/>
              <a:gd name="connsiteX2" fmla="*/ 310883 w 599625"/>
              <a:gd name="connsiteY2" fmla="*/ 367491 h 506566"/>
              <a:gd name="connsiteX3" fmla="*/ 299813 w 599625"/>
              <a:gd name="connsiteY3" fmla="*/ 368412 h 506566"/>
              <a:gd name="connsiteX4" fmla="*/ 269370 w 599625"/>
              <a:gd name="connsiteY4" fmla="*/ 367491 h 506566"/>
              <a:gd name="connsiteX5" fmla="*/ 438188 w 599625"/>
              <a:gd name="connsiteY5" fmla="*/ 355517 h 506566"/>
              <a:gd name="connsiteX6" fmla="*/ 345015 w 599625"/>
              <a:gd name="connsiteY6" fmla="*/ 366570 h 506566"/>
              <a:gd name="connsiteX7" fmla="*/ 308115 w 599625"/>
              <a:gd name="connsiteY7" fmla="*/ 407095 h 506566"/>
              <a:gd name="connsiteX8" fmla="*/ 445568 w 599625"/>
              <a:gd name="connsiteY8" fmla="*/ 475251 h 506566"/>
              <a:gd name="connsiteX9" fmla="*/ 438188 w 599625"/>
              <a:gd name="connsiteY9" fmla="*/ 355517 h 506566"/>
              <a:gd name="connsiteX10" fmla="*/ 133762 w 599625"/>
              <a:gd name="connsiteY10" fmla="*/ 349991 h 506566"/>
              <a:gd name="connsiteX11" fmla="*/ 125460 w 599625"/>
              <a:gd name="connsiteY11" fmla="*/ 477093 h 506566"/>
              <a:gd name="connsiteX12" fmla="*/ 143910 w 599625"/>
              <a:gd name="connsiteY12" fmla="*/ 481698 h 506566"/>
              <a:gd name="connsiteX13" fmla="*/ 272138 w 599625"/>
              <a:gd name="connsiteY13" fmla="*/ 407095 h 506566"/>
              <a:gd name="connsiteX14" fmla="*/ 235237 w 599625"/>
              <a:gd name="connsiteY14" fmla="*/ 365649 h 506566"/>
              <a:gd name="connsiteX15" fmla="*/ 133762 w 599625"/>
              <a:gd name="connsiteY15" fmla="*/ 349991 h 506566"/>
              <a:gd name="connsiteX16" fmla="*/ 405900 w 599625"/>
              <a:gd name="connsiteY16" fmla="*/ 286440 h 506566"/>
              <a:gd name="connsiteX17" fmla="*/ 380070 w 599625"/>
              <a:gd name="connsiteY17" fmla="*/ 323281 h 506566"/>
              <a:gd name="connsiteX18" fmla="*/ 366233 w 599625"/>
              <a:gd name="connsiteY18" fmla="*/ 340781 h 506566"/>
              <a:gd name="connsiteX19" fmla="*/ 428963 w 599625"/>
              <a:gd name="connsiteY19" fmla="*/ 332492 h 506566"/>
              <a:gd name="connsiteX20" fmla="*/ 405900 w 599625"/>
              <a:gd name="connsiteY20" fmla="*/ 286440 h 506566"/>
              <a:gd name="connsiteX21" fmla="*/ 169740 w 599625"/>
              <a:gd name="connsiteY21" fmla="*/ 276309 h 506566"/>
              <a:gd name="connsiteX22" fmla="*/ 143910 w 599625"/>
              <a:gd name="connsiteY22" fmla="*/ 326966 h 506566"/>
              <a:gd name="connsiteX23" fmla="*/ 214020 w 599625"/>
              <a:gd name="connsiteY23" fmla="*/ 338939 h 506566"/>
              <a:gd name="connsiteX24" fmla="*/ 196492 w 599625"/>
              <a:gd name="connsiteY24" fmla="*/ 315913 h 506566"/>
              <a:gd name="connsiteX25" fmla="*/ 169740 w 599625"/>
              <a:gd name="connsiteY25" fmla="*/ 276309 h 506566"/>
              <a:gd name="connsiteX26" fmla="*/ 299813 w 599625"/>
              <a:gd name="connsiteY26" fmla="*/ 208160 h 506566"/>
              <a:gd name="connsiteX27" fmla="*/ 347822 w 599625"/>
              <a:gd name="connsiteY27" fmla="*/ 256021 h 506566"/>
              <a:gd name="connsiteX28" fmla="*/ 299813 w 599625"/>
              <a:gd name="connsiteY28" fmla="*/ 303882 h 506566"/>
              <a:gd name="connsiteX29" fmla="*/ 251804 w 599625"/>
              <a:gd name="connsiteY29" fmla="*/ 256021 h 506566"/>
              <a:gd name="connsiteX30" fmla="*/ 299813 w 599625"/>
              <a:gd name="connsiteY30" fmla="*/ 208160 h 506566"/>
              <a:gd name="connsiteX31" fmla="*/ 122692 w 599625"/>
              <a:gd name="connsiteY31" fmla="*/ 190653 h 506566"/>
              <a:gd name="connsiteX32" fmla="*/ 24907 w 599625"/>
              <a:gd name="connsiteY32" fmla="*/ 256046 h 506566"/>
              <a:gd name="connsiteX33" fmla="*/ 119002 w 599625"/>
              <a:gd name="connsiteY33" fmla="*/ 320518 h 506566"/>
              <a:gd name="connsiteX34" fmla="*/ 155902 w 599625"/>
              <a:gd name="connsiteY34" fmla="*/ 253283 h 506566"/>
              <a:gd name="connsiteX35" fmla="*/ 122692 w 599625"/>
              <a:gd name="connsiteY35" fmla="*/ 190653 h 506566"/>
              <a:gd name="connsiteX36" fmla="*/ 461250 w 599625"/>
              <a:gd name="connsiteY36" fmla="*/ 186048 h 506566"/>
              <a:gd name="connsiteX37" fmla="*/ 420660 w 599625"/>
              <a:gd name="connsiteY37" fmla="*/ 262494 h 506566"/>
              <a:gd name="connsiteX38" fmla="*/ 452948 w 599625"/>
              <a:gd name="connsiteY38" fmla="*/ 327887 h 506566"/>
              <a:gd name="connsiteX39" fmla="*/ 574718 w 599625"/>
              <a:gd name="connsiteY39" fmla="*/ 256046 h 506566"/>
              <a:gd name="connsiteX40" fmla="*/ 461250 w 599625"/>
              <a:gd name="connsiteY40" fmla="*/ 186048 h 506566"/>
              <a:gd name="connsiteX41" fmla="*/ 210330 w 599625"/>
              <a:gd name="connsiteY41" fmla="*/ 174074 h 506566"/>
              <a:gd name="connsiteX42" fmla="*/ 146677 w 599625"/>
              <a:gd name="connsiteY42" fmla="*/ 184206 h 506566"/>
              <a:gd name="connsiteX43" fmla="*/ 170662 w 599625"/>
              <a:gd name="connsiteY43" fmla="*/ 229336 h 506566"/>
              <a:gd name="connsiteX44" fmla="*/ 198337 w 599625"/>
              <a:gd name="connsiteY44" fmla="*/ 188811 h 506566"/>
              <a:gd name="connsiteX45" fmla="*/ 210330 w 599625"/>
              <a:gd name="connsiteY45" fmla="*/ 174074 h 506566"/>
              <a:gd name="connsiteX46" fmla="*/ 359775 w 599625"/>
              <a:gd name="connsiteY46" fmla="*/ 171311 h 506566"/>
              <a:gd name="connsiteX47" fmla="*/ 373613 w 599625"/>
              <a:gd name="connsiteY47" fmla="*/ 188811 h 506566"/>
              <a:gd name="connsiteX48" fmla="*/ 405900 w 599625"/>
              <a:gd name="connsiteY48" fmla="*/ 238547 h 506566"/>
              <a:gd name="connsiteX49" fmla="*/ 436343 w 599625"/>
              <a:gd name="connsiteY49" fmla="*/ 180521 h 506566"/>
              <a:gd name="connsiteX50" fmla="*/ 359775 w 599625"/>
              <a:gd name="connsiteY50" fmla="*/ 171311 h 506566"/>
              <a:gd name="connsiteX51" fmla="*/ 299813 w 599625"/>
              <a:gd name="connsiteY51" fmla="*/ 168548 h 506566"/>
              <a:gd name="connsiteX52" fmla="*/ 243540 w 599625"/>
              <a:gd name="connsiteY52" fmla="*/ 170390 h 506566"/>
              <a:gd name="connsiteX53" fmla="*/ 217710 w 599625"/>
              <a:gd name="connsiteY53" fmla="*/ 203547 h 506566"/>
              <a:gd name="connsiteX54" fmla="*/ 184500 w 599625"/>
              <a:gd name="connsiteY54" fmla="*/ 253283 h 506566"/>
              <a:gd name="connsiteX55" fmla="*/ 215865 w 599625"/>
              <a:gd name="connsiteY55" fmla="*/ 301177 h 506566"/>
              <a:gd name="connsiteX56" fmla="*/ 247230 w 599625"/>
              <a:gd name="connsiteY56" fmla="*/ 341702 h 506566"/>
              <a:gd name="connsiteX57" fmla="*/ 299813 w 599625"/>
              <a:gd name="connsiteY57" fmla="*/ 343544 h 506566"/>
              <a:gd name="connsiteX58" fmla="*/ 333023 w 599625"/>
              <a:gd name="connsiteY58" fmla="*/ 342623 h 506566"/>
              <a:gd name="connsiteX59" fmla="*/ 359775 w 599625"/>
              <a:gd name="connsiteY59" fmla="*/ 308545 h 506566"/>
              <a:gd name="connsiteX60" fmla="*/ 392063 w 599625"/>
              <a:gd name="connsiteY60" fmla="*/ 262494 h 506566"/>
              <a:gd name="connsiteX61" fmla="*/ 353318 w 599625"/>
              <a:gd name="connsiteY61" fmla="*/ 202626 h 506566"/>
              <a:gd name="connsiteX62" fmla="*/ 327488 w 599625"/>
              <a:gd name="connsiteY62" fmla="*/ 169469 h 506566"/>
              <a:gd name="connsiteX63" fmla="*/ 299813 w 599625"/>
              <a:gd name="connsiteY63" fmla="*/ 168548 h 506566"/>
              <a:gd name="connsiteX64" fmla="*/ 286898 w 599625"/>
              <a:gd name="connsiteY64" fmla="*/ 122497 h 506566"/>
              <a:gd name="connsiteX65" fmla="*/ 265680 w 599625"/>
              <a:gd name="connsiteY65" fmla="*/ 144601 h 506566"/>
              <a:gd name="connsiteX66" fmla="*/ 299813 w 599625"/>
              <a:gd name="connsiteY66" fmla="*/ 144601 h 506566"/>
              <a:gd name="connsiteX67" fmla="*/ 307193 w 599625"/>
              <a:gd name="connsiteY67" fmla="*/ 144601 h 506566"/>
              <a:gd name="connsiteX68" fmla="*/ 286898 w 599625"/>
              <a:gd name="connsiteY68" fmla="*/ 122497 h 506566"/>
              <a:gd name="connsiteX69" fmla="*/ 434498 w 599625"/>
              <a:gd name="connsiteY69" fmla="*/ 30394 h 506566"/>
              <a:gd name="connsiteX70" fmla="*/ 305348 w 599625"/>
              <a:gd name="connsiteY70" fmla="*/ 105918 h 506566"/>
              <a:gd name="connsiteX71" fmla="*/ 339480 w 599625"/>
              <a:gd name="connsiteY71" fmla="*/ 145522 h 506566"/>
              <a:gd name="connsiteX72" fmla="*/ 445568 w 599625"/>
              <a:gd name="connsiteY72" fmla="*/ 157496 h 506566"/>
              <a:gd name="connsiteX73" fmla="*/ 452948 w 599625"/>
              <a:gd name="connsiteY73" fmla="*/ 34999 h 506566"/>
              <a:gd name="connsiteX74" fmla="*/ 434498 w 599625"/>
              <a:gd name="connsiteY74" fmla="*/ 30394 h 506566"/>
              <a:gd name="connsiteX75" fmla="*/ 140220 w 599625"/>
              <a:gd name="connsiteY75" fmla="*/ 24868 h 506566"/>
              <a:gd name="connsiteX76" fmla="*/ 124537 w 599625"/>
              <a:gd name="connsiteY76" fmla="*/ 28552 h 506566"/>
              <a:gd name="connsiteX77" fmla="*/ 122692 w 599625"/>
              <a:gd name="connsiteY77" fmla="*/ 123418 h 506566"/>
              <a:gd name="connsiteX78" fmla="*/ 136530 w 599625"/>
              <a:gd name="connsiteY78" fmla="*/ 161180 h 506566"/>
              <a:gd name="connsiteX79" fmla="*/ 231547 w 599625"/>
              <a:gd name="connsiteY79" fmla="*/ 147364 h 506566"/>
              <a:gd name="connsiteX80" fmla="*/ 270293 w 599625"/>
              <a:gd name="connsiteY80" fmla="*/ 104997 h 506566"/>
              <a:gd name="connsiteX81" fmla="*/ 140220 w 599625"/>
              <a:gd name="connsiteY81" fmla="*/ 24868 h 506566"/>
              <a:gd name="connsiteX82" fmla="*/ 140220 w 599625"/>
              <a:gd name="connsiteY82" fmla="*/ 0 h 506566"/>
              <a:gd name="connsiteX83" fmla="*/ 287820 w 599625"/>
              <a:gd name="connsiteY83" fmla="*/ 87498 h 506566"/>
              <a:gd name="connsiteX84" fmla="*/ 434498 w 599625"/>
              <a:gd name="connsiteY84" fmla="*/ 5526 h 506566"/>
              <a:gd name="connsiteX85" fmla="*/ 467708 w 599625"/>
              <a:gd name="connsiteY85" fmla="*/ 15657 h 506566"/>
              <a:gd name="connsiteX86" fmla="*/ 470475 w 599625"/>
              <a:gd name="connsiteY86" fmla="*/ 163022 h 506566"/>
              <a:gd name="connsiteX87" fmla="*/ 599625 w 599625"/>
              <a:gd name="connsiteY87" fmla="*/ 256046 h 506566"/>
              <a:gd name="connsiteX88" fmla="*/ 462173 w 599625"/>
              <a:gd name="connsiteY88" fmla="*/ 350912 h 506566"/>
              <a:gd name="connsiteX89" fmla="*/ 459405 w 599625"/>
              <a:gd name="connsiteY89" fmla="*/ 495514 h 506566"/>
              <a:gd name="connsiteX90" fmla="*/ 428963 w 599625"/>
              <a:gd name="connsiteY90" fmla="*/ 504724 h 506566"/>
              <a:gd name="connsiteX91" fmla="*/ 289665 w 599625"/>
              <a:gd name="connsiteY91" fmla="*/ 424595 h 506566"/>
              <a:gd name="connsiteX92" fmla="*/ 143910 w 599625"/>
              <a:gd name="connsiteY92" fmla="*/ 506566 h 506566"/>
              <a:gd name="connsiteX93" fmla="*/ 110700 w 599625"/>
              <a:gd name="connsiteY93" fmla="*/ 496435 h 506566"/>
              <a:gd name="connsiteX94" fmla="*/ 109777 w 599625"/>
              <a:gd name="connsiteY94" fmla="*/ 343544 h 506566"/>
              <a:gd name="connsiteX95" fmla="*/ 0 w 599625"/>
              <a:gd name="connsiteY95" fmla="*/ 256046 h 506566"/>
              <a:gd name="connsiteX96" fmla="*/ 112545 w 599625"/>
              <a:gd name="connsiteY96" fmla="*/ 167627 h 506566"/>
              <a:gd name="connsiteX97" fmla="*/ 98707 w 599625"/>
              <a:gd name="connsiteY97" fmla="*/ 130786 h 506566"/>
              <a:gd name="connsiteX98" fmla="*/ 109777 w 599625"/>
              <a:gd name="connsiteY98" fmla="*/ 9210 h 506566"/>
              <a:gd name="connsiteX99" fmla="*/ 140220 w 599625"/>
              <a:gd name="connsiteY99" fmla="*/ 0 h 5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99625" h="506566">
                <a:moveTo>
                  <a:pt x="269370" y="367491"/>
                </a:moveTo>
                <a:cubicBezTo>
                  <a:pt x="275828" y="375780"/>
                  <a:pt x="283208" y="383148"/>
                  <a:pt x="290588" y="389596"/>
                </a:cubicBezTo>
                <a:cubicBezTo>
                  <a:pt x="297045" y="383148"/>
                  <a:pt x="304425" y="375780"/>
                  <a:pt x="310883" y="367491"/>
                </a:cubicBezTo>
                <a:cubicBezTo>
                  <a:pt x="307193" y="368412"/>
                  <a:pt x="303503" y="368412"/>
                  <a:pt x="299813" y="368412"/>
                </a:cubicBezTo>
                <a:cubicBezTo>
                  <a:pt x="289665" y="368412"/>
                  <a:pt x="279518" y="367491"/>
                  <a:pt x="269370" y="367491"/>
                </a:cubicBezTo>
                <a:close/>
                <a:moveTo>
                  <a:pt x="438188" y="355517"/>
                </a:moveTo>
                <a:cubicBezTo>
                  <a:pt x="408668" y="361044"/>
                  <a:pt x="377303" y="364728"/>
                  <a:pt x="345015" y="366570"/>
                </a:cubicBezTo>
                <a:cubicBezTo>
                  <a:pt x="333023" y="381306"/>
                  <a:pt x="320108" y="395122"/>
                  <a:pt x="308115" y="407095"/>
                </a:cubicBezTo>
                <a:cubicBezTo>
                  <a:pt x="370845" y="466962"/>
                  <a:pt x="424350" y="489988"/>
                  <a:pt x="445568" y="475251"/>
                </a:cubicBezTo>
                <a:cubicBezTo>
                  <a:pt x="464018" y="462357"/>
                  <a:pt x="461250" y="417226"/>
                  <a:pt x="438188" y="355517"/>
                </a:cubicBezTo>
                <a:close/>
                <a:moveTo>
                  <a:pt x="133762" y="349991"/>
                </a:moveTo>
                <a:cubicBezTo>
                  <a:pt x="107932" y="413542"/>
                  <a:pt x="105165" y="462357"/>
                  <a:pt x="125460" y="477093"/>
                </a:cubicBezTo>
                <a:cubicBezTo>
                  <a:pt x="130072" y="480777"/>
                  <a:pt x="135607" y="481698"/>
                  <a:pt x="143910" y="481698"/>
                </a:cubicBezTo>
                <a:cubicBezTo>
                  <a:pt x="171585" y="481698"/>
                  <a:pt x="219555" y="456831"/>
                  <a:pt x="272138" y="407095"/>
                </a:cubicBezTo>
                <a:cubicBezTo>
                  <a:pt x="260145" y="394201"/>
                  <a:pt x="247230" y="380385"/>
                  <a:pt x="235237" y="365649"/>
                </a:cubicBezTo>
                <a:cubicBezTo>
                  <a:pt x="199260" y="362886"/>
                  <a:pt x="165127" y="357360"/>
                  <a:pt x="133762" y="349991"/>
                </a:cubicBezTo>
                <a:close/>
                <a:moveTo>
                  <a:pt x="405900" y="286440"/>
                </a:moveTo>
                <a:cubicBezTo>
                  <a:pt x="397598" y="298414"/>
                  <a:pt x="388373" y="311308"/>
                  <a:pt x="380070" y="323281"/>
                </a:cubicBezTo>
                <a:cubicBezTo>
                  <a:pt x="375458" y="328808"/>
                  <a:pt x="370845" y="335255"/>
                  <a:pt x="366233" y="340781"/>
                </a:cubicBezTo>
                <a:cubicBezTo>
                  <a:pt x="388373" y="338939"/>
                  <a:pt x="409590" y="336176"/>
                  <a:pt x="428963" y="332492"/>
                </a:cubicBezTo>
                <a:cubicBezTo>
                  <a:pt x="422505" y="317755"/>
                  <a:pt x="414203" y="302098"/>
                  <a:pt x="405900" y="286440"/>
                </a:cubicBezTo>
                <a:close/>
                <a:moveTo>
                  <a:pt x="169740" y="276309"/>
                </a:moveTo>
                <a:cubicBezTo>
                  <a:pt x="159592" y="293809"/>
                  <a:pt x="151290" y="311308"/>
                  <a:pt x="143910" y="326966"/>
                </a:cubicBezTo>
                <a:cubicBezTo>
                  <a:pt x="165127" y="332492"/>
                  <a:pt x="188190" y="336176"/>
                  <a:pt x="214020" y="338939"/>
                </a:cubicBezTo>
                <a:cubicBezTo>
                  <a:pt x="207562" y="331571"/>
                  <a:pt x="202027" y="323281"/>
                  <a:pt x="196492" y="315913"/>
                </a:cubicBezTo>
                <a:cubicBezTo>
                  <a:pt x="187267" y="302098"/>
                  <a:pt x="178042" y="289203"/>
                  <a:pt x="169740" y="276309"/>
                </a:cubicBezTo>
                <a:close/>
                <a:moveTo>
                  <a:pt x="299813" y="208160"/>
                </a:moveTo>
                <a:cubicBezTo>
                  <a:pt x="326328" y="208160"/>
                  <a:pt x="347822" y="229588"/>
                  <a:pt x="347822" y="256021"/>
                </a:cubicBezTo>
                <a:cubicBezTo>
                  <a:pt x="347822" y="282454"/>
                  <a:pt x="326328" y="303882"/>
                  <a:pt x="299813" y="303882"/>
                </a:cubicBezTo>
                <a:cubicBezTo>
                  <a:pt x="273298" y="303882"/>
                  <a:pt x="251804" y="282454"/>
                  <a:pt x="251804" y="256021"/>
                </a:cubicBezTo>
                <a:cubicBezTo>
                  <a:pt x="251804" y="229588"/>
                  <a:pt x="273298" y="208160"/>
                  <a:pt x="299813" y="208160"/>
                </a:cubicBezTo>
                <a:close/>
                <a:moveTo>
                  <a:pt x="122692" y="190653"/>
                </a:moveTo>
                <a:cubicBezTo>
                  <a:pt x="60885" y="207231"/>
                  <a:pt x="24907" y="233021"/>
                  <a:pt x="24907" y="256046"/>
                </a:cubicBezTo>
                <a:cubicBezTo>
                  <a:pt x="24907" y="279072"/>
                  <a:pt x="59962" y="303940"/>
                  <a:pt x="119002" y="320518"/>
                </a:cubicBezTo>
                <a:cubicBezTo>
                  <a:pt x="130072" y="298414"/>
                  <a:pt x="142065" y="275388"/>
                  <a:pt x="155902" y="253283"/>
                </a:cubicBezTo>
                <a:cubicBezTo>
                  <a:pt x="142987" y="232100"/>
                  <a:pt x="131917" y="210916"/>
                  <a:pt x="122692" y="190653"/>
                </a:cubicBezTo>
                <a:close/>
                <a:moveTo>
                  <a:pt x="461250" y="186048"/>
                </a:moveTo>
                <a:cubicBezTo>
                  <a:pt x="450180" y="210916"/>
                  <a:pt x="436343" y="236705"/>
                  <a:pt x="420660" y="262494"/>
                </a:cubicBezTo>
                <a:cubicBezTo>
                  <a:pt x="432653" y="284598"/>
                  <a:pt x="443723" y="306703"/>
                  <a:pt x="452948" y="327887"/>
                </a:cubicBezTo>
                <a:cubicBezTo>
                  <a:pt x="528593" y="310387"/>
                  <a:pt x="574718" y="282756"/>
                  <a:pt x="574718" y="256046"/>
                </a:cubicBezTo>
                <a:cubicBezTo>
                  <a:pt x="574718" y="230258"/>
                  <a:pt x="532283" y="203547"/>
                  <a:pt x="461250" y="186048"/>
                </a:cubicBezTo>
                <a:close/>
                <a:moveTo>
                  <a:pt x="210330" y="174074"/>
                </a:moveTo>
                <a:cubicBezTo>
                  <a:pt x="187267" y="176837"/>
                  <a:pt x="166050" y="180521"/>
                  <a:pt x="146677" y="184206"/>
                </a:cubicBezTo>
                <a:cubicBezTo>
                  <a:pt x="154057" y="198942"/>
                  <a:pt x="161437" y="214600"/>
                  <a:pt x="170662" y="229336"/>
                </a:cubicBezTo>
                <a:cubicBezTo>
                  <a:pt x="178965" y="215521"/>
                  <a:pt x="188190" y="202626"/>
                  <a:pt x="198337" y="188811"/>
                </a:cubicBezTo>
                <a:cubicBezTo>
                  <a:pt x="202027" y="184206"/>
                  <a:pt x="205717" y="178679"/>
                  <a:pt x="210330" y="174074"/>
                </a:cubicBezTo>
                <a:close/>
                <a:moveTo>
                  <a:pt x="359775" y="171311"/>
                </a:moveTo>
                <a:cubicBezTo>
                  <a:pt x="364388" y="176837"/>
                  <a:pt x="369000" y="182364"/>
                  <a:pt x="373613" y="188811"/>
                </a:cubicBezTo>
                <a:cubicBezTo>
                  <a:pt x="384683" y="204468"/>
                  <a:pt x="395753" y="221968"/>
                  <a:pt x="405900" y="238547"/>
                </a:cubicBezTo>
                <a:cubicBezTo>
                  <a:pt x="417893" y="218284"/>
                  <a:pt x="428040" y="198942"/>
                  <a:pt x="436343" y="180521"/>
                </a:cubicBezTo>
                <a:cubicBezTo>
                  <a:pt x="413280" y="176837"/>
                  <a:pt x="387450" y="173153"/>
                  <a:pt x="359775" y="171311"/>
                </a:cubicBezTo>
                <a:close/>
                <a:moveTo>
                  <a:pt x="299813" y="168548"/>
                </a:moveTo>
                <a:cubicBezTo>
                  <a:pt x="280440" y="168548"/>
                  <a:pt x="261990" y="169469"/>
                  <a:pt x="243540" y="170390"/>
                </a:cubicBezTo>
                <a:cubicBezTo>
                  <a:pt x="235237" y="181442"/>
                  <a:pt x="226935" y="192495"/>
                  <a:pt x="217710" y="203547"/>
                </a:cubicBezTo>
                <a:cubicBezTo>
                  <a:pt x="205717" y="220126"/>
                  <a:pt x="194647" y="236705"/>
                  <a:pt x="184500" y="253283"/>
                </a:cubicBezTo>
                <a:cubicBezTo>
                  <a:pt x="193725" y="268941"/>
                  <a:pt x="204795" y="285519"/>
                  <a:pt x="215865" y="301177"/>
                </a:cubicBezTo>
                <a:cubicBezTo>
                  <a:pt x="226935" y="315913"/>
                  <a:pt x="237082" y="328808"/>
                  <a:pt x="247230" y="341702"/>
                </a:cubicBezTo>
                <a:cubicBezTo>
                  <a:pt x="263835" y="342623"/>
                  <a:pt x="281363" y="343544"/>
                  <a:pt x="299813" y="343544"/>
                </a:cubicBezTo>
                <a:cubicBezTo>
                  <a:pt x="310883" y="343544"/>
                  <a:pt x="321953" y="343544"/>
                  <a:pt x="333023" y="342623"/>
                </a:cubicBezTo>
                <a:cubicBezTo>
                  <a:pt x="342248" y="331571"/>
                  <a:pt x="350550" y="320518"/>
                  <a:pt x="359775" y="308545"/>
                </a:cubicBezTo>
                <a:cubicBezTo>
                  <a:pt x="371768" y="292887"/>
                  <a:pt x="381915" y="277230"/>
                  <a:pt x="392063" y="262494"/>
                </a:cubicBezTo>
                <a:cubicBezTo>
                  <a:pt x="380070" y="243152"/>
                  <a:pt x="368078" y="222889"/>
                  <a:pt x="353318" y="202626"/>
                </a:cubicBezTo>
                <a:cubicBezTo>
                  <a:pt x="345015" y="191574"/>
                  <a:pt x="335790" y="179600"/>
                  <a:pt x="327488" y="169469"/>
                </a:cubicBezTo>
                <a:cubicBezTo>
                  <a:pt x="318263" y="168548"/>
                  <a:pt x="309038" y="168548"/>
                  <a:pt x="299813" y="168548"/>
                </a:cubicBezTo>
                <a:close/>
                <a:moveTo>
                  <a:pt x="286898" y="122497"/>
                </a:moveTo>
                <a:cubicBezTo>
                  <a:pt x="280440" y="129865"/>
                  <a:pt x="273060" y="137233"/>
                  <a:pt x="265680" y="144601"/>
                </a:cubicBezTo>
                <a:cubicBezTo>
                  <a:pt x="277673" y="144601"/>
                  <a:pt x="288743" y="144601"/>
                  <a:pt x="299813" y="144601"/>
                </a:cubicBezTo>
                <a:cubicBezTo>
                  <a:pt x="302580" y="144601"/>
                  <a:pt x="304425" y="144601"/>
                  <a:pt x="307193" y="144601"/>
                </a:cubicBezTo>
                <a:cubicBezTo>
                  <a:pt x="300735" y="136312"/>
                  <a:pt x="294278" y="129865"/>
                  <a:pt x="286898" y="122497"/>
                </a:cubicBezTo>
                <a:close/>
                <a:moveTo>
                  <a:pt x="434498" y="30394"/>
                </a:moveTo>
                <a:cubicBezTo>
                  <a:pt x="405900" y="30394"/>
                  <a:pt x="357930" y="56183"/>
                  <a:pt x="305348" y="105918"/>
                </a:cubicBezTo>
                <a:cubicBezTo>
                  <a:pt x="316418" y="117891"/>
                  <a:pt x="328410" y="130786"/>
                  <a:pt x="339480" y="145522"/>
                </a:cubicBezTo>
                <a:cubicBezTo>
                  <a:pt x="376380" y="147364"/>
                  <a:pt x="412358" y="151049"/>
                  <a:pt x="445568" y="157496"/>
                </a:cubicBezTo>
                <a:cubicBezTo>
                  <a:pt x="470475" y="95787"/>
                  <a:pt x="472320" y="49735"/>
                  <a:pt x="452948" y="34999"/>
                </a:cubicBezTo>
                <a:cubicBezTo>
                  <a:pt x="448335" y="32236"/>
                  <a:pt x="441878" y="30394"/>
                  <a:pt x="434498" y="30394"/>
                </a:cubicBezTo>
                <a:close/>
                <a:moveTo>
                  <a:pt x="140220" y="24868"/>
                </a:moveTo>
                <a:cubicBezTo>
                  <a:pt x="133762" y="24868"/>
                  <a:pt x="128227" y="25789"/>
                  <a:pt x="124537" y="28552"/>
                </a:cubicBezTo>
                <a:cubicBezTo>
                  <a:pt x="108855" y="40525"/>
                  <a:pt x="107932" y="75524"/>
                  <a:pt x="122692" y="123418"/>
                </a:cubicBezTo>
                <a:cubicBezTo>
                  <a:pt x="126382" y="135391"/>
                  <a:pt x="130995" y="148285"/>
                  <a:pt x="136530" y="161180"/>
                </a:cubicBezTo>
                <a:cubicBezTo>
                  <a:pt x="166050" y="154733"/>
                  <a:pt x="198337" y="150127"/>
                  <a:pt x="231547" y="147364"/>
                </a:cubicBezTo>
                <a:cubicBezTo>
                  <a:pt x="244462" y="131707"/>
                  <a:pt x="257378" y="117891"/>
                  <a:pt x="270293" y="104997"/>
                </a:cubicBezTo>
                <a:cubicBezTo>
                  <a:pt x="215865" y="51577"/>
                  <a:pt x="167895" y="24868"/>
                  <a:pt x="140220" y="24868"/>
                </a:cubicBezTo>
                <a:close/>
                <a:moveTo>
                  <a:pt x="140220" y="0"/>
                </a:moveTo>
                <a:cubicBezTo>
                  <a:pt x="178965" y="0"/>
                  <a:pt x="232470" y="33157"/>
                  <a:pt x="287820" y="87498"/>
                </a:cubicBezTo>
                <a:cubicBezTo>
                  <a:pt x="342248" y="36841"/>
                  <a:pt x="395753" y="5526"/>
                  <a:pt x="434498" y="5526"/>
                </a:cubicBezTo>
                <a:cubicBezTo>
                  <a:pt x="447413" y="5526"/>
                  <a:pt x="458483" y="9210"/>
                  <a:pt x="467708" y="15657"/>
                </a:cubicBezTo>
                <a:cubicBezTo>
                  <a:pt x="500918" y="39604"/>
                  <a:pt x="496305" y="97629"/>
                  <a:pt x="470475" y="163022"/>
                </a:cubicBezTo>
                <a:cubicBezTo>
                  <a:pt x="545198" y="181442"/>
                  <a:pt x="599625" y="212758"/>
                  <a:pt x="599625" y="256046"/>
                </a:cubicBezTo>
                <a:cubicBezTo>
                  <a:pt x="599625" y="301177"/>
                  <a:pt x="541508" y="332492"/>
                  <a:pt x="462173" y="350912"/>
                </a:cubicBezTo>
                <a:cubicBezTo>
                  <a:pt x="487080" y="416305"/>
                  <a:pt x="491693" y="472488"/>
                  <a:pt x="459405" y="495514"/>
                </a:cubicBezTo>
                <a:cubicBezTo>
                  <a:pt x="451103" y="501040"/>
                  <a:pt x="440955" y="504724"/>
                  <a:pt x="428963" y="504724"/>
                </a:cubicBezTo>
                <a:cubicBezTo>
                  <a:pt x="392985" y="504724"/>
                  <a:pt x="342248" y="474330"/>
                  <a:pt x="289665" y="424595"/>
                </a:cubicBezTo>
                <a:cubicBezTo>
                  <a:pt x="235237" y="476172"/>
                  <a:pt x="181732" y="506566"/>
                  <a:pt x="143910" y="506566"/>
                </a:cubicBezTo>
                <a:cubicBezTo>
                  <a:pt x="130995" y="506566"/>
                  <a:pt x="119925" y="502882"/>
                  <a:pt x="110700" y="496435"/>
                </a:cubicBezTo>
                <a:cubicBezTo>
                  <a:pt x="76567" y="471567"/>
                  <a:pt x="82102" y="411700"/>
                  <a:pt x="109777" y="343544"/>
                </a:cubicBezTo>
                <a:cubicBezTo>
                  <a:pt x="45202" y="325124"/>
                  <a:pt x="0" y="295651"/>
                  <a:pt x="0" y="256046"/>
                </a:cubicBezTo>
                <a:cubicBezTo>
                  <a:pt x="0" y="216442"/>
                  <a:pt x="46125" y="186048"/>
                  <a:pt x="112545" y="167627"/>
                </a:cubicBezTo>
                <a:cubicBezTo>
                  <a:pt x="107010" y="154733"/>
                  <a:pt x="102397" y="142759"/>
                  <a:pt x="98707" y="130786"/>
                </a:cubicBezTo>
                <a:cubicBezTo>
                  <a:pt x="80257" y="69077"/>
                  <a:pt x="83947" y="27631"/>
                  <a:pt x="109777" y="9210"/>
                </a:cubicBezTo>
                <a:cubicBezTo>
                  <a:pt x="118080" y="2763"/>
                  <a:pt x="128227" y="0"/>
                  <a:pt x="140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099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版式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3EFB0A34-54F3-4E2A-90BA-EDECA20B24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2924" y="983575"/>
            <a:ext cx="5286029" cy="5215095"/>
          </a:xfrm>
          <a:custGeom>
            <a:avLst/>
            <a:gdLst>
              <a:gd name="connsiteX0" fmla="*/ 0 w 5286029"/>
              <a:gd name="connsiteY0" fmla="*/ 0 h 5215095"/>
              <a:gd name="connsiteX1" fmla="*/ 5286029 w 5286029"/>
              <a:gd name="connsiteY1" fmla="*/ 0 h 5215095"/>
              <a:gd name="connsiteX2" fmla="*/ 5286029 w 5286029"/>
              <a:gd name="connsiteY2" fmla="*/ 5215095 h 5215095"/>
              <a:gd name="connsiteX3" fmla="*/ 0 w 5286029"/>
              <a:gd name="connsiteY3" fmla="*/ 5215095 h 521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6029" h="5215095">
                <a:moveTo>
                  <a:pt x="0" y="0"/>
                </a:moveTo>
                <a:lnTo>
                  <a:pt x="5286029" y="0"/>
                </a:lnTo>
                <a:lnTo>
                  <a:pt x="5286029" y="5215095"/>
                </a:lnTo>
                <a:lnTo>
                  <a:pt x="0" y="52150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F231FBE-D20A-49A9-9815-3DDC2724D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21316" r="80620" b="20624"/>
          <a:stretch>
            <a:fillRect/>
          </a:stretch>
        </p:blipFill>
        <p:spPr>
          <a:xfrm>
            <a:off x="11533188" y="263525"/>
            <a:ext cx="354012" cy="354012"/>
          </a:xfrm>
          <a:custGeom>
            <a:avLst/>
            <a:gdLst>
              <a:gd name="connsiteX0" fmla="*/ 1597794 w 3195589"/>
              <a:gd name="connsiteY0" fmla="*/ 0 h 3195588"/>
              <a:gd name="connsiteX1" fmla="*/ 3195589 w 3195589"/>
              <a:gd name="connsiteY1" fmla="*/ 1597794 h 3195588"/>
              <a:gd name="connsiteX2" fmla="*/ 1597794 w 3195589"/>
              <a:gd name="connsiteY2" fmla="*/ 3195588 h 3195588"/>
              <a:gd name="connsiteX3" fmla="*/ 0 w 3195589"/>
              <a:gd name="connsiteY3" fmla="*/ 1597794 h 3195588"/>
              <a:gd name="connsiteX4" fmla="*/ 1597794 w 3195589"/>
              <a:gd name="connsiteY4" fmla="*/ 0 h 31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589" h="3195588">
                <a:moveTo>
                  <a:pt x="1597794" y="0"/>
                </a:moveTo>
                <a:cubicBezTo>
                  <a:pt x="2480232" y="0"/>
                  <a:pt x="3195589" y="715357"/>
                  <a:pt x="3195589" y="1597794"/>
                </a:cubicBezTo>
                <a:cubicBezTo>
                  <a:pt x="3195589" y="2480231"/>
                  <a:pt x="2480232" y="3195588"/>
                  <a:pt x="1597794" y="3195588"/>
                </a:cubicBezTo>
                <a:cubicBezTo>
                  <a:pt x="715357" y="3195588"/>
                  <a:pt x="0" y="2480231"/>
                  <a:pt x="0" y="1597794"/>
                </a:cubicBezTo>
                <a:cubicBezTo>
                  <a:pt x="0" y="715357"/>
                  <a:pt x="715357" y="0"/>
                  <a:pt x="1597794" y="0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8" name="文本占位符 4">
            <a:extLst>
              <a:ext uri="{FF2B5EF4-FFF2-40B4-BE49-F238E27FC236}">
                <a16:creationId xmlns:a16="http://schemas.microsoft.com/office/drawing/2014/main" id="{A7B0544C-250F-4D19-88CA-DFBEE0AF04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6913" y="306889"/>
            <a:ext cx="5399087" cy="344830"/>
          </a:xfrm>
          <a:prstGeom prst="rect">
            <a:avLst/>
          </a:prstGeom>
          <a:noFill/>
        </p:spPr>
        <p:txBody>
          <a:bodyPr wrap="square" lIns="0" tIns="0" rIns="360000" bIns="0" anchor="ctr" anchorCtr="0">
            <a:spAutoFit/>
          </a:bodyPr>
          <a:lstStyle>
            <a:lvl1pPr marL="0" indent="0" algn="l">
              <a:buNone/>
              <a:defRPr sz="2400" b="1">
                <a:gradFill>
                  <a:gsLst>
                    <a:gs pos="0">
                      <a:schemeClr val="accent1">
                        <a:alpha val="8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BF171E4A-A3FD-4EFF-9742-0229BA6ED88D}"/>
              </a:ext>
            </a:extLst>
          </p:cNvPr>
          <p:cNvSpPr/>
          <p:nvPr userDrawn="1"/>
        </p:nvSpPr>
        <p:spPr>
          <a:xfrm>
            <a:off x="1" y="263525"/>
            <a:ext cx="577850" cy="344830"/>
          </a:xfrm>
          <a:custGeom>
            <a:avLst/>
            <a:gdLst>
              <a:gd name="connsiteX0" fmla="*/ 5267 w 658813"/>
              <a:gd name="connsiteY0" fmla="*/ 0 h 344830"/>
              <a:gd name="connsiteX1" fmla="*/ 486398 w 658813"/>
              <a:gd name="connsiteY1" fmla="*/ 0 h 344830"/>
              <a:gd name="connsiteX2" fmla="*/ 658813 w 658813"/>
              <a:gd name="connsiteY2" fmla="*/ 172415 h 344830"/>
              <a:gd name="connsiteX3" fmla="*/ 486398 w 658813"/>
              <a:gd name="connsiteY3" fmla="*/ 344830 h 344830"/>
              <a:gd name="connsiteX4" fmla="*/ 5267 w 658813"/>
              <a:gd name="connsiteY4" fmla="*/ 344830 h 344830"/>
              <a:gd name="connsiteX5" fmla="*/ 0 w 658813"/>
              <a:gd name="connsiteY5" fmla="*/ 343767 h 344830"/>
              <a:gd name="connsiteX6" fmla="*/ 0 w 658813"/>
              <a:gd name="connsiteY6" fmla="*/ 1063 h 3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813" h="344830">
                <a:moveTo>
                  <a:pt x="5267" y="0"/>
                </a:moveTo>
                <a:lnTo>
                  <a:pt x="486398" y="0"/>
                </a:lnTo>
                <a:cubicBezTo>
                  <a:pt x="581620" y="0"/>
                  <a:pt x="658813" y="77193"/>
                  <a:pt x="658813" y="172415"/>
                </a:cubicBezTo>
                <a:cubicBezTo>
                  <a:pt x="658813" y="267637"/>
                  <a:pt x="581620" y="344830"/>
                  <a:pt x="486398" y="344830"/>
                </a:cubicBezTo>
                <a:lnTo>
                  <a:pt x="5267" y="344830"/>
                </a:lnTo>
                <a:lnTo>
                  <a:pt x="0" y="343767"/>
                </a:lnTo>
                <a:lnTo>
                  <a:pt x="0" y="106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68000"/>
                </a:schemeClr>
              </a:gs>
              <a:gs pos="100000">
                <a:schemeClr val="accent3">
                  <a:alpha val="7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man_56832">
            <a:extLst>
              <a:ext uri="{FF2B5EF4-FFF2-40B4-BE49-F238E27FC236}">
                <a16:creationId xmlns:a16="http://schemas.microsoft.com/office/drawing/2014/main" id="{1863EFCA-41BF-4A37-ACCC-504843154D33}"/>
              </a:ext>
            </a:extLst>
          </p:cNvPr>
          <p:cNvSpPr>
            <a:spLocks noChangeAspect="1"/>
          </p:cNvSpPr>
          <p:nvPr userDrawn="1"/>
        </p:nvSpPr>
        <p:spPr bwMode="auto">
          <a:xfrm rot="822727">
            <a:off x="244398" y="327585"/>
            <a:ext cx="256524" cy="216712"/>
          </a:xfrm>
          <a:custGeom>
            <a:avLst/>
            <a:gdLst>
              <a:gd name="connsiteX0" fmla="*/ 269370 w 599625"/>
              <a:gd name="connsiteY0" fmla="*/ 367491 h 506566"/>
              <a:gd name="connsiteX1" fmla="*/ 290588 w 599625"/>
              <a:gd name="connsiteY1" fmla="*/ 389596 h 506566"/>
              <a:gd name="connsiteX2" fmla="*/ 310883 w 599625"/>
              <a:gd name="connsiteY2" fmla="*/ 367491 h 506566"/>
              <a:gd name="connsiteX3" fmla="*/ 299813 w 599625"/>
              <a:gd name="connsiteY3" fmla="*/ 368412 h 506566"/>
              <a:gd name="connsiteX4" fmla="*/ 269370 w 599625"/>
              <a:gd name="connsiteY4" fmla="*/ 367491 h 506566"/>
              <a:gd name="connsiteX5" fmla="*/ 438188 w 599625"/>
              <a:gd name="connsiteY5" fmla="*/ 355517 h 506566"/>
              <a:gd name="connsiteX6" fmla="*/ 345015 w 599625"/>
              <a:gd name="connsiteY6" fmla="*/ 366570 h 506566"/>
              <a:gd name="connsiteX7" fmla="*/ 308115 w 599625"/>
              <a:gd name="connsiteY7" fmla="*/ 407095 h 506566"/>
              <a:gd name="connsiteX8" fmla="*/ 445568 w 599625"/>
              <a:gd name="connsiteY8" fmla="*/ 475251 h 506566"/>
              <a:gd name="connsiteX9" fmla="*/ 438188 w 599625"/>
              <a:gd name="connsiteY9" fmla="*/ 355517 h 506566"/>
              <a:gd name="connsiteX10" fmla="*/ 133762 w 599625"/>
              <a:gd name="connsiteY10" fmla="*/ 349991 h 506566"/>
              <a:gd name="connsiteX11" fmla="*/ 125460 w 599625"/>
              <a:gd name="connsiteY11" fmla="*/ 477093 h 506566"/>
              <a:gd name="connsiteX12" fmla="*/ 143910 w 599625"/>
              <a:gd name="connsiteY12" fmla="*/ 481698 h 506566"/>
              <a:gd name="connsiteX13" fmla="*/ 272138 w 599625"/>
              <a:gd name="connsiteY13" fmla="*/ 407095 h 506566"/>
              <a:gd name="connsiteX14" fmla="*/ 235237 w 599625"/>
              <a:gd name="connsiteY14" fmla="*/ 365649 h 506566"/>
              <a:gd name="connsiteX15" fmla="*/ 133762 w 599625"/>
              <a:gd name="connsiteY15" fmla="*/ 349991 h 506566"/>
              <a:gd name="connsiteX16" fmla="*/ 405900 w 599625"/>
              <a:gd name="connsiteY16" fmla="*/ 286440 h 506566"/>
              <a:gd name="connsiteX17" fmla="*/ 380070 w 599625"/>
              <a:gd name="connsiteY17" fmla="*/ 323281 h 506566"/>
              <a:gd name="connsiteX18" fmla="*/ 366233 w 599625"/>
              <a:gd name="connsiteY18" fmla="*/ 340781 h 506566"/>
              <a:gd name="connsiteX19" fmla="*/ 428963 w 599625"/>
              <a:gd name="connsiteY19" fmla="*/ 332492 h 506566"/>
              <a:gd name="connsiteX20" fmla="*/ 405900 w 599625"/>
              <a:gd name="connsiteY20" fmla="*/ 286440 h 506566"/>
              <a:gd name="connsiteX21" fmla="*/ 169740 w 599625"/>
              <a:gd name="connsiteY21" fmla="*/ 276309 h 506566"/>
              <a:gd name="connsiteX22" fmla="*/ 143910 w 599625"/>
              <a:gd name="connsiteY22" fmla="*/ 326966 h 506566"/>
              <a:gd name="connsiteX23" fmla="*/ 214020 w 599625"/>
              <a:gd name="connsiteY23" fmla="*/ 338939 h 506566"/>
              <a:gd name="connsiteX24" fmla="*/ 196492 w 599625"/>
              <a:gd name="connsiteY24" fmla="*/ 315913 h 506566"/>
              <a:gd name="connsiteX25" fmla="*/ 169740 w 599625"/>
              <a:gd name="connsiteY25" fmla="*/ 276309 h 506566"/>
              <a:gd name="connsiteX26" fmla="*/ 299813 w 599625"/>
              <a:gd name="connsiteY26" fmla="*/ 208160 h 506566"/>
              <a:gd name="connsiteX27" fmla="*/ 347822 w 599625"/>
              <a:gd name="connsiteY27" fmla="*/ 256021 h 506566"/>
              <a:gd name="connsiteX28" fmla="*/ 299813 w 599625"/>
              <a:gd name="connsiteY28" fmla="*/ 303882 h 506566"/>
              <a:gd name="connsiteX29" fmla="*/ 251804 w 599625"/>
              <a:gd name="connsiteY29" fmla="*/ 256021 h 506566"/>
              <a:gd name="connsiteX30" fmla="*/ 299813 w 599625"/>
              <a:gd name="connsiteY30" fmla="*/ 208160 h 506566"/>
              <a:gd name="connsiteX31" fmla="*/ 122692 w 599625"/>
              <a:gd name="connsiteY31" fmla="*/ 190653 h 506566"/>
              <a:gd name="connsiteX32" fmla="*/ 24907 w 599625"/>
              <a:gd name="connsiteY32" fmla="*/ 256046 h 506566"/>
              <a:gd name="connsiteX33" fmla="*/ 119002 w 599625"/>
              <a:gd name="connsiteY33" fmla="*/ 320518 h 506566"/>
              <a:gd name="connsiteX34" fmla="*/ 155902 w 599625"/>
              <a:gd name="connsiteY34" fmla="*/ 253283 h 506566"/>
              <a:gd name="connsiteX35" fmla="*/ 122692 w 599625"/>
              <a:gd name="connsiteY35" fmla="*/ 190653 h 506566"/>
              <a:gd name="connsiteX36" fmla="*/ 461250 w 599625"/>
              <a:gd name="connsiteY36" fmla="*/ 186048 h 506566"/>
              <a:gd name="connsiteX37" fmla="*/ 420660 w 599625"/>
              <a:gd name="connsiteY37" fmla="*/ 262494 h 506566"/>
              <a:gd name="connsiteX38" fmla="*/ 452948 w 599625"/>
              <a:gd name="connsiteY38" fmla="*/ 327887 h 506566"/>
              <a:gd name="connsiteX39" fmla="*/ 574718 w 599625"/>
              <a:gd name="connsiteY39" fmla="*/ 256046 h 506566"/>
              <a:gd name="connsiteX40" fmla="*/ 461250 w 599625"/>
              <a:gd name="connsiteY40" fmla="*/ 186048 h 506566"/>
              <a:gd name="connsiteX41" fmla="*/ 210330 w 599625"/>
              <a:gd name="connsiteY41" fmla="*/ 174074 h 506566"/>
              <a:gd name="connsiteX42" fmla="*/ 146677 w 599625"/>
              <a:gd name="connsiteY42" fmla="*/ 184206 h 506566"/>
              <a:gd name="connsiteX43" fmla="*/ 170662 w 599625"/>
              <a:gd name="connsiteY43" fmla="*/ 229336 h 506566"/>
              <a:gd name="connsiteX44" fmla="*/ 198337 w 599625"/>
              <a:gd name="connsiteY44" fmla="*/ 188811 h 506566"/>
              <a:gd name="connsiteX45" fmla="*/ 210330 w 599625"/>
              <a:gd name="connsiteY45" fmla="*/ 174074 h 506566"/>
              <a:gd name="connsiteX46" fmla="*/ 359775 w 599625"/>
              <a:gd name="connsiteY46" fmla="*/ 171311 h 506566"/>
              <a:gd name="connsiteX47" fmla="*/ 373613 w 599625"/>
              <a:gd name="connsiteY47" fmla="*/ 188811 h 506566"/>
              <a:gd name="connsiteX48" fmla="*/ 405900 w 599625"/>
              <a:gd name="connsiteY48" fmla="*/ 238547 h 506566"/>
              <a:gd name="connsiteX49" fmla="*/ 436343 w 599625"/>
              <a:gd name="connsiteY49" fmla="*/ 180521 h 506566"/>
              <a:gd name="connsiteX50" fmla="*/ 359775 w 599625"/>
              <a:gd name="connsiteY50" fmla="*/ 171311 h 506566"/>
              <a:gd name="connsiteX51" fmla="*/ 299813 w 599625"/>
              <a:gd name="connsiteY51" fmla="*/ 168548 h 506566"/>
              <a:gd name="connsiteX52" fmla="*/ 243540 w 599625"/>
              <a:gd name="connsiteY52" fmla="*/ 170390 h 506566"/>
              <a:gd name="connsiteX53" fmla="*/ 217710 w 599625"/>
              <a:gd name="connsiteY53" fmla="*/ 203547 h 506566"/>
              <a:gd name="connsiteX54" fmla="*/ 184500 w 599625"/>
              <a:gd name="connsiteY54" fmla="*/ 253283 h 506566"/>
              <a:gd name="connsiteX55" fmla="*/ 215865 w 599625"/>
              <a:gd name="connsiteY55" fmla="*/ 301177 h 506566"/>
              <a:gd name="connsiteX56" fmla="*/ 247230 w 599625"/>
              <a:gd name="connsiteY56" fmla="*/ 341702 h 506566"/>
              <a:gd name="connsiteX57" fmla="*/ 299813 w 599625"/>
              <a:gd name="connsiteY57" fmla="*/ 343544 h 506566"/>
              <a:gd name="connsiteX58" fmla="*/ 333023 w 599625"/>
              <a:gd name="connsiteY58" fmla="*/ 342623 h 506566"/>
              <a:gd name="connsiteX59" fmla="*/ 359775 w 599625"/>
              <a:gd name="connsiteY59" fmla="*/ 308545 h 506566"/>
              <a:gd name="connsiteX60" fmla="*/ 392063 w 599625"/>
              <a:gd name="connsiteY60" fmla="*/ 262494 h 506566"/>
              <a:gd name="connsiteX61" fmla="*/ 353318 w 599625"/>
              <a:gd name="connsiteY61" fmla="*/ 202626 h 506566"/>
              <a:gd name="connsiteX62" fmla="*/ 327488 w 599625"/>
              <a:gd name="connsiteY62" fmla="*/ 169469 h 506566"/>
              <a:gd name="connsiteX63" fmla="*/ 299813 w 599625"/>
              <a:gd name="connsiteY63" fmla="*/ 168548 h 506566"/>
              <a:gd name="connsiteX64" fmla="*/ 286898 w 599625"/>
              <a:gd name="connsiteY64" fmla="*/ 122497 h 506566"/>
              <a:gd name="connsiteX65" fmla="*/ 265680 w 599625"/>
              <a:gd name="connsiteY65" fmla="*/ 144601 h 506566"/>
              <a:gd name="connsiteX66" fmla="*/ 299813 w 599625"/>
              <a:gd name="connsiteY66" fmla="*/ 144601 h 506566"/>
              <a:gd name="connsiteX67" fmla="*/ 307193 w 599625"/>
              <a:gd name="connsiteY67" fmla="*/ 144601 h 506566"/>
              <a:gd name="connsiteX68" fmla="*/ 286898 w 599625"/>
              <a:gd name="connsiteY68" fmla="*/ 122497 h 506566"/>
              <a:gd name="connsiteX69" fmla="*/ 434498 w 599625"/>
              <a:gd name="connsiteY69" fmla="*/ 30394 h 506566"/>
              <a:gd name="connsiteX70" fmla="*/ 305348 w 599625"/>
              <a:gd name="connsiteY70" fmla="*/ 105918 h 506566"/>
              <a:gd name="connsiteX71" fmla="*/ 339480 w 599625"/>
              <a:gd name="connsiteY71" fmla="*/ 145522 h 506566"/>
              <a:gd name="connsiteX72" fmla="*/ 445568 w 599625"/>
              <a:gd name="connsiteY72" fmla="*/ 157496 h 506566"/>
              <a:gd name="connsiteX73" fmla="*/ 452948 w 599625"/>
              <a:gd name="connsiteY73" fmla="*/ 34999 h 506566"/>
              <a:gd name="connsiteX74" fmla="*/ 434498 w 599625"/>
              <a:gd name="connsiteY74" fmla="*/ 30394 h 506566"/>
              <a:gd name="connsiteX75" fmla="*/ 140220 w 599625"/>
              <a:gd name="connsiteY75" fmla="*/ 24868 h 506566"/>
              <a:gd name="connsiteX76" fmla="*/ 124537 w 599625"/>
              <a:gd name="connsiteY76" fmla="*/ 28552 h 506566"/>
              <a:gd name="connsiteX77" fmla="*/ 122692 w 599625"/>
              <a:gd name="connsiteY77" fmla="*/ 123418 h 506566"/>
              <a:gd name="connsiteX78" fmla="*/ 136530 w 599625"/>
              <a:gd name="connsiteY78" fmla="*/ 161180 h 506566"/>
              <a:gd name="connsiteX79" fmla="*/ 231547 w 599625"/>
              <a:gd name="connsiteY79" fmla="*/ 147364 h 506566"/>
              <a:gd name="connsiteX80" fmla="*/ 270293 w 599625"/>
              <a:gd name="connsiteY80" fmla="*/ 104997 h 506566"/>
              <a:gd name="connsiteX81" fmla="*/ 140220 w 599625"/>
              <a:gd name="connsiteY81" fmla="*/ 24868 h 506566"/>
              <a:gd name="connsiteX82" fmla="*/ 140220 w 599625"/>
              <a:gd name="connsiteY82" fmla="*/ 0 h 506566"/>
              <a:gd name="connsiteX83" fmla="*/ 287820 w 599625"/>
              <a:gd name="connsiteY83" fmla="*/ 87498 h 506566"/>
              <a:gd name="connsiteX84" fmla="*/ 434498 w 599625"/>
              <a:gd name="connsiteY84" fmla="*/ 5526 h 506566"/>
              <a:gd name="connsiteX85" fmla="*/ 467708 w 599625"/>
              <a:gd name="connsiteY85" fmla="*/ 15657 h 506566"/>
              <a:gd name="connsiteX86" fmla="*/ 470475 w 599625"/>
              <a:gd name="connsiteY86" fmla="*/ 163022 h 506566"/>
              <a:gd name="connsiteX87" fmla="*/ 599625 w 599625"/>
              <a:gd name="connsiteY87" fmla="*/ 256046 h 506566"/>
              <a:gd name="connsiteX88" fmla="*/ 462173 w 599625"/>
              <a:gd name="connsiteY88" fmla="*/ 350912 h 506566"/>
              <a:gd name="connsiteX89" fmla="*/ 459405 w 599625"/>
              <a:gd name="connsiteY89" fmla="*/ 495514 h 506566"/>
              <a:gd name="connsiteX90" fmla="*/ 428963 w 599625"/>
              <a:gd name="connsiteY90" fmla="*/ 504724 h 506566"/>
              <a:gd name="connsiteX91" fmla="*/ 289665 w 599625"/>
              <a:gd name="connsiteY91" fmla="*/ 424595 h 506566"/>
              <a:gd name="connsiteX92" fmla="*/ 143910 w 599625"/>
              <a:gd name="connsiteY92" fmla="*/ 506566 h 506566"/>
              <a:gd name="connsiteX93" fmla="*/ 110700 w 599625"/>
              <a:gd name="connsiteY93" fmla="*/ 496435 h 506566"/>
              <a:gd name="connsiteX94" fmla="*/ 109777 w 599625"/>
              <a:gd name="connsiteY94" fmla="*/ 343544 h 506566"/>
              <a:gd name="connsiteX95" fmla="*/ 0 w 599625"/>
              <a:gd name="connsiteY95" fmla="*/ 256046 h 506566"/>
              <a:gd name="connsiteX96" fmla="*/ 112545 w 599625"/>
              <a:gd name="connsiteY96" fmla="*/ 167627 h 506566"/>
              <a:gd name="connsiteX97" fmla="*/ 98707 w 599625"/>
              <a:gd name="connsiteY97" fmla="*/ 130786 h 506566"/>
              <a:gd name="connsiteX98" fmla="*/ 109777 w 599625"/>
              <a:gd name="connsiteY98" fmla="*/ 9210 h 506566"/>
              <a:gd name="connsiteX99" fmla="*/ 140220 w 599625"/>
              <a:gd name="connsiteY99" fmla="*/ 0 h 5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99625" h="506566">
                <a:moveTo>
                  <a:pt x="269370" y="367491"/>
                </a:moveTo>
                <a:cubicBezTo>
                  <a:pt x="275828" y="375780"/>
                  <a:pt x="283208" y="383148"/>
                  <a:pt x="290588" y="389596"/>
                </a:cubicBezTo>
                <a:cubicBezTo>
                  <a:pt x="297045" y="383148"/>
                  <a:pt x="304425" y="375780"/>
                  <a:pt x="310883" y="367491"/>
                </a:cubicBezTo>
                <a:cubicBezTo>
                  <a:pt x="307193" y="368412"/>
                  <a:pt x="303503" y="368412"/>
                  <a:pt x="299813" y="368412"/>
                </a:cubicBezTo>
                <a:cubicBezTo>
                  <a:pt x="289665" y="368412"/>
                  <a:pt x="279518" y="367491"/>
                  <a:pt x="269370" y="367491"/>
                </a:cubicBezTo>
                <a:close/>
                <a:moveTo>
                  <a:pt x="438188" y="355517"/>
                </a:moveTo>
                <a:cubicBezTo>
                  <a:pt x="408668" y="361044"/>
                  <a:pt x="377303" y="364728"/>
                  <a:pt x="345015" y="366570"/>
                </a:cubicBezTo>
                <a:cubicBezTo>
                  <a:pt x="333023" y="381306"/>
                  <a:pt x="320108" y="395122"/>
                  <a:pt x="308115" y="407095"/>
                </a:cubicBezTo>
                <a:cubicBezTo>
                  <a:pt x="370845" y="466962"/>
                  <a:pt x="424350" y="489988"/>
                  <a:pt x="445568" y="475251"/>
                </a:cubicBezTo>
                <a:cubicBezTo>
                  <a:pt x="464018" y="462357"/>
                  <a:pt x="461250" y="417226"/>
                  <a:pt x="438188" y="355517"/>
                </a:cubicBezTo>
                <a:close/>
                <a:moveTo>
                  <a:pt x="133762" y="349991"/>
                </a:moveTo>
                <a:cubicBezTo>
                  <a:pt x="107932" y="413542"/>
                  <a:pt x="105165" y="462357"/>
                  <a:pt x="125460" y="477093"/>
                </a:cubicBezTo>
                <a:cubicBezTo>
                  <a:pt x="130072" y="480777"/>
                  <a:pt x="135607" y="481698"/>
                  <a:pt x="143910" y="481698"/>
                </a:cubicBezTo>
                <a:cubicBezTo>
                  <a:pt x="171585" y="481698"/>
                  <a:pt x="219555" y="456831"/>
                  <a:pt x="272138" y="407095"/>
                </a:cubicBezTo>
                <a:cubicBezTo>
                  <a:pt x="260145" y="394201"/>
                  <a:pt x="247230" y="380385"/>
                  <a:pt x="235237" y="365649"/>
                </a:cubicBezTo>
                <a:cubicBezTo>
                  <a:pt x="199260" y="362886"/>
                  <a:pt x="165127" y="357360"/>
                  <a:pt x="133762" y="349991"/>
                </a:cubicBezTo>
                <a:close/>
                <a:moveTo>
                  <a:pt x="405900" y="286440"/>
                </a:moveTo>
                <a:cubicBezTo>
                  <a:pt x="397598" y="298414"/>
                  <a:pt x="388373" y="311308"/>
                  <a:pt x="380070" y="323281"/>
                </a:cubicBezTo>
                <a:cubicBezTo>
                  <a:pt x="375458" y="328808"/>
                  <a:pt x="370845" y="335255"/>
                  <a:pt x="366233" y="340781"/>
                </a:cubicBezTo>
                <a:cubicBezTo>
                  <a:pt x="388373" y="338939"/>
                  <a:pt x="409590" y="336176"/>
                  <a:pt x="428963" y="332492"/>
                </a:cubicBezTo>
                <a:cubicBezTo>
                  <a:pt x="422505" y="317755"/>
                  <a:pt x="414203" y="302098"/>
                  <a:pt x="405900" y="286440"/>
                </a:cubicBezTo>
                <a:close/>
                <a:moveTo>
                  <a:pt x="169740" y="276309"/>
                </a:moveTo>
                <a:cubicBezTo>
                  <a:pt x="159592" y="293809"/>
                  <a:pt x="151290" y="311308"/>
                  <a:pt x="143910" y="326966"/>
                </a:cubicBezTo>
                <a:cubicBezTo>
                  <a:pt x="165127" y="332492"/>
                  <a:pt x="188190" y="336176"/>
                  <a:pt x="214020" y="338939"/>
                </a:cubicBezTo>
                <a:cubicBezTo>
                  <a:pt x="207562" y="331571"/>
                  <a:pt x="202027" y="323281"/>
                  <a:pt x="196492" y="315913"/>
                </a:cubicBezTo>
                <a:cubicBezTo>
                  <a:pt x="187267" y="302098"/>
                  <a:pt x="178042" y="289203"/>
                  <a:pt x="169740" y="276309"/>
                </a:cubicBezTo>
                <a:close/>
                <a:moveTo>
                  <a:pt x="299813" y="208160"/>
                </a:moveTo>
                <a:cubicBezTo>
                  <a:pt x="326328" y="208160"/>
                  <a:pt x="347822" y="229588"/>
                  <a:pt x="347822" y="256021"/>
                </a:cubicBezTo>
                <a:cubicBezTo>
                  <a:pt x="347822" y="282454"/>
                  <a:pt x="326328" y="303882"/>
                  <a:pt x="299813" y="303882"/>
                </a:cubicBezTo>
                <a:cubicBezTo>
                  <a:pt x="273298" y="303882"/>
                  <a:pt x="251804" y="282454"/>
                  <a:pt x="251804" y="256021"/>
                </a:cubicBezTo>
                <a:cubicBezTo>
                  <a:pt x="251804" y="229588"/>
                  <a:pt x="273298" y="208160"/>
                  <a:pt x="299813" y="208160"/>
                </a:cubicBezTo>
                <a:close/>
                <a:moveTo>
                  <a:pt x="122692" y="190653"/>
                </a:moveTo>
                <a:cubicBezTo>
                  <a:pt x="60885" y="207231"/>
                  <a:pt x="24907" y="233021"/>
                  <a:pt x="24907" y="256046"/>
                </a:cubicBezTo>
                <a:cubicBezTo>
                  <a:pt x="24907" y="279072"/>
                  <a:pt x="59962" y="303940"/>
                  <a:pt x="119002" y="320518"/>
                </a:cubicBezTo>
                <a:cubicBezTo>
                  <a:pt x="130072" y="298414"/>
                  <a:pt x="142065" y="275388"/>
                  <a:pt x="155902" y="253283"/>
                </a:cubicBezTo>
                <a:cubicBezTo>
                  <a:pt x="142987" y="232100"/>
                  <a:pt x="131917" y="210916"/>
                  <a:pt x="122692" y="190653"/>
                </a:cubicBezTo>
                <a:close/>
                <a:moveTo>
                  <a:pt x="461250" y="186048"/>
                </a:moveTo>
                <a:cubicBezTo>
                  <a:pt x="450180" y="210916"/>
                  <a:pt x="436343" y="236705"/>
                  <a:pt x="420660" y="262494"/>
                </a:cubicBezTo>
                <a:cubicBezTo>
                  <a:pt x="432653" y="284598"/>
                  <a:pt x="443723" y="306703"/>
                  <a:pt x="452948" y="327887"/>
                </a:cubicBezTo>
                <a:cubicBezTo>
                  <a:pt x="528593" y="310387"/>
                  <a:pt x="574718" y="282756"/>
                  <a:pt x="574718" y="256046"/>
                </a:cubicBezTo>
                <a:cubicBezTo>
                  <a:pt x="574718" y="230258"/>
                  <a:pt x="532283" y="203547"/>
                  <a:pt x="461250" y="186048"/>
                </a:cubicBezTo>
                <a:close/>
                <a:moveTo>
                  <a:pt x="210330" y="174074"/>
                </a:moveTo>
                <a:cubicBezTo>
                  <a:pt x="187267" y="176837"/>
                  <a:pt x="166050" y="180521"/>
                  <a:pt x="146677" y="184206"/>
                </a:cubicBezTo>
                <a:cubicBezTo>
                  <a:pt x="154057" y="198942"/>
                  <a:pt x="161437" y="214600"/>
                  <a:pt x="170662" y="229336"/>
                </a:cubicBezTo>
                <a:cubicBezTo>
                  <a:pt x="178965" y="215521"/>
                  <a:pt x="188190" y="202626"/>
                  <a:pt x="198337" y="188811"/>
                </a:cubicBezTo>
                <a:cubicBezTo>
                  <a:pt x="202027" y="184206"/>
                  <a:pt x="205717" y="178679"/>
                  <a:pt x="210330" y="174074"/>
                </a:cubicBezTo>
                <a:close/>
                <a:moveTo>
                  <a:pt x="359775" y="171311"/>
                </a:moveTo>
                <a:cubicBezTo>
                  <a:pt x="364388" y="176837"/>
                  <a:pt x="369000" y="182364"/>
                  <a:pt x="373613" y="188811"/>
                </a:cubicBezTo>
                <a:cubicBezTo>
                  <a:pt x="384683" y="204468"/>
                  <a:pt x="395753" y="221968"/>
                  <a:pt x="405900" y="238547"/>
                </a:cubicBezTo>
                <a:cubicBezTo>
                  <a:pt x="417893" y="218284"/>
                  <a:pt x="428040" y="198942"/>
                  <a:pt x="436343" y="180521"/>
                </a:cubicBezTo>
                <a:cubicBezTo>
                  <a:pt x="413280" y="176837"/>
                  <a:pt x="387450" y="173153"/>
                  <a:pt x="359775" y="171311"/>
                </a:cubicBezTo>
                <a:close/>
                <a:moveTo>
                  <a:pt x="299813" y="168548"/>
                </a:moveTo>
                <a:cubicBezTo>
                  <a:pt x="280440" y="168548"/>
                  <a:pt x="261990" y="169469"/>
                  <a:pt x="243540" y="170390"/>
                </a:cubicBezTo>
                <a:cubicBezTo>
                  <a:pt x="235237" y="181442"/>
                  <a:pt x="226935" y="192495"/>
                  <a:pt x="217710" y="203547"/>
                </a:cubicBezTo>
                <a:cubicBezTo>
                  <a:pt x="205717" y="220126"/>
                  <a:pt x="194647" y="236705"/>
                  <a:pt x="184500" y="253283"/>
                </a:cubicBezTo>
                <a:cubicBezTo>
                  <a:pt x="193725" y="268941"/>
                  <a:pt x="204795" y="285519"/>
                  <a:pt x="215865" y="301177"/>
                </a:cubicBezTo>
                <a:cubicBezTo>
                  <a:pt x="226935" y="315913"/>
                  <a:pt x="237082" y="328808"/>
                  <a:pt x="247230" y="341702"/>
                </a:cubicBezTo>
                <a:cubicBezTo>
                  <a:pt x="263835" y="342623"/>
                  <a:pt x="281363" y="343544"/>
                  <a:pt x="299813" y="343544"/>
                </a:cubicBezTo>
                <a:cubicBezTo>
                  <a:pt x="310883" y="343544"/>
                  <a:pt x="321953" y="343544"/>
                  <a:pt x="333023" y="342623"/>
                </a:cubicBezTo>
                <a:cubicBezTo>
                  <a:pt x="342248" y="331571"/>
                  <a:pt x="350550" y="320518"/>
                  <a:pt x="359775" y="308545"/>
                </a:cubicBezTo>
                <a:cubicBezTo>
                  <a:pt x="371768" y="292887"/>
                  <a:pt x="381915" y="277230"/>
                  <a:pt x="392063" y="262494"/>
                </a:cubicBezTo>
                <a:cubicBezTo>
                  <a:pt x="380070" y="243152"/>
                  <a:pt x="368078" y="222889"/>
                  <a:pt x="353318" y="202626"/>
                </a:cubicBezTo>
                <a:cubicBezTo>
                  <a:pt x="345015" y="191574"/>
                  <a:pt x="335790" y="179600"/>
                  <a:pt x="327488" y="169469"/>
                </a:cubicBezTo>
                <a:cubicBezTo>
                  <a:pt x="318263" y="168548"/>
                  <a:pt x="309038" y="168548"/>
                  <a:pt x="299813" y="168548"/>
                </a:cubicBezTo>
                <a:close/>
                <a:moveTo>
                  <a:pt x="286898" y="122497"/>
                </a:moveTo>
                <a:cubicBezTo>
                  <a:pt x="280440" y="129865"/>
                  <a:pt x="273060" y="137233"/>
                  <a:pt x="265680" y="144601"/>
                </a:cubicBezTo>
                <a:cubicBezTo>
                  <a:pt x="277673" y="144601"/>
                  <a:pt x="288743" y="144601"/>
                  <a:pt x="299813" y="144601"/>
                </a:cubicBezTo>
                <a:cubicBezTo>
                  <a:pt x="302580" y="144601"/>
                  <a:pt x="304425" y="144601"/>
                  <a:pt x="307193" y="144601"/>
                </a:cubicBezTo>
                <a:cubicBezTo>
                  <a:pt x="300735" y="136312"/>
                  <a:pt x="294278" y="129865"/>
                  <a:pt x="286898" y="122497"/>
                </a:cubicBezTo>
                <a:close/>
                <a:moveTo>
                  <a:pt x="434498" y="30394"/>
                </a:moveTo>
                <a:cubicBezTo>
                  <a:pt x="405900" y="30394"/>
                  <a:pt x="357930" y="56183"/>
                  <a:pt x="305348" y="105918"/>
                </a:cubicBezTo>
                <a:cubicBezTo>
                  <a:pt x="316418" y="117891"/>
                  <a:pt x="328410" y="130786"/>
                  <a:pt x="339480" y="145522"/>
                </a:cubicBezTo>
                <a:cubicBezTo>
                  <a:pt x="376380" y="147364"/>
                  <a:pt x="412358" y="151049"/>
                  <a:pt x="445568" y="157496"/>
                </a:cubicBezTo>
                <a:cubicBezTo>
                  <a:pt x="470475" y="95787"/>
                  <a:pt x="472320" y="49735"/>
                  <a:pt x="452948" y="34999"/>
                </a:cubicBezTo>
                <a:cubicBezTo>
                  <a:pt x="448335" y="32236"/>
                  <a:pt x="441878" y="30394"/>
                  <a:pt x="434498" y="30394"/>
                </a:cubicBezTo>
                <a:close/>
                <a:moveTo>
                  <a:pt x="140220" y="24868"/>
                </a:moveTo>
                <a:cubicBezTo>
                  <a:pt x="133762" y="24868"/>
                  <a:pt x="128227" y="25789"/>
                  <a:pt x="124537" y="28552"/>
                </a:cubicBezTo>
                <a:cubicBezTo>
                  <a:pt x="108855" y="40525"/>
                  <a:pt x="107932" y="75524"/>
                  <a:pt x="122692" y="123418"/>
                </a:cubicBezTo>
                <a:cubicBezTo>
                  <a:pt x="126382" y="135391"/>
                  <a:pt x="130995" y="148285"/>
                  <a:pt x="136530" y="161180"/>
                </a:cubicBezTo>
                <a:cubicBezTo>
                  <a:pt x="166050" y="154733"/>
                  <a:pt x="198337" y="150127"/>
                  <a:pt x="231547" y="147364"/>
                </a:cubicBezTo>
                <a:cubicBezTo>
                  <a:pt x="244462" y="131707"/>
                  <a:pt x="257378" y="117891"/>
                  <a:pt x="270293" y="104997"/>
                </a:cubicBezTo>
                <a:cubicBezTo>
                  <a:pt x="215865" y="51577"/>
                  <a:pt x="167895" y="24868"/>
                  <a:pt x="140220" y="24868"/>
                </a:cubicBezTo>
                <a:close/>
                <a:moveTo>
                  <a:pt x="140220" y="0"/>
                </a:moveTo>
                <a:cubicBezTo>
                  <a:pt x="178965" y="0"/>
                  <a:pt x="232470" y="33157"/>
                  <a:pt x="287820" y="87498"/>
                </a:cubicBezTo>
                <a:cubicBezTo>
                  <a:pt x="342248" y="36841"/>
                  <a:pt x="395753" y="5526"/>
                  <a:pt x="434498" y="5526"/>
                </a:cubicBezTo>
                <a:cubicBezTo>
                  <a:pt x="447413" y="5526"/>
                  <a:pt x="458483" y="9210"/>
                  <a:pt x="467708" y="15657"/>
                </a:cubicBezTo>
                <a:cubicBezTo>
                  <a:pt x="500918" y="39604"/>
                  <a:pt x="496305" y="97629"/>
                  <a:pt x="470475" y="163022"/>
                </a:cubicBezTo>
                <a:cubicBezTo>
                  <a:pt x="545198" y="181442"/>
                  <a:pt x="599625" y="212758"/>
                  <a:pt x="599625" y="256046"/>
                </a:cubicBezTo>
                <a:cubicBezTo>
                  <a:pt x="599625" y="301177"/>
                  <a:pt x="541508" y="332492"/>
                  <a:pt x="462173" y="350912"/>
                </a:cubicBezTo>
                <a:cubicBezTo>
                  <a:pt x="487080" y="416305"/>
                  <a:pt x="491693" y="472488"/>
                  <a:pt x="459405" y="495514"/>
                </a:cubicBezTo>
                <a:cubicBezTo>
                  <a:pt x="451103" y="501040"/>
                  <a:pt x="440955" y="504724"/>
                  <a:pt x="428963" y="504724"/>
                </a:cubicBezTo>
                <a:cubicBezTo>
                  <a:pt x="392985" y="504724"/>
                  <a:pt x="342248" y="474330"/>
                  <a:pt x="289665" y="424595"/>
                </a:cubicBezTo>
                <a:cubicBezTo>
                  <a:pt x="235237" y="476172"/>
                  <a:pt x="181732" y="506566"/>
                  <a:pt x="143910" y="506566"/>
                </a:cubicBezTo>
                <a:cubicBezTo>
                  <a:pt x="130995" y="506566"/>
                  <a:pt x="119925" y="502882"/>
                  <a:pt x="110700" y="496435"/>
                </a:cubicBezTo>
                <a:cubicBezTo>
                  <a:pt x="76567" y="471567"/>
                  <a:pt x="82102" y="411700"/>
                  <a:pt x="109777" y="343544"/>
                </a:cubicBezTo>
                <a:cubicBezTo>
                  <a:pt x="45202" y="325124"/>
                  <a:pt x="0" y="295651"/>
                  <a:pt x="0" y="256046"/>
                </a:cubicBezTo>
                <a:cubicBezTo>
                  <a:pt x="0" y="216442"/>
                  <a:pt x="46125" y="186048"/>
                  <a:pt x="112545" y="167627"/>
                </a:cubicBezTo>
                <a:cubicBezTo>
                  <a:pt x="107010" y="154733"/>
                  <a:pt x="102397" y="142759"/>
                  <a:pt x="98707" y="130786"/>
                </a:cubicBezTo>
                <a:cubicBezTo>
                  <a:pt x="80257" y="69077"/>
                  <a:pt x="83947" y="27631"/>
                  <a:pt x="109777" y="9210"/>
                </a:cubicBezTo>
                <a:cubicBezTo>
                  <a:pt x="118080" y="2763"/>
                  <a:pt x="128227" y="0"/>
                  <a:pt x="140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044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（2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E422CE-015C-493B-85FF-722050D41A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0216F73-ACDA-447F-971F-16269DC40CC7}"/>
              </a:ext>
            </a:extLst>
          </p:cNvPr>
          <p:cNvSpPr/>
          <p:nvPr userDrawn="1"/>
        </p:nvSpPr>
        <p:spPr>
          <a:xfrm>
            <a:off x="-14286" y="1167319"/>
            <a:ext cx="12206285" cy="3455602"/>
          </a:xfrm>
          <a:prstGeom prst="rect">
            <a:avLst/>
          </a:prstGeom>
          <a:gradFill>
            <a:gsLst>
              <a:gs pos="0">
                <a:schemeClr val="accent1">
                  <a:alpha val="84000"/>
                </a:schemeClr>
              </a:gs>
              <a:gs pos="100000">
                <a:schemeClr val="accent3">
                  <a:alpha val="46000"/>
                </a:schemeClr>
              </a:gs>
            </a:gsLst>
            <a:lin ang="162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96E7AF7-87A7-4923-ACC7-14068B2CD321}"/>
              </a:ext>
            </a:extLst>
          </p:cNvPr>
          <p:cNvSpPr/>
          <p:nvPr userDrawn="1"/>
        </p:nvSpPr>
        <p:spPr>
          <a:xfrm>
            <a:off x="1" y="1167319"/>
            <a:ext cx="658812" cy="3455602"/>
          </a:xfrm>
          <a:prstGeom prst="rect">
            <a:avLst/>
          </a:prstGeom>
          <a:gradFill>
            <a:gsLst>
              <a:gs pos="0">
                <a:schemeClr val="accent1">
                  <a:alpha val="84000"/>
                </a:schemeClr>
              </a:gs>
              <a:gs pos="100000">
                <a:schemeClr val="accent3">
                  <a:alpha val="46000"/>
                </a:schemeClr>
              </a:gs>
            </a:gsLst>
            <a:lin ang="16200000" scaled="1"/>
          </a:gra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副标题 2">
            <a:extLst>
              <a:ext uri="{FF2B5EF4-FFF2-40B4-BE49-F238E27FC236}">
                <a16:creationId xmlns:a16="http://schemas.microsoft.com/office/drawing/2014/main" id="{BE8DAC78-11AC-4A94-9948-CFEF4C0588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4132" y="2968020"/>
            <a:ext cx="10036355" cy="286232"/>
          </a:xfrm>
          <a:prstGeom prst="rect">
            <a:avLst/>
          </a:prstGeom>
        </p:spPr>
        <p:txBody>
          <a:bodyPr lIns="0" rIns="0" anchor="ctr" anchorCtr="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altLang="zh-CN" dirty="0"/>
              <a:t>Click to Master subtitle style</a:t>
            </a:r>
            <a:endParaRPr lang="zh-CN" altLang="en-US" dirty="0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55AB0E4E-66F4-4F3C-931F-9E722C92DE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4132" y="1743075"/>
            <a:ext cx="10036356" cy="120109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3" name="文本占位符 13">
            <a:extLst>
              <a:ext uri="{FF2B5EF4-FFF2-40B4-BE49-F238E27FC236}">
                <a16:creationId xmlns:a16="http://schemas.microsoft.com/office/drawing/2014/main" id="{4F5B7FA9-3EFF-4CE7-88E9-70EA2136B3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4134" y="3505556"/>
            <a:ext cx="10036354" cy="410115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  <a:endParaRPr lang="zh-CN" altLang="en-US" dirty="0"/>
          </a:p>
        </p:txBody>
      </p:sp>
      <p:sp>
        <p:nvSpPr>
          <p:cNvPr id="17" name="文本占位符 13">
            <a:extLst>
              <a:ext uri="{FF2B5EF4-FFF2-40B4-BE49-F238E27FC236}">
                <a16:creationId xmlns:a16="http://schemas.microsoft.com/office/drawing/2014/main" id="{32258075-CE6D-4D9E-BCB6-A5CBB4CF43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2381" y="4004571"/>
            <a:ext cx="7718108" cy="371475"/>
          </a:xfrm>
          <a:prstGeom prst="rect">
            <a:avLst/>
          </a:prstGeom>
        </p:spPr>
        <p:txBody>
          <a:bodyPr lIns="0" rIns="0" anchor="t" anchorCtr="0">
            <a:norm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18" name="文本占位符 13">
            <a:extLst>
              <a:ext uri="{FF2B5EF4-FFF2-40B4-BE49-F238E27FC236}">
                <a16:creationId xmlns:a16="http://schemas.microsoft.com/office/drawing/2014/main" id="{4D87F0FE-30E6-4FB2-B8FB-411609A19E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84134" y="4004571"/>
            <a:ext cx="2318246" cy="371475"/>
          </a:xfrm>
          <a:prstGeom prst="rect">
            <a:avLst/>
          </a:prstGeom>
        </p:spPr>
        <p:txBody>
          <a:bodyPr lIns="0" rIns="0" anchor="t" anchorCtr="0">
            <a:norm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825B201-2803-4181-9CF2-B0F57FECA1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1460845"/>
            <a:ext cx="4532536" cy="468408"/>
          </a:xfrm>
          <a:prstGeom prst="rect">
            <a:avLst/>
          </a:prstGeom>
        </p:spPr>
      </p:pic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9DB4F3C9-3B31-45D1-A791-20156B2079B2}"/>
              </a:ext>
            </a:extLst>
          </p:cNvPr>
          <p:cNvCxnSpPr>
            <a:cxnSpLocks/>
          </p:cNvCxnSpPr>
          <p:nvPr userDrawn="1"/>
        </p:nvCxnSpPr>
        <p:spPr>
          <a:xfrm>
            <a:off x="1496834" y="3398410"/>
            <a:ext cx="581709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31897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版式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图片占位符 17">
            <a:extLst>
              <a:ext uri="{FF2B5EF4-FFF2-40B4-BE49-F238E27FC236}">
                <a16:creationId xmlns:a16="http://schemas.microsoft.com/office/drawing/2014/main" id="{9D471BAE-81A2-4319-8C6C-76340844B7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90307" y="782074"/>
            <a:ext cx="2796656" cy="5656827"/>
          </a:xfrm>
          <a:custGeom>
            <a:avLst/>
            <a:gdLst>
              <a:gd name="connsiteX0" fmla="*/ 95030 w 2796656"/>
              <a:gd name="connsiteY0" fmla="*/ 0 h 5656827"/>
              <a:gd name="connsiteX1" fmla="*/ 2701626 w 2796656"/>
              <a:gd name="connsiteY1" fmla="*/ 0 h 5656827"/>
              <a:gd name="connsiteX2" fmla="*/ 2796656 w 2796656"/>
              <a:gd name="connsiteY2" fmla="*/ 95030 h 5656827"/>
              <a:gd name="connsiteX3" fmla="*/ 2796656 w 2796656"/>
              <a:gd name="connsiteY3" fmla="*/ 5561797 h 5656827"/>
              <a:gd name="connsiteX4" fmla="*/ 2701626 w 2796656"/>
              <a:gd name="connsiteY4" fmla="*/ 5656827 h 5656827"/>
              <a:gd name="connsiteX5" fmla="*/ 95030 w 2796656"/>
              <a:gd name="connsiteY5" fmla="*/ 5656827 h 5656827"/>
              <a:gd name="connsiteX6" fmla="*/ 0 w 2796656"/>
              <a:gd name="connsiteY6" fmla="*/ 5561797 h 5656827"/>
              <a:gd name="connsiteX7" fmla="*/ 0 w 2796656"/>
              <a:gd name="connsiteY7" fmla="*/ 95030 h 5656827"/>
              <a:gd name="connsiteX8" fmla="*/ 95030 w 2796656"/>
              <a:gd name="connsiteY8" fmla="*/ 0 h 5656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6656" h="5656827">
                <a:moveTo>
                  <a:pt x="95030" y="0"/>
                </a:moveTo>
                <a:lnTo>
                  <a:pt x="2701626" y="0"/>
                </a:lnTo>
                <a:cubicBezTo>
                  <a:pt x="2754110" y="0"/>
                  <a:pt x="2796656" y="42546"/>
                  <a:pt x="2796656" y="95030"/>
                </a:cubicBezTo>
                <a:lnTo>
                  <a:pt x="2796656" y="5561797"/>
                </a:lnTo>
                <a:cubicBezTo>
                  <a:pt x="2796656" y="5614281"/>
                  <a:pt x="2754110" y="5656827"/>
                  <a:pt x="2701626" y="5656827"/>
                </a:cubicBezTo>
                <a:lnTo>
                  <a:pt x="95030" y="5656827"/>
                </a:lnTo>
                <a:cubicBezTo>
                  <a:pt x="42546" y="5656827"/>
                  <a:pt x="0" y="5614281"/>
                  <a:pt x="0" y="5561797"/>
                </a:cubicBezTo>
                <a:lnTo>
                  <a:pt x="0" y="95030"/>
                </a:lnTo>
                <a:cubicBezTo>
                  <a:pt x="0" y="42546"/>
                  <a:pt x="42546" y="0"/>
                  <a:pt x="950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F5755707-074D-4322-9A3D-7D964E863A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76159" y="782074"/>
            <a:ext cx="2796656" cy="5656827"/>
          </a:xfrm>
          <a:custGeom>
            <a:avLst/>
            <a:gdLst>
              <a:gd name="connsiteX0" fmla="*/ 95030 w 2796656"/>
              <a:gd name="connsiteY0" fmla="*/ 0 h 5656827"/>
              <a:gd name="connsiteX1" fmla="*/ 2701626 w 2796656"/>
              <a:gd name="connsiteY1" fmla="*/ 0 h 5656827"/>
              <a:gd name="connsiteX2" fmla="*/ 2796656 w 2796656"/>
              <a:gd name="connsiteY2" fmla="*/ 95030 h 5656827"/>
              <a:gd name="connsiteX3" fmla="*/ 2796656 w 2796656"/>
              <a:gd name="connsiteY3" fmla="*/ 5561797 h 5656827"/>
              <a:gd name="connsiteX4" fmla="*/ 2701626 w 2796656"/>
              <a:gd name="connsiteY4" fmla="*/ 5656827 h 5656827"/>
              <a:gd name="connsiteX5" fmla="*/ 95030 w 2796656"/>
              <a:gd name="connsiteY5" fmla="*/ 5656827 h 5656827"/>
              <a:gd name="connsiteX6" fmla="*/ 0 w 2796656"/>
              <a:gd name="connsiteY6" fmla="*/ 5561797 h 5656827"/>
              <a:gd name="connsiteX7" fmla="*/ 0 w 2796656"/>
              <a:gd name="connsiteY7" fmla="*/ 95030 h 5656827"/>
              <a:gd name="connsiteX8" fmla="*/ 95030 w 2796656"/>
              <a:gd name="connsiteY8" fmla="*/ 0 h 5656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6656" h="5656827">
                <a:moveTo>
                  <a:pt x="95030" y="0"/>
                </a:moveTo>
                <a:lnTo>
                  <a:pt x="2701626" y="0"/>
                </a:lnTo>
                <a:cubicBezTo>
                  <a:pt x="2754110" y="0"/>
                  <a:pt x="2796656" y="42546"/>
                  <a:pt x="2796656" y="95030"/>
                </a:cubicBezTo>
                <a:lnTo>
                  <a:pt x="2796656" y="5561797"/>
                </a:lnTo>
                <a:cubicBezTo>
                  <a:pt x="2796656" y="5614281"/>
                  <a:pt x="2754110" y="5656827"/>
                  <a:pt x="2701626" y="5656827"/>
                </a:cubicBezTo>
                <a:lnTo>
                  <a:pt x="95030" y="5656827"/>
                </a:lnTo>
                <a:cubicBezTo>
                  <a:pt x="42546" y="5656827"/>
                  <a:pt x="0" y="5614281"/>
                  <a:pt x="0" y="5561797"/>
                </a:cubicBezTo>
                <a:lnTo>
                  <a:pt x="0" y="95030"/>
                </a:lnTo>
                <a:cubicBezTo>
                  <a:pt x="0" y="42546"/>
                  <a:pt x="42546" y="0"/>
                  <a:pt x="950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D8D76060-CDE1-4723-95CD-45E5FEEC54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52386" y="782074"/>
            <a:ext cx="2796656" cy="5656827"/>
          </a:xfrm>
          <a:custGeom>
            <a:avLst/>
            <a:gdLst>
              <a:gd name="connsiteX0" fmla="*/ 95030 w 2796656"/>
              <a:gd name="connsiteY0" fmla="*/ 0 h 5656827"/>
              <a:gd name="connsiteX1" fmla="*/ 2701626 w 2796656"/>
              <a:gd name="connsiteY1" fmla="*/ 0 h 5656827"/>
              <a:gd name="connsiteX2" fmla="*/ 2796656 w 2796656"/>
              <a:gd name="connsiteY2" fmla="*/ 95030 h 5656827"/>
              <a:gd name="connsiteX3" fmla="*/ 2796656 w 2796656"/>
              <a:gd name="connsiteY3" fmla="*/ 5561797 h 5656827"/>
              <a:gd name="connsiteX4" fmla="*/ 2701626 w 2796656"/>
              <a:gd name="connsiteY4" fmla="*/ 5656827 h 5656827"/>
              <a:gd name="connsiteX5" fmla="*/ 95030 w 2796656"/>
              <a:gd name="connsiteY5" fmla="*/ 5656827 h 5656827"/>
              <a:gd name="connsiteX6" fmla="*/ 0 w 2796656"/>
              <a:gd name="connsiteY6" fmla="*/ 5561797 h 5656827"/>
              <a:gd name="connsiteX7" fmla="*/ 0 w 2796656"/>
              <a:gd name="connsiteY7" fmla="*/ 95030 h 5656827"/>
              <a:gd name="connsiteX8" fmla="*/ 95030 w 2796656"/>
              <a:gd name="connsiteY8" fmla="*/ 0 h 5656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6656" h="5656827">
                <a:moveTo>
                  <a:pt x="95030" y="0"/>
                </a:moveTo>
                <a:lnTo>
                  <a:pt x="2701626" y="0"/>
                </a:lnTo>
                <a:cubicBezTo>
                  <a:pt x="2754110" y="0"/>
                  <a:pt x="2796656" y="42546"/>
                  <a:pt x="2796656" y="95030"/>
                </a:cubicBezTo>
                <a:lnTo>
                  <a:pt x="2796656" y="5561797"/>
                </a:lnTo>
                <a:cubicBezTo>
                  <a:pt x="2796656" y="5614281"/>
                  <a:pt x="2754110" y="5656827"/>
                  <a:pt x="2701626" y="5656827"/>
                </a:cubicBezTo>
                <a:lnTo>
                  <a:pt x="95030" y="5656827"/>
                </a:lnTo>
                <a:cubicBezTo>
                  <a:pt x="42546" y="5656827"/>
                  <a:pt x="0" y="5614281"/>
                  <a:pt x="0" y="5561797"/>
                </a:cubicBezTo>
                <a:lnTo>
                  <a:pt x="0" y="95030"/>
                </a:lnTo>
                <a:cubicBezTo>
                  <a:pt x="0" y="42546"/>
                  <a:pt x="42546" y="0"/>
                  <a:pt x="950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>
            <a:extLst>
              <a:ext uri="{FF2B5EF4-FFF2-40B4-BE49-F238E27FC236}">
                <a16:creationId xmlns:a16="http://schemas.microsoft.com/office/drawing/2014/main" id="{2BCF953C-CA8F-494D-9D7E-E13441594D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8988" y="782074"/>
            <a:ext cx="2796656" cy="5656827"/>
          </a:xfrm>
          <a:custGeom>
            <a:avLst/>
            <a:gdLst>
              <a:gd name="connsiteX0" fmla="*/ 95030 w 2796656"/>
              <a:gd name="connsiteY0" fmla="*/ 0 h 5656827"/>
              <a:gd name="connsiteX1" fmla="*/ 2701626 w 2796656"/>
              <a:gd name="connsiteY1" fmla="*/ 0 h 5656827"/>
              <a:gd name="connsiteX2" fmla="*/ 2796656 w 2796656"/>
              <a:gd name="connsiteY2" fmla="*/ 95030 h 5656827"/>
              <a:gd name="connsiteX3" fmla="*/ 2796656 w 2796656"/>
              <a:gd name="connsiteY3" fmla="*/ 5561797 h 5656827"/>
              <a:gd name="connsiteX4" fmla="*/ 2701626 w 2796656"/>
              <a:gd name="connsiteY4" fmla="*/ 5656827 h 5656827"/>
              <a:gd name="connsiteX5" fmla="*/ 95030 w 2796656"/>
              <a:gd name="connsiteY5" fmla="*/ 5656827 h 5656827"/>
              <a:gd name="connsiteX6" fmla="*/ 0 w 2796656"/>
              <a:gd name="connsiteY6" fmla="*/ 5561797 h 5656827"/>
              <a:gd name="connsiteX7" fmla="*/ 0 w 2796656"/>
              <a:gd name="connsiteY7" fmla="*/ 95030 h 5656827"/>
              <a:gd name="connsiteX8" fmla="*/ 95030 w 2796656"/>
              <a:gd name="connsiteY8" fmla="*/ 0 h 5656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6656" h="5656827">
                <a:moveTo>
                  <a:pt x="95030" y="0"/>
                </a:moveTo>
                <a:lnTo>
                  <a:pt x="2701626" y="0"/>
                </a:lnTo>
                <a:cubicBezTo>
                  <a:pt x="2754110" y="0"/>
                  <a:pt x="2796656" y="42546"/>
                  <a:pt x="2796656" y="95030"/>
                </a:cubicBezTo>
                <a:lnTo>
                  <a:pt x="2796656" y="5561797"/>
                </a:lnTo>
                <a:cubicBezTo>
                  <a:pt x="2796656" y="5614281"/>
                  <a:pt x="2754110" y="5656827"/>
                  <a:pt x="2701626" y="5656827"/>
                </a:cubicBezTo>
                <a:lnTo>
                  <a:pt x="95030" y="5656827"/>
                </a:lnTo>
                <a:cubicBezTo>
                  <a:pt x="42546" y="5656827"/>
                  <a:pt x="0" y="5614281"/>
                  <a:pt x="0" y="5561797"/>
                </a:cubicBezTo>
                <a:lnTo>
                  <a:pt x="0" y="95030"/>
                </a:lnTo>
                <a:cubicBezTo>
                  <a:pt x="0" y="42546"/>
                  <a:pt x="42546" y="0"/>
                  <a:pt x="950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5F06D51-C80F-4168-B614-602DC9A8B7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21316" r="80620" b="20624"/>
          <a:stretch>
            <a:fillRect/>
          </a:stretch>
        </p:blipFill>
        <p:spPr>
          <a:xfrm>
            <a:off x="11533188" y="263525"/>
            <a:ext cx="354012" cy="354012"/>
          </a:xfrm>
          <a:custGeom>
            <a:avLst/>
            <a:gdLst>
              <a:gd name="connsiteX0" fmla="*/ 1597794 w 3195589"/>
              <a:gd name="connsiteY0" fmla="*/ 0 h 3195588"/>
              <a:gd name="connsiteX1" fmla="*/ 3195589 w 3195589"/>
              <a:gd name="connsiteY1" fmla="*/ 1597794 h 3195588"/>
              <a:gd name="connsiteX2" fmla="*/ 1597794 w 3195589"/>
              <a:gd name="connsiteY2" fmla="*/ 3195588 h 3195588"/>
              <a:gd name="connsiteX3" fmla="*/ 0 w 3195589"/>
              <a:gd name="connsiteY3" fmla="*/ 1597794 h 3195588"/>
              <a:gd name="connsiteX4" fmla="*/ 1597794 w 3195589"/>
              <a:gd name="connsiteY4" fmla="*/ 0 h 31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589" h="3195588">
                <a:moveTo>
                  <a:pt x="1597794" y="0"/>
                </a:moveTo>
                <a:cubicBezTo>
                  <a:pt x="2480232" y="0"/>
                  <a:pt x="3195589" y="715357"/>
                  <a:pt x="3195589" y="1597794"/>
                </a:cubicBezTo>
                <a:cubicBezTo>
                  <a:pt x="3195589" y="2480231"/>
                  <a:pt x="2480232" y="3195588"/>
                  <a:pt x="1597794" y="3195588"/>
                </a:cubicBezTo>
                <a:cubicBezTo>
                  <a:pt x="715357" y="3195588"/>
                  <a:pt x="0" y="2480231"/>
                  <a:pt x="0" y="1597794"/>
                </a:cubicBezTo>
                <a:cubicBezTo>
                  <a:pt x="0" y="715357"/>
                  <a:pt x="715357" y="0"/>
                  <a:pt x="1597794" y="0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20" name="文本占位符 4">
            <a:extLst>
              <a:ext uri="{FF2B5EF4-FFF2-40B4-BE49-F238E27FC236}">
                <a16:creationId xmlns:a16="http://schemas.microsoft.com/office/drawing/2014/main" id="{2763C29A-99A4-4E8D-BB22-123C9D4D5B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6913" y="291422"/>
            <a:ext cx="5399087" cy="332399"/>
          </a:xfrm>
          <a:prstGeom prst="rect">
            <a:avLst/>
          </a:prstGeom>
          <a:noFill/>
        </p:spPr>
        <p:txBody>
          <a:bodyPr wrap="square" lIns="0" tIns="0" rIns="360000" bIns="0" anchor="ctr" anchorCtr="0">
            <a:spAutoFit/>
          </a:bodyPr>
          <a:lstStyle>
            <a:lvl1pPr marL="0" indent="0" algn="l">
              <a:buNone/>
              <a:defRPr sz="2400" b="1">
                <a:gradFill>
                  <a:gsLst>
                    <a:gs pos="0">
                      <a:schemeClr val="accent1">
                        <a:alpha val="8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B181A90C-7E3D-4EC2-9A91-73D20DB99D13}"/>
              </a:ext>
            </a:extLst>
          </p:cNvPr>
          <p:cNvSpPr/>
          <p:nvPr userDrawn="1"/>
        </p:nvSpPr>
        <p:spPr>
          <a:xfrm>
            <a:off x="1" y="263525"/>
            <a:ext cx="577850" cy="344830"/>
          </a:xfrm>
          <a:custGeom>
            <a:avLst/>
            <a:gdLst>
              <a:gd name="connsiteX0" fmla="*/ 5267 w 658813"/>
              <a:gd name="connsiteY0" fmla="*/ 0 h 344830"/>
              <a:gd name="connsiteX1" fmla="*/ 486398 w 658813"/>
              <a:gd name="connsiteY1" fmla="*/ 0 h 344830"/>
              <a:gd name="connsiteX2" fmla="*/ 658813 w 658813"/>
              <a:gd name="connsiteY2" fmla="*/ 172415 h 344830"/>
              <a:gd name="connsiteX3" fmla="*/ 486398 w 658813"/>
              <a:gd name="connsiteY3" fmla="*/ 344830 h 344830"/>
              <a:gd name="connsiteX4" fmla="*/ 5267 w 658813"/>
              <a:gd name="connsiteY4" fmla="*/ 344830 h 344830"/>
              <a:gd name="connsiteX5" fmla="*/ 0 w 658813"/>
              <a:gd name="connsiteY5" fmla="*/ 343767 h 344830"/>
              <a:gd name="connsiteX6" fmla="*/ 0 w 658813"/>
              <a:gd name="connsiteY6" fmla="*/ 1063 h 3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813" h="344830">
                <a:moveTo>
                  <a:pt x="5267" y="0"/>
                </a:moveTo>
                <a:lnTo>
                  <a:pt x="486398" y="0"/>
                </a:lnTo>
                <a:cubicBezTo>
                  <a:pt x="581620" y="0"/>
                  <a:pt x="658813" y="77193"/>
                  <a:pt x="658813" y="172415"/>
                </a:cubicBezTo>
                <a:cubicBezTo>
                  <a:pt x="658813" y="267637"/>
                  <a:pt x="581620" y="344830"/>
                  <a:pt x="486398" y="344830"/>
                </a:cubicBezTo>
                <a:lnTo>
                  <a:pt x="5267" y="344830"/>
                </a:lnTo>
                <a:lnTo>
                  <a:pt x="0" y="343767"/>
                </a:lnTo>
                <a:lnTo>
                  <a:pt x="0" y="106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68000"/>
                </a:schemeClr>
              </a:gs>
              <a:gs pos="100000">
                <a:schemeClr val="accent3">
                  <a:alpha val="7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man_56832">
            <a:extLst>
              <a:ext uri="{FF2B5EF4-FFF2-40B4-BE49-F238E27FC236}">
                <a16:creationId xmlns:a16="http://schemas.microsoft.com/office/drawing/2014/main" id="{BDC820B4-4CA3-4CA6-8C5C-88F8BBD83596}"/>
              </a:ext>
            </a:extLst>
          </p:cNvPr>
          <p:cNvSpPr>
            <a:spLocks noChangeAspect="1"/>
          </p:cNvSpPr>
          <p:nvPr userDrawn="1"/>
        </p:nvSpPr>
        <p:spPr bwMode="auto">
          <a:xfrm rot="822727">
            <a:off x="244398" y="327585"/>
            <a:ext cx="256524" cy="216712"/>
          </a:xfrm>
          <a:custGeom>
            <a:avLst/>
            <a:gdLst>
              <a:gd name="connsiteX0" fmla="*/ 269370 w 599625"/>
              <a:gd name="connsiteY0" fmla="*/ 367491 h 506566"/>
              <a:gd name="connsiteX1" fmla="*/ 290588 w 599625"/>
              <a:gd name="connsiteY1" fmla="*/ 389596 h 506566"/>
              <a:gd name="connsiteX2" fmla="*/ 310883 w 599625"/>
              <a:gd name="connsiteY2" fmla="*/ 367491 h 506566"/>
              <a:gd name="connsiteX3" fmla="*/ 299813 w 599625"/>
              <a:gd name="connsiteY3" fmla="*/ 368412 h 506566"/>
              <a:gd name="connsiteX4" fmla="*/ 269370 w 599625"/>
              <a:gd name="connsiteY4" fmla="*/ 367491 h 506566"/>
              <a:gd name="connsiteX5" fmla="*/ 438188 w 599625"/>
              <a:gd name="connsiteY5" fmla="*/ 355517 h 506566"/>
              <a:gd name="connsiteX6" fmla="*/ 345015 w 599625"/>
              <a:gd name="connsiteY6" fmla="*/ 366570 h 506566"/>
              <a:gd name="connsiteX7" fmla="*/ 308115 w 599625"/>
              <a:gd name="connsiteY7" fmla="*/ 407095 h 506566"/>
              <a:gd name="connsiteX8" fmla="*/ 445568 w 599625"/>
              <a:gd name="connsiteY8" fmla="*/ 475251 h 506566"/>
              <a:gd name="connsiteX9" fmla="*/ 438188 w 599625"/>
              <a:gd name="connsiteY9" fmla="*/ 355517 h 506566"/>
              <a:gd name="connsiteX10" fmla="*/ 133762 w 599625"/>
              <a:gd name="connsiteY10" fmla="*/ 349991 h 506566"/>
              <a:gd name="connsiteX11" fmla="*/ 125460 w 599625"/>
              <a:gd name="connsiteY11" fmla="*/ 477093 h 506566"/>
              <a:gd name="connsiteX12" fmla="*/ 143910 w 599625"/>
              <a:gd name="connsiteY12" fmla="*/ 481698 h 506566"/>
              <a:gd name="connsiteX13" fmla="*/ 272138 w 599625"/>
              <a:gd name="connsiteY13" fmla="*/ 407095 h 506566"/>
              <a:gd name="connsiteX14" fmla="*/ 235237 w 599625"/>
              <a:gd name="connsiteY14" fmla="*/ 365649 h 506566"/>
              <a:gd name="connsiteX15" fmla="*/ 133762 w 599625"/>
              <a:gd name="connsiteY15" fmla="*/ 349991 h 506566"/>
              <a:gd name="connsiteX16" fmla="*/ 405900 w 599625"/>
              <a:gd name="connsiteY16" fmla="*/ 286440 h 506566"/>
              <a:gd name="connsiteX17" fmla="*/ 380070 w 599625"/>
              <a:gd name="connsiteY17" fmla="*/ 323281 h 506566"/>
              <a:gd name="connsiteX18" fmla="*/ 366233 w 599625"/>
              <a:gd name="connsiteY18" fmla="*/ 340781 h 506566"/>
              <a:gd name="connsiteX19" fmla="*/ 428963 w 599625"/>
              <a:gd name="connsiteY19" fmla="*/ 332492 h 506566"/>
              <a:gd name="connsiteX20" fmla="*/ 405900 w 599625"/>
              <a:gd name="connsiteY20" fmla="*/ 286440 h 506566"/>
              <a:gd name="connsiteX21" fmla="*/ 169740 w 599625"/>
              <a:gd name="connsiteY21" fmla="*/ 276309 h 506566"/>
              <a:gd name="connsiteX22" fmla="*/ 143910 w 599625"/>
              <a:gd name="connsiteY22" fmla="*/ 326966 h 506566"/>
              <a:gd name="connsiteX23" fmla="*/ 214020 w 599625"/>
              <a:gd name="connsiteY23" fmla="*/ 338939 h 506566"/>
              <a:gd name="connsiteX24" fmla="*/ 196492 w 599625"/>
              <a:gd name="connsiteY24" fmla="*/ 315913 h 506566"/>
              <a:gd name="connsiteX25" fmla="*/ 169740 w 599625"/>
              <a:gd name="connsiteY25" fmla="*/ 276309 h 506566"/>
              <a:gd name="connsiteX26" fmla="*/ 299813 w 599625"/>
              <a:gd name="connsiteY26" fmla="*/ 208160 h 506566"/>
              <a:gd name="connsiteX27" fmla="*/ 347822 w 599625"/>
              <a:gd name="connsiteY27" fmla="*/ 256021 h 506566"/>
              <a:gd name="connsiteX28" fmla="*/ 299813 w 599625"/>
              <a:gd name="connsiteY28" fmla="*/ 303882 h 506566"/>
              <a:gd name="connsiteX29" fmla="*/ 251804 w 599625"/>
              <a:gd name="connsiteY29" fmla="*/ 256021 h 506566"/>
              <a:gd name="connsiteX30" fmla="*/ 299813 w 599625"/>
              <a:gd name="connsiteY30" fmla="*/ 208160 h 506566"/>
              <a:gd name="connsiteX31" fmla="*/ 122692 w 599625"/>
              <a:gd name="connsiteY31" fmla="*/ 190653 h 506566"/>
              <a:gd name="connsiteX32" fmla="*/ 24907 w 599625"/>
              <a:gd name="connsiteY32" fmla="*/ 256046 h 506566"/>
              <a:gd name="connsiteX33" fmla="*/ 119002 w 599625"/>
              <a:gd name="connsiteY33" fmla="*/ 320518 h 506566"/>
              <a:gd name="connsiteX34" fmla="*/ 155902 w 599625"/>
              <a:gd name="connsiteY34" fmla="*/ 253283 h 506566"/>
              <a:gd name="connsiteX35" fmla="*/ 122692 w 599625"/>
              <a:gd name="connsiteY35" fmla="*/ 190653 h 506566"/>
              <a:gd name="connsiteX36" fmla="*/ 461250 w 599625"/>
              <a:gd name="connsiteY36" fmla="*/ 186048 h 506566"/>
              <a:gd name="connsiteX37" fmla="*/ 420660 w 599625"/>
              <a:gd name="connsiteY37" fmla="*/ 262494 h 506566"/>
              <a:gd name="connsiteX38" fmla="*/ 452948 w 599625"/>
              <a:gd name="connsiteY38" fmla="*/ 327887 h 506566"/>
              <a:gd name="connsiteX39" fmla="*/ 574718 w 599625"/>
              <a:gd name="connsiteY39" fmla="*/ 256046 h 506566"/>
              <a:gd name="connsiteX40" fmla="*/ 461250 w 599625"/>
              <a:gd name="connsiteY40" fmla="*/ 186048 h 506566"/>
              <a:gd name="connsiteX41" fmla="*/ 210330 w 599625"/>
              <a:gd name="connsiteY41" fmla="*/ 174074 h 506566"/>
              <a:gd name="connsiteX42" fmla="*/ 146677 w 599625"/>
              <a:gd name="connsiteY42" fmla="*/ 184206 h 506566"/>
              <a:gd name="connsiteX43" fmla="*/ 170662 w 599625"/>
              <a:gd name="connsiteY43" fmla="*/ 229336 h 506566"/>
              <a:gd name="connsiteX44" fmla="*/ 198337 w 599625"/>
              <a:gd name="connsiteY44" fmla="*/ 188811 h 506566"/>
              <a:gd name="connsiteX45" fmla="*/ 210330 w 599625"/>
              <a:gd name="connsiteY45" fmla="*/ 174074 h 506566"/>
              <a:gd name="connsiteX46" fmla="*/ 359775 w 599625"/>
              <a:gd name="connsiteY46" fmla="*/ 171311 h 506566"/>
              <a:gd name="connsiteX47" fmla="*/ 373613 w 599625"/>
              <a:gd name="connsiteY47" fmla="*/ 188811 h 506566"/>
              <a:gd name="connsiteX48" fmla="*/ 405900 w 599625"/>
              <a:gd name="connsiteY48" fmla="*/ 238547 h 506566"/>
              <a:gd name="connsiteX49" fmla="*/ 436343 w 599625"/>
              <a:gd name="connsiteY49" fmla="*/ 180521 h 506566"/>
              <a:gd name="connsiteX50" fmla="*/ 359775 w 599625"/>
              <a:gd name="connsiteY50" fmla="*/ 171311 h 506566"/>
              <a:gd name="connsiteX51" fmla="*/ 299813 w 599625"/>
              <a:gd name="connsiteY51" fmla="*/ 168548 h 506566"/>
              <a:gd name="connsiteX52" fmla="*/ 243540 w 599625"/>
              <a:gd name="connsiteY52" fmla="*/ 170390 h 506566"/>
              <a:gd name="connsiteX53" fmla="*/ 217710 w 599625"/>
              <a:gd name="connsiteY53" fmla="*/ 203547 h 506566"/>
              <a:gd name="connsiteX54" fmla="*/ 184500 w 599625"/>
              <a:gd name="connsiteY54" fmla="*/ 253283 h 506566"/>
              <a:gd name="connsiteX55" fmla="*/ 215865 w 599625"/>
              <a:gd name="connsiteY55" fmla="*/ 301177 h 506566"/>
              <a:gd name="connsiteX56" fmla="*/ 247230 w 599625"/>
              <a:gd name="connsiteY56" fmla="*/ 341702 h 506566"/>
              <a:gd name="connsiteX57" fmla="*/ 299813 w 599625"/>
              <a:gd name="connsiteY57" fmla="*/ 343544 h 506566"/>
              <a:gd name="connsiteX58" fmla="*/ 333023 w 599625"/>
              <a:gd name="connsiteY58" fmla="*/ 342623 h 506566"/>
              <a:gd name="connsiteX59" fmla="*/ 359775 w 599625"/>
              <a:gd name="connsiteY59" fmla="*/ 308545 h 506566"/>
              <a:gd name="connsiteX60" fmla="*/ 392063 w 599625"/>
              <a:gd name="connsiteY60" fmla="*/ 262494 h 506566"/>
              <a:gd name="connsiteX61" fmla="*/ 353318 w 599625"/>
              <a:gd name="connsiteY61" fmla="*/ 202626 h 506566"/>
              <a:gd name="connsiteX62" fmla="*/ 327488 w 599625"/>
              <a:gd name="connsiteY62" fmla="*/ 169469 h 506566"/>
              <a:gd name="connsiteX63" fmla="*/ 299813 w 599625"/>
              <a:gd name="connsiteY63" fmla="*/ 168548 h 506566"/>
              <a:gd name="connsiteX64" fmla="*/ 286898 w 599625"/>
              <a:gd name="connsiteY64" fmla="*/ 122497 h 506566"/>
              <a:gd name="connsiteX65" fmla="*/ 265680 w 599625"/>
              <a:gd name="connsiteY65" fmla="*/ 144601 h 506566"/>
              <a:gd name="connsiteX66" fmla="*/ 299813 w 599625"/>
              <a:gd name="connsiteY66" fmla="*/ 144601 h 506566"/>
              <a:gd name="connsiteX67" fmla="*/ 307193 w 599625"/>
              <a:gd name="connsiteY67" fmla="*/ 144601 h 506566"/>
              <a:gd name="connsiteX68" fmla="*/ 286898 w 599625"/>
              <a:gd name="connsiteY68" fmla="*/ 122497 h 506566"/>
              <a:gd name="connsiteX69" fmla="*/ 434498 w 599625"/>
              <a:gd name="connsiteY69" fmla="*/ 30394 h 506566"/>
              <a:gd name="connsiteX70" fmla="*/ 305348 w 599625"/>
              <a:gd name="connsiteY70" fmla="*/ 105918 h 506566"/>
              <a:gd name="connsiteX71" fmla="*/ 339480 w 599625"/>
              <a:gd name="connsiteY71" fmla="*/ 145522 h 506566"/>
              <a:gd name="connsiteX72" fmla="*/ 445568 w 599625"/>
              <a:gd name="connsiteY72" fmla="*/ 157496 h 506566"/>
              <a:gd name="connsiteX73" fmla="*/ 452948 w 599625"/>
              <a:gd name="connsiteY73" fmla="*/ 34999 h 506566"/>
              <a:gd name="connsiteX74" fmla="*/ 434498 w 599625"/>
              <a:gd name="connsiteY74" fmla="*/ 30394 h 506566"/>
              <a:gd name="connsiteX75" fmla="*/ 140220 w 599625"/>
              <a:gd name="connsiteY75" fmla="*/ 24868 h 506566"/>
              <a:gd name="connsiteX76" fmla="*/ 124537 w 599625"/>
              <a:gd name="connsiteY76" fmla="*/ 28552 h 506566"/>
              <a:gd name="connsiteX77" fmla="*/ 122692 w 599625"/>
              <a:gd name="connsiteY77" fmla="*/ 123418 h 506566"/>
              <a:gd name="connsiteX78" fmla="*/ 136530 w 599625"/>
              <a:gd name="connsiteY78" fmla="*/ 161180 h 506566"/>
              <a:gd name="connsiteX79" fmla="*/ 231547 w 599625"/>
              <a:gd name="connsiteY79" fmla="*/ 147364 h 506566"/>
              <a:gd name="connsiteX80" fmla="*/ 270293 w 599625"/>
              <a:gd name="connsiteY80" fmla="*/ 104997 h 506566"/>
              <a:gd name="connsiteX81" fmla="*/ 140220 w 599625"/>
              <a:gd name="connsiteY81" fmla="*/ 24868 h 506566"/>
              <a:gd name="connsiteX82" fmla="*/ 140220 w 599625"/>
              <a:gd name="connsiteY82" fmla="*/ 0 h 506566"/>
              <a:gd name="connsiteX83" fmla="*/ 287820 w 599625"/>
              <a:gd name="connsiteY83" fmla="*/ 87498 h 506566"/>
              <a:gd name="connsiteX84" fmla="*/ 434498 w 599625"/>
              <a:gd name="connsiteY84" fmla="*/ 5526 h 506566"/>
              <a:gd name="connsiteX85" fmla="*/ 467708 w 599625"/>
              <a:gd name="connsiteY85" fmla="*/ 15657 h 506566"/>
              <a:gd name="connsiteX86" fmla="*/ 470475 w 599625"/>
              <a:gd name="connsiteY86" fmla="*/ 163022 h 506566"/>
              <a:gd name="connsiteX87" fmla="*/ 599625 w 599625"/>
              <a:gd name="connsiteY87" fmla="*/ 256046 h 506566"/>
              <a:gd name="connsiteX88" fmla="*/ 462173 w 599625"/>
              <a:gd name="connsiteY88" fmla="*/ 350912 h 506566"/>
              <a:gd name="connsiteX89" fmla="*/ 459405 w 599625"/>
              <a:gd name="connsiteY89" fmla="*/ 495514 h 506566"/>
              <a:gd name="connsiteX90" fmla="*/ 428963 w 599625"/>
              <a:gd name="connsiteY90" fmla="*/ 504724 h 506566"/>
              <a:gd name="connsiteX91" fmla="*/ 289665 w 599625"/>
              <a:gd name="connsiteY91" fmla="*/ 424595 h 506566"/>
              <a:gd name="connsiteX92" fmla="*/ 143910 w 599625"/>
              <a:gd name="connsiteY92" fmla="*/ 506566 h 506566"/>
              <a:gd name="connsiteX93" fmla="*/ 110700 w 599625"/>
              <a:gd name="connsiteY93" fmla="*/ 496435 h 506566"/>
              <a:gd name="connsiteX94" fmla="*/ 109777 w 599625"/>
              <a:gd name="connsiteY94" fmla="*/ 343544 h 506566"/>
              <a:gd name="connsiteX95" fmla="*/ 0 w 599625"/>
              <a:gd name="connsiteY95" fmla="*/ 256046 h 506566"/>
              <a:gd name="connsiteX96" fmla="*/ 112545 w 599625"/>
              <a:gd name="connsiteY96" fmla="*/ 167627 h 506566"/>
              <a:gd name="connsiteX97" fmla="*/ 98707 w 599625"/>
              <a:gd name="connsiteY97" fmla="*/ 130786 h 506566"/>
              <a:gd name="connsiteX98" fmla="*/ 109777 w 599625"/>
              <a:gd name="connsiteY98" fmla="*/ 9210 h 506566"/>
              <a:gd name="connsiteX99" fmla="*/ 140220 w 599625"/>
              <a:gd name="connsiteY99" fmla="*/ 0 h 5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99625" h="506566">
                <a:moveTo>
                  <a:pt x="269370" y="367491"/>
                </a:moveTo>
                <a:cubicBezTo>
                  <a:pt x="275828" y="375780"/>
                  <a:pt x="283208" y="383148"/>
                  <a:pt x="290588" y="389596"/>
                </a:cubicBezTo>
                <a:cubicBezTo>
                  <a:pt x="297045" y="383148"/>
                  <a:pt x="304425" y="375780"/>
                  <a:pt x="310883" y="367491"/>
                </a:cubicBezTo>
                <a:cubicBezTo>
                  <a:pt x="307193" y="368412"/>
                  <a:pt x="303503" y="368412"/>
                  <a:pt x="299813" y="368412"/>
                </a:cubicBezTo>
                <a:cubicBezTo>
                  <a:pt x="289665" y="368412"/>
                  <a:pt x="279518" y="367491"/>
                  <a:pt x="269370" y="367491"/>
                </a:cubicBezTo>
                <a:close/>
                <a:moveTo>
                  <a:pt x="438188" y="355517"/>
                </a:moveTo>
                <a:cubicBezTo>
                  <a:pt x="408668" y="361044"/>
                  <a:pt x="377303" y="364728"/>
                  <a:pt x="345015" y="366570"/>
                </a:cubicBezTo>
                <a:cubicBezTo>
                  <a:pt x="333023" y="381306"/>
                  <a:pt x="320108" y="395122"/>
                  <a:pt x="308115" y="407095"/>
                </a:cubicBezTo>
                <a:cubicBezTo>
                  <a:pt x="370845" y="466962"/>
                  <a:pt x="424350" y="489988"/>
                  <a:pt x="445568" y="475251"/>
                </a:cubicBezTo>
                <a:cubicBezTo>
                  <a:pt x="464018" y="462357"/>
                  <a:pt x="461250" y="417226"/>
                  <a:pt x="438188" y="355517"/>
                </a:cubicBezTo>
                <a:close/>
                <a:moveTo>
                  <a:pt x="133762" y="349991"/>
                </a:moveTo>
                <a:cubicBezTo>
                  <a:pt x="107932" y="413542"/>
                  <a:pt x="105165" y="462357"/>
                  <a:pt x="125460" y="477093"/>
                </a:cubicBezTo>
                <a:cubicBezTo>
                  <a:pt x="130072" y="480777"/>
                  <a:pt x="135607" y="481698"/>
                  <a:pt x="143910" y="481698"/>
                </a:cubicBezTo>
                <a:cubicBezTo>
                  <a:pt x="171585" y="481698"/>
                  <a:pt x="219555" y="456831"/>
                  <a:pt x="272138" y="407095"/>
                </a:cubicBezTo>
                <a:cubicBezTo>
                  <a:pt x="260145" y="394201"/>
                  <a:pt x="247230" y="380385"/>
                  <a:pt x="235237" y="365649"/>
                </a:cubicBezTo>
                <a:cubicBezTo>
                  <a:pt x="199260" y="362886"/>
                  <a:pt x="165127" y="357360"/>
                  <a:pt x="133762" y="349991"/>
                </a:cubicBezTo>
                <a:close/>
                <a:moveTo>
                  <a:pt x="405900" y="286440"/>
                </a:moveTo>
                <a:cubicBezTo>
                  <a:pt x="397598" y="298414"/>
                  <a:pt x="388373" y="311308"/>
                  <a:pt x="380070" y="323281"/>
                </a:cubicBezTo>
                <a:cubicBezTo>
                  <a:pt x="375458" y="328808"/>
                  <a:pt x="370845" y="335255"/>
                  <a:pt x="366233" y="340781"/>
                </a:cubicBezTo>
                <a:cubicBezTo>
                  <a:pt x="388373" y="338939"/>
                  <a:pt x="409590" y="336176"/>
                  <a:pt x="428963" y="332492"/>
                </a:cubicBezTo>
                <a:cubicBezTo>
                  <a:pt x="422505" y="317755"/>
                  <a:pt x="414203" y="302098"/>
                  <a:pt x="405900" y="286440"/>
                </a:cubicBezTo>
                <a:close/>
                <a:moveTo>
                  <a:pt x="169740" y="276309"/>
                </a:moveTo>
                <a:cubicBezTo>
                  <a:pt x="159592" y="293809"/>
                  <a:pt x="151290" y="311308"/>
                  <a:pt x="143910" y="326966"/>
                </a:cubicBezTo>
                <a:cubicBezTo>
                  <a:pt x="165127" y="332492"/>
                  <a:pt x="188190" y="336176"/>
                  <a:pt x="214020" y="338939"/>
                </a:cubicBezTo>
                <a:cubicBezTo>
                  <a:pt x="207562" y="331571"/>
                  <a:pt x="202027" y="323281"/>
                  <a:pt x="196492" y="315913"/>
                </a:cubicBezTo>
                <a:cubicBezTo>
                  <a:pt x="187267" y="302098"/>
                  <a:pt x="178042" y="289203"/>
                  <a:pt x="169740" y="276309"/>
                </a:cubicBezTo>
                <a:close/>
                <a:moveTo>
                  <a:pt x="299813" y="208160"/>
                </a:moveTo>
                <a:cubicBezTo>
                  <a:pt x="326328" y="208160"/>
                  <a:pt x="347822" y="229588"/>
                  <a:pt x="347822" y="256021"/>
                </a:cubicBezTo>
                <a:cubicBezTo>
                  <a:pt x="347822" y="282454"/>
                  <a:pt x="326328" y="303882"/>
                  <a:pt x="299813" y="303882"/>
                </a:cubicBezTo>
                <a:cubicBezTo>
                  <a:pt x="273298" y="303882"/>
                  <a:pt x="251804" y="282454"/>
                  <a:pt x="251804" y="256021"/>
                </a:cubicBezTo>
                <a:cubicBezTo>
                  <a:pt x="251804" y="229588"/>
                  <a:pt x="273298" y="208160"/>
                  <a:pt x="299813" y="208160"/>
                </a:cubicBezTo>
                <a:close/>
                <a:moveTo>
                  <a:pt x="122692" y="190653"/>
                </a:moveTo>
                <a:cubicBezTo>
                  <a:pt x="60885" y="207231"/>
                  <a:pt x="24907" y="233021"/>
                  <a:pt x="24907" y="256046"/>
                </a:cubicBezTo>
                <a:cubicBezTo>
                  <a:pt x="24907" y="279072"/>
                  <a:pt x="59962" y="303940"/>
                  <a:pt x="119002" y="320518"/>
                </a:cubicBezTo>
                <a:cubicBezTo>
                  <a:pt x="130072" y="298414"/>
                  <a:pt x="142065" y="275388"/>
                  <a:pt x="155902" y="253283"/>
                </a:cubicBezTo>
                <a:cubicBezTo>
                  <a:pt x="142987" y="232100"/>
                  <a:pt x="131917" y="210916"/>
                  <a:pt x="122692" y="190653"/>
                </a:cubicBezTo>
                <a:close/>
                <a:moveTo>
                  <a:pt x="461250" y="186048"/>
                </a:moveTo>
                <a:cubicBezTo>
                  <a:pt x="450180" y="210916"/>
                  <a:pt x="436343" y="236705"/>
                  <a:pt x="420660" y="262494"/>
                </a:cubicBezTo>
                <a:cubicBezTo>
                  <a:pt x="432653" y="284598"/>
                  <a:pt x="443723" y="306703"/>
                  <a:pt x="452948" y="327887"/>
                </a:cubicBezTo>
                <a:cubicBezTo>
                  <a:pt x="528593" y="310387"/>
                  <a:pt x="574718" y="282756"/>
                  <a:pt x="574718" y="256046"/>
                </a:cubicBezTo>
                <a:cubicBezTo>
                  <a:pt x="574718" y="230258"/>
                  <a:pt x="532283" y="203547"/>
                  <a:pt x="461250" y="186048"/>
                </a:cubicBezTo>
                <a:close/>
                <a:moveTo>
                  <a:pt x="210330" y="174074"/>
                </a:moveTo>
                <a:cubicBezTo>
                  <a:pt x="187267" y="176837"/>
                  <a:pt x="166050" y="180521"/>
                  <a:pt x="146677" y="184206"/>
                </a:cubicBezTo>
                <a:cubicBezTo>
                  <a:pt x="154057" y="198942"/>
                  <a:pt x="161437" y="214600"/>
                  <a:pt x="170662" y="229336"/>
                </a:cubicBezTo>
                <a:cubicBezTo>
                  <a:pt x="178965" y="215521"/>
                  <a:pt x="188190" y="202626"/>
                  <a:pt x="198337" y="188811"/>
                </a:cubicBezTo>
                <a:cubicBezTo>
                  <a:pt x="202027" y="184206"/>
                  <a:pt x="205717" y="178679"/>
                  <a:pt x="210330" y="174074"/>
                </a:cubicBezTo>
                <a:close/>
                <a:moveTo>
                  <a:pt x="359775" y="171311"/>
                </a:moveTo>
                <a:cubicBezTo>
                  <a:pt x="364388" y="176837"/>
                  <a:pt x="369000" y="182364"/>
                  <a:pt x="373613" y="188811"/>
                </a:cubicBezTo>
                <a:cubicBezTo>
                  <a:pt x="384683" y="204468"/>
                  <a:pt x="395753" y="221968"/>
                  <a:pt x="405900" y="238547"/>
                </a:cubicBezTo>
                <a:cubicBezTo>
                  <a:pt x="417893" y="218284"/>
                  <a:pt x="428040" y="198942"/>
                  <a:pt x="436343" y="180521"/>
                </a:cubicBezTo>
                <a:cubicBezTo>
                  <a:pt x="413280" y="176837"/>
                  <a:pt x="387450" y="173153"/>
                  <a:pt x="359775" y="171311"/>
                </a:cubicBezTo>
                <a:close/>
                <a:moveTo>
                  <a:pt x="299813" y="168548"/>
                </a:moveTo>
                <a:cubicBezTo>
                  <a:pt x="280440" y="168548"/>
                  <a:pt x="261990" y="169469"/>
                  <a:pt x="243540" y="170390"/>
                </a:cubicBezTo>
                <a:cubicBezTo>
                  <a:pt x="235237" y="181442"/>
                  <a:pt x="226935" y="192495"/>
                  <a:pt x="217710" y="203547"/>
                </a:cubicBezTo>
                <a:cubicBezTo>
                  <a:pt x="205717" y="220126"/>
                  <a:pt x="194647" y="236705"/>
                  <a:pt x="184500" y="253283"/>
                </a:cubicBezTo>
                <a:cubicBezTo>
                  <a:pt x="193725" y="268941"/>
                  <a:pt x="204795" y="285519"/>
                  <a:pt x="215865" y="301177"/>
                </a:cubicBezTo>
                <a:cubicBezTo>
                  <a:pt x="226935" y="315913"/>
                  <a:pt x="237082" y="328808"/>
                  <a:pt x="247230" y="341702"/>
                </a:cubicBezTo>
                <a:cubicBezTo>
                  <a:pt x="263835" y="342623"/>
                  <a:pt x="281363" y="343544"/>
                  <a:pt x="299813" y="343544"/>
                </a:cubicBezTo>
                <a:cubicBezTo>
                  <a:pt x="310883" y="343544"/>
                  <a:pt x="321953" y="343544"/>
                  <a:pt x="333023" y="342623"/>
                </a:cubicBezTo>
                <a:cubicBezTo>
                  <a:pt x="342248" y="331571"/>
                  <a:pt x="350550" y="320518"/>
                  <a:pt x="359775" y="308545"/>
                </a:cubicBezTo>
                <a:cubicBezTo>
                  <a:pt x="371768" y="292887"/>
                  <a:pt x="381915" y="277230"/>
                  <a:pt x="392063" y="262494"/>
                </a:cubicBezTo>
                <a:cubicBezTo>
                  <a:pt x="380070" y="243152"/>
                  <a:pt x="368078" y="222889"/>
                  <a:pt x="353318" y="202626"/>
                </a:cubicBezTo>
                <a:cubicBezTo>
                  <a:pt x="345015" y="191574"/>
                  <a:pt x="335790" y="179600"/>
                  <a:pt x="327488" y="169469"/>
                </a:cubicBezTo>
                <a:cubicBezTo>
                  <a:pt x="318263" y="168548"/>
                  <a:pt x="309038" y="168548"/>
                  <a:pt x="299813" y="168548"/>
                </a:cubicBezTo>
                <a:close/>
                <a:moveTo>
                  <a:pt x="286898" y="122497"/>
                </a:moveTo>
                <a:cubicBezTo>
                  <a:pt x="280440" y="129865"/>
                  <a:pt x="273060" y="137233"/>
                  <a:pt x="265680" y="144601"/>
                </a:cubicBezTo>
                <a:cubicBezTo>
                  <a:pt x="277673" y="144601"/>
                  <a:pt x="288743" y="144601"/>
                  <a:pt x="299813" y="144601"/>
                </a:cubicBezTo>
                <a:cubicBezTo>
                  <a:pt x="302580" y="144601"/>
                  <a:pt x="304425" y="144601"/>
                  <a:pt x="307193" y="144601"/>
                </a:cubicBezTo>
                <a:cubicBezTo>
                  <a:pt x="300735" y="136312"/>
                  <a:pt x="294278" y="129865"/>
                  <a:pt x="286898" y="122497"/>
                </a:cubicBezTo>
                <a:close/>
                <a:moveTo>
                  <a:pt x="434498" y="30394"/>
                </a:moveTo>
                <a:cubicBezTo>
                  <a:pt x="405900" y="30394"/>
                  <a:pt x="357930" y="56183"/>
                  <a:pt x="305348" y="105918"/>
                </a:cubicBezTo>
                <a:cubicBezTo>
                  <a:pt x="316418" y="117891"/>
                  <a:pt x="328410" y="130786"/>
                  <a:pt x="339480" y="145522"/>
                </a:cubicBezTo>
                <a:cubicBezTo>
                  <a:pt x="376380" y="147364"/>
                  <a:pt x="412358" y="151049"/>
                  <a:pt x="445568" y="157496"/>
                </a:cubicBezTo>
                <a:cubicBezTo>
                  <a:pt x="470475" y="95787"/>
                  <a:pt x="472320" y="49735"/>
                  <a:pt x="452948" y="34999"/>
                </a:cubicBezTo>
                <a:cubicBezTo>
                  <a:pt x="448335" y="32236"/>
                  <a:pt x="441878" y="30394"/>
                  <a:pt x="434498" y="30394"/>
                </a:cubicBezTo>
                <a:close/>
                <a:moveTo>
                  <a:pt x="140220" y="24868"/>
                </a:moveTo>
                <a:cubicBezTo>
                  <a:pt x="133762" y="24868"/>
                  <a:pt x="128227" y="25789"/>
                  <a:pt x="124537" y="28552"/>
                </a:cubicBezTo>
                <a:cubicBezTo>
                  <a:pt x="108855" y="40525"/>
                  <a:pt x="107932" y="75524"/>
                  <a:pt x="122692" y="123418"/>
                </a:cubicBezTo>
                <a:cubicBezTo>
                  <a:pt x="126382" y="135391"/>
                  <a:pt x="130995" y="148285"/>
                  <a:pt x="136530" y="161180"/>
                </a:cubicBezTo>
                <a:cubicBezTo>
                  <a:pt x="166050" y="154733"/>
                  <a:pt x="198337" y="150127"/>
                  <a:pt x="231547" y="147364"/>
                </a:cubicBezTo>
                <a:cubicBezTo>
                  <a:pt x="244462" y="131707"/>
                  <a:pt x="257378" y="117891"/>
                  <a:pt x="270293" y="104997"/>
                </a:cubicBezTo>
                <a:cubicBezTo>
                  <a:pt x="215865" y="51577"/>
                  <a:pt x="167895" y="24868"/>
                  <a:pt x="140220" y="24868"/>
                </a:cubicBezTo>
                <a:close/>
                <a:moveTo>
                  <a:pt x="140220" y="0"/>
                </a:moveTo>
                <a:cubicBezTo>
                  <a:pt x="178965" y="0"/>
                  <a:pt x="232470" y="33157"/>
                  <a:pt x="287820" y="87498"/>
                </a:cubicBezTo>
                <a:cubicBezTo>
                  <a:pt x="342248" y="36841"/>
                  <a:pt x="395753" y="5526"/>
                  <a:pt x="434498" y="5526"/>
                </a:cubicBezTo>
                <a:cubicBezTo>
                  <a:pt x="447413" y="5526"/>
                  <a:pt x="458483" y="9210"/>
                  <a:pt x="467708" y="15657"/>
                </a:cubicBezTo>
                <a:cubicBezTo>
                  <a:pt x="500918" y="39604"/>
                  <a:pt x="496305" y="97629"/>
                  <a:pt x="470475" y="163022"/>
                </a:cubicBezTo>
                <a:cubicBezTo>
                  <a:pt x="545198" y="181442"/>
                  <a:pt x="599625" y="212758"/>
                  <a:pt x="599625" y="256046"/>
                </a:cubicBezTo>
                <a:cubicBezTo>
                  <a:pt x="599625" y="301177"/>
                  <a:pt x="541508" y="332492"/>
                  <a:pt x="462173" y="350912"/>
                </a:cubicBezTo>
                <a:cubicBezTo>
                  <a:pt x="487080" y="416305"/>
                  <a:pt x="491693" y="472488"/>
                  <a:pt x="459405" y="495514"/>
                </a:cubicBezTo>
                <a:cubicBezTo>
                  <a:pt x="451103" y="501040"/>
                  <a:pt x="440955" y="504724"/>
                  <a:pt x="428963" y="504724"/>
                </a:cubicBezTo>
                <a:cubicBezTo>
                  <a:pt x="392985" y="504724"/>
                  <a:pt x="342248" y="474330"/>
                  <a:pt x="289665" y="424595"/>
                </a:cubicBezTo>
                <a:cubicBezTo>
                  <a:pt x="235237" y="476172"/>
                  <a:pt x="181732" y="506566"/>
                  <a:pt x="143910" y="506566"/>
                </a:cubicBezTo>
                <a:cubicBezTo>
                  <a:pt x="130995" y="506566"/>
                  <a:pt x="119925" y="502882"/>
                  <a:pt x="110700" y="496435"/>
                </a:cubicBezTo>
                <a:cubicBezTo>
                  <a:pt x="76567" y="471567"/>
                  <a:pt x="82102" y="411700"/>
                  <a:pt x="109777" y="343544"/>
                </a:cubicBezTo>
                <a:cubicBezTo>
                  <a:pt x="45202" y="325124"/>
                  <a:pt x="0" y="295651"/>
                  <a:pt x="0" y="256046"/>
                </a:cubicBezTo>
                <a:cubicBezTo>
                  <a:pt x="0" y="216442"/>
                  <a:pt x="46125" y="186048"/>
                  <a:pt x="112545" y="167627"/>
                </a:cubicBezTo>
                <a:cubicBezTo>
                  <a:pt x="107010" y="154733"/>
                  <a:pt x="102397" y="142759"/>
                  <a:pt x="98707" y="130786"/>
                </a:cubicBezTo>
                <a:cubicBezTo>
                  <a:pt x="80257" y="69077"/>
                  <a:pt x="83947" y="27631"/>
                  <a:pt x="109777" y="9210"/>
                </a:cubicBezTo>
                <a:cubicBezTo>
                  <a:pt x="118080" y="2763"/>
                  <a:pt x="128227" y="0"/>
                  <a:pt x="140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358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版式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图片占位符 13">
            <a:extLst>
              <a:ext uri="{FF2B5EF4-FFF2-40B4-BE49-F238E27FC236}">
                <a16:creationId xmlns:a16="http://schemas.microsoft.com/office/drawing/2014/main" id="{C751D844-F0D0-4BFC-887F-7247CF8F3C4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03299" y="1350549"/>
            <a:ext cx="2610155" cy="4384992"/>
          </a:xfrm>
          <a:custGeom>
            <a:avLst/>
            <a:gdLst>
              <a:gd name="connsiteX0" fmla="*/ 24614 w 2610155"/>
              <a:gd name="connsiteY0" fmla="*/ 0 h 4384992"/>
              <a:gd name="connsiteX1" fmla="*/ 2585541 w 2610155"/>
              <a:gd name="connsiteY1" fmla="*/ 0 h 4384992"/>
              <a:gd name="connsiteX2" fmla="*/ 2610155 w 2610155"/>
              <a:gd name="connsiteY2" fmla="*/ 24087 h 4384992"/>
              <a:gd name="connsiteX3" fmla="*/ 2610155 w 2610155"/>
              <a:gd name="connsiteY3" fmla="*/ 4360905 h 4384992"/>
              <a:gd name="connsiteX4" fmla="*/ 2585541 w 2610155"/>
              <a:gd name="connsiteY4" fmla="*/ 4384992 h 4384992"/>
              <a:gd name="connsiteX5" fmla="*/ 24614 w 2610155"/>
              <a:gd name="connsiteY5" fmla="*/ 4384992 h 4384992"/>
              <a:gd name="connsiteX6" fmla="*/ 0 w 2610155"/>
              <a:gd name="connsiteY6" fmla="*/ 4360905 h 4384992"/>
              <a:gd name="connsiteX7" fmla="*/ 0 w 2610155"/>
              <a:gd name="connsiteY7" fmla="*/ 24087 h 4384992"/>
              <a:gd name="connsiteX8" fmla="*/ 24614 w 2610155"/>
              <a:gd name="connsiteY8" fmla="*/ 0 h 438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0155" h="4384992">
                <a:moveTo>
                  <a:pt x="24614" y="0"/>
                </a:moveTo>
                <a:lnTo>
                  <a:pt x="2585541" y="0"/>
                </a:lnTo>
                <a:cubicBezTo>
                  <a:pt x="2599135" y="0"/>
                  <a:pt x="2610155" y="10784"/>
                  <a:pt x="2610155" y="24087"/>
                </a:cubicBezTo>
                <a:lnTo>
                  <a:pt x="2610155" y="4360905"/>
                </a:lnTo>
                <a:cubicBezTo>
                  <a:pt x="2610155" y="4374208"/>
                  <a:pt x="2599135" y="4384992"/>
                  <a:pt x="2585541" y="4384992"/>
                </a:cubicBezTo>
                <a:lnTo>
                  <a:pt x="24614" y="4384992"/>
                </a:lnTo>
                <a:cubicBezTo>
                  <a:pt x="11020" y="4384992"/>
                  <a:pt x="0" y="4374208"/>
                  <a:pt x="0" y="4360905"/>
                </a:cubicBezTo>
                <a:lnTo>
                  <a:pt x="0" y="24087"/>
                </a:lnTo>
                <a:cubicBezTo>
                  <a:pt x="0" y="10784"/>
                  <a:pt x="11020" y="0"/>
                  <a:pt x="246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523E9E-E34E-4360-BEE3-C10CE0064B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21316" r="80620" b="20624"/>
          <a:stretch>
            <a:fillRect/>
          </a:stretch>
        </p:blipFill>
        <p:spPr>
          <a:xfrm>
            <a:off x="11533188" y="263525"/>
            <a:ext cx="354012" cy="354012"/>
          </a:xfrm>
          <a:custGeom>
            <a:avLst/>
            <a:gdLst>
              <a:gd name="connsiteX0" fmla="*/ 1597794 w 3195589"/>
              <a:gd name="connsiteY0" fmla="*/ 0 h 3195588"/>
              <a:gd name="connsiteX1" fmla="*/ 3195589 w 3195589"/>
              <a:gd name="connsiteY1" fmla="*/ 1597794 h 3195588"/>
              <a:gd name="connsiteX2" fmla="*/ 1597794 w 3195589"/>
              <a:gd name="connsiteY2" fmla="*/ 3195588 h 3195588"/>
              <a:gd name="connsiteX3" fmla="*/ 0 w 3195589"/>
              <a:gd name="connsiteY3" fmla="*/ 1597794 h 3195588"/>
              <a:gd name="connsiteX4" fmla="*/ 1597794 w 3195589"/>
              <a:gd name="connsiteY4" fmla="*/ 0 h 31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589" h="3195588">
                <a:moveTo>
                  <a:pt x="1597794" y="0"/>
                </a:moveTo>
                <a:cubicBezTo>
                  <a:pt x="2480232" y="0"/>
                  <a:pt x="3195589" y="715357"/>
                  <a:pt x="3195589" y="1597794"/>
                </a:cubicBezTo>
                <a:cubicBezTo>
                  <a:pt x="3195589" y="2480231"/>
                  <a:pt x="2480232" y="3195588"/>
                  <a:pt x="1597794" y="3195588"/>
                </a:cubicBezTo>
                <a:cubicBezTo>
                  <a:pt x="715357" y="3195588"/>
                  <a:pt x="0" y="2480231"/>
                  <a:pt x="0" y="1597794"/>
                </a:cubicBezTo>
                <a:cubicBezTo>
                  <a:pt x="0" y="715357"/>
                  <a:pt x="715357" y="0"/>
                  <a:pt x="1597794" y="0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8" name="文本占位符 4">
            <a:extLst>
              <a:ext uri="{FF2B5EF4-FFF2-40B4-BE49-F238E27FC236}">
                <a16:creationId xmlns:a16="http://schemas.microsoft.com/office/drawing/2014/main" id="{369B35C0-A916-4C4C-92C5-231CC15B59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913" y="319319"/>
            <a:ext cx="5399087" cy="332399"/>
          </a:xfrm>
          <a:prstGeom prst="rect">
            <a:avLst/>
          </a:prstGeom>
          <a:noFill/>
        </p:spPr>
        <p:txBody>
          <a:bodyPr wrap="square" lIns="0" tIns="0" rIns="360000" bIns="0" anchor="ctr" anchorCtr="0">
            <a:spAutoFit/>
          </a:bodyPr>
          <a:lstStyle>
            <a:lvl1pPr marL="0" indent="0" algn="l">
              <a:buNone/>
              <a:defRPr sz="2400" b="1">
                <a:gradFill>
                  <a:gsLst>
                    <a:gs pos="0">
                      <a:schemeClr val="accent1">
                        <a:alpha val="8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9283F409-9989-4FB1-BD9E-817BA41C1299}"/>
              </a:ext>
            </a:extLst>
          </p:cNvPr>
          <p:cNvSpPr/>
          <p:nvPr userDrawn="1"/>
        </p:nvSpPr>
        <p:spPr>
          <a:xfrm>
            <a:off x="1" y="263525"/>
            <a:ext cx="577850" cy="344830"/>
          </a:xfrm>
          <a:custGeom>
            <a:avLst/>
            <a:gdLst>
              <a:gd name="connsiteX0" fmla="*/ 5267 w 658813"/>
              <a:gd name="connsiteY0" fmla="*/ 0 h 344830"/>
              <a:gd name="connsiteX1" fmla="*/ 486398 w 658813"/>
              <a:gd name="connsiteY1" fmla="*/ 0 h 344830"/>
              <a:gd name="connsiteX2" fmla="*/ 658813 w 658813"/>
              <a:gd name="connsiteY2" fmla="*/ 172415 h 344830"/>
              <a:gd name="connsiteX3" fmla="*/ 486398 w 658813"/>
              <a:gd name="connsiteY3" fmla="*/ 344830 h 344830"/>
              <a:gd name="connsiteX4" fmla="*/ 5267 w 658813"/>
              <a:gd name="connsiteY4" fmla="*/ 344830 h 344830"/>
              <a:gd name="connsiteX5" fmla="*/ 0 w 658813"/>
              <a:gd name="connsiteY5" fmla="*/ 343767 h 344830"/>
              <a:gd name="connsiteX6" fmla="*/ 0 w 658813"/>
              <a:gd name="connsiteY6" fmla="*/ 1063 h 3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813" h="344830">
                <a:moveTo>
                  <a:pt x="5267" y="0"/>
                </a:moveTo>
                <a:lnTo>
                  <a:pt x="486398" y="0"/>
                </a:lnTo>
                <a:cubicBezTo>
                  <a:pt x="581620" y="0"/>
                  <a:pt x="658813" y="77193"/>
                  <a:pt x="658813" y="172415"/>
                </a:cubicBezTo>
                <a:cubicBezTo>
                  <a:pt x="658813" y="267637"/>
                  <a:pt x="581620" y="344830"/>
                  <a:pt x="486398" y="344830"/>
                </a:cubicBezTo>
                <a:lnTo>
                  <a:pt x="5267" y="344830"/>
                </a:lnTo>
                <a:lnTo>
                  <a:pt x="0" y="343767"/>
                </a:lnTo>
                <a:lnTo>
                  <a:pt x="0" y="106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68000"/>
                </a:schemeClr>
              </a:gs>
              <a:gs pos="100000">
                <a:schemeClr val="accent3">
                  <a:alpha val="7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man_56832">
            <a:extLst>
              <a:ext uri="{FF2B5EF4-FFF2-40B4-BE49-F238E27FC236}">
                <a16:creationId xmlns:a16="http://schemas.microsoft.com/office/drawing/2014/main" id="{54EFA9FE-958A-47DD-99AC-BC678E53EEFA}"/>
              </a:ext>
            </a:extLst>
          </p:cNvPr>
          <p:cNvSpPr>
            <a:spLocks noChangeAspect="1"/>
          </p:cNvSpPr>
          <p:nvPr userDrawn="1"/>
        </p:nvSpPr>
        <p:spPr bwMode="auto">
          <a:xfrm rot="822727">
            <a:off x="244398" y="327585"/>
            <a:ext cx="256524" cy="216712"/>
          </a:xfrm>
          <a:custGeom>
            <a:avLst/>
            <a:gdLst>
              <a:gd name="connsiteX0" fmla="*/ 269370 w 599625"/>
              <a:gd name="connsiteY0" fmla="*/ 367491 h 506566"/>
              <a:gd name="connsiteX1" fmla="*/ 290588 w 599625"/>
              <a:gd name="connsiteY1" fmla="*/ 389596 h 506566"/>
              <a:gd name="connsiteX2" fmla="*/ 310883 w 599625"/>
              <a:gd name="connsiteY2" fmla="*/ 367491 h 506566"/>
              <a:gd name="connsiteX3" fmla="*/ 299813 w 599625"/>
              <a:gd name="connsiteY3" fmla="*/ 368412 h 506566"/>
              <a:gd name="connsiteX4" fmla="*/ 269370 w 599625"/>
              <a:gd name="connsiteY4" fmla="*/ 367491 h 506566"/>
              <a:gd name="connsiteX5" fmla="*/ 438188 w 599625"/>
              <a:gd name="connsiteY5" fmla="*/ 355517 h 506566"/>
              <a:gd name="connsiteX6" fmla="*/ 345015 w 599625"/>
              <a:gd name="connsiteY6" fmla="*/ 366570 h 506566"/>
              <a:gd name="connsiteX7" fmla="*/ 308115 w 599625"/>
              <a:gd name="connsiteY7" fmla="*/ 407095 h 506566"/>
              <a:gd name="connsiteX8" fmla="*/ 445568 w 599625"/>
              <a:gd name="connsiteY8" fmla="*/ 475251 h 506566"/>
              <a:gd name="connsiteX9" fmla="*/ 438188 w 599625"/>
              <a:gd name="connsiteY9" fmla="*/ 355517 h 506566"/>
              <a:gd name="connsiteX10" fmla="*/ 133762 w 599625"/>
              <a:gd name="connsiteY10" fmla="*/ 349991 h 506566"/>
              <a:gd name="connsiteX11" fmla="*/ 125460 w 599625"/>
              <a:gd name="connsiteY11" fmla="*/ 477093 h 506566"/>
              <a:gd name="connsiteX12" fmla="*/ 143910 w 599625"/>
              <a:gd name="connsiteY12" fmla="*/ 481698 h 506566"/>
              <a:gd name="connsiteX13" fmla="*/ 272138 w 599625"/>
              <a:gd name="connsiteY13" fmla="*/ 407095 h 506566"/>
              <a:gd name="connsiteX14" fmla="*/ 235237 w 599625"/>
              <a:gd name="connsiteY14" fmla="*/ 365649 h 506566"/>
              <a:gd name="connsiteX15" fmla="*/ 133762 w 599625"/>
              <a:gd name="connsiteY15" fmla="*/ 349991 h 506566"/>
              <a:gd name="connsiteX16" fmla="*/ 405900 w 599625"/>
              <a:gd name="connsiteY16" fmla="*/ 286440 h 506566"/>
              <a:gd name="connsiteX17" fmla="*/ 380070 w 599625"/>
              <a:gd name="connsiteY17" fmla="*/ 323281 h 506566"/>
              <a:gd name="connsiteX18" fmla="*/ 366233 w 599625"/>
              <a:gd name="connsiteY18" fmla="*/ 340781 h 506566"/>
              <a:gd name="connsiteX19" fmla="*/ 428963 w 599625"/>
              <a:gd name="connsiteY19" fmla="*/ 332492 h 506566"/>
              <a:gd name="connsiteX20" fmla="*/ 405900 w 599625"/>
              <a:gd name="connsiteY20" fmla="*/ 286440 h 506566"/>
              <a:gd name="connsiteX21" fmla="*/ 169740 w 599625"/>
              <a:gd name="connsiteY21" fmla="*/ 276309 h 506566"/>
              <a:gd name="connsiteX22" fmla="*/ 143910 w 599625"/>
              <a:gd name="connsiteY22" fmla="*/ 326966 h 506566"/>
              <a:gd name="connsiteX23" fmla="*/ 214020 w 599625"/>
              <a:gd name="connsiteY23" fmla="*/ 338939 h 506566"/>
              <a:gd name="connsiteX24" fmla="*/ 196492 w 599625"/>
              <a:gd name="connsiteY24" fmla="*/ 315913 h 506566"/>
              <a:gd name="connsiteX25" fmla="*/ 169740 w 599625"/>
              <a:gd name="connsiteY25" fmla="*/ 276309 h 506566"/>
              <a:gd name="connsiteX26" fmla="*/ 299813 w 599625"/>
              <a:gd name="connsiteY26" fmla="*/ 208160 h 506566"/>
              <a:gd name="connsiteX27" fmla="*/ 347822 w 599625"/>
              <a:gd name="connsiteY27" fmla="*/ 256021 h 506566"/>
              <a:gd name="connsiteX28" fmla="*/ 299813 w 599625"/>
              <a:gd name="connsiteY28" fmla="*/ 303882 h 506566"/>
              <a:gd name="connsiteX29" fmla="*/ 251804 w 599625"/>
              <a:gd name="connsiteY29" fmla="*/ 256021 h 506566"/>
              <a:gd name="connsiteX30" fmla="*/ 299813 w 599625"/>
              <a:gd name="connsiteY30" fmla="*/ 208160 h 506566"/>
              <a:gd name="connsiteX31" fmla="*/ 122692 w 599625"/>
              <a:gd name="connsiteY31" fmla="*/ 190653 h 506566"/>
              <a:gd name="connsiteX32" fmla="*/ 24907 w 599625"/>
              <a:gd name="connsiteY32" fmla="*/ 256046 h 506566"/>
              <a:gd name="connsiteX33" fmla="*/ 119002 w 599625"/>
              <a:gd name="connsiteY33" fmla="*/ 320518 h 506566"/>
              <a:gd name="connsiteX34" fmla="*/ 155902 w 599625"/>
              <a:gd name="connsiteY34" fmla="*/ 253283 h 506566"/>
              <a:gd name="connsiteX35" fmla="*/ 122692 w 599625"/>
              <a:gd name="connsiteY35" fmla="*/ 190653 h 506566"/>
              <a:gd name="connsiteX36" fmla="*/ 461250 w 599625"/>
              <a:gd name="connsiteY36" fmla="*/ 186048 h 506566"/>
              <a:gd name="connsiteX37" fmla="*/ 420660 w 599625"/>
              <a:gd name="connsiteY37" fmla="*/ 262494 h 506566"/>
              <a:gd name="connsiteX38" fmla="*/ 452948 w 599625"/>
              <a:gd name="connsiteY38" fmla="*/ 327887 h 506566"/>
              <a:gd name="connsiteX39" fmla="*/ 574718 w 599625"/>
              <a:gd name="connsiteY39" fmla="*/ 256046 h 506566"/>
              <a:gd name="connsiteX40" fmla="*/ 461250 w 599625"/>
              <a:gd name="connsiteY40" fmla="*/ 186048 h 506566"/>
              <a:gd name="connsiteX41" fmla="*/ 210330 w 599625"/>
              <a:gd name="connsiteY41" fmla="*/ 174074 h 506566"/>
              <a:gd name="connsiteX42" fmla="*/ 146677 w 599625"/>
              <a:gd name="connsiteY42" fmla="*/ 184206 h 506566"/>
              <a:gd name="connsiteX43" fmla="*/ 170662 w 599625"/>
              <a:gd name="connsiteY43" fmla="*/ 229336 h 506566"/>
              <a:gd name="connsiteX44" fmla="*/ 198337 w 599625"/>
              <a:gd name="connsiteY44" fmla="*/ 188811 h 506566"/>
              <a:gd name="connsiteX45" fmla="*/ 210330 w 599625"/>
              <a:gd name="connsiteY45" fmla="*/ 174074 h 506566"/>
              <a:gd name="connsiteX46" fmla="*/ 359775 w 599625"/>
              <a:gd name="connsiteY46" fmla="*/ 171311 h 506566"/>
              <a:gd name="connsiteX47" fmla="*/ 373613 w 599625"/>
              <a:gd name="connsiteY47" fmla="*/ 188811 h 506566"/>
              <a:gd name="connsiteX48" fmla="*/ 405900 w 599625"/>
              <a:gd name="connsiteY48" fmla="*/ 238547 h 506566"/>
              <a:gd name="connsiteX49" fmla="*/ 436343 w 599625"/>
              <a:gd name="connsiteY49" fmla="*/ 180521 h 506566"/>
              <a:gd name="connsiteX50" fmla="*/ 359775 w 599625"/>
              <a:gd name="connsiteY50" fmla="*/ 171311 h 506566"/>
              <a:gd name="connsiteX51" fmla="*/ 299813 w 599625"/>
              <a:gd name="connsiteY51" fmla="*/ 168548 h 506566"/>
              <a:gd name="connsiteX52" fmla="*/ 243540 w 599625"/>
              <a:gd name="connsiteY52" fmla="*/ 170390 h 506566"/>
              <a:gd name="connsiteX53" fmla="*/ 217710 w 599625"/>
              <a:gd name="connsiteY53" fmla="*/ 203547 h 506566"/>
              <a:gd name="connsiteX54" fmla="*/ 184500 w 599625"/>
              <a:gd name="connsiteY54" fmla="*/ 253283 h 506566"/>
              <a:gd name="connsiteX55" fmla="*/ 215865 w 599625"/>
              <a:gd name="connsiteY55" fmla="*/ 301177 h 506566"/>
              <a:gd name="connsiteX56" fmla="*/ 247230 w 599625"/>
              <a:gd name="connsiteY56" fmla="*/ 341702 h 506566"/>
              <a:gd name="connsiteX57" fmla="*/ 299813 w 599625"/>
              <a:gd name="connsiteY57" fmla="*/ 343544 h 506566"/>
              <a:gd name="connsiteX58" fmla="*/ 333023 w 599625"/>
              <a:gd name="connsiteY58" fmla="*/ 342623 h 506566"/>
              <a:gd name="connsiteX59" fmla="*/ 359775 w 599625"/>
              <a:gd name="connsiteY59" fmla="*/ 308545 h 506566"/>
              <a:gd name="connsiteX60" fmla="*/ 392063 w 599625"/>
              <a:gd name="connsiteY60" fmla="*/ 262494 h 506566"/>
              <a:gd name="connsiteX61" fmla="*/ 353318 w 599625"/>
              <a:gd name="connsiteY61" fmla="*/ 202626 h 506566"/>
              <a:gd name="connsiteX62" fmla="*/ 327488 w 599625"/>
              <a:gd name="connsiteY62" fmla="*/ 169469 h 506566"/>
              <a:gd name="connsiteX63" fmla="*/ 299813 w 599625"/>
              <a:gd name="connsiteY63" fmla="*/ 168548 h 506566"/>
              <a:gd name="connsiteX64" fmla="*/ 286898 w 599625"/>
              <a:gd name="connsiteY64" fmla="*/ 122497 h 506566"/>
              <a:gd name="connsiteX65" fmla="*/ 265680 w 599625"/>
              <a:gd name="connsiteY65" fmla="*/ 144601 h 506566"/>
              <a:gd name="connsiteX66" fmla="*/ 299813 w 599625"/>
              <a:gd name="connsiteY66" fmla="*/ 144601 h 506566"/>
              <a:gd name="connsiteX67" fmla="*/ 307193 w 599625"/>
              <a:gd name="connsiteY67" fmla="*/ 144601 h 506566"/>
              <a:gd name="connsiteX68" fmla="*/ 286898 w 599625"/>
              <a:gd name="connsiteY68" fmla="*/ 122497 h 506566"/>
              <a:gd name="connsiteX69" fmla="*/ 434498 w 599625"/>
              <a:gd name="connsiteY69" fmla="*/ 30394 h 506566"/>
              <a:gd name="connsiteX70" fmla="*/ 305348 w 599625"/>
              <a:gd name="connsiteY70" fmla="*/ 105918 h 506566"/>
              <a:gd name="connsiteX71" fmla="*/ 339480 w 599625"/>
              <a:gd name="connsiteY71" fmla="*/ 145522 h 506566"/>
              <a:gd name="connsiteX72" fmla="*/ 445568 w 599625"/>
              <a:gd name="connsiteY72" fmla="*/ 157496 h 506566"/>
              <a:gd name="connsiteX73" fmla="*/ 452948 w 599625"/>
              <a:gd name="connsiteY73" fmla="*/ 34999 h 506566"/>
              <a:gd name="connsiteX74" fmla="*/ 434498 w 599625"/>
              <a:gd name="connsiteY74" fmla="*/ 30394 h 506566"/>
              <a:gd name="connsiteX75" fmla="*/ 140220 w 599625"/>
              <a:gd name="connsiteY75" fmla="*/ 24868 h 506566"/>
              <a:gd name="connsiteX76" fmla="*/ 124537 w 599625"/>
              <a:gd name="connsiteY76" fmla="*/ 28552 h 506566"/>
              <a:gd name="connsiteX77" fmla="*/ 122692 w 599625"/>
              <a:gd name="connsiteY77" fmla="*/ 123418 h 506566"/>
              <a:gd name="connsiteX78" fmla="*/ 136530 w 599625"/>
              <a:gd name="connsiteY78" fmla="*/ 161180 h 506566"/>
              <a:gd name="connsiteX79" fmla="*/ 231547 w 599625"/>
              <a:gd name="connsiteY79" fmla="*/ 147364 h 506566"/>
              <a:gd name="connsiteX80" fmla="*/ 270293 w 599625"/>
              <a:gd name="connsiteY80" fmla="*/ 104997 h 506566"/>
              <a:gd name="connsiteX81" fmla="*/ 140220 w 599625"/>
              <a:gd name="connsiteY81" fmla="*/ 24868 h 506566"/>
              <a:gd name="connsiteX82" fmla="*/ 140220 w 599625"/>
              <a:gd name="connsiteY82" fmla="*/ 0 h 506566"/>
              <a:gd name="connsiteX83" fmla="*/ 287820 w 599625"/>
              <a:gd name="connsiteY83" fmla="*/ 87498 h 506566"/>
              <a:gd name="connsiteX84" fmla="*/ 434498 w 599625"/>
              <a:gd name="connsiteY84" fmla="*/ 5526 h 506566"/>
              <a:gd name="connsiteX85" fmla="*/ 467708 w 599625"/>
              <a:gd name="connsiteY85" fmla="*/ 15657 h 506566"/>
              <a:gd name="connsiteX86" fmla="*/ 470475 w 599625"/>
              <a:gd name="connsiteY86" fmla="*/ 163022 h 506566"/>
              <a:gd name="connsiteX87" fmla="*/ 599625 w 599625"/>
              <a:gd name="connsiteY87" fmla="*/ 256046 h 506566"/>
              <a:gd name="connsiteX88" fmla="*/ 462173 w 599625"/>
              <a:gd name="connsiteY88" fmla="*/ 350912 h 506566"/>
              <a:gd name="connsiteX89" fmla="*/ 459405 w 599625"/>
              <a:gd name="connsiteY89" fmla="*/ 495514 h 506566"/>
              <a:gd name="connsiteX90" fmla="*/ 428963 w 599625"/>
              <a:gd name="connsiteY90" fmla="*/ 504724 h 506566"/>
              <a:gd name="connsiteX91" fmla="*/ 289665 w 599625"/>
              <a:gd name="connsiteY91" fmla="*/ 424595 h 506566"/>
              <a:gd name="connsiteX92" fmla="*/ 143910 w 599625"/>
              <a:gd name="connsiteY92" fmla="*/ 506566 h 506566"/>
              <a:gd name="connsiteX93" fmla="*/ 110700 w 599625"/>
              <a:gd name="connsiteY93" fmla="*/ 496435 h 506566"/>
              <a:gd name="connsiteX94" fmla="*/ 109777 w 599625"/>
              <a:gd name="connsiteY94" fmla="*/ 343544 h 506566"/>
              <a:gd name="connsiteX95" fmla="*/ 0 w 599625"/>
              <a:gd name="connsiteY95" fmla="*/ 256046 h 506566"/>
              <a:gd name="connsiteX96" fmla="*/ 112545 w 599625"/>
              <a:gd name="connsiteY96" fmla="*/ 167627 h 506566"/>
              <a:gd name="connsiteX97" fmla="*/ 98707 w 599625"/>
              <a:gd name="connsiteY97" fmla="*/ 130786 h 506566"/>
              <a:gd name="connsiteX98" fmla="*/ 109777 w 599625"/>
              <a:gd name="connsiteY98" fmla="*/ 9210 h 506566"/>
              <a:gd name="connsiteX99" fmla="*/ 140220 w 599625"/>
              <a:gd name="connsiteY99" fmla="*/ 0 h 5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99625" h="506566">
                <a:moveTo>
                  <a:pt x="269370" y="367491"/>
                </a:moveTo>
                <a:cubicBezTo>
                  <a:pt x="275828" y="375780"/>
                  <a:pt x="283208" y="383148"/>
                  <a:pt x="290588" y="389596"/>
                </a:cubicBezTo>
                <a:cubicBezTo>
                  <a:pt x="297045" y="383148"/>
                  <a:pt x="304425" y="375780"/>
                  <a:pt x="310883" y="367491"/>
                </a:cubicBezTo>
                <a:cubicBezTo>
                  <a:pt x="307193" y="368412"/>
                  <a:pt x="303503" y="368412"/>
                  <a:pt x="299813" y="368412"/>
                </a:cubicBezTo>
                <a:cubicBezTo>
                  <a:pt x="289665" y="368412"/>
                  <a:pt x="279518" y="367491"/>
                  <a:pt x="269370" y="367491"/>
                </a:cubicBezTo>
                <a:close/>
                <a:moveTo>
                  <a:pt x="438188" y="355517"/>
                </a:moveTo>
                <a:cubicBezTo>
                  <a:pt x="408668" y="361044"/>
                  <a:pt x="377303" y="364728"/>
                  <a:pt x="345015" y="366570"/>
                </a:cubicBezTo>
                <a:cubicBezTo>
                  <a:pt x="333023" y="381306"/>
                  <a:pt x="320108" y="395122"/>
                  <a:pt x="308115" y="407095"/>
                </a:cubicBezTo>
                <a:cubicBezTo>
                  <a:pt x="370845" y="466962"/>
                  <a:pt x="424350" y="489988"/>
                  <a:pt x="445568" y="475251"/>
                </a:cubicBezTo>
                <a:cubicBezTo>
                  <a:pt x="464018" y="462357"/>
                  <a:pt x="461250" y="417226"/>
                  <a:pt x="438188" y="355517"/>
                </a:cubicBezTo>
                <a:close/>
                <a:moveTo>
                  <a:pt x="133762" y="349991"/>
                </a:moveTo>
                <a:cubicBezTo>
                  <a:pt x="107932" y="413542"/>
                  <a:pt x="105165" y="462357"/>
                  <a:pt x="125460" y="477093"/>
                </a:cubicBezTo>
                <a:cubicBezTo>
                  <a:pt x="130072" y="480777"/>
                  <a:pt x="135607" y="481698"/>
                  <a:pt x="143910" y="481698"/>
                </a:cubicBezTo>
                <a:cubicBezTo>
                  <a:pt x="171585" y="481698"/>
                  <a:pt x="219555" y="456831"/>
                  <a:pt x="272138" y="407095"/>
                </a:cubicBezTo>
                <a:cubicBezTo>
                  <a:pt x="260145" y="394201"/>
                  <a:pt x="247230" y="380385"/>
                  <a:pt x="235237" y="365649"/>
                </a:cubicBezTo>
                <a:cubicBezTo>
                  <a:pt x="199260" y="362886"/>
                  <a:pt x="165127" y="357360"/>
                  <a:pt x="133762" y="349991"/>
                </a:cubicBezTo>
                <a:close/>
                <a:moveTo>
                  <a:pt x="405900" y="286440"/>
                </a:moveTo>
                <a:cubicBezTo>
                  <a:pt x="397598" y="298414"/>
                  <a:pt x="388373" y="311308"/>
                  <a:pt x="380070" y="323281"/>
                </a:cubicBezTo>
                <a:cubicBezTo>
                  <a:pt x="375458" y="328808"/>
                  <a:pt x="370845" y="335255"/>
                  <a:pt x="366233" y="340781"/>
                </a:cubicBezTo>
                <a:cubicBezTo>
                  <a:pt x="388373" y="338939"/>
                  <a:pt x="409590" y="336176"/>
                  <a:pt x="428963" y="332492"/>
                </a:cubicBezTo>
                <a:cubicBezTo>
                  <a:pt x="422505" y="317755"/>
                  <a:pt x="414203" y="302098"/>
                  <a:pt x="405900" y="286440"/>
                </a:cubicBezTo>
                <a:close/>
                <a:moveTo>
                  <a:pt x="169740" y="276309"/>
                </a:moveTo>
                <a:cubicBezTo>
                  <a:pt x="159592" y="293809"/>
                  <a:pt x="151290" y="311308"/>
                  <a:pt x="143910" y="326966"/>
                </a:cubicBezTo>
                <a:cubicBezTo>
                  <a:pt x="165127" y="332492"/>
                  <a:pt x="188190" y="336176"/>
                  <a:pt x="214020" y="338939"/>
                </a:cubicBezTo>
                <a:cubicBezTo>
                  <a:pt x="207562" y="331571"/>
                  <a:pt x="202027" y="323281"/>
                  <a:pt x="196492" y="315913"/>
                </a:cubicBezTo>
                <a:cubicBezTo>
                  <a:pt x="187267" y="302098"/>
                  <a:pt x="178042" y="289203"/>
                  <a:pt x="169740" y="276309"/>
                </a:cubicBezTo>
                <a:close/>
                <a:moveTo>
                  <a:pt x="299813" y="208160"/>
                </a:moveTo>
                <a:cubicBezTo>
                  <a:pt x="326328" y="208160"/>
                  <a:pt x="347822" y="229588"/>
                  <a:pt x="347822" y="256021"/>
                </a:cubicBezTo>
                <a:cubicBezTo>
                  <a:pt x="347822" y="282454"/>
                  <a:pt x="326328" y="303882"/>
                  <a:pt x="299813" y="303882"/>
                </a:cubicBezTo>
                <a:cubicBezTo>
                  <a:pt x="273298" y="303882"/>
                  <a:pt x="251804" y="282454"/>
                  <a:pt x="251804" y="256021"/>
                </a:cubicBezTo>
                <a:cubicBezTo>
                  <a:pt x="251804" y="229588"/>
                  <a:pt x="273298" y="208160"/>
                  <a:pt x="299813" y="208160"/>
                </a:cubicBezTo>
                <a:close/>
                <a:moveTo>
                  <a:pt x="122692" y="190653"/>
                </a:moveTo>
                <a:cubicBezTo>
                  <a:pt x="60885" y="207231"/>
                  <a:pt x="24907" y="233021"/>
                  <a:pt x="24907" y="256046"/>
                </a:cubicBezTo>
                <a:cubicBezTo>
                  <a:pt x="24907" y="279072"/>
                  <a:pt x="59962" y="303940"/>
                  <a:pt x="119002" y="320518"/>
                </a:cubicBezTo>
                <a:cubicBezTo>
                  <a:pt x="130072" y="298414"/>
                  <a:pt x="142065" y="275388"/>
                  <a:pt x="155902" y="253283"/>
                </a:cubicBezTo>
                <a:cubicBezTo>
                  <a:pt x="142987" y="232100"/>
                  <a:pt x="131917" y="210916"/>
                  <a:pt x="122692" y="190653"/>
                </a:cubicBezTo>
                <a:close/>
                <a:moveTo>
                  <a:pt x="461250" y="186048"/>
                </a:moveTo>
                <a:cubicBezTo>
                  <a:pt x="450180" y="210916"/>
                  <a:pt x="436343" y="236705"/>
                  <a:pt x="420660" y="262494"/>
                </a:cubicBezTo>
                <a:cubicBezTo>
                  <a:pt x="432653" y="284598"/>
                  <a:pt x="443723" y="306703"/>
                  <a:pt x="452948" y="327887"/>
                </a:cubicBezTo>
                <a:cubicBezTo>
                  <a:pt x="528593" y="310387"/>
                  <a:pt x="574718" y="282756"/>
                  <a:pt x="574718" y="256046"/>
                </a:cubicBezTo>
                <a:cubicBezTo>
                  <a:pt x="574718" y="230258"/>
                  <a:pt x="532283" y="203547"/>
                  <a:pt x="461250" y="186048"/>
                </a:cubicBezTo>
                <a:close/>
                <a:moveTo>
                  <a:pt x="210330" y="174074"/>
                </a:moveTo>
                <a:cubicBezTo>
                  <a:pt x="187267" y="176837"/>
                  <a:pt x="166050" y="180521"/>
                  <a:pt x="146677" y="184206"/>
                </a:cubicBezTo>
                <a:cubicBezTo>
                  <a:pt x="154057" y="198942"/>
                  <a:pt x="161437" y="214600"/>
                  <a:pt x="170662" y="229336"/>
                </a:cubicBezTo>
                <a:cubicBezTo>
                  <a:pt x="178965" y="215521"/>
                  <a:pt x="188190" y="202626"/>
                  <a:pt x="198337" y="188811"/>
                </a:cubicBezTo>
                <a:cubicBezTo>
                  <a:pt x="202027" y="184206"/>
                  <a:pt x="205717" y="178679"/>
                  <a:pt x="210330" y="174074"/>
                </a:cubicBezTo>
                <a:close/>
                <a:moveTo>
                  <a:pt x="359775" y="171311"/>
                </a:moveTo>
                <a:cubicBezTo>
                  <a:pt x="364388" y="176837"/>
                  <a:pt x="369000" y="182364"/>
                  <a:pt x="373613" y="188811"/>
                </a:cubicBezTo>
                <a:cubicBezTo>
                  <a:pt x="384683" y="204468"/>
                  <a:pt x="395753" y="221968"/>
                  <a:pt x="405900" y="238547"/>
                </a:cubicBezTo>
                <a:cubicBezTo>
                  <a:pt x="417893" y="218284"/>
                  <a:pt x="428040" y="198942"/>
                  <a:pt x="436343" y="180521"/>
                </a:cubicBezTo>
                <a:cubicBezTo>
                  <a:pt x="413280" y="176837"/>
                  <a:pt x="387450" y="173153"/>
                  <a:pt x="359775" y="171311"/>
                </a:cubicBezTo>
                <a:close/>
                <a:moveTo>
                  <a:pt x="299813" y="168548"/>
                </a:moveTo>
                <a:cubicBezTo>
                  <a:pt x="280440" y="168548"/>
                  <a:pt x="261990" y="169469"/>
                  <a:pt x="243540" y="170390"/>
                </a:cubicBezTo>
                <a:cubicBezTo>
                  <a:pt x="235237" y="181442"/>
                  <a:pt x="226935" y="192495"/>
                  <a:pt x="217710" y="203547"/>
                </a:cubicBezTo>
                <a:cubicBezTo>
                  <a:pt x="205717" y="220126"/>
                  <a:pt x="194647" y="236705"/>
                  <a:pt x="184500" y="253283"/>
                </a:cubicBezTo>
                <a:cubicBezTo>
                  <a:pt x="193725" y="268941"/>
                  <a:pt x="204795" y="285519"/>
                  <a:pt x="215865" y="301177"/>
                </a:cubicBezTo>
                <a:cubicBezTo>
                  <a:pt x="226935" y="315913"/>
                  <a:pt x="237082" y="328808"/>
                  <a:pt x="247230" y="341702"/>
                </a:cubicBezTo>
                <a:cubicBezTo>
                  <a:pt x="263835" y="342623"/>
                  <a:pt x="281363" y="343544"/>
                  <a:pt x="299813" y="343544"/>
                </a:cubicBezTo>
                <a:cubicBezTo>
                  <a:pt x="310883" y="343544"/>
                  <a:pt x="321953" y="343544"/>
                  <a:pt x="333023" y="342623"/>
                </a:cubicBezTo>
                <a:cubicBezTo>
                  <a:pt x="342248" y="331571"/>
                  <a:pt x="350550" y="320518"/>
                  <a:pt x="359775" y="308545"/>
                </a:cubicBezTo>
                <a:cubicBezTo>
                  <a:pt x="371768" y="292887"/>
                  <a:pt x="381915" y="277230"/>
                  <a:pt x="392063" y="262494"/>
                </a:cubicBezTo>
                <a:cubicBezTo>
                  <a:pt x="380070" y="243152"/>
                  <a:pt x="368078" y="222889"/>
                  <a:pt x="353318" y="202626"/>
                </a:cubicBezTo>
                <a:cubicBezTo>
                  <a:pt x="345015" y="191574"/>
                  <a:pt x="335790" y="179600"/>
                  <a:pt x="327488" y="169469"/>
                </a:cubicBezTo>
                <a:cubicBezTo>
                  <a:pt x="318263" y="168548"/>
                  <a:pt x="309038" y="168548"/>
                  <a:pt x="299813" y="168548"/>
                </a:cubicBezTo>
                <a:close/>
                <a:moveTo>
                  <a:pt x="286898" y="122497"/>
                </a:moveTo>
                <a:cubicBezTo>
                  <a:pt x="280440" y="129865"/>
                  <a:pt x="273060" y="137233"/>
                  <a:pt x="265680" y="144601"/>
                </a:cubicBezTo>
                <a:cubicBezTo>
                  <a:pt x="277673" y="144601"/>
                  <a:pt x="288743" y="144601"/>
                  <a:pt x="299813" y="144601"/>
                </a:cubicBezTo>
                <a:cubicBezTo>
                  <a:pt x="302580" y="144601"/>
                  <a:pt x="304425" y="144601"/>
                  <a:pt x="307193" y="144601"/>
                </a:cubicBezTo>
                <a:cubicBezTo>
                  <a:pt x="300735" y="136312"/>
                  <a:pt x="294278" y="129865"/>
                  <a:pt x="286898" y="122497"/>
                </a:cubicBezTo>
                <a:close/>
                <a:moveTo>
                  <a:pt x="434498" y="30394"/>
                </a:moveTo>
                <a:cubicBezTo>
                  <a:pt x="405900" y="30394"/>
                  <a:pt x="357930" y="56183"/>
                  <a:pt x="305348" y="105918"/>
                </a:cubicBezTo>
                <a:cubicBezTo>
                  <a:pt x="316418" y="117891"/>
                  <a:pt x="328410" y="130786"/>
                  <a:pt x="339480" y="145522"/>
                </a:cubicBezTo>
                <a:cubicBezTo>
                  <a:pt x="376380" y="147364"/>
                  <a:pt x="412358" y="151049"/>
                  <a:pt x="445568" y="157496"/>
                </a:cubicBezTo>
                <a:cubicBezTo>
                  <a:pt x="470475" y="95787"/>
                  <a:pt x="472320" y="49735"/>
                  <a:pt x="452948" y="34999"/>
                </a:cubicBezTo>
                <a:cubicBezTo>
                  <a:pt x="448335" y="32236"/>
                  <a:pt x="441878" y="30394"/>
                  <a:pt x="434498" y="30394"/>
                </a:cubicBezTo>
                <a:close/>
                <a:moveTo>
                  <a:pt x="140220" y="24868"/>
                </a:moveTo>
                <a:cubicBezTo>
                  <a:pt x="133762" y="24868"/>
                  <a:pt x="128227" y="25789"/>
                  <a:pt x="124537" y="28552"/>
                </a:cubicBezTo>
                <a:cubicBezTo>
                  <a:pt x="108855" y="40525"/>
                  <a:pt x="107932" y="75524"/>
                  <a:pt x="122692" y="123418"/>
                </a:cubicBezTo>
                <a:cubicBezTo>
                  <a:pt x="126382" y="135391"/>
                  <a:pt x="130995" y="148285"/>
                  <a:pt x="136530" y="161180"/>
                </a:cubicBezTo>
                <a:cubicBezTo>
                  <a:pt x="166050" y="154733"/>
                  <a:pt x="198337" y="150127"/>
                  <a:pt x="231547" y="147364"/>
                </a:cubicBezTo>
                <a:cubicBezTo>
                  <a:pt x="244462" y="131707"/>
                  <a:pt x="257378" y="117891"/>
                  <a:pt x="270293" y="104997"/>
                </a:cubicBezTo>
                <a:cubicBezTo>
                  <a:pt x="215865" y="51577"/>
                  <a:pt x="167895" y="24868"/>
                  <a:pt x="140220" y="24868"/>
                </a:cubicBezTo>
                <a:close/>
                <a:moveTo>
                  <a:pt x="140220" y="0"/>
                </a:moveTo>
                <a:cubicBezTo>
                  <a:pt x="178965" y="0"/>
                  <a:pt x="232470" y="33157"/>
                  <a:pt x="287820" y="87498"/>
                </a:cubicBezTo>
                <a:cubicBezTo>
                  <a:pt x="342248" y="36841"/>
                  <a:pt x="395753" y="5526"/>
                  <a:pt x="434498" y="5526"/>
                </a:cubicBezTo>
                <a:cubicBezTo>
                  <a:pt x="447413" y="5526"/>
                  <a:pt x="458483" y="9210"/>
                  <a:pt x="467708" y="15657"/>
                </a:cubicBezTo>
                <a:cubicBezTo>
                  <a:pt x="500918" y="39604"/>
                  <a:pt x="496305" y="97629"/>
                  <a:pt x="470475" y="163022"/>
                </a:cubicBezTo>
                <a:cubicBezTo>
                  <a:pt x="545198" y="181442"/>
                  <a:pt x="599625" y="212758"/>
                  <a:pt x="599625" y="256046"/>
                </a:cubicBezTo>
                <a:cubicBezTo>
                  <a:pt x="599625" y="301177"/>
                  <a:pt x="541508" y="332492"/>
                  <a:pt x="462173" y="350912"/>
                </a:cubicBezTo>
                <a:cubicBezTo>
                  <a:pt x="487080" y="416305"/>
                  <a:pt x="491693" y="472488"/>
                  <a:pt x="459405" y="495514"/>
                </a:cubicBezTo>
                <a:cubicBezTo>
                  <a:pt x="451103" y="501040"/>
                  <a:pt x="440955" y="504724"/>
                  <a:pt x="428963" y="504724"/>
                </a:cubicBezTo>
                <a:cubicBezTo>
                  <a:pt x="392985" y="504724"/>
                  <a:pt x="342248" y="474330"/>
                  <a:pt x="289665" y="424595"/>
                </a:cubicBezTo>
                <a:cubicBezTo>
                  <a:pt x="235237" y="476172"/>
                  <a:pt x="181732" y="506566"/>
                  <a:pt x="143910" y="506566"/>
                </a:cubicBezTo>
                <a:cubicBezTo>
                  <a:pt x="130995" y="506566"/>
                  <a:pt x="119925" y="502882"/>
                  <a:pt x="110700" y="496435"/>
                </a:cubicBezTo>
                <a:cubicBezTo>
                  <a:pt x="76567" y="471567"/>
                  <a:pt x="82102" y="411700"/>
                  <a:pt x="109777" y="343544"/>
                </a:cubicBezTo>
                <a:cubicBezTo>
                  <a:pt x="45202" y="325124"/>
                  <a:pt x="0" y="295651"/>
                  <a:pt x="0" y="256046"/>
                </a:cubicBezTo>
                <a:cubicBezTo>
                  <a:pt x="0" y="216442"/>
                  <a:pt x="46125" y="186048"/>
                  <a:pt x="112545" y="167627"/>
                </a:cubicBezTo>
                <a:cubicBezTo>
                  <a:pt x="107010" y="154733"/>
                  <a:pt x="102397" y="142759"/>
                  <a:pt x="98707" y="130786"/>
                </a:cubicBezTo>
                <a:cubicBezTo>
                  <a:pt x="80257" y="69077"/>
                  <a:pt x="83947" y="27631"/>
                  <a:pt x="109777" y="9210"/>
                </a:cubicBezTo>
                <a:cubicBezTo>
                  <a:pt x="118080" y="2763"/>
                  <a:pt x="128227" y="0"/>
                  <a:pt x="140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3866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版式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D10DEC00-BA62-48E7-90DE-6B7C0BEAAC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98308" y="1344235"/>
            <a:ext cx="2554287" cy="4384992"/>
          </a:xfrm>
          <a:custGeom>
            <a:avLst/>
            <a:gdLst>
              <a:gd name="connsiteX0" fmla="*/ 0 w 2554287"/>
              <a:gd name="connsiteY0" fmla="*/ 0 h 4384992"/>
              <a:gd name="connsiteX1" fmla="*/ 2554287 w 2554287"/>
              <a:gd name="connsiteY1" fmla="*/ 0 h 4384992"/>
              <a:gd name="connsiteX2" fmla="*/ 2554287 w 2554287"/>
              <a:gd name="connsiteY2" fmla="*/ 4384992 h 4384992"/>
              <a:gd name="connsiteX3" fmla="*/ 0 w 2554287"/>
              <a:gd name="connsiteY3" fmla="*/ 4384992 h 438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4287" h="4384992">
                <a:moveTo>
                  <a:pt x="0" y="0"/>
                </a:moveTo>
                <a:lnTo>
                  <a:pt x="2554287" y="0"/>
                </a:lnTo>
                <a:lnTo>
                  <a:pt x="2554287" y="4384992"/>
                </a:lnTo>
                <a:lnTo>
                  <a:pt x="0" y="43849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E1DAC15-303B-4737-B79F-89E267AB54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21316" r="80620" b="20624"/>
          <a:stretch>
            <a:fillRect/>
          </a:stretch>
        </p:blipFill>
        <p:spPr>
          <a:xfrm>
            <a:off x="11533188" y="263525"/>
            <a:ext cx="354012" cy="354012"/>
          </a:xfrm>
          <a:custGeom>
            <a:avLst/>
            <a:gdLst>
              <a:gd name="connsiteX0" fmla="*/ 1597794 w 3195589"/>
              <a:gd name="connsiteY0" fmla="*/ 0 h 3195588"/>
              <a:gd name="connsiteX1" fmla="*/ 3195589 w 3195589"/>
              <a:gd name="connsiteY1" fmla="*/ 1597794 h 3195588"/>
              <a:gd name="connsiteX2" fmla="*/ 1597794 w 3195589"/>
              <a:gd name="connsiteY2" fmla="*/ 3195588 h 3195588"/>
              <a:gd name="connsiteX3" fmla="*/ 0 w 3195589"/>
              <a:gd name="connsiteY3" fmla="*/ 1597794 h 3195588"/>
              <a:gd name="connsiteX4" fmla="*/ 1597794 w 3195589"/>
              <a:gd name="connsiteY4" fmla="*/ 0 h 31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589" h="3195588">
                <a:moveTo>
                  <a:pt x="1597794" y="0"/>
                </a:moveTo>
                <a:cubicBezTo>
                  <a:pt x="2480232" y="0"/>
                  <a:pt x="3195589" y="715357"/>
                  <a:pt x="3195589" y="1597794"/>
                </a:cubicBezTo>
                <a:cubicBezTo>
                  <a:pt x="3195589" y="2480231"/>
                  <a:pt x="2480232" y="3195588"/>
                  <a:pt x="1597794" y="3195588"/>
                </a:cubicBezTo>
                <a:cubicBezTo>
                  <a:pt x="715357" y="3195588"/>
                  <a:pt x="0" y="2480231"/>
                  <a:pt x="0" y="1597794"/>
                </a:cubicBezTo>
                <a:cubicBezTo>
                  <a:pt x="0" y="715357"/>
                  <a:pt x="715357" y="0"/>
                  <a:pt x="1597794" y="0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8" name="文本占位符 4">
            <a:extLst>
              <a:ext uri="{FF2B5EF4-FFF2-40B4-BE49-F238E27FC236}">
                <a16:creationId xmlns:a16="http://schemas.microsoft.com/office/drawing/2014/main" id="{BCEB6E1C-40E2-4836-AC72-AEE330B0C4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913" y="319319"/>
            <a:ext cx="5531167" cy="332399"/>
          </a:xfrm>
          <a:prstGeom prst="rect">
            <a:avLst/>
          </a:prstGeom>
          <a:noFill/>
        </p:spPr>
        <p:txBody>
          <a:bodyPr wrap="square" lIns="0" tIns="0" rIns="360000" bIns="0" anchor="ctr" anchorCtr="0">
            <a:spAutoFit/>
          </a:bodyPr>
          <a:lstStyle>
            <a:lvl1pPr marL="0" indent="0" algn="l">
              <a:buNone/>
              <a:defRPr sz="2400" b="1">
                <a:gradFill>
                  <a:gsLst>
                    <a:gs pos="0">
                      <a:schemeClr val="accent1">
                        <a:alpha val="8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EA02D377-FB82-4523-BE6E-EBA513C19A34}"/>
              </a:ext>
            </a:extLst>
          </p:cNvPr>
          <p:cNvSpPr/>
          <p:nvPr userDrawn="1"/>
        </p:nvSpPr>
        <p:spPr>
          <a:xfrm>
            <a:off x="1" y="263525"/>
            <a:ext cx="577850" cy="344830"/>
          </a:xfrm>
          <a:custGeom>
            <a:avLst/>
            <a:gdLst>
              <a:gd name="connsiteX0" fmla="*/ 5267 w 658813"/>
              <a:gd name="connsiteY0" fmla="*/ 0 h 344830"/>
              <a:gd name="connsiteX1" fmla="*/ 486398 w 658813"/>
              <a:gd name="connsiteY1" fmla="*/ 0 h 344830"/>
              <a:gd name="connsiteX2" fmla="*/ 658813 w 658813"/>
              <a:gd name="connsiteY2" fmla="*/ 172415 h 344830"/>
              <a:gd name="connsiteX3" fmla="*/ 486398 w 658813"/>
              <a:gd name="connsiteY3" fmla="*/ 344830 h 344830"/>
              <a:gd name="connsiteX4" fmla="*/ 5267 w 658813"/>
              <a:gd name="connsiteY4" fmla="*/ 344830 h 344830"/>
              <a:gd name="connsiteX5" fmla="*/ 0 w 658813"/>
              <a:gd name="connsiteY5" fmla="*/ 343767 h 344830"/>
              <a:gd name="connsiteX6" fmla="*/ 0 w 658813"/>
              <a:gd name="connsiteY6" fmla="*/ 1063 h 3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813" h="344830">
                <a:moveTo>
                  <a:pt x="5267" y="0"/>
                </a:moveTo>
                <a:lnTo>
                  <a:pt x="486398" y="0"/>
                </a:lnTo>
                <a:cubicBezTo>
                  <a:pt x="581620" y="0"/>
                  <a:pt x="658813" y="77193"/>
                  <a:pt x="658813" y="172415"/>
                </a:cubicBezTo>
                <a:cubicBezTo>
                  <a:pt x="658813" y="267637"/>
                  <a:pt x="581620" y="344830"/>
                  <a:pt x="486398" y="344830"/>
                </a:cubicBezTo>
                <a:lnTo>
                  <a:pt x="5267" y="344830"/>
                </a:lnTo>
                <a:lnTo>
                  <a:pt x="0" y="343767"/>
                </a:lnTo>
                <a:lnTo>
                  <a:pt x="0" y="106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68000"/>
                </a:schemeClr>
              </a:gs>
              <a:gs pos="100000">
                <a:schemeClr val="accent3">
                  <a:alpha val="7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man_56832">
            <a:extLst>
              <a:ext uri="{FF2B5EF4-FFF2-40B4-BE49-F238E27FC236}">
                <a16:creationId xmlns:a16="http://schemas.microsoft.com/office/drawing/2014/main" id="{F3E7447B-F024-43A4-949D-A68C70C21BE1}"/>
              </a:ext>
            </a:extLst>
          </p:cNvPr>
          <p:cNvSpPr>
            <a:spLocks noChangeAspect="1"/>
          </p:cNvSpPr>
          <p:nvPr userDrawn="1"/>
        </p:nvSpPr>
        <p:spPr bwMode="auto">
          <a:xfrm rot="822727">
            <a:off x="244398" y="327585"/>
            <a:ext cx="256524" cy="216712"/>
          </a:xfrm>
          <a:custGeom>
            <a:avLst/>
            <a:gdLst>
              <a:gd name="connsiteX0" fmla="*/ 269370 w 599625"/>
              <a:gd name="connsiteY0" fmla="*/ 367491 h 506566"/>
              <a:gd name="connsiteX1" fmla="*/ 290588 w 599625"/>
              <a:gd name="connsiteY1" fmla="*/ 389596 h 506566"/>
              <a:gd name="connsiteX2" fmla="*/ 310883 w 599625"/>
              <a:gd name="connsiteY2" fmla="*/ 367491 h 506566"/>
              <a:gd name="connsiteX3" fmla="*/ 299813 w 599625"/>
              <a:gd name="connsiteY3" fmla="*/ 368412 h 506566"/>
              <a:gd name="connsiteX4" fmla="*/ 269370 w 599625"/>
              <a:gd name="connsiteY4" fmla="*/ 367491 h 506566"/>
              <a:gd name="connsiteX5" fmla="*/ 438188 w 599625"/>
              <a:gd name="connsiteY5" fmla="*/ 355517 h 506566"/>
              <a:gd name="connsiteX6" fmla="*/ 345015 w 599625"/>
              <a:gd name="connsiteY6" fmla="*/ 366570 h 506566"/>
              <a:gd name="connsiteX7" fmla="*/ 308115 w 599625"/>
              <a:gd name="connsiteY7" fmla="*/ 407095 h 506566"/>
              <a:gd name="connsiteX8" fmla="*/ 445568 w 599625"/>
              <a:gd name="connsiteY8" fmla="*/ 475251 h 506566"/>
              <a:gd name="connsiteX9" fmla="*/ 438188 w 599625"/>
              <a:gd name="connsiteY9" fmla="*/ 355517 h 506566"/>
              <a:gd name="connsiteX10" fmla="*/ 133762 w 599625"/>
              <a:gd name="connsiteY10" fmla="*/ 349991 h 506566"/>
              <a:gd name="connsiteX11" fmla="*/ 125460 w 599625"/>
              <a:gd name="connsiteY11" fmla="*/ 477093 h 506566"/>
              <a:gd name="connsiteX12" fmla="*/ 143910 w 599625"/>
              <a:gd name="connsiteY12" fmla="*/ 481698 h 506566"/>
              <a:gd name="connsiteX13" fmla="*/ 272138 w 599625"/>
              <a:gd name="connsiteY13" fmla="*/ 407095 h 506566"/>
              <a:gd name="connsiteX14" fmla="*/ 235237 w 599625"/>
              <a:gd name="connsiteY14" fmla="*/ 365649 h 506566"/>
              <a:gd name="connsiteX15" fmla="*/ 133762 w 599625"/>
              <a:gd name="connsiteY15" fmla="*/ 349991 h 506566"/>
              <a:gd name="connsiteX16" fmla="*/ 405900 w 599625"/>
              <a:gd name="connsiteY16" fmla="*/ 286440 h 506566"/>
              <a:gd name="connsiteX17" fmla="*/ 380070 w 599625"/>
              <a:gd name="connsiteY17" fmla="*/ 323281 h 506566"/>
              <a:gd name="connsiteX18" fmla="*/ 366233 w 599625"/>
              <a:gd name="connsiteY18" fmla="*/ 340781 h 506566"/>
              <a:gd name="connsiteX19" fmla="*/ 428963 w 599625"/>
              <a:gd name="connsiteY19" fmla="*/ 332492 h 506566"/>
              <a:gd name="connsiteX20" fmla="*/ 405900 w 599625"/>
              <a:gd name="connsiteY20" fmla="*/ 286440 h 506566"/>
              <a:gd name="connsiteX21" fmla="*/ 169740 w 599625"/>
              <a:gd name="connsiteY21" fmla="*/ 276309 h 506566"/>
              <a:gd name="connsiteX22" fmla="*/ 143910 w 599625"/>
              <a:gd name="connsiteY22" fmla="*/ 326966 h 506566"/>
              <a:gd name="connsiteX23" fmla="*/ 214020 w 599625"/>
              <a:gd name="connsiteY23" fmla="*/ 338939 h 506566"/>
              <a:gd name="connsiteX24" fmla="*/ 196492 w 599625"/>
              <a:gd name="connsiteY24" fmla="*/ 315913 h 506566"/>
              <a:gd name="connsiteX25" fmla="*/ 169740 w 599625"/>
              <a:gd name="connsiteY25" fmla="*/ 276309 h 506566"/>
              <a:gd name="connsiteX26" fmla="*/ 299813 w 599625"/>
              <a:gd name="connsiteY26" fmla="*/ 208160 h 506566"/>
              <a:gd name="connsiteX27" fmla="*/ 347822 w 599625"/>
              <a:gd name="connsiteY27" fmla="*/ 256021 h 506566"/>
              <a:gd name="connsiteX28" fmla="*/ 299813 w 599625"/>
              <a:gd name="connsiteY28" fmla="*/ 303882 h 506566"/>
              <a:gd name="connsiteX29" fmla="*/ 251804 w 599625"/>
              <a:gd name="connsiteY29" fmla="*/ 256021 h 506566"/>
              <a:gd name="connsiteX30" fmla="*/ 299813 w 599625"/>
              <a:gd name="connsiteY30" fmla="*/ 208160 h 506566"/>
              <a:gd name="connsiteX31" fmla="*/ 122692 w 599625"/>
              <a:gd name="connsiteY31" fmla="*/ 190653 h 506566"/>
              <a:gd name="connsiteX32" fmla="*/ 24907 w 599625"/>
              <a:gd name="connsiteY32" fmla="*/ 256046 h 506566"/>
              <a:gd name="connsiteX33" fmla="*/ 119002 w 599625"/>
              <a:gd name="connsiteY33" fmla="*/ 320518 h 506566"/>
              <a:gd name="connsiteX34" fmla="*/ 155902 w 599625"/>
              <a:gd name="connsiteY34" fmla="*/ 253283 h 506566"/>
              <a:gd name="connsiteX35" fmla="*/ 122692 w 599625"/>
              <a:gd name="connsiteY35" fmla="*/ 190653 h 506566"/>
              <a:gd name="connsiteX36" fmla="*/ 461250 w 599625"/>
              <a:gd name="connsiteY36" fmla="*/ 186048 h 506566"/>
              <a:gd name="connsiteX37" fmla="*/ 420660 w 599625"/>
              <a:gd name="connsiteY37" fmla="*/ 262494 h 506566"/>
              <a:gd name="connsiteX38" fmla="*/ 452948 w 599625"/>
              <a:gd name="connsiteY38" fmla="*/ 327887 h 506566"/>
              <a:gd name="connsiteX39" fmla="*/ 574718 w 599625"/>
              <a:gd name="connsiteY39" fmla="*/ 256046 h 506566"/>
              <a:gd name="connsiteX40" fmla="*/ 461250 w 599625"/>
              <a:gd name="connsiteY40" fmla="*/ 186048 h 506566"/>
              <a:gd name="connsiteX41" fmla="*/ 210330 w 599625"/>
              <a:gd name="connsiteY41" fmla="*/ 174074 h 506566"/>
              <a:gd name="connsiteX42" fmla="*/ 146677 w 599625"/>
              <a:gd name="connsiteY42" fmla="*/ 184206 h 506566"/>
              <a:gd name="connsiteX43" fmla="*/ 170662 w 599625"/>
              <a:gd name="connsiteY43" fmla="*/ 229336 h 506566"/>
              <a:gd name="connsiteX44" fmla="*/ 198337 w 599625"/>
              <a:gd name="connsiteY44" fmla="*/ 188811 h 506566"/>
              <a:gd name="connsiteX45" fmla="*/ 210330 w 599625"/>
              <a:gd name="connsiteY45" fmla="*/ 174074 h 506566"/>
              <a:gd name="connsiteX46" fmla="*/ 359775 w 599625"/>
              <a:gd name="connsiteY46" fmla="*/ 171311 h 506566"/>
              <a:gd name="connsiteX47" fmla="*/ 373613 w 599625"/>
              <a:gd name="connsiteY47" fmla="*/ 188811 h 506566"/>
              <a:gd name="connsiteX48" fmla="*/ 405900 w 599625"/>
              <a:gd name="connsiteY48" fmla="*/ 238547 h 506566"/>
              <a:gd name="connsiteX49" fmla="*/ 436343 w 599625"/>
              <a:gd name="connsiteY49" fmla="*/ 180521 h 506566"/>
              <a:gd name="connsiteX50" fmla="*/ 359775 w 599625"/>
              <a:gd name="connsiteY50" fmla="*/ 171311 h 506566"/>
              <a:gd name="connsiteX51" fmla="*/ 299813 w 599625"/>
              <a:gd name="connsiteY51" fmla="*/ 168548 h 506566"/>
              <a:gd name="connsiteX52" fmla="*/ 243540 w 599625"/>
              <a:gd name="connsiteY52" fmla="*/ 170390 h 506566"/>
              <a:gd name="connsiteX53" fmla="*/ 217710 w 599625"/>
              <a:gd name="connsiteY53" fmla="*/ 203547 h 506566"/>
              <a:gd name="connsiteX54" fmla="*/ 184500 w 599625"/>
              <a:gd name="connsiteY54" fmla="*/ 253283 h 506566"/>
              <a:gd name="connsiteX55" fmla="*/ 215865 w 599625"/>
              <a:gd name="connsiteY55" fmla="*/ 301177 h 506566"/>
              <a:gd name="connsiteX56" fmla="*/ 247230 w 599625"/>
              <a:gd name="connsiteY56" fmla="*/ 341702 h 506566"/>
              <a:gd name="connsiteX57" fmla="*/ 299813 w 599625"/>
              <a:gd name="connsiteY57" fmla="*/ 343544 h 506566"/>
              <a:gd name="connsiteX58" fmla="*/ 333023 w 599625"/>
              <a:gd name="connsiteY58" fmla="*/ 342623 h 506566"/>
              <a:gd name="connsiteX59" fmla="*/ 359775 w 599625"/>
              <a:gd name="connsiteY59" fmla="*/ 308545 h 506566"/>
              <a:gd name="connsiteX60" fmla="*/ 392063 w 599625"/>
              <a:gd name="connsiteY60" fmla="*/ 262494 h 506566"/>
              <a:gd name="connsiteX61" fmla="*/ 353318 w 599625"/>
              <a:gd name="connsiteY61" fmla="*/ 202626 h 506566"/>
              <a:gd name="connsiteX62" fmla="*/ 327488 w 599625"/>
              <a:gd name="connsiteY62" fmla="*/ 169469 h 506566"/>
              <a:gd name="connsiteX63" fmla="*/ 299813 w 599625"/>
              <a:gd name="connsiteY63" fmla="*/ 168548 h 506566"/>
              <a:gd name="connsiteX64" fmla="*/ 286898 w 599625"/>
              <a:gd name="connsiteY64" fmla="*/ 122497 h 506566"/>
              <a:gd name="connsiteX65" fmla="*/ 265680 w 599625"/>
              <a:gd name="connsiteY65" fmla="*/ 144601 h 506566"/>
              <a:gd name="connsiteX66" fmla="*/ 299813 w 599625"/>
              <a:gd name="connsiteY66" fmla="*/ 144601 h 506566"/>
              <a:gd name="connsiteX67" fmla="*/ 307193 w 599625"/>
              <a:gd name="connsiteY67" fmla="*/ 144601 h 506566"/>
              <a:gd name="connsiteX68" fmla="*/ 286898 w 599625"/>
              <a:gd name="connsiteY68" fmla="*/ 122497 h 506566"/>
              <a:gd name="connsiteX69" fmla="*/ 434498 w 599625"/>
              <a:gd name="connsiteY69" fmla="*/ 30394 h 506566"/>
              <a:gd name="connsiteX70" fmla="*/ 305348 w 599625"/>
              <a:gd name="connsiteY70" fmla="*/ 105918 h 506566"/>
              <a:gd name="connsiteX71" fmla="*/ 339480 w 599625"/>
              <a:gd name="connsiteY71" fmla="*/ 145522 h 506566"/>
              <a:gd name="connsiteX72" fmla="*/ 445568 w 599625"/>
              <a:gd name="connsiteY72" fmla="*/ 157496 h 506566"/>
              <a:gd name="connsiteX73" fmla="*/ 452948 w 599625"/>
              <a:gd name="connsiteY73" fmla="*/ 34999 h 506566"/>
              <a:gd name="connsiteX74" fmla="*/ 434498 w 599625"/>
              <a:gd name="connsiteY74" fmla="*/ 30394 h 506566"/>
              <a:gd name="connsiteX75" fmla="*/ 140220 w 599625"/>
              <a:gd name="connsiteY75" fmla="*/ 24868 h 506566"/>
              <a:gd name="connsiteX76" fmla="*/ 124537 w 599625"/>
              <a:gd name="connsiteY76" fmla="*/ 28552 h 506566"/>
              <a:gd name="connsiteX77" fmla="*/ 122692 w 599625"/>
              <a:gd name="connsiteY77" fmla="*/ 123418 h 506566"/>
              <a:gd name="connsiteX78" fmla="*/ 136530 w 599625"/>
              <a:gd name="connsiteY78" fmla="*/ 161180 h 506566"/>
              <a:gd name="connsiteX79" fmla="*/ 231547 w 599625"/>
              <a:gd name="connsiteY79" fmla="*/ 147364 h 506566"/>
              <a:gd name="connsiteX80" fmla="*/ 270293 w 599625"/>
              <a:gd name="connsiteY80" fmla="*/ 104997 h 506566"/>
              <a:gd name="connsiteX81" fmla="*/ 140220 w 599625"/>
              <a:gd name="connsiteY81" fmla="*/ 24868 h 506566"/>
              <a:gd name="connsiteX82" fmla="*/ 140220 w 599625"/>
              <a:gd name="connsiteY82" fmla="*/ 0 h 506566"/>
              <a:gd name="connsiteX83" fmla="*/ 287820 w 599625"/>
              <a:gd name="connsiteY83" fmla="*/ 87498 h 506566"/>
              <a:gd name="connsiteX84" fmla="*/ 434498 w 599625"/>
              <a:gd name="connsiteY84" fmla="*/ 5526 h 506566"/>
              <a:gd name="connsiteX85" fmla="*/ 467708 w 599625"/>
              <a:gd name="connsiteY85" fmla="*/ 15657 h 506566"/>
              <a:gd name="connsiteX86" fmla="*/ 470475 w 599625"/>
              <a:gd name="connsiteY86" fmla="*/ 163022 h 506566"/>
              <a:gd name="connsiteX87" fmla="*/ 599625 w 599625"/>
              <a:gd name="connsiteY87" fmla="*/ 256046 h 506566"/>
              <a:gd name="connsiteX88" fmla="*/ 462173 w 599625"/>
              <a:gd name="connsiteY88" fmla="*/ 350912 h 506566"/>
              <a:gd name="connsiteX89" fmla="*/ 459405 w 599625"/>
              <a:gd name="connsiteY89" fmla="*/ 495514 h 506566"/>
              <a:gd name="connsiteX90" fmla="*/ 428963 w 599625"/>
              <a:gd name="connsiteY90" fmla="*/ 504724 h 506566"/>
              <a:gd name="connsiteX91" fmla="*/ 289665 w 599625"/>
              <a:gd name="connsiteY91" fmla="*/ 424595 h 506566"/>
              <a:gd name="connsiteX92" fmla="*/ 143910 w 599625"/>
              <a:gd name="connsiteY92" fmla="*/ 506566 h 506566"/>
              <a:gd name="connsiteX93" fmla="*/ 110700 w 599625"/>
              <a:gd name="connsiteY93" fmla="*/ 496435 h 506566"/>
              <a:gd name="connsiteX94" fmla="*/ 109777 w 599625"/>
              <a:gd name="connsiteY94" fmla="*/ 343544 h 506566"/>
              <a:gd name="connsiteX95" fmla="*/ 0 w 599625"/>
              <a:gd name="connsiteY95" fmla="*/ 256046 h 506566"/>
              <a:gd name="connsiteX96" fmla="*/ 112545 w 599625"/>
              <a:gd name="connsiteY96" fmla="*/ 167627 h 506566"/>
              <a:gd name="connsiteX97" fmla="*/ 98707 w 599625"/>
              <a:gd name="connsiteY97" fmla="*/ 130786 h 506566"/>
              <a:gd name="connsiteX98" fmla="*/ 109777 w 599625"/>
              <a:gd name="connsiteY98" fmla="*/ 9210 h 506566"/>
              <a:gd name="connsiteX99" fmla="*/ 140220 w 599625"/>
              <a:gd name="connsiteY99" fmla="*/ 0 h 5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99625" h="506566">
                <a:moveTo>
                  <a:pt x="269370" y="367491"/>
                </a:moveTo>
                <a:cubicBezTo>
                  <a:pt x="275828" y="375780"/>
                  <a:pt x="283208" y="383148"/>
                  <a:pt x="290588" y="389596"/>
                </a:cubicBezTo>
                <a:cubicBezTo>
                  <a:pt x="297045" y="383148"/>
                  <a:pt x="304425" y="375780"/>
                  <a:pt x="310883" y="367491"/>
                </a:cubicBezTo>
                <a:cubicBezTo>
                  <a:pt x="307193" y="368412"/>
                  <a:pt x="303503" y="368412"/>
                  <a:pt x="299813" y="368412"/>
                </a:cubicBezTo>
                <a:cubicBezTo>
                  <a:pt x="289665" y="368412"/>
                  <a:pt x="279518" y="367491"/>
                  <a:pt x="269370" y="367491"/>
                </a:cubicBezTo>
                <a:close/>
                <a:moveTo>
                  <a:pt x="438188" y="355517"/>
                </a:moveTo>
                <a:cubicBezTo>
                  <a:pt x="408668" y="361044"/>
                  <a:pt x="377303" y="364728"/>
                  <a:pt x="345015" y="366570"/>
                </a:cubicBezTo>
                <a:cubicBezTo>
                  <a:pt x="333023" y="381306"/>
                  <a:pt x="320108" y="395122"/>
                  <a:pt x="308115" y="407095"/>
                </a:cubicBezTo>
                <a:cubicBezTo>
                  <a:pt x="370845" y="466962"/>
                  <a:pt x="424350" y="489988"/>
                  <a:pt x="445568" y="475251"/>
                </a:cubicBezTo>
                <a:cubicBezTo>
                  <a:pt x="464018" y="462357"/>
                  <a:pt x="461250" y="417226"/>
                  <a:pt x="438188" y="355517"/>
                </a:cubicBezTo>
                <a:close/>
                <a:moveTo>
                  <a:pt x="133762" y="349991"/>
                </a:moveTo>
                <a:cubicBezTo>
                  <a:pt x="107932" y="413542"/>
                  <a:pt x="105165" y="462357"/>
                  <a:pt x="125460" y="477093"/>
                </a:cubicBezTo>
                <a:cubicBezTo>
                  <a:pt x="130072" y="480777"/>
                  <a:pt x="135607" y="481698"/>
                  <a:pt x="143910" y="481698"/>
                </a:cubicBezTo>
                <a:cubicBezTo>
                  <a:pt x="171585" y="481698"/>
                  <a:pt x="219555" y="456831"/>
                  <a:pt x="272138" y="407095"/>
                </a:cubicBezTo>
                <a:cubicBezTo>
                  <a:pt x="260145" y="394201"/>
                  <a:pt x="247230" y="380385"/>
                  <a:pt x="235237" y="365649"/>
                </a:cubicBezTo>
                <a:cubicBezTo>
                  <a:pt x="199260" y="362886"/>
                  <a:pt x="165127" y="357360"/>
                  <a:pt x="133762" y="349991"/>
                </a:cubicBezTo>
                <a:close/>
                <a:moveTo>
                  <a:pt x="405900" y="286440"/>
                </a:moveTo>
                <a:cubicBezTo>
                  <a:pt x="397598" y="298414"/>
                  <a:pt x="388373" y="311308"/>
                  <a:pt x="380070" y="323281"/>
                </a:cubicBezTo>
                <a:cubicBezTo>
                  <a:pt x="375458" y="328808"/>
                  <a:pt x="370845" y="335255"/>
                  <a:pt x="366233" y="340781"/>
                </a:cubicBezTo>
                <a:cubicBezTo>
                  <a:pt x="388373" y="338939"/>
                  <a:pt x="409590" y="336176"/>
                  <a:pt x="428963" y="332492"/>
                </a:cubicBezTo>
                <a:cubicBezTo>
                  <a:pt x="422505" y="317755"/>
                  <a:pt x="414203" y="302098"/>
                  <a:pt x="405900" y="286440"/>
                </a:cubicBezTo>
                <a:close/>
                <a:moveTo>
                  <a:pt x="169740" y="276309"/>
                </a:moveTo>
                <a:cubicBezTo>
                  <a:pt x="159592" y="293809"/>
                  <a:pt x="151290" y="311308"/>
                  <a:pt x="143910" y="326966"/>
                </a:cubicBezTo>
                <a:cubicBezTo>
                  <a:pt x="165127" y="332492"/>
                  <a:pt x="188190" y="336176"/>
                  <a:pt x="214020" y="338939"/>
                </a:cubicBezTo>
                <a:cubicBezTo>
                  <a:pt x="207562" y="331571"/>
                  <a:pt x="202027" y="323281"/>
                  <a:pt x="196492" y="315913"/>
                </a:cubicBezTo>
                <a:cubicBezTo>
                  <a:pt x="187267" y="302098"/>
                  <a:pt x="178042" y="289203"/>
                  <a:pt x="169740" y="276309"/>
                </a:cubicBezTo>
                <a:close/>
                <a:moveTo>
                  <a:pt x="299813" y="208160"/>
                </a:moveTo>
                <a:cubicBezTo>
                  <a:pt x="326328" y="208160"/>
                  <a:pt x="347822" y="229588"/>
                  <a:pt x="347822" y="256021"/>
                </a:cubicBezTo>
                <a:cubicBezTo>
                  <a:pt x="347822" y="282454"/>
                  <a:pt x="326328" y="303882"/>
                  <a:pt x="299813" y="303882"/>
                </a:cubicBezTo>
                <a:cubicBezTo>
                  <a:pt x="273298" y="303882"/>
                  <a:pt x="251804" y="282454"/>
                  <a:pt x="251804" y="256021"/>
                </a:cubicBezTo>
                <a:cubicBezTo>
                  <a:pt x="251804" y="229588"/>
                  <a:pt x="273298" y="208160"/>
                  <a:pt x="299813" y="208160"/>
                </a:cubicBezTo>
                <a:close/>
                <a:moveTo>
                  <a:pt x="122692" y="190653"/>
                </a:moveTo>
                <a:cubicBezTo>
                  <a:pt x="60885" y="207231"/>
                  <a:pt x="24907" y="233021"/>
                  <a:pt x="24907" y="256046"/>
                </a:cubicBezTo>
                <a:cubicBezTo>
                  <a:pt x="24907" y="279072"/>
                  <a:pt x="59962" y="303940"/>
                  <a:pt x="119002" y="320518"/>
                </a:cubicBezTo>
                <a:cubicBezTo>
                  <a:pt x="130072" y="298414"/>
                  <a:pt x="142065" y="275388"/>
                  <a:pt x="155902" y="253283"/>
                </a:cubicBezTo>
                <a:cubicBezTo>
                  <a:pt x="142987" y="232100"/>
                  <a:pt x="131917" y="210916"/>
                  <a:pt x="122692" y="190653"/>
                </a:cubicBezTo>
                <a:close/>
                <a:moveTo>
                  <a:pt x="461250" y="186048"/>
                </a:moveTo>
                <a:cubicBezTo>
                  <a:pt x="450180" y="210916"/>
                  <a:pt x="436343" y="236705"/>
                  <a:pt x="420660" y="262494"/>
                </a:cubicBezTo>
                <a:cubicBezTo>
                  <a:pt x="432653" y="284598"/>
                  <a:pt x="443723" y="306703"/>
                  <a:pt x="452948" y="327887"/>
                </a:cubicBezTo>
                <a:cubicBezTo>
                  <a:pt x="528593" y="310387"/>
                  <a:pt x="574718" y="282756"/>
                  <a:pt x="574718" y="256046"/>
                </a:cubicBezTo>
                <a:cubicBezTo>
                  <a:pt x="574718" y="230258"/>
                  <a:pt x="532283" y="203547"/>
                  <a:pt x="461250" y="186048"/>
                </a:cubicBezTo>
                <a:close/>
                <a:moveTo>
                  <a:pt x="210330" y="174074"/>
                </a:moveTo>
                <a:cubicBezTo>
                  <a:pt x="187267" y="176837"/>
                  <a:pt x="166050" y="180521"/>
                  <a:pt x="146677" y="184206"/>
                </a:cubicBezTo>
                <a:cubicBezTo>
                  <a:pt x="154057" y="198942"/>
                  <a:pt x="161437" y="214600"/>
                  <a:pt x="170662" y="229336"/>
                </a:cubicBezTo>
                <a:cubicBezTo>
                  <a:pt x="178965" y="215521"/>
                  <a:pt x="188190" y="202626"/>
                  <a:pt x="198337" y="188811"/>
                </a:cubicBezTo>
                <a:cubicBezTo>
                  <a:pt x="202027" y="184206"/>
                  <a:pt x="205717" y="178679"/>
                  <a:pt x="210330" y="174074"/>
                </a:cubicBezTo>
                <a:close/>
                <a:moveTo>
                  <a:pt x="359775" y="171311"/>
                </a:moveTo>
                <a:cubicBezTo>
                  <a:pt x="364388" y="176837"/>
                  <a:pt x="369000" y="182364"/>
                  <a:pt x="373613" y="188811"/>
                </a:cubicBezTo>
                <a:cubicBezTo>
                  <a:pt x="384683" y="204468"/>
                  <a:pt x="395753" y="221968"/>
                  <a:pt x="405900" y="238547"/>
                </a:cubicBezTo>
                <a:cubicBezTo>
                  <a:pt x="417893" y="218284"/>
                  <a:pt x="428040" y="198942"/>
                  <a:pt x="436343" y="180521"/>
                </a:cubicBezTo>
                <a:cubicBezTo>
                  <a:pt x="413280" y="176837"/>
                  <a:pt x="387450" y="173153"/>
                  <a:pt x="359775" y="171311"/>
                </a:cubicBezTo>
                <a:close/>
                <a:moveTo>
                  <a:pt x="299813" y="168548"/>
                </a:moveTo>
                <a:cubicBezTo>
                  <a:pt x="280440" y="168548"/>
                  <a:pt x="261990" y="169469"/>
                  <a:pt x="243540" y="170390"/>
                </a:cubicBezTo>
                <a:cubicBezTo>
                  <a:pt x="235237" y="181442"/>
                  <a:pt x="226935" y="192495"/>
                  <a:pt x="217710" y="203547"/>
                </a:cubicBezTo>
                <a:cubicBezTo>
                  <a:pt x="205717" y="220126"/>
                  <a:pt x="194647" y="236705"/>
                  <a:pt x="184500" y="253283"/>
                </a:cubicBezTo>
                <a:cubicBezTo>
                  <a:pt x="193725" y="268941"/>
                  <a:pt x="204795" y="285519"/>
                  <a:pt x="215865" y="301177"/>
                </a:cubicBezTo>
                <a:cubicBezTo>
                  <a:pt x="226935" y="315913"/>
                  <a:pt x="237082" y="328808"/>
                  <a:pt x="247230" y="341702"/>
                </a:cubicBezTo>
                <a:cubicBezTo>
                  <a:pt x="263835" y="342623"/>
                  <a:pt x="281363" y="343544"/>
                  <a:pt x="299813" y="343544"/>
                </a:cubicBezTo>
                <a:cubicBezTo>
                  <a:pt x="310883" y="343544"/>
                  <a:pt x="321953" y="343544"/>
                  <a:pt x="333023" y="342623"/>
                </a:cubicBezTo>
                <a:cubicBezTo>
                  <a:pt x="342248" y="331571"/>
                  <a:pt x="350550" y="320518"/>
                  <a:pt x="359775" y="308545"/>
                </a:cubicBezTo>
                <a:cubicBezTo>
                  <a:pt x="371768" y="292887"/>
                  <a:pt x="381915" y="277230"/>
                  <a:pt x="392063" y="262494"/>
                </a:cubicBezTo>
                <a:cubicBezTo>
                  <a:pt x="380070" y="243152"/>
                  <a:pt x="368078" y="222889"/>
                  <a:pt x="353318" y="202626"/>
                </a:cubicBezTo>
                <a:cubicBezTo>
                  <a:pt x="345015" y="191574"/>
                  <a:pt x="335790" y="179600"/>
                  <a:pt x="327488" y="169469"/>
                </a:cubicBezTo>
                <a:cubicBezTo>
                  <a:pt x="318263" y="168548"/>
                  <a:pt x="309038" y="168548"/>
                  <a:pt x="299813" y="168548"/>
                </a:cubicBezTo>
                <a:close/>
                <a:moveTo>
                  <a:pt x="286898" y="122497"/>
                </a:moveTo>
                <a:cubicBezTo>
                  <a:pt x="280440" y="129865"/>
                  <a:pt x="273060" y="137233"/>
                  <a:pt x="265680" y="144601"/>
                </a:cubicBezTo>
                <a:cubicBezTo>
                  <a:pt x="277673" y="144601"/>
                  <a:pt x="288743" y="144601"/>
                  <a:pt x="299813" y="144601"/>
                </a:cubicBezTo>
                <a:cubicBezTo>
                  <a:pt x="302580" y="144601"/>
                  <a:pt x="304425" y="144601"/>
                  <a:pt x="307193" y="144601"/>
                </a:cubicBezTo>
                <a:cubicBezTo>
                  <a:pt x="300735" y="136312"/>
                  <a:pt x="294278" y="129865"/>
                  <a:pt x="286898" y="122497"/>
                </a:cubicBezTo>
                <a:close/>
                <a:moveTo>
                  <a:pt x="434498" y="30394"/>
                </a:moveTo>
                <a:cubicBezTo>
                  <a:pt x="405900" y="30394"/>
                  <a:pt x="357930" y="56183"/>
                  <a:pt x="305348" y="105918"/>
                </a:cubicBezTo>
                <a:cubicBezTo>
                  <a:pt x="316418" y="117891"/>
                  <a:pt x="328410" y="130786"/>
                  <a:pt x="339480" y="145522"/>
                </a:cubicBezTo>
                <a:cubicBezTo>
                  <a:pt x="376380" y="147364"/>
                  <a:pt x="412358" y="151049"/>
                  <a:pt x="445568" y="157496"/>
                </a:cubicBezTo>
                <a:cubicBezTo>
                  <a:pt x="470475" y="95787"/>
                  <a:pt x="472320" y="49735"/>
                  <a:pt x="452948" y="34999"/>
                </a:cubicBezTo>
                <a:cubicBezTo>
                  <a:pt x="448335" y="32236"/>
                  <a:pt x="441878" y="30394"/>
                  <a:pt x="434498" y="30394"/>
                </a:cubicBezTo>
                <a:close/>
                <a:moveTo>
                  <a:pt x="140220" y="24868"/>
                </a:moveTo>
                <a:cubicBezTo>
                  <a:pt x="133762" y="24868"/>
                  <a:pt x="128227" y="25789"/>
                  <a:pt x="124537" y="28552"/>
                </a:cubicBezTo>
                <a:cubicBezTo>
                  <a:pt x="108855" y="40525"/>
                  <a:pt x="107932" y="75524"/>
                  <a:pt x="122692" y="123418"/>
                </a:cubicBezTo>
                <a:cubicBezTo>
                  <a:pt x="126382" y="135391"/>
                  <a:pt x="130995" y="148285"/>
                  <a:pt x="136530" y="161180"/>
                </a:cubicBezTo>
                <a:cubicBezTo>
                  <a:pt x="166050" y="154733"/>
                  <a:pt x="198337" y="150127"/>
                  <a:pt x="231547" y="147364"/>
                </a:cubicBezTo>
                <a:cubicBezTo>
                  <a:pt x="244462" y="131707"/>
                  <a:pt x="257378" y="117891"/>
                  <a:pt x="270293" y="104997"/>
                </a:cubicBezTo>
                <a:cubicBezTo>
                  <a:pt x="215865" y="51577"/>
                  <a:pt x="167895" y="24868"/>
                  <a:pt x="140220" y="24868"/>
                </a:cubicBezTo>
                <a:close/>
                <a:moveTo>
                  <a:pt x="140220" y="0"/>
                </a:moveTo>
                <a:cubicBezTo>
                  <a:pt x="178965" y="0"/>
                  <a:pt x="232470" y="33157"/>
                  <a:pt x="287820" y="87498"/>
                </a:cubicBezTo>
                <a:cubicBezTo>
                  <a:pt x="342248" y="36841"/>
                  <a:pt x="395753" y="5526"/>
                  <a:pt x="434498" y="5526"/>
                </a:cubicBezTo>
                <a:cubicBezTo>
                  <a:pt x="447413" y="5526"/>
                  <a:pt x="458483" y="9210"/>
                  <a:pt x="467708" y="15657"/>
                </a:cubicBezTo>
                <a:cubicBezTo>
                  <a:pt x="500918" y="39604"/>
                  <a:pt x="496305" y="97629"/>
                  <a:pt x="470475" y="163022"/>
                </a:cubicBezTo>
                <a:cubicBezTo>
                  <a:pt x="545198" y="181442"/>
                  <a:pt x="599625" y="212758"/>
                  <a:pt x="599625" y="256046"/>
                </a:cubicBezTo>
                <a:cubicBezTo>
                  <a:pt x="599625" y="301177"/>
                  <a:pt x="541508" y="332492"/>
                  <a:pt x="462173" y="350912"/>
                </a:cubicBezTo>
                <a:cubicBezTo>
                  <a:pt x="487080" y="416305"/>
                  <a:pt x="491693" y="472488"/>
                  <a:pt x="459405" y="495514"/>
                </a:cubicBezTo>
                <a:cubicBezTo>
                  <a:pt x="451103" y="501040"/>
                  <a:pt x="440955" y="504724"/>
                  <a:pt x="428963" y="504724"/>
                </a:cubicBezTo>
                <a:cubicBezTo>
                  <a:pt x="392985" y="504724"/>
                  <a:pt x="342248" y="474330"/>
                  <a:pt x="289665" y="424595"/>
                </a:cubicBezTo>
                <a:cubicBezTo>
                  <a:pt x="235237" y="476172"/>
                  <a:pt x="181732" y="506566"/>
                  <a:pt x="143910" y="506566"/>
                </a:cubicBezTo>
                <a:cubicBezTo>
                  <a:pt x="130995" y="506566"/>
                  <a:pt x="119925" y="502882"/>
                  <a:pt x="110700" y="496435"/>
                </a:cubicBezTo>
                <a:cubicBezTo>
                  <a:pt x="76567" y="471567"/>
                  <a:pt x="82102" y="411700"/>
                  <a:pt x="109777" y="343544"/>
                </a:cubicBezTo>
                <a:cubicBezTo>
                  <a:pt x="45202" y="325124"/>
                  <a:pt x="0" y="295651"/>
                  <a:pt x="0" y="256046"/>
                </a:cubicBezTo>
                <a:cubicBezTo>
                  <a:pt x="0" y="216442"/>
                  <a:pt x="46125" y="186048"/>
                  <a:pt x="112545" y="167627"/>
                </a:cubicBezTo>
                <a:cubicBezTo>
                  <a:pt x="107010" y="154733"/>
                  <a:pt x="102397" y="142759"/>
                  <a:pt x="98707" y="130786"/>
                </a:cubicBezTo>
                <a:cubicBezTo>
                  <a:pt x="80257" y="69077"/>
                  <a:pt x="83947" y="27631"/>
                  <a:pt x="109777" y="9210"/>
                </a:cubicBezTo>
                <a:cubicBezTo>
                  <a:pt x="118080" y="2763"/>
                  <a:pt x="128227" y="0"/>
                  <a:pt x="140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955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版式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37AD967-4DC4-4EC7-98F6-6EF3C4D5318A}"/>
              </a:ext>
            </a:extLst>
          </p:cNvPr>
          <p:cNvSpPr/>
          <p:nvPr userDrawn="1"/>
        </p:nvSpPr>
        <p:spPr>
          <a:xfrm>
            <a:off x="863600" y="0"/>
            <a:ext cx="39687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图片占位符 5">
            <a:extLst>
              <a:ext uri="{FF2B5EF4-FFF2-40B4-BE49-F238E27FC236}">
                <a16:creationId xmlns:a16="http://schemas.microsoft.com/office/drawing/2014/main" id="{C4F98F92-2E0F-4F74-AAC3-69A492F77B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2068" y="0"/>
            <a:ext cx="3731814" cy="6858000"/>
          </a:xfrm>
          <a:custGeom>
            <a:avLst/>
            <a:gdLst>
              <a:gd name="connsiteX0" fmla="*/ 0 w 3643099"/>
              <a:gd name="connsiteY0" fmla="*/ 0 h 6858000"/>
              <a:gd name="connsiteX1" fmla="*/ 3643099 w 3643099"/>
              <a:gd name="connsiteY1" fmla="*/ 0 h 6858000"/>
              <a:gd name="connsiteX2" fmla="*/ 3643099 w 3643099"/>
              <a:gd name="connsiteY2" fmla="*/ 6858000 h 6858000"/>
              <a:gd name="connsiteX3" fmla="*/ 0 w 36430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3099" h="6858000">
                <a:moveTo>
                  <a:pt x="0" y="0"/>
                </a:moveTo>
                <a:lnTo>
                  <a:pt x="3643099" y="0"/>
                </a:lnTo>
                <a:lnTo>
                  <a:pt x="36430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F30E09F-431E-4D31-87FD-506C070FD6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21316" r="80620" b="20624"/>
          <a:stretch>
            <a:fillRect/>
          </a:stretch>
        </p:blipFill>
        <p:spPr>
          <a:xfrm>
            <a:off x="11533188" y="263525"/>
            <a:ext cx="354012" cy="354012"/>
          </a:xfrm>
          <a:custGeom>
            <a:avLst/>
            <a:gdLst>
              <a:gd name="connsiteX0" fmla="*/ 1597794 w 3195589"/>
              <a:gd name="connsiteY0" fmla="*/ 0 h 3195588"/>
              <a:gd name="connsiteX1" fmla="*/ 3195589 w 3195589"/>
              <a:gd name="connsiteY1" fmla="*/ 1597794 h 3195588"/>
              <a:gd name="connsiteX2" fmla="*/ 1597794 w 3195589"/>
              <a:gd name="connsiteY2" fmla="*/ 3195588 h 3195588"/>
              <a:gd name="connsiteX3" fmla="*/ 0 w 3195589"/>
              <a:gd name="connsiteY3" fmla="*/ 1597794 h 3195588"/>
              <a:gd name="connsiteX4" fmla="*/ 1597794 w 3195589"/>
              <a:gd name="connsiteY4" fmla="*/ 0 h 31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589" h="3195588">
                <a:moveTo>
                  <a:pt x="1597794" y="0"/>
                </a:moveTo>
                <a:cubicBezTo>
                  <a:pt x="2480232" y="0"/>
                  <a:pt x="3195589" y="715357"/>
                  <a:pt x="3195589" y="1597794"/>
                </a:cubicBezTo>
                <a:cubicBezTo>
                  <a:pt x="3195589" y="2480231"/>
                  <a:pt x="2480232" y="3195588"/>
                  <a:pt x="1597794" y="3195588"/>
                </a:cubicBezTo>
                <a:cubicBezTo>
                  <a:pt x="715357" y="3195588"/>
                  <a:pt x="0" y="2480231"/>
                  <a:pt x="0" y="1597794"/>
                </a:cubicBezTo>
                <a:cubicBezTo>
                  <a:pt x="0" y="715357"/>
                  <a:pt x="715357" y="0"/>
                  <a:pt x="1597794" y="0"/>
                </a:cubicBez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99330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版式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71EB33CD-2046-4FC6-B23F-E2F813F1D9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6858000"/>
          </a:xfrm>
          <a:custGeom>
            <a:avLst/>
            <a:gdLst>
              <a:gd name="connsiteX0" fmla="*/ 0 w 12192001"/>
              <a:gd name="connsiteY0" fmla="*/ 0 h 6858000"/>
              <a:gd name="connsiteX1" fmla="*/ 12192001 w 12192001"/>
              <a:gd name="connsiteY1" fmla="*/ 0 h 6858000"/>
              <a:gd name="connsiteX2" fmla="*/ 12192001 w 12192001"/>
              <a:gd name="connsiteY2" fmla="*/ 6858000 h 6858000"/>
              <a:gd name="connsiteX3" fmla="*/ 0 w 1219200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858000"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5" name="图片占位符 24">
            <a:extLst>
              <a:ext uri="{FF2B5EF4-FFF2-40B4-BE49-F238E27FC236}">
                <a16:creationId xmlns:a16="http://schemas.microsoft.com/office/drawing/2014/main" id="{B87570A3-1BD0-4A57-A7A1-21920B0184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08885" y="1703672"/>
            <a:ext cx="2415941" cy="4292867"/>
          </a:xfrm>
          <a:custGeom>
            <a:avLst/>
            <a:gdLst>
              <a:gd name="connsiteX0" fmla="*/ 0 w 2415941"/>
              <a:gd name="connsiteY0" fmla="*/ 0 h 4292867"/>
              <a:gd name="connsiteX1" fmla="*/ 2415941 w 2415941"/>
              <a:gd name="connsiteY1" fmla="*/ 0 h 4292867"/>
              <a:gd name="connsiteX2" fmla="*/ 2415941 w 2415941"/>
              <a:gd name="connsiteY2" fmla="*/ 4292867 h 4292867"/>
              <a:gd name="connsiteX3" fmla="*/ 0 w 2415941"/>
              <a:gd name="connsiteY3" fmla="*/ 4292867 h 4292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5941" h="4292867">
                <a:moveTo>
                  <a:pt x="0" y="0"/>
                </a:moveTo>
                <a:lnTo>
                  <a:pt x="2415941" y="0"/>
                </a:lnTo>
                <a:lnTo>
                  <a:pt x="2415941" y="4292867"/>
                </a:lnTo>
                <a:lnTo>
                  <a:pt x="0" y="42928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2967739-1E6B-43DB-865F-56A68193C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21316" r="80620" b="20624"/>
          <a:stretch>
            <a:fillRect/>
          </a:stretch>
        </p:blipFill>
        <p:spPr>
          <a:xfrm>
            <a:off x="11533188" y="263525"/>
            <a:ext cx="354012" cy="354012"/>
          </a:xfrm>
          <a:custGeom>
            <a:avLst/>
            <a:gdLst>
              <a:gd name="connsiteX0" fmla="*/ 1597794 w 3195589"/>
              <a:gd name="connsiteY0" fmla="*/ 0 h 3195588"/>
              <a:gd name="connsiteX1" fmla="*/ 3195589 w 3195589"/>
              <a:gd name="connsiteY1" fmla="*/ 1597794 h 3195588"/>
              <a:gd name="connsiteX2" fmla="*/ 1597794 w 3195589"/>
              <a:gd name="connsiteY2" fmla="*/ 3195588 h 3195588"/>
              <a:gd name="connsiteX3" fmla="*/ 0 w 3195589"/>
              <a:gd name="connsiteY3" fmla="*/ 1597794 h 3195588"/>
              <a:gd name="connsiteX4" fmla="*/ 1597794 w 3195589"/>
              <a:gd name="connsiteY4" fmla="*/ 0 h 31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589" h="3195588">
                <a:moveTo>
                  <a:pt x="1597794" y="0"/>
                </a:moveTo>
                <a:cubicBezTo>
                  <a:pt x="2480232" y="0"/>
                  <a:pt x="3195589" y="715357"/>
                  <a:pt x="3195589" y="1597794"/>
                </a:cubicBezTo>
                <a:cubicBezTo>
                  <a:pt x="3195589" y="2480231"/>
                  <a:pt x="2480232" y="3195588"/>
                  <a:pt x="1597794" y="3195588"/>
                </a:cubicBezTo>
                <a:cubicBezTo>
                  <a:pt x="715357" y="3195588"/>
                  <a:pt x="0" y="2480231"/>
                  <a:pt x="0" y="1597794"/>
                </a:cubicBezTo>
                <a:cubicBezTo>
                  <a:pt x="0" y="715357"/>
                  <a:pt x="715357" y="0"/>
                  <a:pt x="1597794" y="0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15" name="文本占位符 4">
            <a:extLst>
              <a:ext uri="{FF2B5EF4-FFF2-40B4-BE49-F238E27FC236}">
                <a16:creationId xmlns:a16="http://schemas.microsoft.com/office/drawing/2014/main" id="{242BE4E9-AD06-4217-BD92-7612ADF5C8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913" y="319319"/>
            <a:ext cx="5531167" cy="332399"/>
          </a:xfrm>
          <a:prstGeom prst="rect">
            <a:avLst/>
          </a:prstGeom>
          <a:noFill/>
        </p:spPr>
        <p:txBody>
          <a:bodyPr wrap="square" lIns="0" tIns="0" rIns="360000" bIns="0" anchor="ctr" anchorCtr="0">
            <a:spAutoFit/>
          </a:bodyPr>
          <a:lstStyle>
            <a:lvl1pPr marL="0" indent="0" algn="l">
              <a:buNone/>
              <a:defRPr sz="2400" b="1">
                <a:gradFill>
                  <a:gsLst>
                    <a:gs pos="0">
                      <a:schemeClr val="accent1">
                        <a:alpha val="8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EAFD7271-AFB8-4EA1-A59A-72E04FAFDF56}"/>
              </a:ext>
            </a:extLst>
          </p:cNvPr>
          <p:cNvSpPr/>
          <p:nvPr userDrawn="1"/>
        </p:nvSpPr>
        <p:spPr>
          <a:xfrm>
            <a:off x="1" y="263525"/>
            <a:ext cx="577850" cy="344830"/>
          </a:xfrm>
          <a:custGeom>
            <a:avLst/>
            <a:gdLst>
              <a:gd name="connsiteX0" fmla="*/ 5267 w 658813"/>
              <a:gd name="connsiteY0" fmla="*/ 0 h 344830"/>
              <a:gd name="connsiteX1" fmla="*/ 486398 w 658813"/>
              <a:gd name="connsiteY1" fmla="*/ 0 h 344830"/>
              <a:gd name="connsiteX2" fmla="*/ 658813 w 658813"/>
              <a:gd name="connsiteY2" fmla="*/ 172415 h 344830"/>
              <a:gd name="connsiteX3" fmla="*/ 486398 w 658813"/>
              <a:gd name="connsiteY3" fmla="*/ 344830 h 344830"/>
              <a:gd name="connsiteX4" fmla="*/ 5267 w 658813"/>
              <a:gd name="connsiteY4" fmla="*/ 344830 h 344830"/>
              <a:gd name="connsiteX5" fmla="*/ 0 w 658813"/>
              <a:gd name="connsiteY5" fmla="*/ 343767 h 344830"/>
              <a:gd name="connsiteX6" fmla="*/ 0 w 658813"/>
              <a:gd name="connsiteY6" fmla="*/ 1063 h 3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813" h="344830">
                <a:moveTo>
                  <a:pt x="5267" y="0"/>
                </a:moveTo>
                <a:lnTo>
                  <a:pt x="486398" y="0"/>
                </a:lnTo>
                <a:cubicBezTo>
                  <a:pt x="581620" y="0"/>
                  <a:pt x="658813" y="77193"/>
                  <a:pt x="658813" y="172415"/>
                </a:cubicBezTo>
                <a:cubicBezTo>
                  <a:pt x="658813" y="267637"/>
                  <a:pt x="581620" y="344830"/>
                  <a:pt x="486398" y="344830"/>
                </a:cubicBezTo>
                <a:lnTo>
                  <a:pt x="5267" y="344830"/>
                </a:lnTo>
                <a:lnTo>
                  <a:pt x="0" y="343767"/>
                </a:lnTo>
                <a:lnTo>
                  <a:pt x="0" y="106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68000"/>
                </a:schemeClr>
              </a:gs>
              <a:gs pos="100000">
                <a:schemeClr val="accent3">
                  <a:alpha val="7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man_56832">
            <a:extLst>
              <a:ext uri="{FF2B5EF4-FFF2-40B4-BE49-F238E27FC236}">
                <a16:creationId xmlns:a16="http://schemas.microsoft.com/office/drawing/2014/main" id="{6A592900-3022-4BE3-9BA2-12EA4B22A19A}"/>
              </a:ext>
            </a:extLst>
          </p:cNvPr>
          <p:cNvSpPr>
            <a:spLocks noChangeAspect="1"/>
          </p:cNvSpPr>
          <p:nvPr userDrawn="1"/>
        </p:nvSpPr>
        <p:spPr bwMode="auto">
          <a:xfrm rot="822727">
            <a:off x="244398" y="327585"/>
            <a:ext cx="256524" cy="216712"/>
          </a:xfrm>
          <a:custGeom>
            <a:avLst/>
            <a:gdLst>
              <a:gd name="connsiteX0" fmla="*/ 269370 w 599625"/>
              <a:gd name="connsiteY0" fmla="*/ 367491 h 506566"/>
              <a:gd name="connsiteX1" fmla="*/ 290588 w 599625"/>
              <a:gd name="connsiteY1" fmla="*/ 389596 h 506566"/>
              <a:gd name="connsiteX2" fmla="*/ 310883 w 599625"/>
              <a:gd name="connsiteY2" fmla="*/ 367491 h 506566"/>
              <a:gd name="connsiteX3" fmla="*/ 299813 w 599625"/>
              <a:gd name="connsiteY3" fmla="*/ 368412 h 506566"/>
              <a:gd name="connsiteX4" fmla="*/ 269370 w 599625"/>
              <a:gd name="connsiteY4" fmla="*/ 367491 h 506566"/>
              <a:gd name="connsiteX5" fmla="*/ 438188 w 599625"/>
              <a:gd name="connsiteY5" fmla="*/ 355517 h 506566"/>
              <a:gd name="connsiteX6" fmla="*/ 345015 w 599625"/>
              <a:gd name="connsiteY6" fmla="*/ 366570 h 506566"/>
              <a:gd name="connsiteX7" fmla="*/ 308115 w 599625"/>
              <a:gd name="connsiteY7" fmla="*/ 407095 h 506566"/>
              <a:gd name="connsiteX8" fmla="*/ 445568 w 599625"/>
              <a:gd name="connsiteY8" fmla="*/ 475251 h 506566"/>
              <a:gd name="connsiteX9" fmla="*/ 438188 w 599625"/>
              <a:gd name="connsiteY9" fmla="*/ 355517 h 506566"/>
              <a:gd name="connsiteX10" fmla="*/ 133762 w 599625"/>
              <a:gd name="connsiteY10" fmla="*/ 349991 h 506566"/>
              <a:gd name="connsiteX11" fmla="*/ 125460 w 599625"/>
              <a:gd name="connsiteY11" fmla="*/ 477093 h 506566"/>
              <a:gd name="connsiteX12" fmla="*/ 143910 w 599625"/>
              <a:gd name="connsiteY12" fmla="*/ 481698 h 506566"/>
              <a:gd name="connsiteX13" fmla="*/ 272138 w 599625"/>
              <a:gd name="connsiteY13" fmla="*/ 407095 h 506566"/>
              <a:gd name="connsiteX14" fmla="*/ 235237 w 599625"/>
              <a:gd name="connsiteY14" fmla="*/ 365649 h 506566"/>
              <a:gd name="connsiteX15" fmla="*/ 133762 w 599625"/>
              <a:gd name="connsiteY15" fmla="*/ 349991 h 506566"/>
              <a:gd name="connsiteX16" fmla="*/ 405900 w 599625"/>
              <a:gd name="connsiteY16" fmla="*/ 286440 h 506566"/>
              <a:gd name="connsiteX17" fmla="*/ 380070 w 599625"/>
              <a:gd name="connsiteY17" fmla="*/ 323281 h 506566"/>
              <a:gd name="connsiteX18" fmla="*/ 366233 w 599625"/>
              <a:gd name="connsiteY18" fmla="*/ 340781 h 506566"/>
              <a:gd name="connsiteX19" fmla="*/ 428963 w 599625"/>
              <a:gd name="connsiteY19" fmla="*/ 332492 h 506566"/>
              <a:gd name="connsiteX20" fmla="*/ 405900 w 599625"/>
              <a:gd name="connsiteY20" fmla="*/ 286440 h 506566"/>
              <a:gd name="connsiteX21" fmla="*/ 169740 w 599625"/>
              <a:gd name="connsiteY21" fmla="*/ 276309 h 506566"/>
              <a:gd name="connsiteX22" fmla="*/ 143910 w 599625"/>
              <a:gd name="connsiteY22" fmla="*/ 326966 h 506566"/>
              <a:gd name="connsiteX23" fmla="*/ 214020 w 599625"/>
              <a:gd name="connsiteY23" fmla="*/ 338939 h 506566"/>
              <a:gd name="connsiteX24" fmla="*/ 196492 w 599625"/>
              <a:gd name="connsiteY24" fmla="*/ 315913 h 506566"/>
              <a:gd name="connsiteX25" fmla="*/ 169740 w 599625"/>
              <a:gd name="connsiteY25" fmla="*/ 276309 h 506566"/>
              <a:gd name="connsiteX26" fmla="*/ 299813 w 599625"/>
              <a:gd name="connsiteY26" fmla="*/ 208160 h 506566"/>
              <a:gd name="connsiteX27" fmla="*/ 347822 w 599625"/>
              <a:gd name="connsiteY27" fmla="*/ 256021 h 506566"/>
              <a:gd name="connsiteX28" fmla="*/ 299813 w 599625"/>
              <a:gd name="connsiteY28" fmla="*/ 303882 h 506566"/>
              <a:gd name="connsiteX29" fmla="*/ 251804 w 599625"/>
              <a:gd name="connsiteY29" fmla="*/ 256021 h 506566"/>
              <a:gd name="connsiteX30" fmla="*/ 299813 w 599625"/>
              <a:gd name="connsiteY30" fmla="*/ 208160 h 506566"/>
              <a:gd name="connsiteX31" fmla="*/ 122692 w 599625"/>
              <a:gd name="connsiteY31" fmla="*/ 190653 h 506566"/>
              <a:gd name="connsiteX32" fmla="*/ 24907 w 599625"/>
              <a:gd name="connsiteY32" fmla="*/ 256046 h 506566"/>
              <a:gd name="connsiteX33" fmla="*/ 119002 w 599625"/>
              <a:gd name="connsiteY33" fmla="*/ 320518 h 506566"/>
              <a:gd name="connsiteX34" fmla="*/ 155902 w 599625"/>
              <a:gd name="connsiteY34" fmla="*/ 253283 h 506566"/>
              <a:gd name="connsiteX35" fmla="*/ 122692 w 599625"/>
              <a:gd name="connsiteY35" fmla="*/ 190653 h 506566"/>
              <a:gd name="connsiteX36" fmla="*/ 461250 w 599625"/>
              <a:gd name="connsiteY36" fmla="*/ 186048 h 506566"/>
              <a:gd name="connsiteX37" fmla="*/ 420660 w 599625"/>
              <a:gd name="connsiteY37" fmla="*/ 262494 h 506566"/>
              <a:gd name="connsiteX38" fmla="*/ 452948 w 599625"/>
              <a:gd name="connsiteY38" fmla="*/ 327887 h 506566"/>
              <a:gd name="connsiteX39" fmla="*/ 574718 w 599625"/>
              <a:gd name="connsiteY39" fmla="*/ 256046 h 506566"/>
              <a:gd name="connsiteX40" fmla="*/ 461250 w 599625"/>
              <a:gd name="connsiteY40" fmla="*/ 186048 h 506566"/>
              <a:gd name="connsiteX41" fmla="*/ 210330 w 599625"/>
              <a:gd name="connsiteY41" fmla="*/ 174074 h 506566"/>
              <a:gd name="connsiteX42" fmla="*/ 146677 w 599625"/>
              <a:gd name="connsiteY42" fmla="*/ 184206 h 506566"/>
              <a:gd name="connsiteX43" fmla="*/ 170662 w 599625"/>
              <a:gd name="connsiteY43" fmla="*/ 229336 h 506566"/>
              <a:gd name="connsiteX44" fmla="*/ 198337 w 599625"/>
              <a:gd name="connsiteY44" fmla="*/ 188811 h 506566"/>
              <a:gd name="connsiteX45" fmla="*/ 210330 w 599625"/>
              <a:gd name="connsiteY45" fmla="*/ 174074 h 506566"/>
              <a:gd name="connsiteX46" fmla="*/ 359775 w 599625"/>
              <a:gd name="connsiteY46" fmla="*/ 171311 h 506566"/>
              <a:gd name="connsiteX47" fmla="*/ 373613 w 599625"/>
              <a:gd name="connsiteY47" fmla="*/ 188811 h 506566"/>
              <a:gd name="connsiteX48" fmla="*/ 405900 w 599625"/>
              <a:gd name="connsiteY48" fmla="*/ 238547 h 506566"/>
              <a:gd name="connsiteX49" fmla="*/ 436343 w 599625"/>
              <a:gd name="connsiteY49" fmla="*/ 180521 h 506566"/>
              <a:gd name="connsiteX50" fmla="*/ 359775 w 599625"/>
              <a:gd name="connsiteY50" fmla="*/ 171311 h 506566"/>
              <a:gd name="connsiteX51" fmla="*/ 299813 w 599625"/>
              <a:gd name="connsiteY51" fmla="*/ 168548 h 506566"/>
              <a:gd name="connsiteX52" fmla="*/ 243540 w 599625"/>
              <a:gd name="connsiteY52" fmla="*/ 170390 h 506566"/>
              <a:gd name="connsiteX53" fmla="*/ 217710 w 599625"/>
              <a:gd name="connsiteY53" fmla="*/ 203547 h 506566"/>
              <a:gd name="connsiteX54" fmla="*/ 184500 w 599625"/>
              <a:gd name="connsiteY54" fmla="*/ 253283 h 506566"/>
              <a:gd name="connsiteX55" fmla="*/ 215865 w 599625"/>
              <a:gd name="connsiteY55" fmla="*/ 301177 h 506566"/>
              <a:gd name="connsiteX56" fmla="*/ 247230 w 599625"/>
              <a:gd name="connsiteY56" fmla="*/ 341702 h 506566"/>
              <a:gd name="connsiteX57" fmla="*/ 299813 w 599625"/>
              <a:gd name="connsiteY57" fmla="*/ 343544 h 506566"/>
              <a:gd name="connsiteX58" fmla="*/ 333023 w 599625"/>
              <a:gd name="connsiteY58" fmla="*/ 342623 h 506566"/>
              <a:gd name="connsiteX59" fmla="*/ 359775 w 599625"/>
              <a:gd name="connsiteY59" fmla="*/ 308545 h 506566"/>
              <a:gd name="connsiteX60" fmla="*/ 392063 w 599625"/>
              <a:gd name="connsiteY60" fmla="*/ 262494 h 506566"/>
              <a:gd name="connsiteX61" fmla="*/ 353318 w 599625"/>
              <a:gd name="connsiteY61" fmla="*/ 202626 h 506566"/>
              <a:gd name="connsiteX62" fmla="*/ 327488 w 599625"/>
              <a:gd name="connsiteY62" fmla="*/ 169469 h 506566"/>
              <a:gd name="connsiteX63" fmla="*/ 299813 w 599625"/>
              <a:gd name="connsiteY63" fmla="*/ 168548 h 506566"/>
              <a:gd name="connsiteX64" fmla="*/ 286898 w 599625"/>
              <a:gd name="connsiteY64" fmla="*/ 122497 h 506566"/>
              <a:gd name="connsiteX65" fmla="*/ 265680 w 599625"/>
              <a:gd name="connsiteY65" fmla="*/ 144601 h 506566"/>
              <a:gd name="connsiteX66" fmla="*/ 299813 w 599625"/>
              <a:gd name="connsiteY66" fmla="*/ 144601 h 506566"/>
              <a:gd name="connsiteX67" fmla="*/ 307193 w 599625"/>
              <a:gd name="connsiteY67" fmla="*/ 144601 h 506566"/>
              <a:gd name="connsiteX68" fmla="*/ 286898 w 599625"/>
              <a:gd name="connsiteY68" fmla="*/ 122497 h 506566"/>
              <a:gd name="connsiteX69" fmla="*/ 434498 w 599625"/>
              <a:gd name="connsiteY69" fmla="*/ 30394 h 506566"/>
              <a:gd name="connsiteX70" fmla="*/ 305348 w 599625"/>
              <a:gd name="connsiteY70" fmla="*/ 105918 h 506566"/>
              <a:gd name="connsiteX71" fmla="*/ 339480 w 599625"/>
              <a:gd name="connsiteY71" fmla="*/ 145522 h 506566"/>
              <a:gd name="connsiteX72" fmla="*/ 445568 w 599625"/>
              <a:gd name="connsiteY72" fmla="*/ 157496 h 506566"/>
              <a:gd name="connsiteX73" fmla="*/ 452948 w 599625"/>
              <a:gd name="connsiteY73" fmla="*/ 34999 h 506566"/>
              <a:gd name="connsiteX74" fmla="*/ 434498 w 599625"/>
              <a:gd name="connsiteY74" fmla="*/ 30394 h 506566"/>
              <a:gd name="connsiteX75" fmla="*/ 140220 w 599625"/>
              <a:gd name="connsiteY75" fmla="*/ 24868 h 506566"/>
              <a:gd name="connsiteX76" fmla="*/ 124537 w 599625"/>
              <a:gd name="connsiteY76" fmla="*/ 28552 h 506566"/>
              <a:gd name="connsiteX77" fmla="*/ 122692 w 599625"/>
              <a:gd name="connsiteY77" fmla="*/ 123418 h 506566"/>
              <a:gd name="connsiteX78" fmla="*/ 136530 w 599625"/>
              <a:gd name="connsiteY78" fmla="*/ 161180 h 506566"/>
              <a:gd name="connsiteX79" fmla="*/ 231547 w 599625"/>
              <a:gd name="connsiteY79" fmla="*/ 147364 h 506566"/>
              <a:gd name="connsiteX80" fmla="*/ 270293 w 599625"/>
              <a:gd name="connsiteY80" fmla="*/ 104997 h 506566"/>
              <a:gd name="connsiteX81" fmla="*/ 140220 w 599625"/>
              <a:gd name="connsiteY81" fmla="*/ 24868 h 506566"/>
              <a:gd name="connsiteX82" fmla="*/ 140220 w 599625"/>
              <a:gd name="connsiteY82" fmla="*/ 0 h 506566"/>
              <a:gd name="connsiteX83" fmla="*/ 287820 w 599625"/>
              <a:gd name="connsiteY83" fmla="*/ 87498 h 506566"/>
              <a:gd name="connsiteX84" fmla="*/ 434498 w 599625"/>
              <a:gd name="connsiteY84" fmla="*/ 5526 h 506566"/>
              <a:gd name="connsiteX85" fmla="*/ 467708 w 599625"/>
              <a:gd name="connsiteY85" fmla="*/ 15657 h 506566"/>
              <a:gd name="connsiteX86" fmla="*/ 470475 w 599625"/>
              <a:gd name="connsiteY86" fmla="*/ 163022 h 506566"/>
              <a:gd name="connsiteX87" fmla="*/ 599625 w 599625"/>
              <a:gd name="connsiteY87" fmla="*/ 256046 h 506566"/>
              <a:gd name="connsiteX88" fmla="*/ 462173 w 599625"/>
              <a:gd name="connsiteY88" fmla="*/ 350912 h 506566"/>
              <a:gd name="connsiteX89" fmla="*/ 459405 w 599625"/>
              <a:gd name="connsiteY89" fmla="*/ 495514 h 506566"/>
              <a:gd name="connsiteX90" fmla="*/ 428963 w 599625"/>
              <a:gd name="connsiteY90" fmla="*/ 504724 h 506566"/>
              <a:gd name="connsiteX91" fmla="*/ 289665 w 599625"/>
              <a:gd name="connsiteY91" fmla="*/ 424595 h 506566"/>
              <a:gd name="connsiteX92" fmla="*/ 143910 w 599625"/>
              <a:gd name="connsiteY92" fmla="*/ 506566 h 506566"/>
              <a:gd name="connsiteX93" fmla="*/ 110700 w 599625"/>
              <a:gd name="connsiteY93" fmla="*/ 496435 h 506566"/>
              <a:gd name="connsiteX94" fmla="*/ 109777 w 599625"/>
              <a:gd name="connsiteY94" fmla="*/ 343544 h 506566"/>
              <a:gd name="connsiteX95" fmla="*/ 0 w 599625"/>
              <a:gd name="connsiteY95" fmla="*/ 256046 h 506566"/>
              <a:gd name="connsiteX96" fmla="*/ 112545 w 599625"/>
              <a:gd name="connsiteY96" fmla="*/ 167627 h 506566"/>
              <a:gd name="connsiteX97" fmla="*/ 98707 w 599625"/>
              <a:gd name="connsiteY97" fmla="*/ 130786 h 506566"/>
              <a:gd name="connsiteX98" fmla="*/ 109777 w 599625"/>
              <a:gd name="connsiteY98" fmla="*/ 9210 h 506566"/>
              <a:gd name="connsiteX99" fmla="*/ 140220 w 599625"/>
              <a:gd name="connsiteY99" fmla="*/ 0 h 5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99625" h="506566">
                <a:moveTo>
                  <a:pt x="269370" y="367491"/>
                </a:moveTo>
                <a:cubicBezTo>
                  <a:pt x="275828" y="375780"/>
                  <a:pt x="283208" y="383148"/>
                  <a:pt x="290588" y="389596"/>
                </a:cubicBezTo>
                <a:cubicBezTo>
                  <a:pt x="297045" y="383148"/>
                  <a:pt x="304425" y="375780"/>
                  <a:pt x="310883" y="367491"/>
                </a:cubicBezTo>
                <a:cubicBezTo>
                  <a:pt x="307193" y="368412"/>
                  <a:pt x="303503" y="368412"/>
                  <a:pt x="299813" y="368412"/>
                </a:cubicBezTo>
                <a:cubicBezTo>
                  <a:pt x="289665" y="368412"/>
                  <a:pt x="279518" y="367491"/>
                  <a:pt x="269370" y="367491"/>
                </a:cubicBezTo>
                <a:close/>
                <a:moveTo>
                  <a:pt x="438188" y="355517"/>
                </a:moveTo>
                <a:cubicBezTo>
                  <a:pt x="408668" y="361044"/>
                  <a:pt x="377303" y="364728"/>
                  <a:pt x="345015" y="366570"/>
                </a:cubicBezTo>
                <a:cubicBezTo>
                  <a:pt x="333023" y="381306"/>
                  <a:pt x="320108" y="395122"/>
                  <a:pt x="308115" y="407095"/>
                </a:cubicBezTo>
                <a:cubicBezTo>
                  <a:pt x="370845" y="466962"/>
                  <a:pt x="424350" y="489988"/>
                  <a:pt x="445568" y="475251"/>
                </a:cubicBezTo>
                <a:cubicBezTo>
                  <a:pt x="464018" y="462357"/>
                  <a:pt x="461250" y="417226"/>
                  <a:pt x="438188" y="355517"/>
                </a:cubicBezTo>
                <a:close/>
                <a:moveTo>
                  <a:pt x="133762" y="349991"/>
                </a:moveTo>
                <a:cubicBezTo>
                  <a:pt x="107932" y="413542"/>
                  <a:pt x="105165" y="462357"/>
                  <a:pt x="125460" y="477093"/>
                </a:cubicBezTo>
                <a:cubicBezTo>
                  <a:pt x="130072" y="480777"/>
                  <a:pt x="135607" y="481698"/>
                  <a:pt x="143910" y="481698"/>
                </a:cubicBezTo>
                <a:cubicBezTo>
                  <a:pt x="171585" y="481698"/>
                  <a:pt x="219555" y="456831"/>
                  <a:pt x="272138" y="407095"/>
                </a:cubicBezTo>
                <a:cubicBezTo>
                  <a:pt x="260145" y="394201"/>
                  <a:pt x="247230" y="380385"/>
                  <a:pt x="235237" y="365649"/>
                </a:cubicBezTo>
                <a:cubicBezTo>
                  <a:pt x="199260" y="362886"/>
                  <a:pt x="165127" y="357360"/>
                  <a:pt x="133762" y="349991"/>
                </a:cubicBezTo>
                <a:close/>
                <a:moveTo>
                  <a:pt x="405900" y="286440"/>
                </a:moveTo>
                <a:cubicBezTo>
                  <a:pt x="397598" y="298414"/>
                  <a:pt x="388373" y="311308"/>
                  <a:pt x="380070" y="323281"/>
                </a:cubicBezTo>
                <a:cubicBezTo>
                  <a:pt x="375458" y="328808"/>
                  <a:pt x="370845" y="335255"/>
                  <a:pt x="366233" y="340781"/>
                </a:cubicBezTo>
                <a:cubicBezTo>
                  <a:pt x="388373" y="338939"/>
                  <a:pt x="409590" y="336176"/>
                  <a:pt x="428963" y="332492"/>
                </a:cubicBezTo>
                <a:cubicBezTo>
                  <a:pt x="422505" y="317755"/>
                  <a:pt x="414203" y="302098"/>
                  <a:pt x="405900" y="286440"/>
                </a:cubicBezTo>
                <a:close/>
                <a:moveTo>
                  <a:pt x="169740" y="276309"/>
                </a:moveTo>
                <a:cubicBezTo>
                  <a:pt x="159592" y="293809"/>
                  <a:pt x="151290" y="311308"/>
                  <a:pt x="143910" y="326966"/>
                </a:cubicBezTo>
                <a:cubicBezTo>
                  <a:pt x="165127" y="332492"/>
                  <a:pt x="188190" y="336176"/>
                  <a:pt x="214020" y="338939"/>
                </a:cubicBezTo>
                <a:cubicBezTo>
                  <a:pt x="207562" y="331571"/>
                  <a:pt x="202027" y="323281"/>
                  <a:pt x="196492" y="315913"/>
                </a:cubicBezTo>
                <a:cubicBezTo>
                  <a:pt x="187267" y="302098"/>
                  <a:pt x="178042" y="289203"/>
                  <a:pt x="169740" y="276309"/>
                </a:cubicBezTo>
                <a:close/>
                <a:moveTo>
                  <a:pt x="299813" y="208160"/>
                </a:moveTo>
                <a:cubicBezTo>
                  <a:pt x="326328" y="208160"/>
                  <a:pt x="347822" y="229588"/>
                  <a:pt x="347822" y="256021"/>
                </a:cubicBezTo>
                <a:cubicBezTo>
                  <a:pt x="347822" y="282454"/>
                  <a:pt x="326328" y="303882"/>
                  <a:pt x="299813" y="303882"/>
                </a:cubicBezTo>
                <a:cubicBezTo>
                  <a:pt x="273298" y="303882"/>
                  <a:pt x="251804" y="282454"/>
                  <a:pt x="251804" y="256021"/>
                </a:cubicBezTo>
                <a:cubicBezTo>
                  <a:pt x="251804" y="229588"/>
                  <a:pt x="273298" y="208160"/>
                  <a:pt x="299813" y="208160"/>
                </a:cubicBezTo>
                <a:close/>
                <a:moveTo>
                  <a:pt x="122692" y="190653"/>
                </a:moveTo>
                <a:cubicBezTo>
                  <a:pt x="60885" y="207231"/>
                  <a:pt x="24907" y="233021"/>
                  <a:pt x="24907" y="256046"/>
                </a:cubicBezTo>
                <a:cubicBezTo>
                  <a:pt x="24907" y="279072"/>
                  <a:pt x="59962" y="303940"/>
                  <a:pt x="119002" y="320518"/>
                </a:cubicBezTo>
                <a:cubicBezTo>
                  <a:pt x="130072" y="298414"/>
                  <a:pt x="142065" y="275388"/>
                  <a:pt x="155902" y="253283"/>
                </a:cubicBezTo>
                <a:cubicBezTo>
                  <a:pt x="142987" y="232100"/>
                  <a:pt x="131917" y="210916"/>
                  <a:pt x="122692" y="190653"/>
                </a:cubicBezTo>
                <a:close/>
                <a:moveTo>
                  <a:pt x="461250" y="186048"/>
                </a:moveTo>
                <a:cubicBezTo>
                  <a:pt x="450180" y="210916"/>
                  <a:pt x="436343" y="236705"/>
                  <a:pt x="420660" y="262494"/>
                </a:cubicBezTo>
                <a:cubicBezTo>
                  <a:pt x="432653" y="284598"/>
                  <a:pt x="443723" y="306703"/>
                  <a:pt x="452948" y="327887"/>
                </a:cubicBezTo>
                <a:cubicBezTo>
                  <a:pt x="528593" y="310387"/>
                  <a:pt x="574718" y="282756"/>
                  <a:pt x="574718" y="256046"/>
                </a:cubicBezTo>
                <a:cubicBezTo>
                  <a:pt x="574718" y="230258"/>
                  <a:pt x="532283" y="203547"/>
                  <a:pt x="461250" y="186048"/>
                </a:cubicBezTo>
                <a:close/>
                <a:moveTo>
                  <a:pt x="210330" y="174074"/>
                </a:moveTo>
                <a:cubicBezTo>
                  <a:pt x="187267" y="176837"/>
                  <a:pt x="166050" y="180521"/>
                  <a:pt x="146677" y="184206"/>
                </a:cubicBezTo>
                <a:cubicBezTo>
                  <a:pt x="154057" y="198942"/>
                  <a:pt x="161437" y="214600"/>
                  <a:pt x="170662" y="229336"/>
                </a:cubicBezTo>
                <a:cubicBezTo>
                  <a:pt x="178965" y="215521"/>
                  <a:pt x="188190" y="202626"/>
                  <a:pt x="198337" y="188811"/>
                </a:cubicBezTo>
                <a:cubicBezTo>
                  <a:pt x="202027" y="184206"/>
                  <a:pt x="205717" y="178679"/>
                  <a:pt x="210330" y="174074"/>
                </a:cubicBezTo>
                <a:close/>
                <a:moveTo>
                  <a:pt x="359775" y="171311"/>
                </a:moveTo>
                <a:cubicBezTo>
                  <a:pt x="364388" y="176837"/>
                  <a:pt x="369000" y="182364"/>
                  <a:pt x="373613" y="188811"/>
                </a:cubicBezTo>
                <a:cubicBezTo>
                  <a:pt x="384683" y="204468"/>
                  <a:pt x="395753" y="221968"/>
                  <a:pt x="405900" y="238547"/>
                </a:cubicBezTo>
                <a:cubicBezTo>
                  <a:pt x="417893" y="218284"/>
                  <a:pt x="428040" y="198942"/>
                  <a:pt x="436343" y="180521"/>
                </a:cubicBezTo>
                <a:cubicBezTo>
                  <a:pt x="413280" y="176837"/>
                  <a:pt x="387450" y="173153"/>
                  <a:pt x="359775" y="171311"/>
                </a:cubicBezTo>
                <a:close/>
                <a:moveTo>
                  <a:pt x="299813" y="168548"/>
                </a:moveTo>
                <a:cubicBezTo>
                  <a:pt x="280440" y="168548"/>
                  <a:pt x="261990" y="169469"/>
                  <a:pt x="243540" y="170390"/>
                </a:cubicBezTo>
                <a:cubicBezTo>
                  <a:pt x="235237" y="181442"/>
                  <a:pt x="226935" y="192495"/>
                  <a:pt x="217710" y="203547"/>
                </a:cubicBezTo>
                <a:cubicBezTo>
                  <a:pt x="205717" y="220126"/>
                  <a:pt x="194647" y="236705"/>
                  <a:pt x="184500" y="253283"/>
                </a:cubicBezTo>
                <a:cubicBezTo>
                  <a:pt x="193725" y="268941"/>
                  <a:pt x="204795" y="285519"/>
                  <a:pt x="215865" y="301177"/>
                </a:cubicBezTo>
                <a:cubicBezTo>
                  <a:pt x="226935" y="315913"/>
                  <a:pt x="237082" y="328808"/>
                  <a:pt x="247230" y="341702"/>
                </a:cubicBezTo>
                <a:cubicBezTo>
                  <a:pt x="263835" y="342623"/>
                  <a:pt x="281363" y="343544"/>
                  <a:pt x="299813" y="343544"/>
                </a:cubicBezTo>
                <a:cubicBezTo>
                  <a:pt x="310883" y="343544"/>
                  <a:pt x="321953" y="343544"/>
                  <a:pt x="333023" y="342623"/>
                </a:cubicBezTo>
                <a:cubicBezTo>
                  <a:pt x="342248" y="331571"/>
                  <a:pt x="350550" y="320518"/>
                  <a:pt x="359775" y="308545"/>
                </a:cubicBezTo>
                <a:cubicBezTo>
                  <a:pt x="371768" y="292887"/>
                  <a:pt x="381915" y="277230"/>
                  <a:pt x="392063" y="262494"/>
                </a:cubicBezTo>
                <a:cubicBezTo>
                  <a:pt x="380070" y="243152"/>
                  <a:pt x="368078" y="222889"/>
                  <a:pt x="353318" y="202626"/>
                </a:cubicBezTo>
                <a:cubicBezTo>
                  <a:pt x="345015" y="191574"/>
                  <a:pt x="335790" y="179600"/>
                  <a:pt x="327488" y="169469"/>
                </a:cubicBezTo>
                <a:cubicBezTo>
                  <a:pt x="318263" y="168548"/>
                  <a:pt x="309038" y="168548"/>
                  <a:pt x="299813" y="168548"/>
                </a:cubicBezTo>
                <a:close/>
                <a:moveTo>
                  <a:pt x="286898" y="122497"/>
                </a:moveTo>
                <a:cubicBezTo>
                  <a:pt x="280440" y="129865"/>
                  <a:pt x="273060" y="137233"/>
                  <a:pt x="265680" y="144601"/>
                </a:cubicBezTo>
                <a:cubicBezTo>
                  <a:pt x="277673" y="144601"/>
                  <a:pt x="288743" y="144601"/>
                  <a:pt x="299813" y="144601"/>
                </a:cubicBezTo>
                <a:cubicBezTo>
                  <a:pt x="302580" y="144601"/>
                  <a:pt x="304425" y="144601"/>
                  <a:pt x="307193" y="144601"/>
                </a:cubicBezTo>
                <a:cubicBezTo>
                  <a:pt x="300735" y="136312"/>
                  <a:pt x="294278" y="129865"/>
                  <a:pt x="286898" y="122497"/>
                </a:cubicBezTo>
                <a:close/>
                <a:moveTo>
                  <a:pt x="434498" y="30394"/>
                </a:moveTo>
                <a:cubicBezTo>
                  <a:pt x="405900" y="30394"/>
                  <a:pt x="357930" y="56183"/>
                  <a:pt x="305348" y="105918"/>
                </a:cubicBezTo>
                <a:cubicBezTo>
                  <a:pt x="316418" y="117891"/>
                  <a:pt x="328410" y="130786"/>
                  <a:pt x="339480" y="145522"/>
                </a:cubicBezTo>
                <a:cubicBezTo>
                  <a:pt x="376380" y="147364"/>
                  <a:pt x="412358" y="151049"/>
                  <a:pt x="445568" y="157496"/>
                </a:cubicBezTo>
                <a:cubicBezTo>
                  <a:pt x="470475" y="95787"/>
                  <a:pt x="472320" y="49735"/>
                  <a:pt x="452948" y="34999"/>
                </a:cubicBezTo>
                <a:cubicBezTo>
                  <a:pt x="448335" y="32236"/>
                  <a:pt x="441878" y="30394"/>
                  <a:pt x="434498" y="30394"/>
                </a:cubicBezTo>
                <a:close/>
                <a:moveTo>
                  <a:pt x="140220" y="24868"/>
                </a:moveTo>
                <a:cubicBezTo>
                  <a:pt x="133762" y="24868"/>
                  <a:pt x="128227" y="25789"/>
                  <a:pt x="124537" y="28552"/>
                </a:cubicBezTo>
                <a:cubicBezTo>
                  <a:pt x="108855" y="40525"/>
                  <a:pt x="107932" y="75524"/>
                  <a:pt x="122692" y="123418"/>
                </a:cubicBezTo>
                <a:cubicBezTo>
                  <a:pt x="126382" y="135391"/>
                  <a:pt x="130995" y="148285"/>
                  <a:pt x="136530" y="161180"/>
                </a:cubicBezTo>
                <a:cubicBezTo>
                  <a:pt x="166050" y="154733"/>
                  <a:pt x="198337" y="150127"/>
                  <a:pt x="231547" y="147364"/>
                </a:cubicBezTo>
                <a:cubicBezTo>
                  <a:pt x="244462" y="131707"/>
                  <a:pt x="257378" y="117891"/>
                  <a:pt x="270293" y="104997"/>
                </a:cubicBezTo>
                <a:cubicBezTo>
                  <a:pt x="215865" y="51577"/>
                  <a:pt x="167895" y="24868"/>
                  <a:pt x="140220" y="24868"/>
                </a:cubicBezTo>
                <a:close/>
                <a:moveTo>
                  <a:pt x="140220" y="0"/>
                </a:moveTo>
                <a:cubicBezTo>
                  <a:pt x="178965" y="0"/>
                  <a:pt x="232470" y="33157"/>
                  <a:pt x="287820" y="87498"/>
                </a:cubicBezTo>
                <a:cubicBezTo>
                  <a:pt x="342248" y="36841"/>
                  <a:pt x="395753" y="5526"/>
                  <a:pt x="434498" y="5526"/>
                </a:cubicBezTo>
                <a:cubicBezTo>
                  <a:pt x="447413" y="5526"/>
                  <a:pt x="458483" y="9210"/>
                  <a:pt x="467708" y="15657"/>
                </a:cubicBezTo>
                <a:cubicBezTo>
                  <a:pt x="500918" y="39604"/>
                  <a:pt x="496305" y="97629"/>
                  <a:pt x="470475" y="163022"/>
                </a:cubicBezTo>
                <a:cubicBezTo>
                  <a:pt x="545198" y="181442"/>
                  <a:pt x="599625" y="212758"/>
                  <a:pt x="599625" y="256046"/>
                </a:cubicBezTo>
                <a:cubicBezTo>
                  <a:pt x="599625" y="301177"/>
                  <a:pt x="541508" y="332492"/>
                  <a:pt x="462173" y="350912"/>
                </a:cubicBezTo>
                <a:cubicBezTo>
                  <a:pt x="487080" y="416305"/>
                  <a:pt x="491693" y="472488"/>
                  <a:pt x="459405" y="495514"/>
                </a:cubicBezTo>
                <a:cubicBezTo>
                  <a:pt x="451103" y="501040"/>
                  <a:pt x="440955" y="504724"/>
                  <a:pt x="428963" y="504724"/>
                </a:cubicBezTo>
                <a:cubicBezTo>
                  <a:pt x="392985" y="504724"/>
                  <a:pt x="342248" y="474330"/>
                  <a:pt x="289665" y="424595"/>
                </a:cubicBezTo>
                <a:cubicBezTo>
                  <a:pt x="235237" y="476172"/>
                  <a:pt x="181732" y="506566"/>
                  <a:pt x="143910" y="506566"/>
                </a:cubicBezTo>
                <a:cubicBezTo>
                  <a:pt x="130995" y="506566"/>
                  <a:pt x="119925" y="502882"/>
                  <a:pt x="110700" y="496435"/>
                </a:cubicBezTo>
                <a:cubicBezTo>
                  <a:pt x="76567" y="471567"/>
                  <a:pt x="82102" y="411700"/>
                  <a:pt x="109777" y="343544"/>
                </a:cubicBezTo>
                <a:cubicBezTo>
                  <a:pt x="45202" y="325124"/>
                  <a:pt x="0" y="295651"/>
                  <a:pt x="0" y="256046"/>
                </a:cubicBezTo>
                <a:cubicBezTo>
                  <a:pt x="0" y="216442"/>
                  <a:pt x="46125" y="186048"/>
                  <a:pt x="112545" y="167627"/>
                </a:cubicBezTo>
                <a:cubicBezTo>
                  <a:pt x="107010" y="154733"/>
                  <a:pt x="102397" y="142759"/>
                  <a:pt x="98707" y="130786"/>
                </a:cubicBezTo>
                <a:cubicBezTo>
                  <a:pt x="80257" y="69077"/>
                  <a:pt x="83947" y="27631"/>
                  <a:pt x="109777" y="9210"/>
                </a:cubicBezTo>
                <a:cubicBezTo>
                  <a:pt x="118080" y="2763"/>
                  <a:pt x="128227" y="0"/>
                  <a:pt x="140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8626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版式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图片占位符 21">
            <a:extLst>
              <a:ext uri="{FF2B5EF4-FFF2-40B4-BE49-F238E27FC236}">
                <a16:creationId xmlns:a16="http://schemas.microsoft.com/office/drawing/2014/main" id="{7DAC10D1-D527-48CC-A1DC-8B860A230DB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85248" y="3632200"/>
            <a:ext cx="5251407" cy="2806700"/>
          </a:xfrm>
          <a:custGeom>
            <a:avLst/>
            <a:gdLst>
              <a:gd name="connsiteX0" fmla="*/ 0 w 5251407"/>
              <a:gd name="connsiteY0" fmla="*/ 0 h 2806700"/>
              <a:gd name="connsiteX1" fmla="*/ 5251407 w 5251407"/>
              <a:gd name="connsiteY1" fmla="*/ 0 h 2806700"/>
              <a:gd name="connsiteX2" fmla="*/ 5251407 w 5251407"/>
              <a:gd name="connsiteY2" fmla="*/ 2806700 h 2806700"/>
              <a:gd name="connsiteX3" fmla="*/ 0 w 5251407"/>
              <a:gd name="connsiteY3" fmla="*/ 2806700 h 280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1407" h="2806700">
                <a:moveTo>
                  <a:pt x="0" y="0"/>
                </a:moveTo>
                <a:lnTo>
                  <a:pt x="5251407" y="0"/>
                </a:lnTo>
                <a:lnTo>
                  <a:pt x="5251407" y="2806700"/>
                </a:lnTo>
                <a:lnTo>
                  <a:pt x="0" y="2806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9" name="图片占位符 18">
            <a:extLst>
              <a:ext uri="{FF2B5EF4-FFF2-40B4-BE49-F238E27FC236}">
                <a16:creationId xmlns:a16="http://schemas.microsoft.com/office/drawing/2014/main" id="{8672542E-8C24-4645-873E-4F6B3FAADE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8812" y="3632200"/>
            <a:ext cx="5315974" cy="2806700"/>
          </a:xfrm>
          <a:custGeom>
            <a:avLst/>
            <a:gdLst>
              <a:gd name="connsiteX0" fmla="*/ 0 w 5315974"/>
              <a:gd name="connsiteY0" fmla="*/ 0 h 2806700"/>
              <a:gd name="connsiteX1" fmla="*/ 5315974 w 5315974"/>
              <a:gd name="connsiteY1" fmla="*/ 0 h 2806700"/>
              <a:gd name="connsiteX2" fmla="*/ 5315974 w 5315974"/>
              <a:gd name="connsiteY2" fmla="*/ 2806700 h 2806700"/>
              <a:gd name="connsiteX3" fmla="*/ 0 w 5315974"/>
              <a:gd name="connsiteY3" fmla="*/ 2806700 h 280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5974" h="2806700">
                <a:moveTo>
                  <a:pt x="0" y="0"/>
                </a:moveTo>
                <a:lnTo>
                  <a:pt x="5315974" y="0"/>
                </a:lnTo>
                <a:lnTo>
                  <a:pt x="5315974" y="2806700"/>
                </a:lnTo>
                <a:lnTo>
                  <a:pt x="0" y="2806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>
            <a:extLst>
              <a:ext uri="{FF2B5EF4-FFF2-40B4-BE49-F238E27FC236}">
                <a16:creationId xmlns:a16="http://schemas.microsoft.com/office/drawing/2014/main" id="{8155C796-F7E1-4E37-9F50-F6D6F77BF4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5248" y="749300"/>
            <a:ext cx="5251407" cy="2806700"/>
          </a:xfrm>
          <a:custGeom>
            <a:avLst/>
            <a:gdLst>
              <a:gd name="connsiteX0" fmla="*/ 0 w 5251407"/>
              <a:gd name="connsiteY0" fmla="*/ 0 h 2806700"/>
              <a:gd name="connsiteX1" fmla="*/ 5251407 w 5251407"/>
              <a:gd name="connsiteY1" fmla="*/ 0 h 2806700"/>
              <a:gd name="connsiteX2" fmla="*/ 5251407 w 5251407"/>
              <a:gd name="connsiteY2" fmla="*/ 2806700 h 2806700"/>
              <a:gd name="connsiteX3" fmla="*/ 0 w 5251407"/>
              <a:gd name="connsiteY3" fmla="*/ 2806700 h 280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1407" h="2806700">
                <a:moveTo>
                  <a:pt x="0" y="0"/>
                </a:moveTo>
                <a:lnTo>
                  <a:pt x="5251407" y="0"/>
                </a:lnTo>
                <a:lnTo>
                  <a:pt x="5251407" y="2806700"/>
                </a:lnTo>
                <a:lnTo>
                  <a:pt x="0" y="2806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495449D3-A9B9-497E-9C57-5F265BD273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8812" y="749300"/>
            <a:ext cx="5315974" cy="2806700"/>
          </a:xfrm>
          <a:custGeom>
            <a:avLst/>
            <a:gdLst>
              <a:gd name="connsiteX0" fmla="*/ 0 w 5315974"/>
              <a:gd name="connsiteY0" fmla="*/ 0 h 2806700"/>
              <a:gd name="connsiteX1" fmla="*/ 5315974 w 5315974"/>
              <a:gd name="connsiteY1" fmla="*/ 0 h 2806700"/>
              <a:gd name="connsiteX2" fmla="*/ 5315974 w 5315974"/>
              <a:gd name="connsiteY2" fmla="*/ 2806700 h 2806700"/>
              <a:gd name="connsiteX3" fmla="*/ 0 w 5315974"/>
              <a:gd name="connsiteY3" fmla="*/ 2806700 h 280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5974" h="2806700">
                <a:moveTo>
                  <a:pt x="0" y="0"/>
                </a:moveTo>
                <a:lnTo>
                  <a:pt x="5315974" y="0"/>
                </a:lnTo>
                <a:lnTo>
                  <a:pt x="5315974" y="2806700"/>
                </a:lnTo>
                <a:lnTo>
                  <a:pt x="0" y="2806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80999EE-70B2-4295-B072-2C5258BA8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21316" r="80620" b="20624"/>
          <a:stretch>
            <a:fillRect/>
          </a:stretch>
        </p:blipFill>
        <p:spPr>
          <a:xfrm>
            <a:off x="11533188" y="263525"/>
            <a:ext cx="354012" cy="354012"/>
          </a:xfrm>
          <a:custGeom>
            <a:avLst/>
            <a:gdLst>
              <a:gd name="connsiteX0" fmla="*/ 1597794 w 3195589"/>
              <a:gd name="connsiteY0" fmla="*/ 0 h 3195588"/>
              <a:gd name="connsiteX1" fmla="*/ 3195589 w 3195589"/>
              <a:gd name="connsiteY1" fmla="*/ 1597794 h 3195588"/>
              <a:gd name="connsiteX2" fmla="*/ 1597794 w 3195589"/>
              <a:gd name="connsiteY2" fmla="*/ 3195588 h 3195588"/>
              <a:gd name="connsiteX3" fmla="*/ 0 w 3195589"/>
              <a:gd name="connsiteY3" fmla="*/ 1597794 h 3195588"/>
              <a:gd name="connsiteX4" fmla="*/ 1597794 w 3195589"/>
              <a:gd name="connsiteY4" fmla="*/ 0 h 31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589" h="3195588">
                <a:moveTo>
                  <a:pt x="1597794" y="0"/>
                </a:moveTo>
                <a:cubicBezTo>
                  <a:pt x="2480232" y="0"/>
                  <a:pt x="3195589" y="715357"/>
                  <a:pt x="3195589" y="1597794"/>
                </a:cubicBezTo>
                <a:cubicBezTo>
                  <a:pt x="3195589" y="2480231"/>
                  <a:pt x="2480232" y="3195588"/>
                  <a:pt x="1597794" y="3195588"/>
                </a:cubicBezTo>
                <a:cubicBezTo>
                  <a:pt x="715357" y="3195588"/>
                  <a:pt x="0" y="2480231"/>
                  <a:pt x="0" y="1597794"/>
                </a:cubicBezTo>
                <a:cubicBezTo>
                  <a:pt x="0" y="715357"/>
                  <a:pt x="715357" y="0"/>
                  <a:pt x="1597794" y="0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8" name="文本占位符 4">
            <a:extLst>
              <a:ext uri="{FF2B5EF4-FFF2-40B4-BE49-F238E27FC236}">
                <a16:creationId xmlns:a16="http://schemas.microsoft.com/office/drawing/2014/main" id="{439ED2CB-6E99-4D95-B9B0-9AAFBFCE00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913" y="319319"/>
            <a:ext cx="5531167" cy="332399"/>
          </a:xfrm>
          <a:prstGeom prst="rect">
            <a:avLst/>
          </a:prstGeom>
          <a:noFill/>
        </p:spPr>
        <p:txBody>
          <a:bodyPr wrap="square" lIns="0" tIns="0" rIns="360000" bIns="0" anchor="ctr" anchorCtr="0">
            <a:spAutoFit/>
          </a:bodyPr>
          <a:lstStyle>
            <a:lvl1pPr marL="0" indent="0" algn="l">
              <a:buNone/>
              <a:defRPr sz="2400" b="1">
                <a:gradFill>
                  <a:gsLst>
                    <a:gs pos="0">
                      <a:schemeClr val="accent1">
                        <a:alpha val="8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51192A57-A631-4177-AF75-8666DB33AF36}"/>
              </a:ext>
            </a:extLst>
          </p:cNvPr>
          <p:cNvSpPr/>
          <p:nvPr userDrawn="1"/>
        </p:nvSpPr>
        <p:spPr>
          <a:xfrm>
            <a:off x="1" y="263525"/>
            <a:ext cx="577850" cy="344830"/>
          </a:xfrm>
          <a:custGeom>
            <a:avLst/>
            <a:gdLst>
              <a:gd name="connsiteX0" fmla="*/ 5267 w 658813"/>
              <a:gd name="connsiteY0" fmla="*/ 0 h 344830"/>
              <a:gd name="connsiteX1" fmla="*/ 486398 w 658813"/>
              <a:gd name="connsiteY1" fmla="*/ 0 h 344830"/>
              <a:gd name="connsiteX2" fmla="*/ 658813 w 658813"/>
              <a:gd name="connsiteY2" fmla="*/ 172415 h 344830"/>
              <a:gd name="connsiteX3" fmla="*/ 486398 w 658813"/>
              <a:gd name="connsiteY3" fmla="*/ 344830 h 344830"/>
              <a:gd name="connsiteX4" fmla="*/ 5267 w 658813"/>
              <a:gd name="connsiteY4" fmla="*/ 344830 h 344830"/>
              <a:gd name="connsiteX5" fmla="*/ 0 w 658813"/>
              <a:gd name="connsiteY5" fmla="*/ 343767 h 344830"/>
              <a:gd name="connsiteX6" fmla="*/ 0 w 658813"/>
              <a:gd name="connsiteY6" fmla="*/ 1063 h 3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813" h="344830">
                <a:moveTo>
                  <a:pt x="5267" y="0"/>
                </a:moveTo>
                <a:lnTo>
                  <a:pt x="486398" y="0"/>
                </a:lnTo>
                <a:cubicBezTo>
                  <a:pt x="581620" y="0"/>
                  <a:pt x="658813" y="77193"/>
                  <a:pt x="658813" y="172415"/>
                </a:cubicBezTo>
                <a:cubicBezTo>
                  <a:pt x="658813" y="267637"/>
                  <a:pt x="581620" y="344830"/>
                  <a:pt x="486398" y="344830"/>
                </a:cubicBezTo>
                <a:lnTo>
                  <a:pt x="5267" y="344830"/>
                </a:lnTo>
                <a:lnTo>
                  <a:pt x="0" y="343767"/>
                </a:lnTo>
                <a:lnTo>
                  <a:pt x="0" y="106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68000"/>
                </a:schemeClr>
              </a:gs>
              <a:gs pos="100000">
                <a:schemeClr val="accent3">
                  <a:alpha val="7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man_56832">
            <a:extLst>
              <a:ext uri="{FF2B5EF4-FFF2-40B4-BE49-F238E27FC236}">
                <a16:creationId xmlns:a16="http://schemas.microsoft.com/office/drawing/2014/main" id="{FFC653B4-9F71-4B3B-8AD5-9962ADC47184}"/>
              </a:ext>
            </a:extLst>
          </p:cNvPr>
          <p:cNvSpPr>
            <a:spLocks noChangeAspect="1"/>
          </p:cNvSpPr>
          <p:nvPr userDrawn="1"/>
        </p:nvSpPr>
        <p:spPr bwMode="auto">
          <a:xfrm rot="822727">
            <a:off x="244398" y="327585"/>
            <a:ext cx="256524" cy="216712"/>
          </a:xfrm>
          <a:custGeom>
            <a:avLst/>
            <a:gdLst>
              <a:gd name="connsiteX0" fmla="*/ 269370 w 599625"/>
              <a:gd name="connsiteY0" fmla="*/ 367491 h 506566"/>
              <a:gd name="connsiteX1" fmla="*/ 290588 w 599625"/>
              <a:gd name="connsiteY1" fmla="*/ 389596 h 506566"/>
              <a:gd name="connsiteX2" fmla="*/ 310883 w 599625"/>
              <a:gd name="connsiteY2" fmla="*/ 367491 h 506566"/>
              <a:gd name="connsiteX3" fmla="*/ 299813 w 599625"/>
              <a:gd name="connsiteY3" fmla="*/ 368412 h 506566"/>
              <a:gd name="connsiteX4" fmla="*/ 269370 w 599625"/>
              <a:gd name="connsiteY4" fmla="*/ 367491 h 506566"/>
              <a:gd name="connsiteX5" fmla="*/ 438188 w 599625"/>
              <a:gd name="connsiteY5" fmla="*/ 355517 h 506566"/>
              <a:gd name="connsiteX6" fmla="*/ 345015 w 599625"/>
              <a:gd name="connsiteY6" fmla="*/ 366570 h 506566"/>
              <a:gd name="connsiteX7" fmla="*/ 308115 w 599625"/>
              <a:gd name="connsiteY7" fmla="*/ 407095 h 506566"/>
              <a:gd name="connsiteX8" fmla="*/ 445568 w 599625"/>
              <a:gd name="connsiteY8" fmla="*/ 475251 h 506566"/>
              <a:gd name="connsiteX9" fmla="*/ 438188 w 599625"/>
              <a:gd name="connsiteY9" fmla="*/ 355517 h 506566"/>
              <a:gd name="connsiteX10" fmla="*/ 133762 w 599625"/>
              <a:gd name="connsiteY10" fmla="*/ 349991 h 506566"/>
              <a:gd name="connsiteX11" fmla="*/ 125460 w 599625"/>
              <a:gd name="connsiteY11" fmla="*/ 477093 h 506566"/>
              <a:gd name="connsiteX12" fmla="*/ 143910 w 599625"/>
              <a:gd name="connsiteY12" fmla="*/ 481698 h 506566"/>
              <a:gd name="connsiteX13" fmla="*/ 272138 w 599625"/>
              <a:gd name="connsiteY13" fmla="*/ 407095 h 506566"/>
              <a:gd name="connsiteX14" fmla="*/ 235237 w 599625"/>
              <a:gd name="connsiteY14" fmla="*/ 365649 h 506566"/>
              <a:gd name="connsiteX15" fmla="*/ 133762 w 599625"/>
              <a:gd name="connsiteY15" fmla="*/ 349991 h 506566"/>
              <a:gd name="connsiteX16" fmla="*/ 405900 w 599625"/>
              <a:gd name="connsiteY16" fmla="*/ 286440 h 506566"/>
              <a:gd name="connsiteX17" fmla="*/ 380070 w 599625"/>
              <a:gd name="connsiteY17" fmla="*/ 323281 h 506566"/>
              <a:gd name="connsiteX18" fmla="*/ 366233 w 599625"/>
              <a:gd name="connsiteY18" fmla="*/ 340781 h 506566"/>
              <a:gd name="connsiteX19" fmla="*/ 428963 w 599625"/>
              <a:gd name="connsiteY19" fmla="*/ 332492 h 506566"/>
              <a:gd name="connsiteX20" fmla="*/ 405900 w 599625"/>
              <a:gd name="connsiteY20" fmla="*/ 286440 h 506566"/>
              <a:gd name="connsiteX21" fmla="*/ 169740 w 599625"/>
              <a:gd name="connsiteY21" fmla="*/ 276309 h 506566"/>
              <a:gd name="connsiteX22" fmla="*/ 143910 w 599625"/>
              <a:gd name="connsiteY22" fmla="*/ 326966 h 506566"/>
              <a:gd name="connsiteX23" fmla="*/ 214020 w 599625"/>
              <a:gd name="connsiteY23" fmla="*/ 338939 h 506566"/>
              <a:gd name="connsiteX24" fmla="*/ 196492 w 599625"/>
              <a:gd name="connsiteY24" fmla="*/ 315913 h 506566"/>
              <a:gd name="connsiteX25" fmla="*/ 169740 w 599625"/>
              <a:gd name="connsiteY25" fmla="*/ 276309 h 506566"/>
              <a:gd name="connsiteX26" fmla="*/ 299813 w 599625"/>
              <a:gd name="connsiteY26" fmla="*/ 208160 h 506566"/>
              <a:gd name="connsiteX27" fmla="*/ 347822 w 599625"/>
              <a:gd name="connsiteY27" fmla="*/ 256021 h 506566"/>
              <a:gd name="connsiteX28" fmla="*/ 299813 w 599625"/>
              <a:gd name="connsiteY28" fmla="*/ 303882 h 506566"/>
              <a:gd name="connsiteX29" fmla="*/ 251804 w 599625"/>
              <a:gd name="connsiteY29" fmla="*/ 256021 h 506566"/>
              <a:gd name="connsiteX30" fmla="*/ 299813 w 599625"/>
              <a:gd name="connsiteY30" fmla="*/ 208160 h 506566"/>
              <a:gd name="connsiteX31" fmla="*/ 122692 w 599625"/>
              <a:gd name="connsiteY31" fmla="*/ 190653 h 506566"/>
              <a:gd name="connsiteX32" fmla="*/ 24907 w 599625"/>
              <a:gd name="connsiteY32" fmla="*/ 256046 h 506566"/>
              <a:gd name="connsiteX33" fmla="*/ 119002 w 599625"/>
              <a:gd name="connsiteY33" fmla="*/ 320518 h 506566"/>
              <a:gd name="connsiteX34" fmla="*/ 155902 w 599625"/>
              <a:gd name="connsiteY34" fmla="*/ 253283 h 506566"/>
              <a:gd name="connsiteX35" fmla="*/ 122692 w 599625"/>
              <a:gd name="connsiteY35" fmla="*/ 190653 h 506566"/>
              <a:gd name="connsiteX36" fmla="*/ 461250 w 599625"/>
              <a:gd name="connsiteY36" fmla="*/ 186048 h 506566"/>
              <a:gd name="connsiteX37" fmla="*/ 420660 w 599625"/>
              <a:gd name="connsiteY37" fmla="*/ 262494 h 506566"/>
              <a:gd name="connsiteX38" fmla="*/ 452948 w 599625"/>
              <a:gd name="connsiteY38" fmla="*/ 327887 h 506566"/>
              <a:gd name="connsiteX39" fmla="*/ 574718 w 599625"/>
              <a:gd name="connsiteY39" fmla="*/ 256046 h 506566"/>
              <a:gd name="connsiteX40" fmla="*/ 461250 w 599625"/>
              <a:gd name="connsiteY40" fmla="*/ 186048 h 506566"/>
              <a:gd name="connsiteX41" fmla="*/ 210330 w 599625"/>
              <a:gd name="connsiteY41" fmla="*/ 174074 h 506566"/>
              <a:gd name="connsiteX42" fmla="*/ 146677 w 599625"/>
              <a:gd name="connsiteY42" fmla="*/ 184206 h 506566"/>
              <a:gd name="connsiteX43" fmla="*/ 170662 w 599625"/>
              <a:gd name="connsiteY43" fmla="*/ 229336 h 506566"/>
              <a:gd name="connsiteX44" fmla="*/ 198337 w 599625"/>
              <a:gd name="connsiteY44" fmla="*/ 188811 h 506566"/>
              <a:gd name="connsiteX45" fmla="*/ 210330 w 599625"/>
              <a:gd name="connsiteY45" fmla="*/ 174074 h 506566"/>
              <a:gd name="connsiteX46" fmla="*/ 359775 w 599625"/>
              <a:gd name="connsiteY46" fmla="*/ 171311 h 506566"/>
              <a:gd name="connsiteX47" fmla="*/ 373613 w 599625"/>
              <a:gd name="connsiteY47" fmla="*/ 188811 h 506566"/>
              <a:gd name="connsiteX48" fmla="*/ 405900 w 599625"/>
              <a:gd name="connsiteY48" fmla="*/ 238547 h 506566"/>
              <a:gd name="connsiteX49" fmla="*/ 436343 w 599625"/>
              <a:gd name="connsiteY49" fmla="*/ 180521 h 506566"/>
              <a:gd name="connsiteX50" fmla="*/ 359775 w 599625"/>
              <a:gd name="connsiteY50" fmla="*/ 171311 h 506566"/>
              <a:gd name="connsiteX51" fmla="*/ 299813 w 599625"/>
              <a:gd name="connsiteY51" fmla="*/ 168548 h 506566"/>
              <a:gd name="connsiteX52" fmla="*/ 243540 w 599625"/>
              <a:gd name="connsiteY52" fmla="*/ 170390 h 506566"/>
              <a:gd name="connsiteX53" fmla="*/ 217710 w 599625"/>
              <a:gd name="connsiteY53" fmla="*/ 203547 h 506566"/>
              <a:gd name="connsiteX54" fmla="*/ 184500 w 599625"/>
              <a:gd name="connsiteY54" fmla="*/ 253283 h 506566"/>
              <a:gd name="connsiteX55" fmla="*/ 215865 w 599625"/>
              <a:gd name="connsiteY55" fmla="*/ 301177 h 506566"/>
              <a:gd name="connsiteX56" fmla="*/ 247230 w 599625"/>
              <a:gd name="connsiteY56" fmla="*/ 341702 h 506566"/>
              <a:gd name="connsiteX57" fmla="*/ 299813 w 599625"/>
              <a:gd name="connsiteY57" fmla="*/ 343544 h 506566"/>
              <a:gd name="connsiteX58" fmla="*/ 333023 w 599625"/>
              <a:gd name="connsiteY58" fmla="*/ 342623 h 506566"/>
              <a:gd name="connsiteX59" fmla="*/ 359775 w 599625"/>
              <a:gd name="connsiteY59" fmla="*/ 308545 h 506566"/>
              <a:gd name="connsiteX60" fmla="*/ 392063 w 599625"/>
              <a:gd name="connsiteY60" fmla="*/ 262494 h 506566"/>
              <a:gd name="connsiteX61" fmla="*/ 353318 w 599625"/>
              <a:gd name="connsiteY61" fmla="*/ 202626 h 506566"/>
              <a:gd name="connsiteX62" fmla="*/ 327488 w 599625"/>
              <a:gd name="connsiteY62" fmla="*/ 169469 h 506566"/>
              <a:gd name="connsiteX63" fmla="*/ 299813 w 599625"/>
              <a:gd name="connsiteY63" fmla="*/ 168548 h 506566"/>
              <a:gd name="connsiteX64" fmla="*/ 286898 w 599625"/>
              <a:gd name="connsiteY64" fmla="*/ 122497 h 506566"/>
              <a:gd name="connsiteX65" fmla="*/ 265680 w 599625"/>
              <a:gd name="connsiteY65" fmla="*/ 144601 h 506566"/>
              <a:gd name="connsiteX66" fmla="*/ 299813 w 599625"/>
              <a:gd name="connsiteY66" fmla="*/ 144601 h 506566"/>
              <a:gd name="connsiteX67" fmla="*/ 307193 w 599625"/>
              <a:gd name="connsiteY67" fmla="*/ 144601 h 506566"/>
              <a:gd name="connsiteX68" fmla="*/ 286898 w 599625"/>
              <a:gd name="connsiteY68" fmla="*/ 122497 h 506566"/>
              <a:gd name="connsiteX69" fmla="*/ 434498 w 599625"/>
              <a:gd name="connsiteY69" fmla="*/ 30394 h 506566"/>
              <a:gd name="connsiteX70" fmla="*/ 305348 w 599625"/>
              <a:gd name="connsiteY70" fmla="*/ 105918 h 506566"/>
              <a:gd name="connsiteX71" fmla="*/ 339480 w 599625"/>
              <a:gd name="connsiteY71" fmla="*/ 145522 h 506566"/>
              <a:gd name="connsiteX72" fmla="*/ 445568 w 599625"/>
              <a:gd name="connsiteY72" fmla="*/ 157496 h 506566"/>
              <a:gd name="connsiteX73" fmla="*/ 452948 w 599625"/>
              <a:gd name="connsiteY73" fmla="*/ 34999 h 506566"/>
              <a:gd name="connsiteX74" fmla="*/ 434498 w 599625"/>
              <a:gd name="connsiteY74" fmla="*/ 30394 h 506566"/>
              <a:gd name="connsiteX75" fmla="*/ 140220 w 599625"/>
              <a:gd name="connsiteY75" fmla="*/ 24868 h 506566"/>
              <a:gd name="connsiteX76" fmla="*/ 124537 w 599625"/>
              <a:gd name="connsiteY76" fmla="*/ 28552 h 506566"/>
              <a:gd name="connsiteX77" fmla="*/ 122692 w 599625"/>
              <a:gd name="connsiteY77" fmla="*/ 123418 h 506566"/>
              <a:gd name="connsiteX78" fmla="*/ 136530 w 599625"/>
              <a:gd name="connsiteY78" fmla="*/ 161180 h 506566"/>
              <a:gd name="connsiteX79" fmla="*/ 231547 w 599625"/>
              <a:gd name="connsiteY79" fmla="*/ 147364 h 506566"/>
              <a:gd name="connsiteX80" fmla="*/ 270293 w 599625"/>
              <a:gd name="connsiteY80" fmla="*/ 104997 h 506566"/>
              <a:gd name="connsiteX81" fmla="*/ 140220 w 599625"/>
              <a:gd name="connsiteY81" fmla="*/ 24868 h 506566"/>
              <a:gd name="connsiteX82" fmla="*/ 140220 w 599625"/>
              <a:gd name="connsiteY82" fmla="*/ 0 h 506566"/>
              <a:gd name="connsiteX83" fmla="*/ 287820 w 599625"/>
              <a:gd name="connsiteY83" fmla="*/ 87498 h 506566"/>
              <a:gd name="connsiteX84" fmla="*/ 434498 w 599625"/>
              <a:gd name="connsiteY84" fmla="*/ 5526 h 506566"/>
              <a:gd name="connsiteX85" fmla="*/ 467708 w 599625"/>
              <a:gd name="connsiteY85" fmla="*/ 15657 h 506566"/>
              <a:gd name="connsiteX86" fmla="*/ 470475 w 599625"/>
              <a:gd name="connsiteY86" fmla="*/ 163022 h 506566"/>
              <a:gd name="connsiteX87" fmla="*/ 599625 w 599625"/>
              <a:gd name="connsiteY87" fmla="*/ 256046 h 506566"/>
              <a:gd name="connsiteX88" fmla="*/ 462173 w 599625"/>
              <a:gd name="connsiteY88" fmla="*/ 350912 h 506566"/>
              <a:gd name="connsiteX89" fmla="*/ 459405 w 599625"/>
              <a:gd name="connsiteY89" fmla="*/ 495514 h 506566"/>
              <a:gd name="connsiteX90" fmla="*/ 428963 w 599625"/>
              <a:gd name="connsiteY90" fmla="*/ 504724 h 506566"/>
              <a:gd name="connsiteX91" fmla="*/ 289665 w 599625"/>
              <a:gd name="connsiteY91" fmla="*/ 424595 h 506566"/>
              <a:gd name="connsiteX92" fmla="*/ 143910 w 599625"/>
              <a:gd name="connsiteY92" fmla="*/ 506566 h 506566"/>
              <a:gd name="connsiteX93" fmla="*/ 110700 w 599625"/>
              <a:gd name="connsiteY93" fmla="*/ 496435 h 506566"/>
              <a:gd name="connsiteX94" fmla="*/ 109777 w 599625"/>
              <a:gd name="connsiteY94" fmla="*/ 343544 h 506566"/>
              <a:gd name="connsiteX95" fmla="*/ 0 w 599625"/>
              <a:gd name="connsiteY95" fmla="*/ 256046 h 506566"/>
              <a:gd name="connsiteX96" fmla="*/ 112545 w 599625"/>
              <a:gd name="connsiteY96" fmla="*/ 167627 h 506566"/>
              <a:gd name="connsiteX97" fmla="*/ 98707 w 599625"/>
              <a:gd name="connsiteY97" fmla="*/ 130786 h 506566"/>
              <a:gd name="connsiteX98" fmla="*/ 109777 w 599625"/>
              <a:gd name="connsiteY98" fmla="*/ 9210 h 506566"/>
              <a:gd name="connsiteX99" fmla="*/ 140220 w 599625"/>
              <a:gd name="connsiteY99" fmla="*/ 0 h 5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99625" h="506566">
                <a:moveTo>
                  <a:pt x="269370" y="367491"/>
                </a:moveTo>
                <a:cubicBezTo>
                  <a:pt x="275828" y="375780"/>
                  <a:pt x="283208" y="383148"/>
                  <a:pt x="290588" y="389596"/>
                </a:cubicBezTo>
                <a:cubicBezTo>
                  <a:pt x="297045" y="383148"/>
                  <a:pt x="304425" y="375780"/>
                  <a:pt x="310883" y="367491"/>
                </a:cubicBezTo>
                <a:cubicBezTo>
                  <a:pt x="307193" y="368412"/>
                  <a:pt x="303503" y="368412"/>
                  <a:pt x="299813" y="368412"/>
                </a:cubicBezTo>
                <a:cubicBezTo>
                  <a:pt x="289665" y="368412"/>
                  <a:pt x="279518" y="367491"/>
                  <a:pt x="269370" y="367491"/>
                </a:cubicBezTo>
                <a:close/>
                <a:moveTo>
                  <a:pt x="438188" y="355517"/>
                </a:moveTo>
                <a:cubicBezTo>
                  <a:pt x="408668" y="361044"/>
                  <a:pt x="377303" y="364728"/>
                  <a:pt x="345015" y="366570"/>
                </a:cubicBezTo>
                <a:cubicBezTo>
                  <a:pt x="333023" y="381306"/>
                  <a:pt x="320108" y="395122"/>
                  <a:pt x="308115" y="407095"/>
                </a:cubicBezTo>
                <a:cubicBezTo>
                  <a:pt x="370845" y="466962"/>
                  <a:pt x="424350" y="489988"/>
                  <a:pt x="445568" y="475251"/>
                </a:cubicBezTo>
                <a:cubicBezTo>
                  <a:pt x="464018" y="462357"/>
                  <a:pt x="461250" y="417226"/>
                  <a:pt x="438188" y="355517"/>
                </a:cubicBezTo>
                <a:close/>
                <a:moveTo>
                  <a:pt x="133762" y="349991"/>
                </a:moveTo>
                <a:cubicBezTo>
                  <a:pt x="107932" y="413542"/>
                  <a:pt x="105165" y="462357"/>
                  <a:pt x="125460" y="477093"/>
                </a:cubicBezTo>
                <a:cubicBezTo>
                  <a:pt x="130072" y="480777"/>
                  <a:pt x="135607" y="481698"/>
                  <a:pt x="143910" y="481698"/>
                </a:cubicBezTo>
                <a:cubicBezTo>
                  <a:pt x="171585" y="481698"/>
                  <a:pt x="219555" y="456831"/>
                  <a:pt x="272138" y="407095"/>
                </a:cubicBezTo>
                <a:cubicBezTo>
                  <a:pt x="260145" y="394201"/>
                  <a:pt x="247230" y="380385"/>
                  <a:pt x="235237" y="365649"/>
                </a:cubicBezTo>
                <a:cubicBezTo>
                  <a:pt x="199260" y="362886"/>
                  <a:pt x="165127" y="357360"/>
                  <a:pt x="133762" y="349991"/>
                </a:cubicBezTo>
                <a:close/>
                <a:moveTo>
                  <a:pt x="405900" y="286440"/>
                </a:moveTo>
                <a:cubicBezTo>
                  <a:pt x="397598" y="298414"/>
                  <a:pt x="388373" y="311308"/>
                  <a:pt x="380070" y="323281"/>
                </a:cubicBezTo>
                <a:cubicBezTo>
                  <a:pt x="375458" y="328808"/>
                  <a:pt x="370845" y="335255"/>
                  <a:pt x="366233" y="340781"/>
                </a:cubicBezTo>
                <a:cubicBezTo>
                  <a:pt x="388373" y="338939"/>
                  <a:pt x="409590" y="336176"/>
                  <a:pt x="428963" y="332492"/>
                </a:cubicBezTo>
                <a:cubicBezTo>
                  <a:pt x="422505" y="317755"/>
                  <a:pt x="414203" y="302098"/>
                  <a:pt x="405900" y="286440"/>
                </a:cubicBezTo>
                <a:close/>
                <a:moveTo>
                  <a:pt x="169740" y="276309"/>
                </a:moveTo>
                <a:cubicBezTo>
                  <a:pt x="159592" y="293809"/>
                  <a:pt x="151290" y="311308"/>
                  <a:pt x="143910" y="326966"/>
                </a:cubicBezTo>
                <a:cubicBezTo>
                  <a:pt x="165127" y="332492"/>
                  <a:pt x="188190" y="336176"/>
                  <a:pt x="214020" y="338939"/>
                </a:cubicBezTo>
                <a:cubicBezTo>
                  <a:pt x="207562" y="331571"/>
                  <a:pt x="202027" y="323281"/>
                  <a:pt x="196492" y="315913"/>
                </a:cubicBezTo>
                <a:cubicBezTo>
                  <a:pt x="187267" y="302098"/>
                  <a:pt x="178042" y="289203"/>
                  <a:pt x="169740" y="276309"/>
                </a:cubicBezTo>
                <a:close/>
                <a:moveTo>
                  <a:pt x="299813" y="208160"/>
                </a:moveTo>
                <a:cubicBezTo>
                  <a:pt x="326328" y="208160"/>
                  <a:pt x="347822" y="229588"/>
                  <a:pt x="347822" y="256021"/>
                </a:cubicBezTo>
                <a:cubicBezTo>
                  <a:pt x="347822" y="282454"/>
                  <a:pt x="326328" y="303882"/>
                  <a:pt x="299813" y="303882"/>
                </a:cubicBezTo>
                <a:cubicBezTo>
                  <a:pt x="273298" y="303882"/>
                  <a:pt x="251804" y="282454"/>
                  <a:pt x="251804" y="256021"/>
                </a:cubicBezTo>
                <a:cubicBezTo>
                  <a:pt x="251804" y="229588"/>
                  <a:pt x="273298" y="208160"/>
                  <a:pt x="299813" y="208160"/>
                </a:cubicBezTo>
                <a:close/>
                <a:moveTo>
                  <a:pt x="122692" y="190653"/>
                </a:moveTo>
                <a:cubicBezTo>
                  <a:pt x="60885" y="207231"/>
                  <a:pt x="24907" y="233021"/>
                  <a:pt x="24907" y="256046"/>
                </a:cubicBezTo>
                <a:cubicBezTo>
                  <a:pt x="24907" y="279072"/>
                  <a:pt x="59962" y="303940"/>
                  <a:pt x="119002" y="320518"/>
                </a:cubicBezTo>
                <a:cubicBezTo>
                  <a:pt x="130072" y="298414"/>
                  <a:pt x="142065" y="275388"/>
                  <a:pt x="155902" y="253283"/>
                </a:cubicBezTo>
                <a:cubicBezTo>
                  <a:pt x="142987" y="232100"/>
                  <a:pt x="131917" y="210916"/>
                  <a:pt x="122692" y="190653"/>
                </a:cubicBezTo>
                <a:close/>
                <a:moveTo>
                  <a:pt x="461250" y="186048"/>
                </a:moveTo>
                <a:cubicBezTo>
                  <a:pt x="450180" y="210916"/>
                  <a:pt x="436343" y="236705"/>
                  <a:pt x="420660" y="262494"/>
                </a:cubicBezTo>
                <a:cubicBezTo>
                  <a:pt x="432653" y="284598"/>
                  <a:pt x="443723" y="306703"/>
                  <a:pt x="452948" y="327887"/>
                </a:cubicBezTo>
                <a:cubicBezTo>
                  <a:pt x="528593" y="310387"/>
                  <a:pt x="574718" y="282756"/>
                  <a:pt x="574718" y="256046"/>
                </a:cubicBezTo>
                <a:cubicBezTo>
                  <a:pt x="574718" y="230258"/>
                  <a:pt x="532283" y="203547"/>
                  <a:pt x="461250" y="186048"/>
                </a:cubicBezTo>
                <a:close/>
                <a:moveTo>
                  <a:pt x="210330" y="174074"/>
                </a:moveTo>
                <a:cubicBezTo>
                  <a:pt x="187267" y="176837"/>
                  <a:pt x="166050" y="180521"/>
                  <a:pt x="146677" y="184206"/>
                </a:cubicBezTo>
                <a:cubicBezTo>
                  <a:pt x="154057" y="198942"/>
                  <a:pt x="161437" y="214600"/>
                  <a:pt x="170662" y="229336"/>
                </a:cubicBezTo>
                <a:cubicBezTo>
                  <a:pt x="178965" y="215521"/>
                  <a:pt x="188190" y="202626"/>
                  <a:pt x="198337" y="188811"/>
                </a:cubicBezTo>
                <a:cubicBezTo>
                  <a:pt x="202027" y="184206"/>
                  <a:pt x="205717" y="178679"/>
                  <a:pt x="210330" y="174074"/>
                </a:cubicBezTo>
                <a:close/>
                <a:moveTo>
                  <a:pt x="359775" y="171311"/>
                </a:moveTo>
                <a:cubicBezTo>
                  <a:pt x="364388" y="176837"/>
                  <a:pt x="369000" y="182364"/>
                  <a:pt x="373613" y="188811"/>
                </a:cubicBezTo>
                <a:cubicBezTo>
                  <a:pt x="384683" y="204468"/>
                  <a:pt x="395753" y="221968"/>
                  <a:pt x="405900" y="238547"/>
                </a:cubicBezTo>
                <a:cubicBezTo>
                  <a:pt x="417893" y="218284"/>
                  <a:pt x="428040" y="198942"/>
                  <a:pt x="436343" y="180521"/>
                </a:cubicBezTo>
                <a:cubicBezTo>
                  <a:pt x="413280" y="176837"/>
                  <a:pt x="387450" y="173153"/>
                  <a:pt x="359775" y="171311"/>
                </a:cubicBezTo>
                <a:close/>
                <a:moveTo>
                  <a:pt x="299813" y="168548"/>
                </a:moveTo>
                <a:cubicBezTo>
                  <a:pt x="280440" y="168548"/>
                  <a:pt x="261990" y="169469"/>
                  <a:pt x="243540" y="170390"/>
                </a:cubicBezTo>
                <a:cubicBezTo>
                  <a:pt x="235237" y="181442"/>
                  <a:pt x="226935" y="192495"/>
                  <a:pt x="217710" y="203547"/>
                </a:cubicBezTo>
                <a:cubicBezTo>
                  <a:pt x="205717" y="220126"/>
                  <a:pt x="194647" y="236705"/>
                  <a:pt x="184500" y="253283"/>
                </a:cubicBezTo>
                <a:cubicBezTo>
                  <a:pt x="193725" y="268941"/>
                  <a:pt x="204795" y="285519"/>
                  <a:pt x="215865" y="301177"/>
                </a:cubicBezTo>
                <a:cubicBezTo>
                  <a:pt x="226935" y="315913"/>
                  <a:pt x="237082" y="328808"/>
                  <a:pt x="247230" y="341702"/>
                </a:cubicBezTo>
                <a:cubicBezTo>
                  <a:pt x="263835" y="342623"/>
                  <a:pt x="281363" y="343544"/>
                  <a:pt x="299813" y="343544"/>
                </a:cubicBezTo>
                <a:cubicBezTo>
                  <a:pt x="310883" y="343544"/>
                  <a:pt x="321953" y="343544"/>
                  <a:pt x="333023" y="342623"/>
                </a:cubicBezTo>
                <a:cubicBezTo>
                  <a:pt x="342248" y="331571"/>
                  <a:pt x="350550" y="320518"/>
                  <a:pt x="359775" y="308545"/>
                </a:cubicBezTo>
                <a:cubicBezTo>
                  <a:pt x="371768" y="292887"/>
                  <a:pt x="381915" y="277230"/>
                  <a:pt x="392063" y="262494"/>
                </a:cubicBezTo>
                <a:cubicBezTo>
                  <a:pt x="380070" y="243152"/>
                  <a:pt x="368078" y="222889"/>
                  <a:pt x="353318" y="202626"/>
                </a:cubicBezTo>
                <a:cubicBezTo>
                  <a:pt x="345015" y="191574"/>
                  <a:pt x="335790" y="179600"/>
                  <a:pt x="327488" y="169469"/>
                </a:cubicBezTo>
                <a:cubicBezTo>
                  <a:pt x="318263" y="168548"/>
                  <a:pt x="309038" y="168548"/>
                  <a:pt x="299813" y="168548"/>
                </a:cubicBezTo>
                <a:close/>
                <a:moveTo>
                  <a:pt x="286898" y="122497"/>
                </a:moveTo>
                <a:cubicBezTo>
                  <a:pt x="280440" y="129865"/>
                  <a:pt x="273060" y="137233"/>
                  <a:pt x="265680" y="144601"/>
                </a:cubicBezTo>
                <a:cubicBezTo>
                  <a:pt x="277673" y="144601"/>
                  <a:pt x="288743" y="144601"/>
                  <a:pt x="299813" y="144601"/>
                </a:cubicBezTo>
                <a:cubicBezTo>
                  <a:pt x="302580" y="144601"/>
                  <a:pt x="304425" y="144601"/>
                  <a:pt x="307193" y="144601"/>
                </a:cubicBezTo>
                <a:cubicBezTo>
                  <a:pt x="300735" y="136312"/>
                  <a:pt x="294278" y="129865"/>
                  <a:pt x="286898" y="122497"/>
                </a:cubicBezTo>
                <a:close/>
                <a:moveTo>
                  <a:pt x="434498" y="30394"/>
                </a:moveTo>
                <a:cubicBezTo>
                  <a:pt x="405900" y="30394"/>
                  <a:pt x="357930" y="56183"/>
                  <a:pt x="305348" y="105918"/>
                </a:cubicBezTo>
                <a:cubicBezTo>
                  <a:pt x="316418" y="117891"/>
                  <a:pt x="328410" y="130786"/>
                  <a:pt x="339480" y="145522"/>
                </a:cubicBezTo>
                <a:cubicBezTo>
                  <a:pt x="376380" y="147364"/>
                  <a:pt x="412358" y="151049"/>
                  <a:pt x="445568" y="157496"/>
                </a:cubicBezTo>
                <a:cubicBezTo>
                  <a:pt x="470475" y="95787"/>
                  <a:pt x="472320" y="49735"/>
                  <a:pt x="452948" y="34999"/>
                </a:cubicBezTo>
                <a:cubicBezTo>
                  <a:pt x="448335" y="32236"/>
                  <a:pt x="441878" y="30394"/>
                  <a:pt x="434498" y="30394"/>
                </a:cubicBezTo>
                <a:close/>
                <a:moveTo>
                  <a:pt x="140220" y="24868"/>
                </a:moveTo>
                <a:cubicBezTo>
                  <a:pt x="133762" y="24868"/>
                  <a:pt x="128227" y="25789"/>
                  <a:pt x="124537" y="28552"/>
                </a:cubicBezTo>
                <a:cubicBezTo>
                  <a:pt x="108855" y="40525"/>
                  <a:pt x="107932" y="75524"/>
                  <a:pt x="122692" y="123418"/>
                </a:cubicBezTo>
                <a:cubicBezTo>
                  <a:pt x="126382" y="135391"/>
                  <a:pt x="130995" y="148285"/>
                  <a:pt x="136530" y="161180"/>
                </a:cubicBezTo>
                <a:cubicBezTo>
                  <a:pt x="166050" y="154733"/>
                  <a:pt x="198337" y="150127"/>
                  <a:pt x="231547" y="147364"/>
                </a:cubicBezTo>
                <a:cubicBezTo>
                  <a:pt x="244462" y="131707"/>
                  <a:pt x="257378" y="117891"/>
                  <a:pt x="270293" y="104997"/>
                </a:cubicBezTo>
                <a:cubicBezTo>
                  <a:pt x="215865" y="51577"/>
                  <a:pt x="167895" y="24868"/>
                  <a:pt x="140220" y="24868"/>
                </a:cubicBezTo>
                <a:close/>
                <a:moveTo>
                  <a:pt x="140220" y="0"/>
                </a:moveTo>
                <a:cubicBezTo>
                  <a:pt x="178965" y="0"/>
                  <a:pt x="232470" y="33157"/>
                  <a:pt x="287820" y="87498"/>
                </a:cubicBezTo>
                <a:cubicBezTo>
                  <a:pt x="342248" y="36841"/>
                  <a:pt x="395753" y="5526"/>
                  <a:pt x="434498" y="5526"/>
                </a:cubicBezTo>
                <a:cubicBezTo>
                  <a:pt x="447413" y="5526"/>
                  <a:pt x="458483" y="9210"/>
                  <a:pt x="467708" y="15657"/>
                </a:cubicBezTo>
                <a:cubicBezTo>
                  <a:pt x="500918" y="39604"/>
                  <a:pt x="496305" y="97629"/>
                  <a:pt x="470475" y="163022"/>
                </a:cubicBezTo>
                <a:cubicBezTo>
                  <a:pt x="545198" y="181442"/>
                  <a:pt x="599625" y="212758"/>
                  <a:pt x="599625" y="256046"/>
                </a:cubicBezTo>
                <a:cubicBezTo>
                  <a:pt x="599625" y="301177"/>
                  <a:pt x="541508" y="332492"/>
                  <a:pt x="462173" y="350912"/>
                </a:cubicBezTo>
                <a:cubicBezTo>
                  <a:pt x="487080" y="416305"/>
                  <a:pt x="491693" y="472488"/>
                  <a:pt x="459405" y="495514"/>
                </a:cubicBezTo>
                <a:cubicBezTo>
                  <a:pt x="451103" y="501040"/>
                  <a:pt x="440955" y="504724"/>
                  <a:pt x="428963" y="504724"/>
                </a:cubicBezTo>
                <a:cubicBezTo>
                  <a:pt x="392985" y="504724"/>
                  <a:pt x="342248" y="474330"/>
                  <a:pt x="289665" y="424595"/>
                </a:cubicBezTo>
                <a:cubicBezTo>
                  <a:pt x="235237" y="476172"/>
                  <a:pt x="181732" y="506566"/>
                  <a:pt x="143910" y="506566"/>
                </a:cubicBezTo>
                <a:cubicBezTo>
                  <a:pt x="130995" y="506566"/>
                  <a:pt x="119925" y="502882"/>
                  <a:pt x="110700" y="496435"/>
                </a:cubicBezTo>
                <a:cubicBezTo>
                  <a:pt x="76567" y="471567"/>
                  <a:pt x="82102" y="411700"/>
                  <a:pt x="109777" y="343544"/>
                </a:cubicBezTo>
                <a:cubicBezTo>
                  <a:pt x="45202" y="325124"/>
                  <a:pt x="0" y="295651"/>
                  <a:pt x="0" y="256046"/>
                </a:cubicBezTo>
                <a:cubicBezTo>
                  <a:pt x="0" y="216442"/>
                  <a:pt x="46125" y="186048"/>
                  <a:pt x="112545" y="167627"/>
                </a:cubicBezTo>
                <a:cubicBezTo>
                  <a:pt x="107010" y="154733"/>
                  <a:pt x="102397" y="142759"/>
                  <a:pt x="98707" y="130786"/>
                </a:cubicBezTo>
                <a:cubicBezTo>
                  <a:pt x="80257" y="69077"/>
                  <a:pt x="83947" y="27631"/>
                  <a:pt x="109777" y="9210"/>
                </a:cubicBezTo>
                <a:cubicBezTo>
                  <a:pt x="118080" y="2763"/>
                  <a:pt x="128227" y="0"/>
                  <a:pt x="140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9808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版式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CA327A9B-5C22-45BE-AF52-CC064973D4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659" y="2343361"/>
            <a:ext cx="12198660" cy="4514639"/>
          </a:xfrm>
          <a:custGeom>
            <a:avLst/>
            <a:gdLst>
              <a:gd name="connsiteX0" fmla="*/ 0 w 12198660"/>
              <a:gd name="connsiteY0" fmla="*/ 0 h 4514639"/>
              <a:gd name="connsiteX1" fmla="*/ 12198660 w 12198660"/>
              <a:gd name="connsiteY1" fmla="*/ 0 h 4514639"/>
              <a:gd name="connsiteX2" fmla="*/ 12198660 w 12198660"/>
              <a:gd name="connsiteY2" fmla="*/ 4514639 h 4514639"/>
              <a:gd name="connsiteX3" fmla="*/ 0 w 12198660"/>
              <a:gd name="connsiteY3" fmla="*/ 4514639 h 4514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8660" h="4514639">
                <a:moveTo>
                  <a:pt x="0" y="0"/>
                </a:moveTo>
                <a:lnTo>
                  <a:pt x="12198660" y="0"/>
                </a:lnTo>
                <a:lnTo>
                  <a:pt x="12198660" y="4514639"/>
                </a:lnTo>
                <a:lnTo>
                  <a:pt x="0" y="451463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3E060CE-52F8-452D-B7C4-236BE40B76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21316" r="80620" b="20624"/>
          <a:stretch>
            <a:fillRect/>
          </a:stretch>
        </p:blipFill>
        <p:spPr>
          <a:xfrm>
            <a:off x="11533188" y="263525"/>
            <a:ext cx="354012" cy="354012"/>
          </a:xfrm>
          <a:custGeom>
            <a:avLst/>
            <a:gdLst>
              <a:gd name="connsiteX0" fmla="*/ 1597794 w 3195589"/>
              <a:gd name="connsiteY0" fmla="*/ 0 h 3195588"/>
              <a:gd name="connsiteX1" fmla="*/ 3195589 w 3195589"/>
              <a:gd name="connsiteY1" fmla="*/ 1597794 h 3195588"/>
              <a:gd name="connsiteX2" fmla="*/ 1597794 w 3195589"/>
              <a:gd name="connsiteY2" fmla="*/ 3195588 h 3195588"/>
              <a:gd name="connsiteX3" fmla="*/ 0 w 3195589"/>
              <a:gd name="connsiteY3" fmla="*/ 1597794 h 3195588"/>
              <a:gd name="connsiteX4" fmla="*/ 1597794 w 3195589"/>
              <a:gd name="connsiteY4" fmla="*/ 0 h 31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589" h="3195588">
                <a:moveTo>
                  <a:pt x="1597794" y="0"/>
                </a:moveTo>
                <a:cubicBezTo>
                  <a:pt x="2480232" y="0"/>
                  <a:pt x="3195589" y="715357"/>
                  <a:pt x="3195589" y="1597794"/>
                </a:cubicBezTo>
                <a:cubicBezTo>
                  <a:pt x="3195589" y="2480231"/>
                  <a:pt x="2480232" y="3195588"/>
                  <a:pt x="1597794" y="3195588"/>
                </a:cubicBezTo>
                <a:cubicBezTo>
                  <a:pt x="715357" y="3195588"/>
                  <a:pt x="0" y="2480231"/>
                  <a:pt x="0" y="1597794"/>
                </a:cubicBezTo>
                <a:cubicBezTo>
                  <a:pt x="0" y="715357"/>
                  <a:pt x="715357" y="0"/>
                  <a:pt x="1597794" y="0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8" name="文本占位符 4">
            <a:extLst>
              <a:ext uri="{FF2B5EF4-FFF2-40B4-BE49-F238E27FC236}">
                <a16:creationId xmlns:a16="http://schemas.microsoft.com/office/drawing/2014/main" id="{9F1F3675-633B-4B78-A864-AEEBA140DC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6913" y="319319"/>
            <a:ext cx="5531167" cy="332399"/>
          </a:xfrm>
          <a:prstGeom prst="rect">
            <a:avLst/>
          </a:prstGeom>
          <a:noFill/>
        </p:spPr>
        <p:txBody>
          <a:bodyPr wrap="square" lIns="0" tIns="0" rIns="360000" bIns="0" anchor="ctr" anchorCtr="0">
            <a:spAutoFit/>
          </a:bodyPr>
          <a:lstStyle>
            <a:lvl1pPr marL="0" indent="0" algn="l">
              <a:buNone/>
              <a:defRPr sz="2400" b="1">
                <a:gradFill>
                  <a:gsLst>
                    <a:gs pos="0">
                      <a:schemeClr val="accent1">
                        <a:alpha val="8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DDFF65AE-9E15-4BA0-9602-21872AF9CFDC}"/>
              </a:ext>
            </a:extLst>
          </p:cNvPr>
          <p:cNvSpPr/>
          <p:nvPr userDrawn="1"/>
        </p:nvSpPr>
        <p:spPr>
          <a:xfrm>
            <a:off x="1" y="263525"/>
            <a:ext cx="577850" cy="344830"/>
          </a:xfrm>
          <a:custGeom>
            <a:avLst/>
            <a:gdLst>
              <a:gd name="connsiteX0" fmla="*/ 5267 w 658813"/>
              <a:gd name="connsiteY0" fmla="*/ 0 h 344830"/>
              <a:gd name="connsiteX1" fmla="*/ 486398 w 658813"/>
              <a:gd name="connsiteY1" fmla="*/ 0 h 344830"/>
              <a:gd name="connsiteX2" fmla="*/ 658813 w 658813"/>
              <a:gd name="connsiteY2" fmla="*/ 172415 h 344830"/>
              <a:gd name="connsiteX3" fmla="*/ 486398 w 658813"/>
              <a:gd name="connsiteY3" fmla="*/ 344830 h 344830"/>
              <a:gd name="connsiteX4" fmla="*/ 5267 w 658813"/>
              <a:gd name="connsiteY4" fmla="*/ 344830 h 344830"/>
              <a:gd name="connsiteX5" fmla="*/ 0 w 658813"/>
              <a:gd name="connsiteY5" fmla="*/ 343767 h 344830"/>
              <a:gd name="connsiteX6" fmla="*/ 0 w 658813"/>
              <a:gd name="connsiteY6" fmla="*/ 1063 h 3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813" h="344830">
                <a:moveTo>
                  <a:pt x="5267" y="0"/>
                </a:moveTo>
                <a:lnTo>
                  <a:pt x="486398" y="0"/>
                </a:lnTo>
                <a:cubicBezTo>
                  <a:pt x="581620" y="0"/>
                  <a:pt x="658813" y="77193"/>
                  <a:pt x="658813" y="172415"/>
                </a:cubicBezTo>
                <a:cubicBezTo>
                  <a:pt x="658813" y="267637"/>
                  <a:pt x="581620" y="344830"/>
                  <a:pt x="486398" y="344830"/>
                </a:cubicBezTo>
                <a:lnTo>
                  <a:pt x="5267" y="344830"/>
                </a:lnTo>
                <a:lnTo>
                  <a:pt x="0" y="343767"/>
                </a:lnTo>
                <a:lnTo>
                  <a:pt x="0" y="106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68000"/>
                </a:schemeClr>
              </a:gs>
              <a:gs pos="100000">
                <a:schemeClr val="accent3">
                  <a:alpha val="7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man_56832">
            <a:extLst>
              <a:ext uri="{FF2B5EF4-FFF2-40B4-BE49-F238E27FC236}">
                <a16:creationId xmlns:a16="http://schemas.microsoft.com/office/drawing/2014/main" id="{07D45B7E-7FDC-4C68-A11E-D572FC27A59E}"/>
              </a:ext>
            </a:extLst>
          </p:cNvPr>
          <p:cNvSpPr>
            <a:spLocks noChangeAspect="1"/>
          </p:cNvSpPr>
          <p:nvPr userDrawn="1"/>
        </p:nvSpPr>
        <p:spPr bwMode="auto">
          <a:xfrm rot="822727">
            <a:off x="244398" y="327585"/>
            <a:ext cx="256524" cy="216712"/>
          </a:xfrm>
          <a:custGeom>
            <a:avLst/>
            <a:gdLst>
              <a:gd name="connsiteX0" fmla="*/ 269370 w 599625"/>
              <a:gd name="connsiteY0" fmla="*/ 367491 h 506566"/>
              <a:gd name="connsiteX1" fmla="*/ 290588 w 599625"/>
              <a:gd name="connsiteY1" fmla="*/ 389596 h 506566"/>
              <a:gd name="connsiteX2" fmla="*/ 310883 w 599625"/>
              <a:gd name="connsiteY2" fmla="*/ 367491 h 506566"/>
              <a:gd name="connsiteX3" fmla="*/ 299813 w 599625"/>
              <a:gd name="connsiteY3" fmla="*/ 368412 h 506566"/>
              <a:gd name="connsiteX4" fmla="*/ 269370 w 599625"/>
              <a:gd name="connsiteY4" fmla="*/ 367491 h 506566"/>
              <a:gd name="connsiteX5" fmla="*/ 438188 w 599625"/>
              <a:gd name="connsiteY5" fmla="*/ 355517 h 506566"/>
              <a:gd name="connsiteX6" fmla="*/ 345015 w 599625"/>
              <a:gd name="connsiteY6" fmla="*/ 366570 h 506566"/>
              <a:gd name="connsiteX7" fmla="*/ 308115 w 599625"/>
              <a:gd name="connsiteY7" fmla="*/ 407095 h 506566"/>
              <a:gd name="connsiteX8" fmla="*/ 445568 w 599625"/>
              <a:gd name="connsiteY8" fmla="*/ 475251 h 506566"/>
              <a:gd name="connsiteX9" fmla="*/ 438188 w 599625"/>
              <a:gd name="connsiteY9" fmla="*/ 355517 h 506566"/>
              <a:gd name="connsiteX10" fmla="*/ 133762 w 599625"/>
              <a:gd name="connsiteY10" fmla="*/ 349991 h 506566"/>
              <a:gd name="connsiteX11" fmla="*/ 125460 w 599625"/>
              <a:gd name="connsiteY11" fmla="*/ 477093 h 506566"/>
              <a:gd name="connsiteX12" fmla="*/ 143910 w 599625"/>
              <a:gd name="connsiteY12" fmla="*/ 481698 h 506566"/>
              <a:gd name="connsiteX13" fmla="*/ 272138 w 599625"/>
              <a:gd name="connsiteY13" fmla="*/ 407095 h 506566"/>
              <a:gd name="connsiteX14" fmla="*/ 235237 w 599625"/>
              <a:gd name="connsiteY14" fmla="*/ 365649 h 506566"/>
              <a:gd name="connsiteX15" fmla="*/ 133762 w 599625"/>
              <a:gd name="connsiteY15" fmla="*/ 349991 h 506566"/>
              <a:gd name="connsiteX16" fmla="*/ 405900 w 599625"/>
              <a:gd name="connsiteY16" fmla="*/ 286440 h 506566"/>
              <a:gd name="connsiteX17" fmla="*/ 380070 w 599625"/>
              <a:gd name="connsiteY17" fmla="*/ 323281 h 506566"/>
              <a:gd name="connsiteX18" fmla="*/ 366233 w 599625"/>
              <a:gd name="connsiteY18" fmla="*/ 340781 h 506566"/>
              <a:gd name="connsiteX19" fmla="*/ 428963 w 599625"/>
              <a:gd name="connsiteY19" fmla="*/ 332492 h 506566"/>
              <a:gd name="connsiteX20" fmla="*/ 405900 w 599625"/>
              <a:gd name="connsiteY20" fmla="*/ 286440 h 506566"/>
              <a:gd name="connsiteX21" fmla="*/ 169740 w 599625"/>
              <a:gd name="connsiteY21" fmla="*/ 276309 h 506566"/>
              <a:gd name="connsiteX22" fmla="*/ 143910 w 599625"/>
              <a:gd name="connsiteY22" fmla="*/ 326966 h 506566"/>
              <a:gd name="connsiteX23" fmla="*/ 214020 w 599625"/>
              <a:gd name="connsiteY23" fmla="*/ 338939 h 506566"/>
              <a:gd name="connsiteX24" fmla="*/ 196492 w 599625"/>
              <a:gd name="connsiteY24" fmla="*/ 315913 h 506566"/>
              <a:gd name="connsiteX25" fmla="*/ 169740 w 599625"/>
              <a:gd name="connsiteY25" fmla="*/ 276309 h 506566"/>
              <a:gd name="connsiteX26" fmla="*/ 299813 w 599625"/>
              <a:gd name="connsiteY26" fmla="*/ 208160 h 506566"/>
              <a:gd name="connsiteX27" fmla="*/ 347822 w 599625"/>
              <a:gd name="connsiteY27" fmla="*/ 256021 h 506566"/>
              <a:gd name="connsiteX28" fmla="*/ 299813 w 599625"/>
              <a:gd name="connsiteY28" fmla="*/ 303882 h 506566"/>
              <a:gd name="connsiteX29" fmla="*/ 251804 w 599625"/>
              <a:gd name="connsiteY29" fmla="*/ 256021 h 506566"/>
              <a:gd name="connsiteX30" fmla="*/ 299813 w 599625"/>
              <a:gd name="connsiteY30" fmla="*/ 208160 h 506566"/>
              <a:gd name="connsiteX31" fmla="*/ 122692 w 599625"/>
              <a:gd name="connsiteY31" fmla="*/ 190653 h 506566"/>
              <a:gd name="connsiteX32" fmla="*/ 24907 w 599625"/>
              <a:gd name="connsiteY32" fmla="*/ 256046 h 506566"/>
              <a:gd name="connsiteX33" fmla="*/ 119002 w 599625"/>
              <a:gd name="connsiteY33" fmla="*/ 320518 h 506566"/>
              <a:gd name="connsiteX34" fmla="*/ 155902 w 599625"/>
              <a:gd name="connsiteY34" fmla="*/ 253283 h 506566"/>
              <a:gd name="connsiteX35" fmla="*/ 122692 w 599625"/>
              <a:gd name="connsiteY35" fmla="*/ 190653 h 506566"/>
              <a:gd name="connsiteX36" fmla="*/ 461250 w 599625"/>
              <a:gd name="connsiteY36" fmla="*/ 186048 h 506566"/>
              <a:gd name="connsiteX37" fmla="*/ 420660 w 599625"/>
              <a:gd name="connsiteY37" fmla="*/ 262494 h 506566"/>
              <a:gd name="connsiteX38" fmla="*/ 452948 w 599625"/>
              <a:gd name="connsiteY38" fmla="*/ 327887 h 506566"/>
              <a:gd name="connsiteX39" fmla="*/ 574718 w 599625"/>
              <a:gd name="connsiteY39" fmla="*/ 256046 h 506566"/>
              <a:gd name="connsiteX40" fmla="*/ 461250 w 599625"/>
              <a:gd name="connsiteY40" fmla="*/ 186048 h 506566"/>
              <a:gd name="connsiteX41" fmla="*/ 210330 w 599625"/>
              <a:gd name="connsiteY41" fmla="*/ 174074 h 506566"/>
              <a:gd name="connsiteX42" fmla="*/ 146677 w 599625"/>
              <a:gd name="connsiteY42" fmla="*/ 184206 h 506566"/>
              <a:gd name="connsiteX43" fmla="*/ 170662 w 599625"/>
              <a:gd name="connsiteY43" fmla="*/ 229336 h 506566"/>
              <a:gd name="connsiteX44" fmla="*/ 198337 w 599625"/>
              <a:gd name="connsiteY44" fmla="*/ 188811 h 506566"/>
              <a:gd name="connsiteX45" fmla="*/ 210330 w 599625"/>
              <a:gd name="connsiteY45" fmla="*/ 174074 h 506566"/>
              <a:gd name="connsiteX46" fmla="*/ 359775 w 599625"/>
              <a:gd name="connsiteY46" fmla="*/ 171311 h 506566"/>
              <a:gd name="connsiteX47" fmla="*/ 373613 w 599625"/>
              <a:gd name="connsiteY47" fmla="*/ 188811 h 506566"/>
              <a:gd name="connsiteX48" fmla="*/ 405900 w 599625"/>
              <a:gd name="connsiteY48" fmla="*/ 238547 h 506566"/>
              <a:gd name="connsiteX49" fmla="*/ 436343 w 599625"/>
              <a:gd name="connsiteY49" fmla="*/ 180521 h 506566"/>
              <a:gd name="connsiteX50" fmla="*/ 359775 w 599625"/>
              <a:gd name="connsiteY50" fmla="*/ 171311 h 506566"/>
              <a:gd name="connsiteX51" fmla="*/ 299813 w 599625"/>
              <a:gd name="connsiteY51" fmla="*/ 168548 h 506566"/>
              <a:gd name="connsiteX52" fmla="*/ 243540 w 599625"/>
              <a:gd name="connsiteY52" fmla="*/ 170390 h 506566"/>
              <a:gd name="connsiteX53" fmla="*/ 217710 w 599625"/>
              <a:gd name="connsiteY53" fmla="*/ 203547 h 506566"/>
              <a:gd name="connsiteX54" fmla="*/ 184500 w 599625"/>
              <a:gd name="connsiteY54" fmla="*/ 253283 h 506566"/>
              <a:gd name="connsiteX55" fmla="*/ 215865 w 599625"/>
              <a:gd name="connsiteY55" fmla="*/ 301177 h 506566"/>
              <a:gd name="connsiteX56" fmla="*/ 247230 w 599625"/>
              <a:gd name="connsiteY56" fmla="*/ 341702 h 506566"/>
              <a:gd name="connsiteX57" fmla="*/ 299813 w 599625"/>
              <a:gd name="connsiteY57" fmla="*/ 343544 h 506566"/>
              <a:gd name="connsiteX58" fmla="*/ 333023 w 599625"/>
              <a:gd name="connsiteY58" fmla="*/ 342623 h 506566"/>
              <a:gd name="connsiteX59" fmla="*/ 359775 w 599625"/>
              <a:gd name="connsiteY59" fmla="*/ 308545 h 506566"/>
              <a:gd name="connsiteX60" fmla="*/ 392063 w 599625"/>
              <a:gd name="connsiteY60" fmla="*/ 262494 h 506566"/>
              <a:gd name="connsiteX61" fmla="*/ 353318 w 599625"/>
              <a:gd name="connsiteY61" fmla="*/ 202626 h 506566"/>
              <a:gd name="connsiteX62" fmla="*/ 327488 w 599625"/>
              <a:gd name="connsiteY62" fmla="*/ 169469 h 506566"/>
              <a:gd name="connsiteX63" fmla="*/ 299813 w 599625"/>
              <a:gd name="connsiteY63" fmla="*/ 168548 h 506566"/>
              <a:gd name="connsiteX64" fmla="*/ 286898 w 599625"/>
              <a:gd name="connsiteY64" fmla="*/ 122497 h 506566"/>
              <a:gd name="connsiteX65" fmla="*/ 265680 w 599625"/>
              <a:gd name="connsiteY65" fmla="*/ 144601 h 506566"/>
              <a:gd name="connsiteX66" fmla="*/ 299813 w 599625"/>
              <a:gd name="connsiteY66" fmla="*/ 144601 h 506566"/>
              <a:gd name="connsiteX67" fmla="*/ 307193 w 599625"/>
              <a:gd name="connsiteY67" fmla="*/ 144601 h 506566"/>
              <a:gd name="connsiteX68" fmla="*/ 286898 w 599625"/>
              <a:gd name="connsiteY68" fmla="*/ 122497 h 506566"/>
              <a:gd name="connsiteX69" fmla="*/ 434498 w 599625"/>
              <a:gd name="connsiteY69" fmla="*/ 30394 h 506566"/>
              <a:gd name="connsiteX70" fmla="*/ 305348 w 599625"/>
              <a:gd name="connsiteY70" fmla="*/ 105918 h 506566"/>
              <a:gd name="connsiteX71" fmla="*/ 339480 w 599625"/>
              <a:gd name="connsiteY71" fmla="*/ 145522 h 506566"/>
              <a:gd name="connsiteX72" fmla="*/ 445568 w 599625"/>
              <a:gd name="connsiteY72" fmla="*/ 157496 h 506566"/>
              <a:gd name="connsiteX73" fmla="*/ 452948 w 599625"/>
              <a:gd name="connsiteY73" fmla="*/ 34999 h 506566"/>
              <a:gd name="connsiteX74" fmla="*/ 434498 w 599625"/>
              <a:gd name="connsiteY74" fmla="*/ 30394 h 506566"/>
              <a:gd name="connsiteX75" fmla="*/ 140220 w 599625"/>
              <a:gd name="connsiteY75" fmla="*/ 24868 h 506566"/>
              <a:gd name="connsiteX76" fmla="*/ 124537 w 599625"/>
              <a:gd name="connsiteY76" fmla="*/ 28552 h 506566"/>
              <a:gd name="connsiteX77" fmla="*/ 122692 w 599625"/>
              <a:gd name="connsiteY77" fmla="*/ 123418 h 506566"/>
              <a:gd name="connsiteX78" fmla="*/ 136530 w 599625"/>
              <a:gd name="connsiteY78" fmla="*/ 161180 h 506566"/>
              <a:gd name="connsiteX79" fmla="*/ 231547 w 599625"/>
              <a:gd name="connsiteY79" fmla="*/ 147364 h 506566"/>
              <a:gd name="connsiteX80" fmla="*/ 270293 w 599625"/>
              <a:gd name="connsiteY80" fmla="*/ 104997 h 506566"/>
              <a:gd name="connsiteX81" fmla="*/ 140220 w 599625"/>
              <a:gd name="connsiteY81" fmla="*/ 24868 h 506566"/>
              <a:gd name="connsiteX82" fmla="*/ 140220 w 599625"/>
              <a:gd name="connsiteY82" fmla="*/ 0 h 506566"/>
              <a:gd name="connsiteX83" fmla="*/ 287820 w 599625"/>
              <a:gd name="connsiteY83" fmla="*/ 87498 h 506566"/>
              <a:gd name="connsiteX84" fmla="*/ 434498 w 599625"/>
              <a:gd name="connsiteY84" fmla="*/ 5526 h 506566"/>
              <a:gd name="connsiteX85" fmla="*/ 467708 w 599625"/>
              <a:gd name="connsiteY85" fmla="*/ 15657 h 506566"/>
              <a:gd name="connsiteX86" fmla="*/ 470475 w 599625"/>
              <a:gd name="connsiteY86" fmla="*/ 163022 h 506566"/>
              <a:gd name="connsiteX87" fmla="*/ 599625 w 599625"/>
              <a:gd name="connsiteY87" fmla="*/ 256046 h 506566"/>
              <a:gd name="connsiteX88" fmla="*/ 462173 w 599625"/>
              <a:gd name="connsiteY88" fmla="*/ 350912 h 506566"/>
              <a:gd name="connsiteX89" fmla="*/ 459405 w 599625"/>
              <a:gd name="connsiteY89" fmla="*/ 495514 h 506566"/>
              <a:gd name="connsiteX90" fmla="*/ 428963 w 599625"/>
              <a:gd name="connsiteY90" fmla="*/ 504724 h 506566"/>
              <a:gd name="connsiteX91" fmla="*/ 289665 w 599625"/>
              <a:gd name="connsiteY91" fmla="*/ 424595 h 506566"/>
              <a:gd name="connsiteX92" fmla="*/ 143910 w 599625"/>
              <a:gd name="connsiteY92" fmla="*/ 506566 h 506566"/>
              <a:gd name="connsiteX93" fmla="*/ 110700 w 599625"/>
              <a:gd name="connsiteY93" fmla="*/ 496435 h 506566"/>
              <a:gd name="connsiteX94" fmla="*/ 109777 w 599625"/>
              <a:gd name="connsiteY94" fmla="*/ 343544 h 506566"/>
              <a:gd name="connsiteX95" fmla="*/ 0 w 599625"/>
              <a:gd name="connsiteY95" fmla="*/ 256046 h 506566"/>
              <a:gd name="connsiteX96" fmla="*/ 112545 w 599625"/>
              <a:gd name="connsiteY96" fmla="*/ 167627 h 506566"/>
              <a:gd name="connsiteX97" fmla="*/ 98707 w 599625"/>
              <a:gd name="connsiteY97" fmla="*/ 130786 h 506566"/>
              <a:gd name="connsiteX98" fmla="*/ 109777 w 599625"/>
              <a:gd name="connsiteY98" fmla="*/ 9210 h 506566"/>
              <a:gd name="connsiteX99" fmla="*/ 140220 w 599625"/>
              <a:gd name="connsiteY99" fmla="*/ 0 h 5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99625" h="506566">
                <a:moveTo>
                  <a:pt x="269370" y="367491"/>
                </a:moveTo>
                <a:cubicBezTo>
                  <a:pt x="275828" y="375780"/>
                  <a:pt x="283208" y="383148"/>
                  <a:pt x="290588" y="389596"/>
                </a:cubicBezTo>
                <a:cubicBezTo>
                  <a:pt x="297045" y="383148"/>
                  <a:pt x="304425" y="375780"/>
                  <a:pt x="310883" y="367491"/>
                </a:cubicBezTo>
                <a:cubicBezTo>
                  <a:pt x="307193" y="368412"/>
                  <a:pt x="303503" y="368412"/>
                  <a:pt x="299813" y="368412"/>
                </a:cubicBezTo>
                <a:cubicBezTo>
                  <a:pt x="289665" y="368412"/>
                  <a:pt x="279518" y="367491"/>
                  <a:pt x="269370" y="367491"/>
                </a:cubicBezTo>
                <a:close/>
                <a:moveTo>
                  <a:pt x="438188" y="355517"/>
                </a:moveTo>
                <a:cubicBezTo>
                  <a:pt x="408668" y="361044"/>
                  <a:pt x="377303" y="364728"/>
                  <a:pt x="345015" y="366570"/>
                </a:cubicBezTo>
                <a:cubicBezTo>
                  <a:pt x="333023" y="381306"/>
                  <a:pt x="320108" y="395122"/>
                  <a:pt x="308115" y="407095"/>
                </a:cubicBezTo>
                <a:cubicBezTo>
                  <a:pt x="370845" y="466962"/>
                  <a:pt x="424350" y="489988"/>
                  <a:pt x="445568" y="475251"/>
                </a:cubicBezTo>
                <a:cubicBezTo>
                  <a:pt x="464018" y="462357"/>
                  <a:pt x="461250" y="417226"/>
                  <a:pt x="438188" y="355517"/>
                </a:cubicBezTo>
                <a:close/>
                <a:moveTo>
                  <a:pt x="133762" y="349991"/>
                </a:moveTo>
                <a:cubicBezTo>
                  <a:pt x="107932" y="413542"/>
                  <a:pt x="105165" y="462357"/>
                  <a:pt x="125460" y="477093"/>
                </a:cubicBezTo>
                <a:cubicBezTo>
                  <a:pt x="130072" y="480777"/>
                  <a:pt x="135607" y="481698"/>
                  <a:pt x="143910" y="481698"/>
                </a:cubicBezTo>
                <a:cubicBezTo>
                  <a:pt x="171585" y="481698"/>
                  <a:pt x="219555" y="456831"/>
                  <a:pt x="272138" y="407095"/>
                </a:cubicBezTo>
                <a:cubicBezTo>
                  <a:pt x="260145" y="394201"/>
                  <a:pt x="247230" y="380385"/>
                  <a:pt x="235237" y="365649"/>
                </a:cubicBezTo>
                <a:cubicBezTo>
                  <a:pt x="199260" y="362886"/>
                  <a:pt x="165127" y="357360"/>
                  <a:pt x="133762" y="349991"/>
                </a:cubicBezTo>
                <a:close/>
                <a:moveTo>
                  <a:pt x="405900" y="286440"/>
                </a:moveTo>
                <a:cubicBezTo>
                  <a:pt x="397598" y="298414"/>
                  <a:pt x="388373" y="311308"/>
                  <a:pt x="380070" y="323281"/>
                </a:cubicBezTo>
                <a:cubicBezTo>
                  <a:pt x="375458" y="328808"/>
                  <a:pt x="370845" y="335255"/>
                  <a:pt x="366233" y="340781"/>
                </a:cubicBezTo>
                <a:cubicBezTo>
                  <a:pt x="388373" y="338939"/>
                  <a:pt x="409590" y="336176"/>
                  <a:pt x="428963" y="332492"/>
                </a:cubicBezTo>
                <a:cubicBezTo>
                  <a:pt x="422505" y="317755"/>
                  <a:pt x="414203" y="302098"/>
                  <a:pt x="405900" y="286440"/>
                </a:cubicBezTo>
                <a:close/>
                <a:moveTo>
                  <a:pt x="169740" y="276309"/>
                </a:moveTo>
                <a:cubicBezTo>
                  <a:pt x="159592" y="293809"/>
                  <a:pt x="151290" y="311308"/>
                  <a:pt x="143910" y="326966"/>
                </a:cubicBezTo>
                <a:cubicBezTo>
                  <a:pt x="165127" y="332492"/>
                  <a:pt x="188190" y="336176"/>
                  <a:pt x="214020" y="338939"/>
                </a:cubicBezTo>
                <a:cubicBezTo>
                  <a:pt x="207562" y="331571"/>
                  <a:pt x="202027" y="323281"/>
                  <a:pt x="196492" y="315913"/>
                </a:cubicBezTo>
                <a:cubicBezTo>
                  <a:pt x="187267" y="302098"/>
                  <a:pt x="178042" y="289203"/>
                  <a:pt x="169740" y="276309"/>
                </a:cubicBezTo>
                <a:close/>
                <a:moveTo>
                  <a:pt x="299813" y="208160"/>
                </a:moveTo>
                <a:cubicBezTo>
                  <a:pt x="326328" y="208160"/>
                  <a:pt x="347822" y="229588"/>
                  <a:pt x="347822" y="256021"/>
                </a:cubicBezTo>
                <a:cubicBezTo>
                  <a:pt x="347822" y="282454"/>
                  <a:pt x="326328" y="303882"/>
                  <a:pt x="299813" y="303882"/>
                </a:cubicBezTo>
                <a:cubicBezTo>
                  <a:pt x="273298" y="303882"/>
                  <a:pt x="251804" y="282454"/>
                  <a:pt x="251804" y="256021"/>
                </a:cubicBezTo>
                <a:cubicBezTo>
                  <a:pt x="251804" y="229588"/>
                  <a:pt x="273298" y="208160"/>
                  <a:pt x="299813" y="208160"/>
                </a:cubicBezTo>
                <a:close/>
                <a:moveTo>
                  <a:pt x="122692" y="190653"/>
                </a:moveTo>
                <a:cubicBezTo>
                  <a:pt x="60885" y="207231"/>
                  <a:pt x="24907" y="233021"/>
                  <a:pt x="24907" y="256046"/>
                </a:cubicBezTo>
                <a:cubicBezTo>
                  <a:pt x="24907" y="279072"/>
                  <a:pt x="59962" y="303940"/>
                  <a:pt x="119002" y="320518"/>
                </a:cubicBezTo>
                <a:cubicBezTo>
                  <a:pt x="130072" y="298414"/>
                  <a:pt x="142065" y="275388"/>
                  <a:pt x="155902" y="253283"/>
                </a:cubicBezTo>
                <a:cubicBezTo>
                  <a:pt x="142987" y="232100"/>
                  <a:pt x="131917" y="210916"/>
                  <a:pt x="122692" y="190653"/>
                </a:cubicBezTo>
                <a:close/>
                <a:moveTo>
                  <a:pt x="461250" y="186048"/>
                </a:moveTo>
                <a:cubicBezTo>
                  <a:pt x="450180" y="210916"/>
                  <a:pt x="436343" y="236705"/>
                  <a:pt x="420660" y="262494"/>
                </a:cubicBezTo>
                <a:cubicBezTo>
                  <a:pt x="432653" y="284598"/>
                  <a:pt x="443723" y="306703"/>
                  <a:pt x="452948" y="327887"/>
                </a:cubicBezTo>
                <a:cubicBezTo>
                  <a:pt x="528593" y="310387"/>
                  <a:pt x="574718" y="282756"/>
                  <a:pt x="574718" y="256046"/>
                </a:cubicBezTo>
                <a:cubicBezTo>
                  <a:pt x="574718" y="230258"/>
                  <a:pt x="532283" y="203547"/>
                  <a:pt x="461250" y="186048"/>
                </a:cubicBezTo>
                <a:close/>
                <a:moveTo>
                  <a:pt x="210330" y="174074"/>
                </a:moveTo>
                <a:cubicBezTo>
                  <a:pt x="187267" y="176837"/>
                  <a:pt x="166050" y="180521"/>
                  <a:pt x="146677" y="184206"/>
                </a:cubicBezTo>
                <a:cubicBezTo>
                  <a:pt x="154057" y="198942"/>
                  <a:pt x="161437" y="214600"/>
                  <a:pt x="170662" y="229336"/>
                </a:cubicBezTo>
                <a:cubicBezTo>
                  <a:pt x="178965" y="215521"/>
                  <a:pt x="188190" y="202626"/>
                  <a:pt x="198337" y="188811"/>
                </a:cubicBezTo>
                <a:cubicBezTo>
                  <a:pt x="202027" y="184206"/>
                  <a:pt x="205717" y="178679"/>
                  <a:pt x="210330" y="174074"/>
                </a:cubicBezTo>
                <a:close/>
                <a:moveTo>
                  <a:pt x="359775" y="171311"/>
                </a:moveTo>
                <a:cubicBezTo>
                  <a:pt x="364388" y="176837"/>
                  <a:pt x="369000" y="182364"/>
                  <a:pt x="373613" y="188811"/>
                </a:cubicBezTo>
                <a:cubicBezTo>
                  <a:pt x="384683" y="204468"/>
                  <a:pt x="395753" y="221968"/>
                  <a:pt x="405900" y="238547"/>
                </a:cubicBezTo>
                <a:cubicBezTo>
                  <a:pt x="417893" y="218284"/>
                  <a:pt x="428040" y="198942"/>
                  <a:pt x="436343" y="180521"/>
                </a:cubicBezTo>
                <a:cubicBezTo>
                  <a:pt x="413280" y="176837"/>
                  <a:pt x="387450" y="173153"/>
                  <a:pt x="359775" y="171311"/>
                </a:cubicBezTo>
                <a:close/>
                <a:moveTo>
                  <a:pt x="299813" y="168548"/>
                </a:moveTo>
                <a:cubicBezTo>
                  <a:pt x="280440" y="168548"/>
                  <a:pt x="261990" y="169469"/>
                  <a:pt x="243540" y="170390"/>
                </a:cubicBezTo>
                <a:cubicBezTo>
                  <a:pt x="235237" y="181442"/>
                  <a:pt x="226935" y="192495"/>
                  <a:pt x="217710" y="203547"/>
                </a:cubicBezTo>
                <a:cubicBezTo>
                  <a:pt x="205717" y="220126"/>
                  <a:pt x="194647" y="236705"/>
                  <a:pt x="184500" y="253283"/>
                </a:cubicBezTo>
                <a:cubicBezTo>
                  <a:pt x="193725" y="268941"/>
                  <a:pt x="204795" y="285519"/>
                  <a:pt x="215865" y="301177"/>
                </a:cubicBezTo>
                <a:cubicBezTo>
                  <a:pt x="226935" y="315913"/>
                  <a:pt x="237082" y="328808"/>
                  <a:pt x="247230" y="341702"/>
                </a:cubicBezTo>
                <a:cubicBezTo>
                  <a:pt x="263835" y="342623"/>
                  <a:pt x="281363" y="343544"/>
                  <a:pt x="299813" y="343544"/>
                </a:cubicBezTo>
                <a:cubicBezTo>
                  <a:pt x="310883" y="343544"/>
                  <a:pt x="321953" y="343544"/>
                  <a:pt x="333023" y="342623"/>
                </a:cubicBezTo>
                <a:cubicBezTo>
                  <a:pt x="342248" y="331571"/>
                  <a:pt x="350550" y="320518"/>
                  <a:pt x="359775" y="308545"/>
                </a:cubicBezTo>
                <a:cubicBezTo>
                  <a:pt x="371768" y="292887"/>
                  <a:pt x="381915" y="277230"/>
                  <a:pt x="392063" y="262494"/>
                </a:cubicBezTo>
                <a:cubicBezTo>
                  <a:pt x="380070" y="243152"/>
                  <a:pt x="368078" y="222889"/>
                  <a:pt x="353318" y="202626"/>
                </a:cubicBezTo>
                <a:cubicBezTo>
                  <a:pt x="345015" y="191574"/>
                  <a:pt x="335790" y="179600"/>
                  <a:pt x="327488" y="169469"/>
                </a:cubicBezTo>
                <a:cubicBezTo>
                  <a:pt x="318263" y="168548"/>
                  <a:pt x="309038" y="168548"/>
                  <a:pt x="299813" y="168548"/>
                </a:cubicBezTo>
                <a:close/>
                <a:moveTo>
                  <a:pt x="286898" y="122497"/>
                </a:moveTo>
                <a:cubicBezTo>
                  <a:pt x="280440" y="129865"/>
                  <a:pt x="273060" y="137233"/>
                  <a:pt x="265680" y="144601"/>
                </a:cubicBezTo>
                <a:cubicBezTo>
                  <a:pt x="277673" y="144601"/>
                  <a:pt x="288743" y="144601"/>
                  <a:pt x="299813" y="144601"/>
                </a:cubicBezTo>
                <a:cubicBezTo>
                  <a:pt x="302580" y="144601"/>
                  <a:pt x="304425" y="144601"/>
                  <a:pt x="307193" y="144601"/>
                </a:cubicBezTo>
                <a:cubicBezTo>
                  <a:pt x="300735" y="136312"/>
                  <a:pt x="294278" y="129865"/>
                  <a:pt x="286898" y="122497"/>
                </a:cubicBezTo>
                <a:close/>
                <a:moveTo>
                  <a:pt x="434498" y="30394"/>
                </a:moveTo>
                <a:cubicBezTo>
                  <a:pt x="405900" y="30394"/>
                  <a:pt x="357930" y="56183"/>
                  <a:pt x="305348" y="105918"/>
                </a:cubicBezTo>
                <a:cubicBezTo>
                  <a:pt x="316418" y="117891"/>
                  <a:pt x="328410" y="130786"/>
                  <a:pt x="339480" y="145522"/>
                </a:cubicBezTo>
                <a:cubicBezTo>
                  <a:pt x="376380" y="147364"/>
                  <a:pt x="412358" y="151049"/>
                  <a:pt x="445568" y="157496"/>
                </a:cubicBezTo>
                <a:cubicBezTo>
                  <a:pt x="470475" y="95787"/>
                  <a:pt x="472320" y="49735"/>
                  <a:pt x="452948" y="34999"/>
                </a:cubicBezTo>
                <a:cubicBezTo>
                  <a:pt x="448335" y="32236"/>
                  <a:pt x="441878" y="30394"/>
                  <a:pt x="434498" y="30394"/>
                </a:cubicBezTo>
                <a:close/>
                <a:moveTo>
                  <a:pt x="140220" y="24868"/>
                </a:moveTo>
                <a:cubicBezTo>
                  <a:pt x="133762" y="24868"/>
                  <a:pt x="128227" y="25789"/>
                  <a:pt x="124537" y="28552"/>
                </a:cubicBezTo>
                <a:cubicBezTo>
                  <a:pt x="108855" y="40525"/>
                  <a:pt x="107932" y="75524"/>
                  <a:pt x="122692" y="123418"/>
                </a:cubicBezTo>
                <a:cubicBezTo>
                  <a:pt x="126382" y="135391"/>
                  <a:pt x="130995" y="148285"/>
                  <a:pt x="136530" y="161180"/>
                </a:cubicBezTo>
                <a:cubicBezTo>
                  <a:pt x="166050" y="154733"/>
                  <a:pt x="198337" y="150127"/>
                  <a:pt x="231547" y="147364"/>
                </a:cubicBezTo>
                <a:cubicBezTo>
                  <a:pt x="244462" y="131707"/>
                  <a:pt x="257378" y="117891"/>
                  <a:pt x="270293" y="104997"/>
                </a:cubicBezTo>
                <a:cubicBezTo>
                  <a:pt x="215865" y="51577"/>
                  <a:pt x="167895" y="24868"/>
                  <a:pt x="140220" y="24868"/>
                </a:cubicBezTo>
                <a:close/>
                <a:moveTo>
                  <a:pt x="140220" y="0"/>
                </a:moveTo>
                <a:cubicBezTo>
                  <a:pt x="178965" y="0"/>
                  <a:pt x="232470" y="33157"/>
                  <a:pt x="287820" y="87498"/>
                </a:cubicBezTo>
                <a:cubicBezTo>
                  <a:pt x="342248" y="36841"/>
                  <a:pt x="395753" y="5526"/>
                  <a:pt x="434498" y="5526"/>
                </a:cubicBezTo>
                <a:cubicBezTo>
                  <a:pt x="447413" y="5526"/>
                  <a:pt x="458483" y="9210"/>
                  <a:pt x="467708" y="15657"/>
                </a:cubicBezTo>
                <a:cubicBezTo>
                  <a:pt x="500918" y="39604"/>
                  <a:pt x="496305" y="97629"/>
                  <a:pt x="470475" y="163022"/>
                </a:cubicBezTo>
                <a:cubicBezTo>
                  <a:pt x="545198" y="181442"/>
                  <a:pt x="599625" y="212758"/>
                  <a:pt x="599625" y="256046"/>
                </a:cubicBezTo>
                <a:cubicBezTo>
                  <a:pt x="599625" y="301177"/>
                  <a:pt x="541508" y="332492"/>
                  <a:pt x="462173" y="350912"/>
                </a:cubicBezTo>
                <a:cubicBezTo>
                  <a:pt x="487080" y="416305"/>
                  <a:pt x="491693" y="472488"/>
                  <a:pt x="459405" y="495514"/>
                </a:cubicBezTo>
                <a:cubicBezTo>
                  <a:pt x="451103" y="501040"/>
                  <a:pt x="440955" y="504724"/>
                  <a:pt x="428963" y="504724"/>
                </a:cubicBezTo>
                <a:cubicBezTo>
                  <a:pt x="392985" y="504724"/>
                  <a:pt x="342248" y="474330"/>
                  <a:pt x="289665" y="424595"/>
                </a:cubicBezTo>
                <a:cubicBezTo>
                  <a:pt x="235237" y="476172"/>
                  <a:pt x="181732" y="506566"/>
                  <a:pt x="143910" y="506566"/>
                </a:cubicBezTo>
                <a:cubicBezTo>
                  <a:pt x="130995" y="506566"/>
                  <a:pt x="119925" y="502882"/>
                  <a:pt x="110700" y="496435"/>
                </a:cubicBezTo>
                <a:cubicBezTo>
                  <a:pt x="76567" y="471567"/>
                  <a:pt x="82102" y="411700"/>
                  <a:pt x="109777" y="343544"/>
                </a:cubicBezTo>
                <a:cubicBezTo>
                  <a:pt x="45202" y="325124"/>
                  <a:pt x="0" y="295651"/>
                  <a:pt x="0" y="256046"/>
                </a:cubicBezTo>
                <a:cubicBezTo>
                  <a:pt x="0" y="216442"/>
                  <a:pt x="46125" y="186048"/>
                  <a:pt x="112545" y="167627"/>
                </a:cubicBezTo>
                <a:cubicBezTo>
                  <a:pt x="107010" y="154733"/>
                  <a:pt x="102397" y="142759"/>
                  <a:pt x="98707" y="130786"/>
                </a:cubicBezTo>
                <a:cubicBezTo>
                  <a:pt x="80257" y="69077"/>
                  <a:pt x="83947" y="27631"/>
                  <a:pt x="109777" y="9210"/>
                </a:cubicBezTo>
                <a:cubicBezTo>
                  <a:pt x="118080" y="2763"/>
                  <a:pt x="128227" y="0"/>
                  <a:pt x="140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319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版式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AB93174B-7E83-4D12-A870-F2DCCC741D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027863" cy="6858000"/>
          </a:xfrm>
          <a:custGeom>
            <a:avLst/>
            <a:gdLst>
              <a:gd name="connsiteX0" fmla="*/ 0 w 7027863"/>
              <a:gd name="connsiteY0" fmla="*/ 0 h 6858000"/>
              <a:gd name="connsiteX1" fmla="*/ 4575826 w 7027863"/>
              <a:gd name="connsiteY1" fmla="*/ 0 h 6858000"/>
              <a:gd name="connsiteX2" fmla="*/ 4710120 w 7027863"/>
              <a:gd name="connsiteY2" fmla="*/ 105698 h 6858000"/>
              <a:gd name="connsiteX3" fmla="*/ 7027863 w 7027863"/>
              <a:gd name="connsiteY3" fmla="*/ 5027964 h 6858000"/>
              <a:gd name="connsiteX4" fmla="*/ 6827349 w 7027863"/>
              <a:gd name="connsiteY4" fmla="*/ 6622149 h 6858000"/>
              <a:gd name="connsiteX5" fmla="*/ 6760478 w 7027863"/>
              <a:gd name="connsiteY5" fmla="*/ 6858000 h 6858000"/>
              <a:gd name="connsiteX6" fmla="*/ 0 w 702786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7863" h="6858000">
                <a:moveTo>
                  <a:pt x="0" y="0"/>
                </a:moveTo>
                <a:lnTo>
                  <a:pt x="4575826" y="0"/>
                </a:lnTo>
                <a:lnTo>
                  <a:pt x="4710120" y="105698"/>
                </a:lnTo>
                <a:cubicBezTo>
                  <a:pt x="6125624" y="1275682"/>
                  <a:pt x="7027863" y="3046296"/>
                  <a:pt x="7027863" y="5027964"/>
                </a:cubicBezTo>
                <a:cubicBezTo>
                  <a:pt x="7027863" y="5578427"/>
                  <a:pt x="6958246" y="6112606"/>
                  <a:pt x="6827349" y="6622149"/>
                </a:cubicBezTo>
                <a:lnTo>
                  <a:pt x="676047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3E4A27D-7F1D-4866-A4DE-340B52CA1C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21316" r="80620" b="20624"/>
          <a:stretch>
            <a:fillRect/>
          </a:stretch>
        </p:blipFill>
        <p:spPr>
          <a:xfrm>
            <a:off x="11533188" y="263525"/>
            <a:ext cx="354012" cy="354012"/>
          </a:xfrm>
          <a:custGeom>
            <a:avLst/>
            <a:gdLst>
              <a:gd name="connsiteX0" fmla="*/ 1597794 w 3195589"/>
              <a:gd name="connsiteY0" fmla="*/ 0 h 3195588"/>
              <a:gd name="connsiteX1" fmla="*/ 3195589 w 3195589"/>
              <a:gd name="connsiteY1" fmla="*/ 1597794 h 3195588"/>
              <a:gd name="connsiteX2" fmla="*/ 1597794 w 3195589"/>
              <a:gd name="connsiteY2" fmla="*/ 3195588 h 3195588"/>
              <a:gd name="connsiteX3" fmla="*/ 0 w 3195589"/>
              <a:gd name="connsiteY3" fmla="*/ 1597794 h 3195588"/>
              <a:gd name="connsiteX4" fmla="*/ 1597794 w 3195589"/>
              <a:gd name="connsiteY4" fmla="*/ 0 h 31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589" h="3195588">
                <a:moveTo>
                  <a:pt x="1597794" y="0"/>
                </a:moveTo>
                <a:cubicBezTo>
                  <a:pt x="2480232" y="0"/>
                  <a:pt x="3195589" y="715357"/>
                  <a:pt x="3195589" y="1597794"/>
                </a:cubicBezTo>
                <a:cubicBezTo>
                  <a:pt x="3195589" y="2480231"/>
                  <a:pt x="2480232" y="3195588"/>
                  <a:pt x="1597794" y="3195588"/>
                </a:cubicBezTo>
                <a:cubicBezTo>
                  <a:pt x="715357" y="3195588"/>
                  <a:pt x="0" y="2480231"/>
                  <a:pt x="0" y="1597794"/>
                </a:cubicBezTo>
                <a:cubicBezTo>
                  <a:pt x="0" y="715357"/>
                  <a:pt x="715357" y="0"/>
                  <a:pt x="1597794" y="0"/>
                </a:cubicBez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11276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677578-EE5C-4EF4-B0AD-2C9F9C6AC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27993"/>
          <a:stretch/>
        </p:blipFill>
        <p:spPr>
          <a:xfrm>
            <a:off x="1" y="-5557"/>
            <a:ext cx="12192000" cy="686355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216A5A6-7707-4E8A-942A-139653FAB1BC}"/>
              </a:ext>
            </a:extLst>
          </p:cNvPr>
          <p:cNvSpPr/>
          <p:nvPr userDrawn="1"/>
        </p:nvSpPr>
        <p:spPr>
          <a:xfrm>
            <a:off x="-3" y="2077796"/>
            <a:ext cx="12192000" cy="4780204"/>
          </a:xfrm>
          <a:prstGeom prst="rect">
            <a:avLst/>
          </a:prstGeom>
          <a:gradFill>
            <a:gsLst>
              <a:gs pos="0">
                <a:srgbClr val="010000">
                  <a:alpha val="0"/>
                </a:srgbClr>
              </a:gs>
              <a:gs pos="100000">
                <a:srgbClr val="010000">
                  <a:alpha val="8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740F69A-19BB-4AA3-A265-5AB4D0D430F4}"/>
              </a:ext>
            </a:extLst>
          </p:cNvPr>
          <p:cNvSpPr/>
          <p:nvPr userDrawn="1"/>
        </p:nvSpPr>
        <p:spPr>
          <a:xfrm rot="10800000">
            <a:off x="-1" y="-5557"/>
            <a:ext cx="12191999" cy="3217764"/>
          </a:xfrm>
          <a:prstGeom prst="rect">
            <a:avLst/>
          </a:prstGeom>
          <a:gradFill>
            <a:gsLst>
              <a:gs pos="0">
                <a:srgbClr val="010000">
                  <a:alpha val="0"/>
                </a:srgbClr>
              </a:gs>
              <a:gs pos="100000">
                <a:srgbClr val="01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BDA7112-A044-49CE-B9CA-A72126AA67B4}"/>
              </a:ext>
            </a:extLst>
          </p:cNvPr>
          <p:cNvSpPr/>
          <p:nvPr userDrawn="1"/>
        </p:nvSpPr>
        <p:spPr>
          <a:xfrm>
            <a:off x="-1" y="0"/>
            <a:ext cx="12192001" cy="6811864"/>
          </a:xfrm>
          <a:prstGeom prst="rect">
            <a:avLst/>
          </a:prstGeom>
          <a:solidFill>
            <a:srgbClr val="080304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444A070-E8CF-4E44-B7E5-DA7C47A7E6A7}"/>
              </a:ext>
            </a:extLst>
          </p:cNvPr>
          <p:cNvSpPr txBox="1"/>
          <p:nvPr userDrawn="1"/>
        </p:nvSpPr>
        <p:spPr>
          <a:xfrm>
            <a:off x="4760680" y="564634"/>
            <a:ext cx="2670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 sz="16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本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模板正参与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5858290-D261-4C60-BB99-630C19F3840C}"/>
              </a:ext>
            </a:extLst>
          </p:cNvPr>
          <p:cNvSpPr/>
          <p:nvPr userDrawn="1"/>
        </p:nvSpPr>
        <p:spPr>
          <a:xfrm>
            <a:off x="3602350" y="2482543"/>
            <a:ext cx="4987300" cy="400109"/>
          </a:xfrm>
          <a:prstGeom prst="rect">
            <a:avLst/>
          </a:prstGeom>
          <a:gradFill flip="none" rotWithShape="1">
            <a:gsLst>
              <a:gs pos="100000">
                <a:srgbClr val="CB9B53">
                  <a:alpha val="0"/>
                </a:srgbClr>
              </a:gs>
              <a:gs pos="0">
                <a:srgbClr val="CB9B53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E5177"/>
              </a:solidFill>
              <a:effectLst/>
              <a:uLnTx/>
              <a:uFillTx/>
              <a:latin typeface="Segoe UI"/>
              <a:ea typeface="微软雅黑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7DC30B4-F006-4610-BE34-27B2068262E4}"/>
              </a:ext>
            </a:extLst>
          </p:cNvPr>
          <p:cNvSpPr txBox="1"/>
          <p:nvPr userDrawn="1"/>
        </p:nvSpPr>
        <p:spPr>
          <a:xfrm>
            <a:off x="4049486" y="2517885"/>
            <a:ext cx="4093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第一届高校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模板设计大赛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DC88D0E-6AEB-4B0D-AE77-4A1F31C8C366}"/>
              </a:ext>
            </a:extLst>
          </p:cNvPr>
          <p:cNvSpPr txBox="1"/>
          <p:nvPr userDrawn="1"/>
        </p:nvSpPr>
        <p:spPr>
          <a:xfrm>
            <a:off x="6133678" y="4824918"/>
            <a:ext cx="2545865" cy="10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微信扫码</a:t>
            </a:r>
            <a:endParaRPr kumimoji="0" lang="en-US" altLang="zh-CN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来聆听模板作者</a:t>
            </a:r>
            <a:endParaRPr kumimoji="0" lang="en-US" altLang="zh-CN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设计灵感、制作思路</a:t>
            </a:r>
            <a:endParaRPr kumimoji="0" lang="en-US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791EC9B-5DBA-40F6-9696-4F391A93B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15419" y="3771974"/>
            <a:ext cx="13817069" cy="399642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337B091-14D1-40FD-B8AD-B9A9687411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83657" y="716939"/>
            <a:ext cx="8824686" cy="184470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260EA93C-471D-411C-A976-09210F7DFE72}"/>
              </a:ext>
            </a:extLst>
          </p:cNvPr>
          <p:cNvSpPr txBox="1"/>
          <p:nvPr userDrawn="1"/>
        </p:nvSpPr>
        <p:spPr>
          <a:xfrm>
            <a:off x="3742050" y="2971888"/>
            <a:ext cx="1983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活动主办：秋叶</a:t>
            </a: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36416E4-5D2E-4F0B-8673-534B0C96E10E}"/>
              </a:ext>
            </a:extLst>
          </p:cNvPr>
          <p:cNvSpPr txBox="1"/>
          <p:nvPr userDrawn="1"/>
        </p:nvSpPr>
        <p:spPr>
          <a:xfrm>
            <a:off x="6079638" y="2971888"/>
            <a:ext cx="24929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技术支持：微软听听文档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0FAAB6E-BB88-4DC1-B3F2-030FD2561703}"/>
              </a:ext>
            </a:extLst>
          </p:cNvPr>
          <p:cNvSpPr/>
          <p:nvPr userDrawn="1"/>
        </p:nvSpPr>
        <p:spPr>
          <a:xfrm>
            <a:off x="3600610" y="3494767"/>
            <a:ext cx="2318400" cy="2318400"/>
          </a:xfrm>
          <a:prstGeom prst="rect">
            <a:avLst/>
          </a:prstGeom>
          <a:solidFill>
            <a:schemeClr val="bg1"/>
          </a:solidFill>
          <a:ln w="57150">
            <a:solidFill>
              <a:srgbClr val="CB9B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7054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标注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2025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使用说明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模板为作者原创，著作权归作者所有。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您仅可以个人非商业用途使用本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模板，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charset="0"/>
                <a:cs typeface="+mn-cs"/>
              </a:rPr>
              <a:t>未经权利人书面明确授权，不可将信息内容的全部或部分用于出售，或以出租、出借、转让、分销、发布等其他任何方式供他人使用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，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charset="0"/>
                <a:cs typeface="+mn-cs"/>
              </a:rPr>
              <a:t>否则将承担法律责任。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OfficePLUS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尊重知识产权并注重保护用户享有的各项权利。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OfficePLUS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拥有对本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模板进行展示、报道、宣传及用于市场活动的权利，若在比赛或商业应用过程中发生版权纠纷，其法律责任由作者本人承担。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微软雅黑" charset="0"/>
                <a:cs typeface="Segoe UI Light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2755256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B982E65-997B-41AF-A265-3E084C482B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56FA6D-E00E-48EB-B42B-45487103B57F}"/>
              </a:ext>
            </a:extLst>
          </p:cNvPr>
          <p:cNvSpPr/>
          <p:nvPr userDrawn="1"/>
        </p:nvSpPr>
        <p:spPr>
          <a:xfrm flipV="1">
            <a:off x="658812" y="0"/>
            <a:ext cx="10874376" cy="6861694"/>
          </a:xfrm>
          <a:custGeom>
            <a:avLst/>
            <a:gdLst>
              <a:gd name="connsiteX0" fmla="*/ 1218363 w 10874376"/>
              <a:gd name="connsiteY0" fmla="*/ 6861694 h 6861694"/>
              <a:gd name="connsiteX1" fmla="*/ 9656013 w 10874376"/>
              <a:gd name="connsiteY1" fmla="*/ 6861694 h 6861694"/>
              <a:gd name="connsiteX2" fmla="*/ 9794199 w 10874376"/>
              <a:gd name="connsiteY2" fmla="*/ 6685850 h 6861694"/>
              <a:gd name="connsiteX3" fmla="*/ 10874376 w 10874376"/>
              <a:gd name="connsiteY3" fmla="*/ 3432694 h 6861694"/>
              <a:gd name="connsiteX4" fmla="*/ 9794199 w 10874376"/>
              <a:gd name="connsiteY4" fmla="*/ 179538 h 6861694"/>
              <a:gd name="connsiteX5" fmla="*/ 9653110 w 10874376"/>
              <a:gd name="connsiteY5" fmla="*/ 0 h 6861694"/>
              <a:gd name="connsiteX6" fmla="*/ 1221266 w 10874376"/>
              <a:gd name="connsiteY6" fmla="*/ 0 h 6861694"/>
              <a:gd name="connsiteX7" fmla="*/ 1080177 w 10874376"/>
              <a:gd name="connsiteY7" fmla="*/ 179538 h 6861694"/>
              <a:gd name="connsiteX8" fmla="*/ 0 w 10874376"/>
              <a:gd name="connsiteY8" fmla="*/ 3432694 h 6861694"/>
              <a:gd name="connsiteX9" fmla="*/ 1080177 w 10874376"/>
              <a:gd name="connsiteY9" fmla="*/ 6685850 h 686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74376" h="6861694">
                <a:moveTo>
                  <a:pt x="1218363" y="6861694"/>
                </a:moveTo>
                <a:lnTo>
                  <a:pt x="9656013" y="6861694"/>
                </a:lnTo>
                <a:lnTo>
                  <a:pt x="9794199" y="6685850"/>
                </a:lnTo>
                <a:cubicBezTo>
                  <a:pt x="10472619" y="5778695"/>
                  <a:pt x="10874376" y="4652612"/>
                  <a:pt x="10874376" y="3432694"/>
                </a:cubicBezTo>
                <a:cubicBezTo>
                  <a:pt x="10874376" y="2212776"/>
                  <a:pt x="10472619" y="1086693"/>
                  <a:pt x="9794199" y="179538"/>
                </a:cubicBezTo>
                <a:lnTo>
                  <a:pt x="9653110" y="0"/>
                </a:lnTo>
                <a:lnTo>
                  <a:pt x="1221266" y="0"/>
                </a:lnTo>
                <a:lnTo>
                  <a:pt x="1080177" y="179538"/>
                </a:lnTo>
                <a:cubicBezTo>
                  <a:pt x="401757" y="1086693"/>
                  <a:pt x="0" y="2212776"/>
                  <a:pt x="0" y="3432694"/>
                </a:cubicBezTo>
                <a:cubicBezTo>
                  <a:pt x="0" y="4652612"/>
                  <a:pt x="401757" y="5778695"/>
                  <a:pt x="1080177" y="668585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>
            <a:noFill/>
          </a:ln>
          <a:effectLst>
            <a:glow rad="101600">
              <a:schemeClr val="accent1">
                <a:alpha val="1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marL="685800" indent="-685800" algn="ctr">
              <a:buFontTx/>
              <a:buChar char="-"/>
            </a:pPr>
            <a:endParaRPr lang="zh-CN" altLang="en-US" sz="48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7CE715FB-973B-45FE-93EC-6BE851BA8B29}"/>
              </a:ext>
            </a:extLst>
          </p:cNvPr>
          <p:cNvSpPr/>
          <p:nvPr userDrawn="1"/>
        </p:nvSpPr>
        <p:spPr>
          <a:xfrm>
            <a:off x="1524000" y="0"/>
            <a:ext cx="9144000" cy="6861694"/>
          </a:xfrm>
          <a:custGeom>
            <a:avLst/>
            <a:gdLst>
              <a:gd name="connsiteX0" fmla="*/ 1549520 w 9144000"/>
              <a:gd name="connsiteY0" fmla="*/ 0 h 6861694"/>
              <a:gd name="connsiteX1" fmla="*/ 7594480 w 9144000"/>
              <a:gd name="connsiteY1" fmla="*/ 0 h 6861694"/>
              <a:gd name="connsiteX2" fmla="*/ 7646110 w 9144000"/>
              <a:gd name="connsiteY2" fmla="*/ 44723 h 6861694"/>
              <a:gd name="connsiteX3" fmla="*/ 9144000 w 9144000"/>
              <a:gd name="connsiteY3" fmla="*/ 3429000 h 6861694"/>
              <a:gd name="connsiteX4" fmla="*/ 7646110 w 9144000"/>
              <a:gd name="connsiteY4" fmla="*/ 6813278 h 6861694"/>
              <a:gd name="connsiteX5" fmla="*/ 7590216 w 9144000"/>
              <a:gd name="connsiteY5" fmla="*/ 6861694 h 6861694"/>
              <a:gd name="connsiteX6" fmla="*/ 1553785 w 9144000"/>
              <a:gd name="connsiteY6" fmla="*/ 6861694 h 6861694"/>
              <a:gd name="connsiteX7" fmla="*/ 1497891 w 9144000"/>
              <a:gd name="connsiteY7" fmla="*/ 6813278 h 6861694"/>
              <a:gd name="connsiteX8" fmla="*/ 0 w 9144000"/>
              <a:gd name="connsiteY8" fmla="*/ 3429000 h 6861694"/>
              <a:gd name="connsiteX9" fmla="*/ 1497891 w 9144000"/>
              <a:gd name="connsiteY9" fmla="*/ 44723 h 686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61694">
                <a:moveTo>
                  <a:pt x="1549520" y="0"/>
                </a:moveTo>
                <a:lnTo>
                  <a:pt x="7594480" y="0"/>
                </a:lnTo>
                <a:lnTo>
                  <a:pt x="7646110" y="44723"/>
                </a:lnTo>
                <a:cubicBezTo>
                  <a:pt x="8566295" y="881069"/>
                  <a:pt x="9144000" y="2087569"/>
                  <a:pt x="9144000" y="3429000"/>
                </a:cubicBezTo>
                <a:cubicBezTo>
                  <a:pt x="9144000" y="4770431"/>
                  <a:pt x="8566295" y="5976931"/>
                  <a:pt x="7646110" y="6813278"/>
                </a:cubicBezTo>
                <a:lnTo>
                  <a:pt x="7590216" y="6861694"/>
                </a:lnTo>
                <a:lnTo>
                  <a:pt x="1553785" y="6861694"/>
                </a:lnTo>
                <a:lnTo>
                  <a:pt x="1497891" y="6813278"/>
                </a:lnTo>
                <a:cubicBezTo>
                  <a:pt x="577705" y="5976931"/>
                  <a:pt x="0" y="4770431"/>
                  <a:pt x="0" y="3429000"/>
                </a:cubicBezTo>
                <a:cubicBezTo>
                  <a:pt x="0" y="2087569"/>
                  <a:pt x="577705" y="881069"/>
                  <a:pt x="1497891" y="4472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101600">
              <a:schemeClr val="accent1">
                <a:alpha val="1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endParaRPr lang="en-US" altLang="zh-CN" sz="8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13E43C8C-9032-4CFF-8144-EF7B990C09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1103" y="2632429"/>
            <a:ext cx="6509794" cy="759311"/>
          </a:xfrm>
          <a:prstGeom prst="rect">
            <a:avLst/>
          </a:prstGeom>
        </p:spPr>
        <p:txBody>
          <a:bodyPr wrap="none" tIns="46800" rIns="0" bIns="46800" anchor="b">
            <a:spAutoFit/>
          </a:bodyPr>
          <a:lstStyle>
            <a:lvl1pPr algn="ctr">
              <a:defRPr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altLang="zh-CN" dirty="0"/>
              <a:t>Edit Master text styles</a:t>
            </a:r>
            <a:endParaRPr lang="zh-CN" altLang="en-US" dirty="0"/>
          </a:p>
        </p:txBody>
      </p:sp>
      <p:sp>
        <p:nvSpPr>
          <p:cNvPr id="7" name="文本占位符 2">
            <a:extLst>
              <a:ext uri="{FF2B5EF4-FFF2-40B4-BE49-F238E27FC236}">
                <a16:creationId xmlns:a16="http://schemas.microsoft.com/office/drawing/2014/main" id="{6AE32012-2711-4700-AAE9-5BCEEB1EFCD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41103" y="3410789"/>
            <a:ext cx="6509794" cy="369332"/>
          </a:xfrm>
          <a:prstGeom prst="rect">
            <a:avLst/>
          </a:prstGeom>
        </p:spPr>
        <p:txBody>
          <a:bodyPr wrap="square" lIns="0" rIns="0" anchor="ctr" anchorCtr="0">
            <a:sp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87202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B68A967-9FBC-4558-9530-B36CE41356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21316" r="80620" b="20624"/>
          <a:stretch>
            <a:fillRect/>
          </a:stretch>
        </p:blipFill>
        <p:spPr>
          <a:xfrm>
            <a:off x="11533188" y="263525"/>
            <a:ext cx="354012" cy="354012"/>
          </a:xfrm>
          <a:custGeom>
            <a:avLst/>
            <a:gdLst>
              <a:gd name="connsiteX0" fmla="*/ 1597794 w 3195589"/>
              <a:gd name="connsiteY0" fmla="*/ 0 h 3195588"/>
              <a:gd name="connsiteX1" fmla="*/ 3195589 w 3195589"/>
              <a:gd name="connsiteY1" fmla="*/ 1597794 h 3195588"/>
              <a:gd name="connsiteX2" fmla="*/ 1597794 w 3195589"/>
              <a:gd name="connsiteY2" fmla="*/ 3195588 h 3195588"/>
              <a:gd name="connsiteX3" fmla="*/ 0 w 3195589"/>
              <a:gd name="connsiteY3" fmla="*/ 1597794 h 3195588"/>
              <a:gd name="connsiteX4" fmla="*/ 1597794 w 3195589"/>
              <a:gd name="connsiteY4" fmla="*/ 0 h 31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589" h="3195588">
                <a:moveTo>
                  <a:pt x="1597794" y="0"/>
                </a:moveTo>
                <a:cubicBezTo>
                  <a:pt x="2480232" y="0"/>
                  <a:pt x="3195589" y="715357"/>
                  <a:pt x="3195589" y="1597794"/>
                </a:cubicBezTo>
                <a:cubicBezTo>
                  <a:pt x="3195589" y="2480231"/>
                  <a:pt x="2480232" y="3195588"/>
                  <a:pt x="1597794" y="3195588"/>
                </a:cubicBezTo>
                <a:cubicBezTo>
                  <a:pt x="715357" y="3195588"/>
                  <a:pt x="0" y="2480231"/>
                  <a:pt x="0" y="1597794"/>
                </a:cubicBezTo>
                <a:cubicBezTo>
                  <a:pt x="0" y="715357"/>
                  <a:pt x="715357" y="0"/>
                  <a:pt x="1597794" y="0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4" name="文本占位符 4">
            <a:extLst>
              <a:ext uri="{FF2B5EF4-FFF2-40B4-BE49-F238E27FC236}">
                <a16:creationId xmlns:a16="http://schemas.microsoft.com/office/drawing/2014/main" id="{D3BFA9AA-4096-4F72-A0F7-5622E796EA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913" y="319319"/>
            <a:ext cx="5399087" cy="332399"/>
          </a:xfrm>
          <a:prstGeom prst="rect">
            <a:avLst/>
          </a:prstGeom>
          <a:noFill/>
        </p:spPr>
        <p:txBody>
          <a:bodyPr wrap="square" lIns="0" tIns="0" rIns="360000" bIns="0" anchor="ctr" anchorCtr="0">
            <a:spAutoFit/>
          </a:bodyPr>
          <a:lstStyle>
            <a:lvl1pPr marL="0" indent="0" algn="l">
              <a:buNone/>
              <a:defRPr sz="2400" b="1">
                <a:gradFill>
                  <a:gsLst>
                    <a:gs pos="0">
                      <a:schemeClr val="accent1">
                        <a:alpha val="8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94579A7A-22F0-42AA-85CC-50AAE8B9ADEC}"/>
              </a:ext>
            </a:extLst>
          </p:cNvPr>
          <p:cNvSpPr/>
          <p:nvPr userDrawn="1"/>
        </p:nvSpPr>
        <p:spPr>
          <a:xfrm>
            <a:off x="1" y="263525"/>
            <a:ext cx="577850" cy="344830"/>
          </a:xfrm>
          <a:custGeom>
            <a:avLst/>
            <a:gdLst>
              <a:gd name="connsiteX0" fmla="*/ 5267 w 658813"/>
              <a:gd name="connsiteY0" fmla="*/ 0 h 344830"/>
              <a:gd name="connsiteX1" fmla="*/ 486398 w 658813"/>
              <a:gd name="connsiteY1" fmla="*/ 0 h 344830"/>
              <a:gd name="connsiteX2" fmla="*/ 658813 w 658813"/>
              <a:gd name="connsiteY2" fmla="*/ 172415 h 344830"/>
              <a:gd name="connsiteX3" fmla="*/ 486398 w 658813"/>
              <a:gd name="connsiteY3" fmla="*/ 344830 h 344830"/>
              <a:gd name="connsiteX4" fmla="*/ 5267 w 658813"/>
              <a:gd name="connsiteY4" fmla="*/ 344830 h 344830"/>
              <a:gd name="connsiteX5" fmla="*/ 0 w 658813"/>
              <a:gd name="connsiteY5" fmla="*/ 343767 h 344830"/>
              <a:gd name="connsiteX6" fmla="*/ 0 w 658813"/>
              <a:gd name="connsiteY6" fmla="*/ 1063 h 3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813" h="344830">
                <a:moveTo>
                  <a:pt x="5267" y="0"/>
                </a:moveTo>
                <a:lnTo>
                  <a:pt x="486398" y="0"/>
                </a:lnTo>
                <a:cubicBezTo>
                  <a:pt x="581620" y="0"/>
                  <a:pt x="658813" y="77193"/>
                  <a:pt x="658813" y="172415"/>
                </a:cubicBezTo>
                <a:cubicBezTo>
                  <a:pt x="658813" y="267637"/>
                  <a:pt x="581620" y="344830"/>
                  <a:pt x="486398" y="344830"/>
                </a:cubicBezTo>
                <a:lnTo>
                  <a:pt x="5267" y="344830"/>
                </a:lnTo>
                <a:lnTo>
                  <a:pt x="0" y="343767"/>
                </a:lnTo>
                <a:lnTo>
                  <a:pt x="0" y="106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68000"/>
                </a:schemeClr>
              </a:gs>
              <a:gs pos="100000">
                <a:schemeClr val="accent3">
                  <a:alpha val="7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man_56832">
            <a:extLst>
              <a:ext uri="{FF2B5EF4-FFF2-40B4-BE49-F238E27FC236}">
                <a16:creationId xmlns:a16="http://schemas.microsoft.com/office/drawing/2014/main" id="{6A6B4E86-6D2E-4592-B926-76C8771E0F5E}"/>
              </a:ext>
            </a:extLst>
          </p:cNvPr>
          <p:cNvSpPr>
            <a:spLocks noChangeAspect="1"/>
          </p:cNvSpPr>
          <p:nvPr userDrawn="1"/>
        </p:nvSpPr>
        <p:spPr bwMode="auto">
          <a:xfrm rot="822727">
            <a:off x="244398" y="327585"/>
            <a:ext cx="256524" cy="216712"/>
          </a:xfrm>
          <a:custGeom>
            <a:avLst/>
            <a:gdLst>
              <a:gd name="connsiteX0" fmla="*/ 269370 w 599625"/>
              <a:gd name="connsiteY0" fmla="*/ 367491 h 506566"/>
              <a:gd name="connsiteX1" fmla="*/ 290588 w 599625"/>
              <a:gd name="connsiteY1" fmla="*/ 389596 h 506566"/>
              <a:gd name="connsiteX2" fmla="*/ 310883 w 599625"/>
              <a:gd name="connsiteY2" fmla="*/ 367491 h 506566"/>
              <a:gd name="connsiteX3" fmla="*/ 299813 w 599625"/>
              <a:gd name="connsiteY3" fmla="*/ 368412 h 506566"/>
              <a:gd name="connsiteX4" fmla="*/ 269370 w 599625"/>
              <a:gd name="connsiteY4" fmla="*/ 367491 h 506566"/>
              <a:gd name="connsiteX5" fmla="*/ 438188 w 599625"/>
              <a:gd name="connsiteY5" fmla="*/ 355517 h 506566"/>
              <a:gd name="connsiteX6" fmla="*/ 345015 w 599625"/>
              <a:gd name="connsiteY6" fmla="*/ 366570 h 506566"/>
              <a:gd name="connsiteX7" fmla="*/ 308115 w 599625"/>
              <a:gd name="connsiteY7" fmla="*/ 407095 h 506566"/>
              <a:gd name="connsiteX8" fmla="*/ 445568 w 599625"/>
              <a:gd name="connsiteY8" fmla="*/ 475251 h 506566"/>
              <a:gd name="connsiteX9" fmla="*/ 438188 w 599625"/>
              <a:gd name="connsiteY9" fmla="*/ 355517 h 506566"/>
              <a:gd name="connsiteX10" fmla="*/ 133762 w 599625"/>
              <a:gd name="connsiteY10" fmla="*/ 349991 h 506566"/>
              <a:gd name="connsiteX11" fmla="*/ 125460 w 599625"/>
              <a:gd name="connsiteY11" fmla="*/ 477093 h 506566"/>
              <a:gd name="connsiteX12" fmla="*/ 143910 w 599625"/>
              <a:gd name="connsiteY12" fmla="*/ 481698 h 506566"/>
              <a:gd name="connsiteX13" fmla="*/ 272138 w 599625"/>
              <a:gd name="connsiteY13" fmla="*/ 407095 h 506566"/>
              <a:gd name="connsiteX14" fmla="*/ 235237 w 599625"/>
              <a:gd name="connsiteY14" fmla="*/ 365649 h 506566"/>
              <a:gd name="connsiteX15" fmla="*/ 133762 w 599625"/>
              <a:gd name="connsiteY15" fmla="*/ 349991 h 506566"/>
              <a:gd name="connsiteX16" fmla="*/ 405900 w 599625"/>
              <a:gd name="connsiteY16" fmla="*/ 286440 h 506566"/>
              <a:gd name="connsiteX17" fmla="*/ 380070 w 599625"/>
              <a:gd name="connsiteY17" fmla="*/ 323281 h 506566"/>
              <a:gd name="connsiteX18" fmla="*/ 366233 w 599625"/>
              <a:gd name="connsiteY18" fmla="*/ 340781 h 506566"/>
              <a:gd name="connsiteX19" fmla="*/ 428963 w 599625"/>
              <a:gd name="connsiteY19" fmla="*/ 332492 h 506566"/>
              <a:gd name="connsiteX20" fmla="*/ 405900 w 599625"/>
              <a:gd name="connsiteY20" fmla="*/ 286440 h 506566"/>
              <a:gd name="connsiteX21" fmla="*/ 169740 w 599625"/>
              <a:gd name="connsiteY21" fmla="*/ 276309 h 506566"/>
              <a:gd name="connsiteX22" fmla="*/ 143910 w 599625"/>
              <a:gd name="connsiteY22" fmla="*/ 326966 h 506566"/>
              <a:gd name="connsiteX23" fmla="*/ 214020 w 599625"/>
              <a:gd name="connsiteY23" fmla="*/ 338939 h 506566"/>
              <a:gd name="connsiteX24" fmla="*/ 196492 w 599625"/>
              <a:gd name="connsiteY24" fmla="*/ 315913 h 506566"/>
              <a:gd name="connsiteX25" fmla="*/ 169740 w 599625"/>
              <a:gd name="connsiteY25" fmla="*/ 276309 h 506566"/>
              <a:gd name="connsiteX26" fmla="*/ 299813 w 599625"/>
              <a:gd name="connsiteY26" fmla="*/ 208160 h 506566"/>
              <a:gd name="connsiteX27" fmla="*/ 347822 w 599625"/>
              <a:gd name="connsiteY27" fmla="*/ 256021 h 506566"/>
              <a:gd name="connsiteX28" fmla="*/ 299813 w 599625"/>
              <a:gd name="connsiteY28" fmla="*/ 303882 h 506566"/>
              <a:gd name="connsiteX29" fmla="*/ 251804 w 599625"/>
              <a:gd name="connsiteY29" fmla="*/ 256021 h 506566"/>
              <a:gd name="connsiteX30" fmla="*/ 299813 w 599625"/>
              <a:gd name="connsiteY30" fmla="*/ 208160 h 506566"/>
              <a:gd name="connsiteX31" fmla="*/ 122692 w 599625"/>
              <a:gd name="connsiteY31" fmla="*/ 190653 h 506566"/>
              <a:gd name="connsiteX32" fmla="*/ 24907 w 599625"/>
              <a:gd name="connsiteY32" fmla="*/ 256046 h 506566"/>
              <a:gd name="connsiteX33" fmla="*/ 119002 w 599625"/>
              <a:gd name="connsiteY33" fmla="*/ 320518 h 506566"/>
              <a:gd name="connsiteX34" fmla="*/ 155902 w 599625"/>
              <a:gd name="connsiteY34" fmla="*/ 253283 h 506566"/>
              <a:gd name="connsiteX35" fmla="*/ 122692 w 599625"/>
              <a:gd name="connsiteY35" fmla="*/ 190653 h 506566"/>
              <a:gd name="connsiteX36" fmla="*/ 461250 w 599625"/>
              <a:gd name="connsiteY36" fmla="*/ 186048 h 506566"/>
              <a:gd name="connsiteX37" fmla="*/ 420660 w 599625"/>
              <a:gd name="connsiteY37" fmla="*/ 262494 h 506566"/>
              <a:gd name="connsiteX38" fmla="*/ 452948 w 599625"/>
              <a:gd name="connsiteY38" fmla="*/ 327887 h 506566"/>
              <a:gd name="connsiteX39" fmla="*/ 574718 w 599625"/>
              <a:gd name="connsiteY39" fmla="*/ 256046 h 506566"/>
              <a:gd name="connsiteX40" fmla="*/ 461250 w 599625"/>
              <a:gd name="connsiteY40" fmla="*/ 186048 h 506566"/>
              <a:gd name="connsiteX41" fmla="*/ 210330 w 599625"/>
              <a:gd name="connsiteY41" fmla="*/ 174074 h 506566"/>
              <a:gd name="connsiteX42" fmla="*/ 146677 w 599625"/>
              <a:gd name="connsiteY42" fmla="*/ 184206 h 506566"/>
              <a:gd name="connsiteX43" fmla="*/ 170662 w 599625"/>
              <a:gd name="connsiteY43" fmla="*/ 229336 h 506566"/>
              <a:gd name="connsiteX44" fmla="*/ 198337 w 599625"/>
              <a:gd name="connsiteY44" fmla="*/ 188811 h 506566"/>
              <a:gd name="connsiteX45" fmla="*/ 210330 w 599625"/>
              <a:gd name="connsiteY45" fmla="*/ 174074 h 506566"/>
              <a:gd name="connsiteX46" fmla="*/ 359775 w 599625"/>
              <a:gd name="connsiteY46" fmla="*/ 171311 h 506566"/>
              <a:gd name="connsiteX47" fmla="*/ 373613 w 599625"/>
              <a:gd name="connsiteY47" fmla="*/ 188811 h 506566"/>
              <a:gd name="connsiteX48" fmla="*/ 405900 w 599625"/>
              <a:gd name="connsiteY48" fmla="*/ 238547 h 506566"/>
              <a:gd name="connsiteX49" fmla="*/ 436343 w 599625"/>
              <a:gd name="connsiteY49" fmla="*/ 180521 h 506566"/>
              <a:gd name="connsiteX50" fmla="*/ 359775 w 599625"/>
              <a:gd name="connsiteY50" fmla="*/ 171311 h 506566"/>
              <a:gd name="connsiteX51" fmla="*/ 299813 w 599625"/>
              <a:gd name="connsiteY51" fmla="*/ 168548 h 506566"/>
              <a:gd name="connsiteX52" fmla="*/ 243540 w 599625"/>
              <a:gd name="connsiteY52" fmla="*/ 170390 h 506566"/>
              <a:gd name="connsiteX53" fmla="*/ 217710 w 599625"/>
              <a:gd name="connsiteY53" fmla="*/ 203547 h 506566"/>
              <a:gd name="connsiteX54" fmla="*/ 184500 w 599625"/>
              <a:gd name="connsiteY54" fmla="*/ 253283 h 506566"/>
              <a:gd name="connsiteX55" fmla="*/ 215865 w 599625"/>
              <a:gd name="connsiteY55" fmla="*/ 301177 h 506566"/>
              <a:gd name="connsiteX56" fmla="*/ 247230 w 599625"/>
              <a:gd name="connsiteY56" fmla="*/ 341702 h 506566"/>
              <a:gd name="connsiteX57" fmla="*/ 299813 w 599625"/>
              <a:gd name="connsiteY57" fmla="*/ 343544 h 506566"/>
              <a:gd name="connsiteX58" fmla="*/ 333023 w 599625"/>
              <a:gd name="connsiteY58" fmla="*/ 342623 h 506566"/>
              <a:gd name="connsiteX59" fmla="*/ 359775 w 599625"/>
              <a:gd name="connsiteY59" fmla="*/ 308545 h 506566"/>
              <a:gd name="connsiteX60" fmla="*/ 392063 w 599625"/>
              <a:gd name="connsiteY60" fmla="*/ 262494 h 506566"/>
              <a:gd name="connsiteX61" fmla="*/ 353318 w 599625"/>
              <a:gd name="connsiteY61" fmla="*/ 202626 h 506566"/>
              <a:gd name="connsiteX62" fmla="*/ 327488 w 599625"/>
              <a:gd name="connsiteY62" fmla="*/ 169469 h 506566"/>
              <a:gd name="connsiteX63" fmla="*/ 299813 w 599625"/>
              <a:gd name="connsiteY63" fmla="*/ 168548 h 506566"/>
              <a:gd name="connsiteX64" fmla="*/ 286898 w 599625"/>
              <a:gd name="connsiteY64" fmla="*/ 122497 h 506566"/>
              <a:gd name="connsiteX65" fmla="*/ 265680 w 599625"/>
              <a:gd name="connsiteY65" fmla="*/ 144601 h 506566"/>
              <a:gd name="connsiteX66" fmla="*/ 299813 w 599625"/>
              <a:gd name="connsiteY66" fmla="*/ 144601 h 506566"/>
              <a:gd name="connsiteX67" fmla="*/ 307193 w 599625"/>
              <a:gd name="connsiteY67" fmla="*/ 144601 h 506566"/>
              <a:gd name="connsiteX68" fmla="*/ 286898 w 599625"/>
              <a:gd name="connsiteY68" fmla="*/ 122497 h 506566"/>
              <a:gd name="connsiteX69" fmla="*/ 434498 w 599625"/>
              <a:gd name="connsiteY69" fmla="*/ 30394 h 506566"/>
              <a:gd name="connsiteX70" fmla="*/ 305348 w 599625"/>
              <a:gd name="connsiteY70" fmla="*/ 105918 h 506566"/>
              <a:gd name="connsiteX71" fmla="*/ 339480 w 599625"/>
              <a:gd name="connsiteY71" fmla="*/ 145522 h 506566"/>
              <a:gd name="connsiteX72" fmla="*/ 445568 w 599625"/>
              <a:gd name="connsiteY72" fmla="*/ 157496 h 506566"/>
              <a:gd name="connsiteX73" fmla="*/ 452948 w 599625"/>
              <a:gd name="connsiteY73" fmla="*/ 34999 h 506566"/>
              <a:gd name="connsiteX74" fmla="*/ 434498 w 599625"/>
              <a:gd name="connsiteY74" fmla="*/ 30394 h 506566"/>
              <a:gd name="connsiteX75" fmla="*/ 140220 w 599625"/>
              <a:gd name="connsiteY75" fmla="*/ 24868 h 506566"/>
              <a:gd name="connsiteX76" fmla="*/ 124537 w 599625"/>
              <a:gd name="connsiteY76" fmla="*/ 28552 h 506566"/>
              <a:gd name="connsiteX77" fmla="*/ 122692 w 599625"/>
              <a:gd name="connsiteY77" fmla="*/ 123418 h 506566"/>
              <a:gd name="connsiteX78" fmla="*/ 136530 w 599625"/>
              <a:gd name="connsiteY78" fmla="*/ 161180 h 506566"/>
              <a:gd name="connsiteX79" fmla="*/ 231547 w 599625"/>
              <a:gd name="connsiteY79" fmla="*/ 147364 h 506566"/>
              <a:gd name="connsiteX80" fmla="*/ 270293 w 599625"/>
              <a:gd name="connsiteY80" fmla="*/ 104997 h 506566"/>
              <a:gd name="connsiteX81" fmla="*/ 140220 w 599625"/>
              <a:gd name="connsiteY81" fmla="*/ 24868 h 506566"/>
              <a:gd name="connsiteX82" fmla="*/ 140220 w 599625"/>
              <a:gd name="connsiteY82" fmla="*/ 0 h 506566"/>
              <a:gd name="connsiteX83" fmla="*/ 287820 w 599625"/>
              <a:gd name="connsiteY83" fmla="*/ 87498 h 506566"/>
              <a:gd name="connsiteX84" fmla="*/ 434498 w 599625"/>
              <a:gd name="connsiteY84" fmla="*/ 5526 h 506566"/>
              <a:gd name="connsiteX85" fmla="*/ 467708 w 599625"/>
              <a:gd name="connsiteY85" fmla="*/ 15657 h 506566"/>
              <a:gd name="connsiteX86" fmla="*/ 470475 w 599625"/>
              <a:gd name="connsiteY86" fmla="*/ 163022 h 506566"/>
              <a:gd name="connsiteX87" fmla="*/ 599625 w 599625"/>
              <a:gd name="connsiteY87" fmla="*/ 256046 h 506566"/>
              <a:gd name="connsiteX88" fmla="*/ 462173 w 599625"/>
              <a:gd name="connsiteY88" fmla="*/ 350912 h 506566"/>
              <a:gd name="connsiteX89" fmla="*/ 459405 w 599625"/>
              <a:gd name="connsiteY89" fmla="*/ 495514 h 506566"/>
              <a:gd name="connsiteX90" fmla="*/ 428963 w 599625"/>
              <a:gd name="connsiteY90" fmla="*/ 504724 h 506566"/>
              <a:gd name="connsiteX91" fmla="*/ 289665 w 599625"/>
              <a:gd name="connsiteY91" fmla="*/ 424595 h 506566"/>
              <a:gd name="connsiteX92" fmla="*/ 143910 w 599625"/>
              <a:gd name="connsiteY92" fmla="*/ 506566 h 506566"/>
              <a:gd name="connsiteX93" fmla="*/ 110700 w 599625"/>
              <a:gd name="connsiteY93" fmla="*/ 496435 h 506566"/>
              <a:gd name="connsiteX94" fmla="*/ 109777 w 599625"/>
              <a:gd name="connsiteY94" fmla="*/ 343544 h 506566"/>
              <a:gd name="connsiteX95" fmla="*/ 0 w 599625"/>
              <a:gd name="connsiteY95" fmla="*/ 256046 h 506566"/>
              <a:gd name="connsiteX96" fmla="*/ 112545 w 599625"/>
              <a:gd name="connsiteY96" fmla="*/ 167627 h 506566"/>
              <a:gd name="connsiteX97" fmla="*/ 98707 w 599625"/>
              <a:gd name="connsiteY97" fmla="*/ 130786 h 506566"/>
              <a:gd name="connsiteX98" fmla="*/ 109777 w 599625"/>
              <a:gd name="connsiteY98" fmla="*/ 9210 h 506566"/>
              <a:gd name="connsiteX99" fmla="*/ 140220 w 599625"/>
              <a:gd name="connsiteY99" fmla="*/ 0 h 5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99625" h="506566">
                <a:moveTo>
                  <a:pt x="269370" y="367491"/>
                </a:moveTo>
                <a:cubicBezTo>
                  <a:pt x="275828" y="375780"/>
                  <a:pt x="283208" y="383148"/>
                  <a:pt x="290588" y="389596"/>
                </a:cubicBezTo>
                <a:cubicBezTo>
                  <a:pt x="297045" y="383148"/>
                  <a:pt x="304425" y="375780"/>
                  <a:pt x="310883" y="367491"/>
                </a:cubicBezTo>
                <a:cubicBezTo>
                  <a:pt x="307193" y="368412"/>
                  <a:pt x="303503" y="368412"/>
                  <a:pt x="299813" y="368412"/>
                </a:cubicBezTo>
                <a:cubicBezTo>
                  <a:pt x="289665" y="368412"/>
                  <a:pt x="279518" y="367491"/>
                  <a:pt x="269370" y="367491"/>
                </a:cubicBezTo>
                <a:close/>
                <a:moveTo>
                  <a:pt x="438188" y="355517"/>
                </a:moveTo>
                <a:cubicBezTo>
                  <a:pt x="408668" y="361044"/>
                  <a:pt x="377303" y="364728"/>
                  <a:pt x="345015" y="366570"/>
                </a:cubicBezTo>
                <a:cubicBezTo>
                  <a:pt x="333023" y="381306"/>
                  <a:pt x="320108" y="395122"/>
                  <a:pt x="308115" y="407095"/>
                </a:cubicBezTo>
                <a:cubicBezTo>
                  <a:pt x="370845" y="466962"/>
                  <a:pt x="424350" y="489988"/>
                  <a:pt x="445568" y="475251"/>
                </a:cubicBezTo>
                <a:cubicBezTo>
                  <a:pt x="464018" y="462357"/>
                  <a:pt x="461250" y="417226"/>
                  <a:pt x="438188" y="355517"/>
                </a:cubicBezTo>
                <a:close/>
                <a:moveTo>
                  <a:pt x="133762" y="349991"/>
                </a:moveTo>
                <a:cubicBezTo>
                  <a:pt x="107932" y="413542"/>
                  <a:pt x="105165" y="462357"/>
                  <a:pt x="125460" y="477093"/>
                </a:cubicBezTo>
                <a:cubicBezTo>
                  <a:pt x="130072" y="480777"/>
                  <a:pt x="135607" y="481698"/>
                  <a:pt x="143910" y="481698"/>
                </a:cubicBezTo>
                <a:cubicBezTo>
                  <a:pt x="171585" y="481698"/>
                  <a:pt x="219555" y="456831"/>
                  <a:pt x="272138" y="407095"/>
                </a:cubicBezTo>
                <a:cubicBezTo>
                  <a:pt x="260145" y="394201"/>
                  <a:pt x="247230" y="380385"/>
                  <a:pt x="235237" y="365649"/>
                </a:cubicBezTo>
                <a:cubicBezTo>
                  <a:pt x="199260" y="362886"/>
                  <a:pt x="165127" y="357360"/>
                  <a:pt x="133762" y="349991"/>
                </a:cubicBezTo>
                <a:close/>
                <a:moveTo>
                  <a:pt x="405900" y="286440"/>
                </a:moveTo>
                <a:cubicBezTo>
                  <a:pt x="397598" y="298414"/>
                  <a:pt x="388373" y="311308"/>
                  <a:pt x="380070" y="323281"/>
                </a:cubicBezTo>
                <a:cubicBezTo>
                  <a:pt x="375458" y="328808"/>
                  <a:pt x="370845" y="335255"/>
                  <a:pt x="366233" y="340781"/>
                </a:cubicBezTo>
                <a:cubicBezTo>
                  <a:pt x="388373" y="338939"/>
                  <a:pt x="409590" y="336176"/>
                  <a:pt x="428963" y="332492"/>
                </a:cubicBezTo>
                <a:cubicBezTo>
                  <a:pt x="422505" y="317755"/>
                  <a:pt x="414203" y="302098"/>
                  <a:pt x="405900" y="286440"/>
                </a:cubicBezTo>
                <a:close/>
                <a:moveTo>
                  <a:pt x="169740" y="276309"/>
                </a:moveTo>
                <a:cubicBezTo>
                  <a:pt x="159592" y="293809"/>
                  <a:pt x="151290" y="311308"/>
                  <a:pt x="143910" y="326966"/>
                </a:cubicBezTo>
                <a:cubicBezTo>
                  <a:pt x="165127" y="332492"/>
                  <a:pt x="188190" y="336176"/>
                  <a:pt x="214020" y="338939"/>
                </a:cubicBezTo>
                <a:cubicBezTo>
                  <a:pt x="207562" y="331571"/>
                  <a:pt x="202027" y="323281"/>
                  <a:pt x="196492" y="315913"/>
                </a:cubicBezTo>
                <a:cubicBezTo>
                  <a:pt x="187267" y="302098"/>
                  <a:pt x="178042" y="289203"/>
                  <a:pt x="169740" y="276309"/>
                </a:cubicBezTo>
                <a:close/>
                <a:moveTo>
                  <a:pt x="299813" y="208160"/>
                </a:moveTo>
                <a:cubicBezTo>
                  <a:pt x="326328" y="208160"/>
                  <a:pt x="347822" y="229588"/>
                  <a:pt x="347822" y="256021"/>
                </a:cubicBezTo>
                <a:cubicBezTo>
                  <a:pt x="347822" y="282454"/>
                  <a:pt x="326328" y="303882"/>
                  <a:pt x="299813" y="303882"/>
                </a:cubicBezTo>
                <a:cubicBezTo>
                  <a:pt x="273298" y="303882"/>
                  <a:pt x="251804" y="282454"/>
                  <a:pt x="251804" y="256021"/>
                </a:cubicBezTo>
                <a:cubicBezTo>
                  <a:pt x="251804" y="229588"/>
                  <a:pt x="273298" y="208160"/>
                  <a:pt x="299813" y="208160"/>
                </a:cubicBezTo>
                <a:close/>
                <a:moveTo>
                  <a:pt x="122692" y="190653"/>
                </a:moveTo>
                <a:cubicBezTo>
                  <a:pt x="60885" y="207231"/>
                  <a:pt x="24907" y="233021"/>
                  <a:pt x="24907" y="256046"/>
                </a:cubicBezTo>
                <a:cubicBezTo>
                  <a:pt x="24907" y="279072"/>
                  <a:pt x="59962" y="303940"/>
                  <a:pt x="119002" y="320518"/>
                </a:cubicBezTo>
                <a:cubicBezTo>
                  <a:pt x="130072" y="298414"/>
                  <a:pt x="142065" y="275388"/>
                  <a:pt x="155902" y="253283"/>
                </a:cubicBezTo>
                <a:cubicBezTo>
                  <a:pt x="142987" y="232100"/>
                  <a:pt x="131917" y="210916"/>
                  <a:pt x="122692" y="190653"/>
                </a:cubicBezTo>
                <a:close/>
                <a:moveTo>
                  <a:pt x="461250" y="186048"/>
                </a:moveTo>
                <a:cubicBezTo>
                  <a:pt x="450180" y="210916"/>
                  <a:pt x="436343" y="236705"/>
                  <a:pt x="420660" y="262494"/>
                </a:cubicBezTo>
                <a:cubicBezTo>
                  <a:pt x="432653" y="284598"/>
                  <a:pt x="443723" y="306703"/>
                  <a:pt x="452948" y="327887"/>
                </a:cubicBezTo>
                <a:cubicBezTo>
                  <a:pt x="528593" y="310387"/>
                  <a:pt x="574718" y="282756"/>
                  <a:pt x="574718" y="256046"/>
                </a:cubicBezTo>
                <a:cubicBezTo>
                  <a:pt x="574718" y="230258"/>
                  <a:pt x="532283" y="203547"/>
                  <a:pt x="461250" y="186048"/>
                </a:cubicBezTo>
                <a:close/>
                <a:moveTo>
                  <a:pt x="210330" y="174074"/>
                </a:moveTo>
                <a:cubicBezTo>
                  <a:pt x="187267" y="176837"/>
                  <a:pt x="166050" y="180521"/>
                  <a:pt x="146677" y="184206"/>
                </a:cubicBezTo>
                <a:cubicBezTo>
                  <a:pt x="154057" y="198942"/>
                  <a:pt x="161437" y="214600"/>
                  <a:pt x="170662" y="229336"/>
                </a:cubicBezTo>
                <a:cubicBezTo>
                  <a:pt x="178965" y="215521"/>
                  <a:pt x="188190" y="202626"/>
                  <a:pt x="198337" y="188811"/>
                </a:cubicBezTo>
                <a:cubicBezTo>
                  <a:pt x="202027" y="184206"/>
                  <a:pt x="205717" y="178679"/>
                  <a:pt x="210330" y="174074"/>
                </a:cubicBezTo>
                <a:close/>
                <a:moveTo>
                  <a:pt x="359775" y="171311"/>
                </a:moveTo>
                <a:cubicBezTo>
                  <a:pt x="364388" y="176837"/>
                  <a:pt x="369000" y="182364"/>
                  <a:pt x="373613" y="188811"/>
                </a:cubicBezTo>
                <a:cubicBezTo>
                  <a:pt x="384683" y="204468"/>
                  <a:pt x="395753" y="221968"/>
                  <a:pt x="405900" y="238547"/>
                </a:cubicBezTo>
                <a:cubicBezTo>
                  <a:pt x="417893" y="218284"/>
                  <a:pt x="428040" y="198942"/>
                  <a:pt x="436343" y="180521"/>
                </a:cubicBezTo>
                <a:cubicBezTo>
                  <a:pt x="413280" y="176837"/>
                  <a:pt x="387450" y="173153"/>
                  <a:pt x="359775" y="171311"/>
                </a:cubicBezTo>
                <a:close/>
                <a:moveTo>
                  <a:pt x="299813" y="168548"/>
                </a:moveTo>
                <a:cubicBezTo>
                  <a:pt x="280440" y="168548"/>
                  <a:pt x="261990" y="169469"/>
                  <a:pt x="243540" y="170390"/>
                </a:cubicBezTo>
                <a:cubicBezTo>
                  <a:pt x="235237" y="181442"/>
                  <a:pt x="226935" y="192495"/>
                  <a:pt x="217710" y="203547"/>
                </a:cubicBezTo>
                <a:cubicBezTo>
                  <a:pt x="205717" y="220126"/>
                  <a:pt x="194647" y="236705"/>
                  <a:pt x="184500" y="253283"/>
                </a:cubicBezTo>
                <a:cubicBezTo>
                  <a:pt x="193725" y="268941"/>
                  <a:pt x="204795" y="285519"/>
                  <a:pt x="215865" y="301177"/>
                </a:cubicBezTo>
                <a:cubicBezTo>
                  <a:pt x="226935" y="315913"/>
                  <a:pt x="237082" y="328808"/>
                  <a:pt x="247230" y="341702"/>
                </a:cubicBezTo>
                <a:cubicBezTo>
                  <a:pt x="263835" y="342623"/>
                  <a:pt x="281363" y="343544"/>
                  <a:pt x="299813" y="343544"/>
                </a:cubicBezTo>
                <a:cubicBezTo>
                  <a:pt x="310883" y="343544"/>
                  <a:pt x="321953" y="343544"/>
                  <a:pt x="333023" y="342623"/>
                </a:cubicBezTo>
                <a:cubicBezTo>
                  <a:pt x="342248" y="331571"/>
                  <a:pt x="350550" y="320518"/>
                  <a:pt x="359775" y="308545"/>
                </a:cubicBezTo>
                <a:cubicBezTo>
                  <a:pt x="371768" y="292887"/>
                  <a:pt x="381915" y="277230"/>
                  <a:pt x="392063" y="262494"/>
                </a:cubicBezTo>
                <a:cubicBezTo>
                  <a:pt x="380070" y="243152"/>
                  <a:pt x="368078" y="222889"/>
                  <a:pt x="353318" y="202626"/>
                </a:cubicBezTo>
                <a:cubicBezTo>
                  <a:pt x="345015" y="191574"/>
                  <a:pt x="335790" y="179600"/>
                  <a:pt x="327488" y="169469"/>
                </a:cubicBezTo>
                <a:cubicBezTo>
                  <a:pt x="318263" y="168548"/>
                  <a:pt x="309038" y="168548"/>
                  <a:pt x="299813" y="168548"/>
                </a:cubicBezTo>
                <a:close/>
                <a:moveTo>
                  <a:pt x="286898" y="122497"/>
                </a:moveTo>
                <a:cubicBezTo>
                  <a:pt x="280440" y="129865"/>
                  <a:pt x="273060" y="137233"/>
                  <a:pt x="265680" y="144601"/>
                </a:cubicBezTo>
                <a:cubicBezTo>
                  <a:pt x="277673" y="144601"/>
                  <a:pt x="288743" y="144601"/>
                  <a:pt x="299813" y="144601"/>
                </a:cubicBezTo>
                <a:cubicBezTo>
                  <a:pt x="302580" y="144601"/>
                  <a:pt x="304425" y="144601"/>
                  <a:pt x="307193" y="144601"/>
                </a:cubicBezTo>
                <a:cubicBezTo>
                  <a:pt x="300735" y="136312"/>
                  <a:pt x="294278" y="129865"/>
                  <a:pt x="286898" y="122497"/>
                </a:cubicBezTo>
                <a:close/>
                <a:moveTo>
                  <a:pt x="434498" y="30394"/>
                </a:moveTo>
                <a:cubicBezTo>
                  <a:pt x="405900" y="30394"/>
                  <a:pt x="357930" y="56183"/>
                  <a:pt x="305348" y="105918"/>
                </a:cubicBezTo>
                <a:cubicBezTo>
                  <a:pt x="316418" y="117891"/>
                  <a:pt x="328410" y="130786"/>
                  <a:pt x="339480" y="145522"/>
                </a:cubicBezTo>
                <a:cubicBezTo>
                  <a:pt x="376380" y="147364"/>
                  <a:pt x="412358" y="151049"/>
                  <a:pt x="445568" y="157496"/>
                </a:cubicBezTo>
                <a:cubicBezTo>
                  <a:pt x="470475" y="95787"/>
                  <a:pt x="472320" y="49735"/>
                  <a:pt x="452948" y="34999"/>
                </a:cubicBezTo>
                <a:cubicBezTo>
                  <a:pt x="448335" y="32236"/>
                  <a:pt x="441878" y="30394"/>
                  <a:pt x="434498" y="30394"/>
                </a:cubicBezTo>
                <a:close/>
                <a:moveTo>
                  <a:pt x="140220" y="24868"/>
                </a:moveTo>
                <a:cubicBezTo>
                  <a:pt x="133762" y="24868"/>
                  <a:pt x="128227" y="25789"/>
                  <a:pt x="124537" y="28552"/>
                </a:cubicBezTo>
                <a:cubicBezTo>
                  <a:pt x="108855" y="40525"/>
                  <a:pt x="107932" y="75524"/>
                  <a:pt x="122692" y="123418"/>
                </a:cubicBezTo>
                <a:cubicBezTo>
                  <a:pt x="126382" y="135391"/>
                  <a:pt x="130995" y="148285"/>
                  <a:pt x="136530" y="161180"/>
                </a:cubicBezTo>
                <a:cubicBezTo>
                  <a:pt x="166050" y="154733"/>
                  <a:pt x="198337" y="150127"/>
                  <a:pt x="231547" y="147364"/>
                </a:cubicBezTo>
                <a:cubicBezTo>
                  <a:pt x="244462" y="131707"/>
                  <a:pt x="257378" y="117891"/>
                  <a:pt x="270293" y="104997"/>
                </a:cubicBezTo>
                <a:cubicBezTo>
                  <a:pt x="215865" y="51577"/>
                  <a:pt x="167895" y="24868"/>
                  <a:pt x="140220" y="24868"/>
                </a:cubicBezTo>
                <a:close/>
                <a:moveTo>
                  <a:pt x="140220" y="0"/>
                </a:moveTo>
                <a:cubicBezTo>
                  <a:pt x="178965" y="0"/>
                  <a:pt x="232470" y="33157"/>
                  <a:pt x="287820" y="87498"/>
                </a:cubicBezTo>
                <a:cubicBezTo>
                  <a:pt x="342248" y="36841"/>
                  <a:pt x="395753" y="5526"/>
                  <a:pt x="434498" y="5526"/>
                </a:cubicBezTo>
                <a:cubicBezTo>
                  <a:pt x="447413" y="5526"/>
                  <a:pt x="458483" y="9210"/>
                  <a:pt x="467708" y="15657"/>
                </a:cubicBezTo>
                <a:cubicBezTo>
                  <a:pt x="500918" y="39604"/>
                  <a:pt x="496305" y="97629"/>
                  <a:pt x="470475" y="163022"/>
                </a:cubicBezTo>
                <a:cubicBezTo>
                  <a:pt x="545198" y="181442"/>
                  <a:pt x="599625" y="212758"/>
                  <a:pt x="599625" y="256046"/>
                </a:cubicBezTo>
                <a:cubicBezTo>
                  <a:pt x="599625" y="301177"/>
                  <a:pt x="541508" y="332492"/>
                  <a:pt x="462173" y="350912"/>
                </a:cubicBezTo>
                <a:cubicBezTo>
                  <a:pt x="487080" y="416305"/>
                  <a:pt x="491693" y="472488"/>
                  <a:pt x="459405" y="495514"/>
                </a:cubicBezTo>
                <a:cubicBezTo>
                  <a:pt x="451103" y="501040"/>
                  <a:pt x="440955" y="504724"/>
                  <a:pt x="428963" y="504724"/>
                </a:cubicBezTo>
                <a:cubicBezTo>
                  <a:pt x="392985" y="504724"/>
                  <a:pt x="342248" y="474330"/>
                  <a:pt x="289665" y="424595"/>
                </a:cubicBezTo>
                <a:cubicBezTo>
                  <a:pt x="235237" y="476172"/>
                  <a:pt x="181732" y="506566"/>
                  <a:pt x="143910" y="506566"/>
                </a:cubicBezTo>
                <a:cubicBezTo>
                  <a:pt x="130995" y="506566"/>
                  <a:pt x="119925" y="502882"/>
                  <a:pt x="110700" y="496435"/>
                </a:cubicBezTo>
                <a:cubicBezTo>
                  <a:pt x="76567" y="471567"/>
                  <a:pt x="82102" y="411700"/>
                  <a:pt x="109777" y="343544"/>
                </a:cubicBezTo>
                <a:cubicBezTo>
                  <a:pt x="45202" y="325124"/>
                  <a:pt x="0" y="295651"/>
                  <a:pt x="0" y="256046"/>
                </a:cubicBezTo>
                <a:cubicBezTo>
                  <a:pt x="0" y="216442"/>
                  <a:pt x="46125" y="186048"/>
                  <a:pt x="112545" y="167627"/>
                </a:cubicBezTo>
                <a:cubicBezTo>
                  <a:pt x="107010" y="154733"/>
                  <a:pt x="102397" y="142759"/>
                  <a:pt x="98707" y="130786"/>
                </a:cubicBezTo>
                <a:cubicBezTo>
                  <a:pt x="80257" y="69077"/>
                  <a:pt x="83947" y="27631"/>
                  <a:pt x="109777" y="9210"/>
                </a:cubicBezTo>
                <a:cubicBezTo>
                  <a:pt x="118080" y="2763"/>
                  <a:pt x="128227" y="0"/>
                  <a:pt x="140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9" name="内容占位符 3">
            <a:extLst>
              <a:ext uri="{FF2B5EF4-FFF2-40B4-BE49-F238E27FC236}">
                <a16:creationId xmlns:a16="http://schemas.microsoft.com/office/drawing/2014/main" id="{E6608E4F-0FBC-42B4-B037-93A63C37974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800" y="749300"/>
            <a:ext cx="11582399" cy="5689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742927" indent="-285750">
              <a:buFont typeface="Arial" panose="020B0604020202020204" pitchFamily="34" charset="0"/>
              <a:buChar char="•"/>
              <a:defRPr sz="2000"/>
            </a:lvl2pPr>
            <a:lvl3pPr marL="1200103" indent="-285750">
              <a:buFont typeface="Arial" panose="020B0604020202020204" pitchFamily="34" charset="0"/>
              <a:buChar char="•"/>
              <a:defRPr sz="1800"/>
            </a:lvl3pPr>
            <a:lvl4pPr marL="1657281" indent="-285750">
              <a:buFont typeface="Arial" panose="020B0604020202020204" pitchFamily="34" charset="0"/>
              <a:buChar char="•"/>
              <a:defRPr sz="1600"/>
            </a:lvl4pPr>
            <a:lvl5pPr marL="2114459" indent="-28575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altLang="zh-CN" dirty="0"/>
              <a:t>Edit Master text styles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  <a:p>
            <a:pPr lvl="2"/>
            <a:r>
              <a:rPr lang="en-US" altLang="zh-CN" dirty="0"/>
              <a:t>Third</a:t>
            </a:r>
            <a:r>
              <a:rPr lang="zh-CN" altLang="en-US" dirty="0"/>
              <a:t> </a:t>
            </a:r>
            <a:r>
              <a:rPr lang="en-US" altLang="zh-CN" dirty="0"/>
              <a:t>level</a:t>
            </a:r>
            <a:endParaRPr lang="zh-CN" altLang="en-US" dirty="0"/>
          </a:p>
          <a:p>
            <a:pPr lvl="3"/>
            <a:r>
              <a:rPr lang="en-US" altLang="zh-CN" dirty="0"/>
              <a:t>Fourth</a:t>
            </a:r>
            <a:r>
              <a:rPr lang="zh-CN" altLang="en-US" dirty="0"/>
              <a:t> </a:t>
            </a:r>
            <a:r>
              <a:rPr lang="en-US" altLang="zh-CN" dirty="0"/>
              <a:t>level</a:t>
            </a:r>
            <a:endParaRPr lang="zh-CN" altLang="en-US" dirty="0"/>
          </a:p>
          <a:p>
            <a:pPr lvl="4"/>
            <a:r>
              <a:rPr lang="en-US" altLang="zh-CN" dirty="0"/>
              <a:t>Fifth</a:t>
            </a:r>
            <a:r>
              <a:rPr lang="zh-CN" altLang="en-US" dirty="0"/>
              <a:t> </a:t>
            </a:r>
            <a:r>
              <a:rPr lang="en-US" altLang="zh-CN" dirty="0"/>
              <a:t>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6214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111F9DDE-D195-4086-AA32-A306CC388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21316" r="80620" b="20624"/>
          <a:stretch>
            <a:fillRect/>
          </a:stretch>
        </p:blipFill>
        <p:spPr>
          <a:xfrm>
            <a:off x="11533188" y="263525"/>
            <a:ext cx="354012" cy="354012"/>
          </a:xfrm>
          <a:custGeom>
            <a:avLst/>
            <a:gdLst>
              <a:gd name="connsiteX0" fmla="*/ 1597794 w 3195589"/>
              <a:gd name="connsiteY0" fmla="*/ 0 h 3195588"/>
              <a:gd name="connsiteX1" fmla="*/ 3195589 w 3195589"/>
              <a:gd name="connsiteY1" fmla="*/ 1597794 h 3195588"/>
              <a:gd name="connsiteX2" fmla="*/ 1597794 w 3195589"/>
              <a:gd name="connsiteY2" fmla="*/ 3195588 h 3195588"/>
              <a:gd name="connsiteX3" fmla="*/ 0 w 3195589"/>
              <a:gd name="connsiteY3" fmla="*/ 1597794 h 3195588"/>
              <a:gd name="connsiteX4" fmla="*/ 1597794 w 3195589"/>
              <a:gd name="connsiteY4" fmla="*/ 0 h 31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589" h="3195588">
                <a:moveTo>
                  <a:pt x="1597794" y="0"/>
                </a:moveTo>
                <a:cubicBezTo>
                  <a:pt x="2480232" y="0"/>
                  <a:pt x="3195589" y="715357"/>
                  <a:pt x="3195589" y="1597794"/>
                </a:cubicBezTo>
                <a:cubicBezTo>
                  <a:pt x="3195589" y="2480231"/>
                  <a:pt x="2480232" y="3195588"/>
                  <a:pt x="1597794" y="3195588"/>
                </a:cubicBezTo>
                <a:cubicBezTo>
                  <a:pt x="715357" y="3195588"/>
                  <a:pt x="0" y="2480231"/>
                  <a:pt x="0" y="1597794"/>
                </a:cubicBezTo>
                <a:cubicBezTo>
                  <a:pt x="0" y="715357"/>
                  <a:pt x="715357" y="0"/>
                  <a:pt x="1597794" y="0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63B6034-6D81-4736-9D19-BCB3E70A8618}"/>
              </a:ext>
            </a:extLst>
          </p:cNvPr>
          <p:cNvSpPr/>
          <p:nvPr userDrawn="1"/>
        </p:nvSpPr>
        <p:spPr>
          <a:xfrm>
            <a:off x="1" y="263525"/>
            <a:ext cx="577850" cy="344830"/>
          </a:xfrm>
          <a:custGeom>
            <a:avLst/>
            <a:gdLst>
              <a:gd name="connsiteX0" fmla="*/ 5267 w 658813"/>
              <a:gd name="connsiteY0" fmla="*/ 0 h 344830"/>
              <a:gd name="connsiteX1" fmla="*/ 486398 w 658813"/>
              <a:gd name="connsiteY1" fmla="*/ 0 h 344830"/>
              <a:gd name="connsiteX2" fmla="*/ 658813 w 658813"/>
              <a:gd name="connsiteY2" fmla="*/ 172415 h 344830"/>
              <a:gd name="connsiteX3" fmla="*/ 486398 w 658813"/>
              <a:gd name="connsiteY3" fmla="*/ 344830 h 344830"/>
              <a:gd name="connsiteX4" fmla="*/ 5267 w 658813"/>
              <a:gd name="connsiteY4" fmla="*/ 344830 h 344830"/>
              <a:gd name="connsiteX5" fmla="*/ 0 w 658813"/>
              <a:gd name="connsiteY5" fmla="*/ 343767 h 344830"/>
              <a:gd name="connsiteX6" fmla="*/ 0 w 658813"/>
              <a:gd name="connsiteY6" fmla="*/ 1063 h 3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813" h="344830">
                <a:moveTo>
                  <a:pt x="5267" y="0"/>
                </a:moveTo>
                <a:lnTo>
                  <a:pt x="486398" y="0"/>
                </a:lnTo>
                <a:cubicBezTo>
                  <a:pt x="581620" y="0"/>
                  <a:pt x="658813" y="77193"/>
                  <a:pt x="658813" y="172415"/>
                </a:cubicBezTo>
                <a:cubicBezTo>
                  <a:pt x="658813" y="267637"/>
                  <a:pt x="581620" y="344830"/>
                  <a:pt x="486398" y="344830"/>
                </a:cubicBezTo>
                <a:lnTo>
                  <a:pt x="5267" y="344830"/>
                </a:lnTo>
                <a:lnTo>
                  <a:pt x="0" y="343767"/>
                </a:lnTo>
                <a:lnTo>
                  <a:pt x="0" y="106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68000"/>
                </a:schemeClr>
              </a:gs>
              <a:gs pos="100000">
                <a:schemeClr val="accent3">
                  <a:alpha val="7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man_56832">
            <a:extLst>
              <a:ext uri="{FF2B5EF4-FFF2-40B4-BE49-F238E27FC236}">
                <a16:creationId xmlns:a16="http://schemas.microsoft.com/office/drawing/2014/main" id="{8853BA66-929D-448D-B8FE-B0F79A3E79E5}"/>
              </a:ext>
            </a:extLst>
          </p:cNvPr>
          <p:cNvSpPr>
            <a:spLocks noChangeAspect="1"/>
          </p:cNvSpPr>
          <p:nvPr userDrawn="1"/>
        </p:nvSpPr>
        <p:spPr bwMode="auto">
          <a:xfrm rot="822727">
            <a:off x="244398" y="327585"/>
            <a:ext cx="256524" cy="216712"/>
          </a:xfrm>
          <a:custGeom>
            <a:avLst/>
            <a:gdLst>
              <a:gd name="connsiteX0" fmla="*/ 269370 w 599625"/>
              <a:gd name="connsiteY0" fmla="*/ 367491 h 506566"/>
              <a:gd name="connsiteX1" fmla="*/ 290588 w 599625"/>
              <a:gd name="connsiteY1" fmla="*/ 389596 h 506566"/>
              <a:gd name="connsiteX2" fmla="*/ 310883 w 599625"/>
              <a:gd name="connsiteY2" fmla="*/ 367491 h 506566"/>
              <a:gd name="connsiteX3" fmla="*/ 299813 w 599625"/>
              <a:gd name="connsiteY3" fmla="*/ 368412 h 506566"/>
              <a:gd name="connsiteX4" fmla="*/ 269370 w 599625"/>
              <a:gd name="connsiteY4" fmla="*/ 367491 h 506566"/>
              <a:gd name="connsiteX5" fmla="*/ 438188 w 599625"/>
              <a:gd name="connsiteY5" fmla="*/ 355517 h 506566"/>
              <a:gd name="connsiteX6" fmla="*/ 345015 w 599625"/>
              <a:gd name="connsiteY6" fmla="*/ 366570 h 506566"/>
              <a:gd name="connsiteX7" fmla="*/ 308115 w 599625"/>
              <a:gd name="connsiteY7" fmla="*/ 407095 h 506566"/>
              <a:gd name="connsiteX8" fmla="*/ 445568 w 599625"/>
              <a:gd name="connsiteY8" fmla="*/ 475251 h 506566"/>
              <a:gd name="connsiteX9" fmla="*/ 438188 w 599625"/>
              <a:gd name="connsiteY9" fmla="*/ 355517 h 506566"/>
              <a:gd name="connsiteX10" fmla="*/ 133762 w 599625"/>
              <a:gd name="connsiteY10" fmla="*/ 349991 h 506566"/>
              <a:gd name="connsiteX11" fmla="*/ 125460 w 599625"/>
              <a:gd name="connsiteY11" fmla="*/ 477093 h 506566"/>
              <a:gd name="connsiteX12" fmla="*/ 143910 w 599625"/>
              <a:gd name="connsiteY12" fmla="*/ 481698 h 506566"/>
              <a:gd name="connsiteX13" fmla="*/ 272138 w 599625"/>
              <a:gd name="connsiteY13" fmla="*/ 407095 h 506566"/>
              <a:gd name="connsiteX14" fmla="*/ 235237 w 599625"/>
              <a:gd name="connsiteY14" fmla="*/ 365649 h 506566"/>
              <a:gd name="connsiteX15" fmla="*/ 133762 w 599625"/>
              <a:gd name="connsiteY15" fmla="*/ 349991 h 506566"/>
              <a:gd name="connsiteX16" fmla="*/ 405900 w 599625"/>
              <a:gd name="connsiteY16" fmla="*/ 286440 h 506566"/>
              <a:gd name="connsiteX17" fmla="*/ 380070 w 599625"/>
              <a:gd name="connsiteY17" fmla="*/ 323281 h 506566"/>
              <a:gd name="connsiteX18" fmla="*/ 366233 w 599625"/>
              <a:gd name="connsiteY18" fmla="*/ 340781 h 506566"/>
              <a:gd name="connsiteX19" fmla="*/ 428963 w 599625"/>
              <a:gd name="connsiteY19" fmla="*/ 332492 h 506566"/>
              <a:gd name="connsiteX20" fmla="*/ 405900 w 599625"/>
              <a:gd name="connsiteY20" fmla="*/ 286440 h 506566"/>
              <a:gd name="connsiteX21" fmla="*/ 169740 w 599625"/>
              <a:gd name="connsiteY21" fmla="*/ 276309 h 506566"/>
              <a:gd name="connsiteX22" fmla="*/ 143910 w 599625"/>
              <a:gd name="connsiteY22" fmla="*/ 326966 h 506566"/>
              <a:gd name="connsiteX23" fmla="*/ 214020 w 599625"/>
              <a:gd name="connsiteY23" fmla="*/ 338939 h 506566"/>
              <a:gd name="connsiteX24" fmla="*/ 196492 w 599625"/>
              <a:gd name="connsiteY24" fmla="*/ 315913 h 506566"/>
              <a:gd name="connsiteX25" fmla="*/ 169740 w 599625"/>
              <a:gd name="connsiteY25" fmla="*/ 276309 h 506566"/>
              <a:gd name="connsiteX26" fmla="*/ 299813 w 599625"/>
              <a:gd name="connsiteY26" fmla="*/ 208160 h 506566"/>
              <a:gd name="connsiteX27" fmla="*/ 347822 w 599625"/>
              <a:gd name="connsiteY27" fmla="*/ 256021 h 506566"/>
              <a:gd name="connsiteX28" fmla="*/ 299813 w 599625"/>
              <a:gd name="connsiteY28" fmla="*/ 303882 h 506566"/>
              <a:gd name="connsiteX29" fmla="*/ 251804 w 599625"/>
              <a:gd name="connsiteY29" fmla="*/ 256021 h 506566"/>
              <a:gd name="connsiteX30" fmla="*/ 299813 w 599625"/>
              <a:gd name="connsiteY30" fmla="*/ 208160 h 506566"/>
              <a:gd name="connsiteX31" fmla="*/ 122692 w 599625"/>
              <a:gd name="connsiteY31" fmla="*/ 190653 h 506566"/>
              <a:gd name="connsiteX32" fmla="*/ 24907 w 599625"/>
              <a:gd name="connsiteY32" fmla="*/ 256046 h 506566"/>
              <a:gd name="connsiteX33" fmla="*/ 119002 w 599625"/>
              <a:gd name="connsiteY33" fmla="*/ 320518 h 506566"/>
              <a:gd name="connsiteX34" fmla="*/ 155902 w 599625"/>
              <a:gd name="connsiteY34" fmla="*/ 253283 h 506566"/>
              <a:gd name="connsiteX35" fmla="*/ 122692 w 599625"/>
              <a:gd name="connsiteY35" fmla="*/ 190653 h 506566"/>
              <a:gd name="connsiteX36" fmla="*/ 461250 w 599625"/>
              <a:gd name="connsiteY36" fmla="*/ 186048 h 506566"/>
              <a:gd name="connsiteX37" fmla="*/ 420660 w 599625"/>
              <a:gd name="connsiteY37" fmla="*/ 262494 h 506566"/>
              <a:gd name="connsiteX38" fmla="*/ 452948 w 599625"/>
              <a:gd name="connsiteY38" fmla="*/ 327887 h 506566"/>
              <a:gd name="connsiteX39" fmla="*/ 574718 w 599625"/>
              <a:gd name="connsiteY39" fmla="*/ 256046 h 506566"/>
              <a:gd name="connsiteX40" fmla="*/ 461250 w 599625"/>
              <a:gd name="connsiteY40" fmla="*/ 186048 h 506566"/>
              <a:gd name="connsiteX41" fmla="*/ 210330 w 599625"/>
              <a:gd name="connsiteY41" fmla="*/ 174074 h 506566"/>
              <a:gd name="connsiteX42" fmla="*/ 146677 w 599625"/>
              <a:gd name="connsiteY42" fmla="*/ 184206 h 506566"/>
              <a:gd name="connsiteX43" fmla="*/ 170662 w 599625"/>
              <a:gd name="connsiteY43" fmla="*/ 229336 h 506566"/>
              <a:gd name="connsiteX44" fmla="*/ 198337 w 599625"/>
              <a:gd name="connsiteY44" fmla="*/ 188811 h 506566"/>
              <a:gd name="connsiteX45" fmla="*/ 210330 w 599625"/>
              <a:gd name="connsiteY45" fmla="*/ 174074 h 506566"/>
              <a:gd name="connsiteX46" fmla="*/ 359775 w 599625"/>
              <a:gd name="connsiteY46" fmla="*/ 171311 h 506566"/>
              <a:gd name="connsiteX47" fmla="*/ 373613 w 599625"/>
              <a:gd name="connsiteY47" fmla="*/ 188811 h 506566"/>
              <a:gd name="connsiteX48" fmla="*/ 405900 w 599625"/>
              <a:gd name="connsiteY48" fmla="*/ 238547 h 506566"/>
              <a:gd name="connsiteX49" fmla="*/ 436343 w 599625"/>
              <a:gd name="connsiteY49" fmla="*/ 180521 h 506566"/>
              <a:gd name="connsiteX50" fmla="*/ 359775 w 599625"/>
              <a:gd name="connsiteY50" fmla="*/ 171311 h 506566"/>
              <a:gd name="connsiteX51" fmla="*/ 299813 w 599625"/>
              <a:gd name="connsiteY51" fmla="*/ 168548 h 506566"/>
              <a:gd name="connsiteX52" fmla="*/ 243540 w 599625"/>
              <a:gd name="connsiteY52" fmla="*/ 170390 h 506566"/>
              <a:gd name="connsiteX53" fmla="*/ 217710 w 599625"/>
              <a:gd name="connsiteY53" fmla="*/ 203547 h 506566"/>
              <a:gd name="connsiteX54" fmla="*/ 184500 w 599625"/>
              <a:gd name="connsiteY54" fmla="*/ 253283 h 506566"/>
              <a:gd name="connsiteX55" fmla="*/ 215865 w 599625"/>
              <a:gd name="connsiteY55" fmla="*/ 301177 h 506566"/>
              <a:gd name="connsiteX56" fmla="*/ 247230 w 599625"/>
              <a:gd name="connsiteY56" fmla="*/ 341702 h 506566"/>
              <a:gd name="connsiteX57" fmla="*/ 299813 w 599625"/>
              <a:gd name="connsiteY57" fmla="*/ 343544 h 506566"/>
              <a:gd name="connsiteX58" fmla="*/ 333023 w 599625"/>
              <a:gd name="connsiteY58" fmla="*/ 342623 h 506566"/>
              <a:gd name="connsiteX59" fmla="*/ 359775 w 599625"/>
              <a:gd name="connsiteY59" fmla="*/ 308545 h 506566"/>
              <a:gd name="connsiteX60" fmla="*/ 392063 w 599625"/>
              <a:gd name="connsiteY60" fmla="*/ 262494 h 506566"/>
              <a:gd name="connsiteX61" fmla="*/ 353318 w 599625"/>
              <a:gd name="connsiteY61" fmla="*/ 202626 h 506566"/>
              <a:gd name="connsiteX62" fmla="*/ 327488 w 599625"/>
              <a:gd name="connsiteY62" fmla="*/ 169469 h 506566"/>
              <a:gd name="connsiteX63" fmla="*/ 299813 w 599625"/>
              <a:gd name="connsiteY63" fmla="*/ 168548 h 506566"/>
              <a:gd name="connsiteX64" fmla="*/ 286898 w 599625"/>
              <a:gd name="connsiteY64" fmla="*/ 122497 h 506566"/>
              <a:gd name="connsiteX65" fmla="*/ 265680 w 599625"/>
              <a:gd name="connsiteY65" fmla="*/ 144601 h 506566"/>
              <a:gd name="connsiteX66" fmla="*/ 299813 w 599625"/>
              <a:gd name="connsiteY66" fmla="*/ 144601 h 506566"/>
              <a:gd name="connsiteX67" fmla="*/ 307193 w 599625"/>
              <a:gd name="connsiteY67" fmla="*/ 144601 h 506566"/>
              <a:gd name="connsiteX68" fmla="*/ 286898 w 599625"/>
              <a:gd name="connsiteY68" fmla="*/ 122497 h 506566"/>
              <a:gd name="connsiteX69" fmla="*/ 434498 w 599625"/>
              <a:gd name="connsiteY69" fmla="*/ 30394 h 506566"/>
              <a:gd name="connsiteX70" fmla="*/ 305348 w 599625"/>
              <a:gd name="connsiteY70" fmla="*/ 105918 h 506566"/>
              <a:gd name="connsiteX71" fmla="*/ 339480 w 599625"/>
              <a:gd name="connsiteY71" fmla="*/ 145522 h 506566"/>
              <a:gd name="connsiteX72" fmla="*/ 445568 w 599625"/>
              <a:gd name="connsiteY72" fmla="*/ 157496 h 506566"/>
              <a:gd name="connsiteX73" fmla="*/ 452948 w 599625"/>
              <a:gd name="connsiteY73" fmla="*/ 34999 h 506566"/>
              <a:gd name="connsiteX74" fmla="*/ 434498 w 599625"/>
              <a:gd name="connsiteY74" fmla="*/ 30394 h 506566"/>
              <a:gd name="connsiteX75" fmla="*/ 140220 w 599625"/>
              <a:gd name="connsiteY75" fmla="*/ 24868 h 506566"/>
              <a:gd name="connsiteX76" fmla="*/ 124537 w 599625"/>
              <a:gd name="connsiteY76" fmla="*/ 28552 h 506566"/>
              <a:gd name="connsiteX77" fmla="*/ 122692 w 599625"/>
              <a:gd name="connsiteY77" fmla="*/ 123418 h 506566"/>
              <a:gd name="connsiteX78" fmla="*/ 136530 w 599625"/>
              <a:gd name="connsiteY78" fmla="*/ 161180 h 506566"/>
              <a:gd name="connsiteX79" fmla="*/ 231547 w 599625"/>
              <a:gd name="connsiteY79" fmla="*/ 147364 h 506566"/>
              <a:gd name="connsiteX80" fmla="*/ 270293 w 599625"/>
              <a:gd name="connsiteY80" fmla="*/ 104997 h 506566"/>
              <a:gd name="connsiteX81" fmla="*/ 140220 w 599625"/>
              <a:gd name="connsiteY81" fmla="*/ 24868 h 506566"/>
              <a:gd name="connsiteX82" fmla="*/ 140220 w 599625"/>
              <a:gd name="connsiteY82" fmla="*/ 0 h 506566"/>
              <a:gd name="connsiteX83" fmla="*/ 287820 w 599625"/>
              <a:gd name="connsiteY83" fmla="*/ 87498 h 506566"/>
              <a:gd name="connsiteX84" fmla="*/ 434498 w 599625"/>
              <a:gd name="connsiteY84" fmla="*/ 5526 h 506566"/>
              <a:gd name="connsiteX85" fmla="*/ 467708 w 599625"/>
              <a:gd name="connsiteY85" fmla="*/ 15657 h 506566"/>
              <a:gd name="connsiteX86" fmla="*/ 470475 w 599625"/>
              <a:gd name="connsiteY86" fmla="*/ 163022 h 506566"/>
              <a:gd name="connsiteX87" fmla="*/ 599625 w 599625"/>
              <a:gd name="connsiteY87" fmla="*/ 256046 h 506566"/>
              <a:gd name="connsiteX88" fmla="*/ 462173 w 599625"/>
              <a:gd name="connsiteY88" fmla="*/ 350912 h 506566"/>
              <a:gd name="connsiteX89" fmla="*/ 459405 w 599625"/>
              <a:gd name="connsiteY89" fmla="*/ 495514 h 506566"/>
              <a:gd name="connsiteX90" fmla="*/ 428963 w 599625"/>
              <a:gd name="connsiteY90" fmla="*/ 504724 h 506566"/>
              <a:gd name="connsiteX91" fmla="*/ 289665 w 599625"/>
              <a:gd name="connsiteY91" fmla="*/ 424595 h 506566"/>
              <a:gd name="connsiteX92" fmla="*/ 143910 w 599625"/>
              <a:gd name="connsiteY92" fmla="*/ 506566 h 506566"/>
              <a:gd name="connsiteX93" fmla="*/ 110700 w 599625"/>
              <a:gd name="connsiteY93" fmla="*/ 496435 h 506566"/>
              <a:gd name="connsiteX94" fmla="*/ 109777 w 599625"/>
              <a:gd name="connsiteY94" fmla="*/ 343544 h 506566"/>
              <a:gd name="connsiteX95" fmla="*/ 0 w 599625"/>
              <a:gd name="connsiteY95" fmla="*/ 256046 h 506566"/>
              <a:gd name="connsiteX96" fmla="*/ 112545 w 599625"/>
              <a:gd name="connsiteY96" fmla="*/ 167627 h 506566"/>
              <a:gd name="connsiteX97" fmla="*/ 98707 w 599625"/>
              <a:gd name="connsiteY97" fmla="*/ 130786 h 506566"/>
              <a:gd name="connsiteX98" fmla="*/ 109777 w 599625"/>
              <a:gd name="connsiteY98" fmla="*/ 9210 h 506566"/>
              <a:gd name="connsiteX99" fmla="*/ 140220 w 599625"/>
              <a:gd name="connsiteY99" fmla="*/ 0 h 5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99625" h="506566">
                <a:moveTo>
                  <a:pt x="269370" y="367491"/>
                </a:moveTo>
                <a:cubicBezTo>
                  <a:pt x="275828" y="375780"/>
                  <a:pt x="283208" y="383148"/>
                  <a:pt x="290588" y="389596"/>
                </a:cubicBezTo>
                <a:cubicBezTo>
                  <a:pt x="297045" y="383148"/>
                  <a:pt x="304425" y="375780"/>
                  <a:pt x="310883" y="367491"/>
                </a:cubicBezTo>
                <a:cubicBezTo>
                  <a:pt x="307193" y="368412"/>
                  <a:pt x="303503" y="368412"/>
                  <a:pt x="299813" y="368412"/>
                </a:cubicBezTo>
                <a:cubicBezTo>
                  <a:pt x="289665" y="368412"/>
                  <a:pt x="279518" y="367491"/>
                  <a:pt x="269370" y="367491"/>
                </a:cubicBezTo>
                <a:close/>
                <a:moveTo>
                  <a:pt x="438188" y="355517"/>
                </a:moveTo>
                <a:cubicBezTo>
                  <a:pt x="408668" y="361044"/>
                  <a:pt x="377303" y="364728"/>
                  <a:pt x="345015" y="366570"/>
                </a:cubicBezTo>
                <a:cubicBezTo>
                  <a:pt x="333023" y="381306"/>
                  <a:pt x="320108" y="395122"/>
                  <a:pt x="308115" y="407095"/>
                </a:cubicBezTo>
                <a:cubicBezTo>
                  <a:pt x="370845" y="466962"/>
                  <a:pt x="424350" y="489988"/>
                  <a:pt x="445568" y="475251"/>
                </a:cubicBezTo>
                <a:cubicBezTo>
                  <a:pt x="464018" y="462357"/>
                  <a:pt x="461250" y="417226"/>
                  <a:pt x="438188" y="355517"/>
                </a:cubicBezTo>
                <a:close/>
                <a:moveTo>
                  <a:pt x="133762" y="349991"/>
                </a:moveTo>
                <a:cubicBezTo>
                  <a:pt x="107932" y="413542"/>
                  <a:pt x="105165" y="462357"/>
                  <a:pt x="125460" y="477093"/>
                </a:cubicBezTo>
                <a:cubicBezTo>
                  <a:pt x="130072" y="480777"/>
                  <a:pt x="135607" y="481698"/>
                  <a:pt x="143910" y="481698"/>
                </a:cubicBezTo>
                <a:cubicBezTo>
                  <a:pt x="171585" y="481698"/>
                  <a:pt x="219555" y="456831"/>
                  <a:pt x="272138" y="407095"/>
                </a:cubicBezTo>
                <a:cubicBezTo>
                  <a:pt x="260145" y="394201"/>
                  <a:pt x="247230" y="380385"/>
                  <a:pt x="235237" y="365649"/>
                </a:cubicBezTo>
                <a:cubicBezTo>
                  <a:pt x="199260" y="362886"/>
                  <a:pt x="165127" y="357360"/>
                  <a:pt x="133762" y="349991"/>
                </a:cubicBezTo>
                <a:close/>
                <a:moveTo>
                  <a:pt x="405900" y="286440"/>
                </a:moveTo>
                <a:cubicBezTo>
                  <a:pt x="397598" y="298414"/>
                  <a:pt x="388373" y="311308"/>
                  <a:pt x="380070" y="323281"/>
                </a:cubicBezTo>
                <a:cubicBezTo>
                  <a:pt x="375458" y="328808"/>
                  <a:pt x="370845" y="335255"/>
                  <a:pt x="366233" y="340781"/>
                </a:cubicBezTo>
                <a:cubicBezTo>
                  <a:pt x="388373" y="338939"/>
                  <a:pt x="409590" y="336176"/>
                  <a:pt x="428963" y="332492"/>
                </a:cubicBezTo>
                <a:cubicBezTo>
                  <a:pt x="422505" y="317755"/>
                  <a:pt x="414203" y="302098"/>
                  <a:pt x="405900" y="286440"/>
                </a:cubicBezTo>
                <a:close/>
                <a:moveTo>
                  <a:pt x="169740" y="276309"/>
                </a:moveTo>
                <a:cubicBezTo>
                  <a:pt x="159592" y="293809"/>
                  <a:pt x="151290" y="311308"/>
                  <a:pt x="143910" y="326966"/>
                </a:cubicBezTo>
                <a:cubicBezTo>
                  <a:pt x="165127" y="332492"/>
                  <a:pt x="188190" y="336176"/>
                  <a:pt x="214020" y="338939"/>
                </a:cubicBezTo>
                <a:cubicBezTo>
                  <a:pt x="207562" y="331571"/>
                  <a:pt x="202027" y="323281"/>
                  <a:pt x="196492" y="315913"/>
                </a:cubicBezTo>
                <a:cubicBezTo>
                  <a:pt x="187267" y="302098"/>
                  <a:pt x="178042" y="289203"/>
                  <a:pt x="169740" y="276309"/>
                </a:cubicBezTo>
                <a:close/>
                <a:moveTo>
                  <a:pt x="299813" y="208160"/>
                </a:moveTo>
                <a:cubicBezTo>
                  <a:pt x="326328" y="208160"/>
                  <a:pt x="347822" y="229588"/>
                  <a:pt x="347822" y="256021"/>
                </a:cubicBezTo>
                <a:cubicBezTo>
                  <a:pt x="347822" y="282454"/>
                  <a:pt x="326328" y="303882"/>
                  <a:pt x="299813" y="303882"/>
                </a:cubicBezTo>
                <a:cubicBezTo>
                  <a:pt x="273298" y="303882"/>
                  <a:pt x="251804" y="282454"/>
                  <a:pt x="251804" y="256021"/>
                </a:cubicBezTo>
                <a:cubicBezTo>
                  <a:pt x="251804" y="229588"/>
                  <a:pt x="273298" y="208160"/>
                  <a:pt x="299813" y="208160"/>
                </a:cubicBezTo>
                <a:close/>
                <a:moveTo>
                  <a:pt x="122692" y="190653"/>
                </a:moveTo>
                <a:cubicBezTo>
                  <a:pt x="60885" y="207231"/>
                  <a:pt x="24907" y="233021"/>
                  <a:pt x="24907" y="256046"/>
                </a:cubicBezTo>
                <a:cubicBezTo>
                  <a:pt x="24907" y="279072"/>
                  <a:pt x="59962" y="303940"/>
                  <a:pt x="119002" y="320518"/>
                </a:cubicBezTo>
                <a:cubicBezTo>
                  <a:pt x="130072" y="298414"/>
                  <a:pt x="142065" y="275388"/>
                  <a:pt x="155902" y="253283"/>
                </a:cubicBezTo>
                <a:cubicBezTo>
                  <a:pt x="142987" y="232100"/>
                  <a:pt x="131917" y="210916"/>
                  <a:pt x="122692" y="190653"/>
                </a:cubicBezTo>
                <a:close/>
                <a:moveTo>
                  <a:pt x="461250" y="186048"/>
                </a:moveTo>
                <a:cubicBezTo>
                  <a:pt x="450180" y="210916"/>
                  <a:pt x="436343" y="236705"/>
                  <a:pt x="420660" y="262494"/>
                </a:cubicBezTo>
                <a:cubicBezTo>
                  <a:pt x="432653" y="284598"/>
                  <a:pt x="443723" y="306703"/>
                  <a:pt x="452948" y="327887"/>
                </a:cubicBezTo>
                <a:cubicBezTo>
                  <a:pt x="528593" y="310387"/>
                  <a:pt x="574718" y="282756"/>
                  <a:pt x="574718" y="256046"/>
                </a:cubicBezTo>
                <a:cubicBezTo>
                  <a:pt x="574718" y="230258"/>
                  <a:pt x="532283" y="203547"/>
                  <a:pt x="461250" y="186048"/>
                </a:cubicBezTo>
                <a:close/>
                <a:moveTo>
                  <a:pt x="210330" y="174074"/>
                </a:moveTo>
                <a:cubicBezTo>
                  <a:pt x="187267" y="176837"/>
                  <a:pt x="166050" y="180521"/>
                  <a:pt x="146677" y="184206"/>
                </a:cubicBezTo>
                <a:cubicBezTo>
                  <a:pt x="154057" y="198942"/>
                  <a:pt x="161437" y="214600"/>
                  <a:pt x="170662" y="229336"/>
                </a:cubicBezTo>
                <a:cubicBezTo>
                  <a:pt x="178965" y="215521"/>
                  <a:pt x="188190" y="202626"/>
                  <a:pt x="198337" y="188811"/>
                </a:cubicBezTo>
                <a:cubicBezTo>
                  <a:pt x="202027" y="184206"/>
                  <a:pt x="205717" y="178679"/>
                  <a:pt x="210330" y="174074"/>
                </a:cubicBezTo>
                <a:close/>
                <a:moveTo>
                  <a:pt x="359775" y="171311"/>
                </a:moveTo>
                <a:cubicBezTo>
                  <a:pt x="364388" y="176837"/>
                  <a:pt x="369000" y="182364"/>
                  <a:pt x="373613" y="188811"/>
                </a:cubicBezTo>
                <a:cubicBezTo>
                  <a:pt x="384683" y="204468"/>
                  <a:pt x="395753" y="221968"/>
                  <a:pt x="405900" y="238547"/>
                </a:cubicBezTo>
                <a:cubicBezTo>
                  <a:pt x="417893" y="218284"/>
                  <a:pt x="428040" y="198942"/>
                  <a:pt x="436343" y="180521"/>
                </a:cubicBezTo>
                <a:cubicBezTo>
                  <a:pt x="413280" y="176837"/>
                  <a:pt x="387450" y="173153"/>
                  <a:pt x="359775" y="171311"/>
                </a:cubicBezTo>
                <a:close/>
                <a:moveTo>
                  <a:pt x="299813" y="168548"/>
                </a:moveTo>
                <a:cubicBezTo>
                  <a:pt x="280440" y="168548"/>
                  <a:pt x="261990" y="169469"/>
                  <a:pt x="243540" y="170390"/>
                </a:cubicBezTo>
                <a:cubicBezTo>
                  <a:pt x="235237" y="181442"/>
                  <a:pt x="226935" y="192495"/>
                  <a:pt x="217710" y="203547"/>
                </a:cubicBezTo>
                <a:cubicBezTo>
                  <a:pt x="205717" y="220126"/>
                  <a:pt x="194647" y="236705"/>
                  <a:pt x="184500" y="253283"/>
                </a:cubicBezTo>
                <a:cubicBezTo>
                  <a:pt x="193725" y="268941"/>
                  <a:pt x="204795" y="285519"/>
                  <a:pt x="215865" y="301177"/>
                </a:cubicBezTo>
                <a:cubicBezTo>
                  <a:pt x="226935" y="315913"/>
                  <a:pt x="237082" y="328808"/>
                  <a:pt x="247230" y="341702"/>
                </a:cubicBezTo>
                <a:cubicBezTo>
                  <a:pt x="263835" y="342623"/>
                  <a:pt x="281363" y="343544"/>
                  <a:pt x="299813" y="343544"/>
                </a:cubicBezTo>
                <a:cubicBezTo>
                  <a:pt x="310883" y="343544"/>
                  <a:pt x="321953" y="343544"/>
                  <a:pt x="333023" y="342623"/>
                </a:cubicBezTo>
                <a:cubicBezTo>
                  <a:pt x="342248" y="331571"/>
                  <a:pt x="350550" y="320518"/>
                  <a:pt x="359775" y="308545"/>
                </a:cubicBezTo>
                <a:cubicBezTo>
                  <a:pt x="371768" y="292887"/>
                  <a:pt x="381915" y="277230"/>
                  <a:pt x="392063" y="262494"/>
                </a:cubicBezTo>
                <a:cubicBezTo>
                  <a:pt x="380070" y="243152"/>
                  <a:pt x="368078" y="222889"/>
                  <a:pt x="353318" y="202626"/>
                </a:cubicBezTo>
                <a:cubicBezTo>
                  <a:pt x="345015" y="191574"/>
                  <a:pt x="335790" y="179600"/>
                  <a:pt x="327488" y="169469"/>
                </a:cubicBezTo>
                <a:cubicBezTo>
                  <a:pt x="318263" y="168548"/>
                  <a:pt x="309038" y="168548"/>
                  <a:pt x="299813" y="168548"/>
                </a:cubicBezTo>
                <a:close/>
                <a:moveTo>
                  <a:pt x="286898" y="122497"/>
                </a:moveTo>
                <a:cubicBezTo>
                  <a:pt x="280440" y="129865"/>
                  <a:pt x="273060" y="137233"/>
                  <a:pt x="265680" y="144601"/>
                </a:cubicBezTo>
                <a:cubicBezTo>
                  <a:pt x="277673" y="144601"/>
                  <a:pt x="288743" y="144601"/>
                  <a:pt x="299813" y="144601"/>
                </a:cubicBezTo>
                <a:cubicBezTo>
                  <a:pt x="302580" y="144601"/>
                  <a:pt x="304425" y="144601"/>
                  <a:pt x="307193" y="144601"/>
                </a:cubicBezTo>
                <a:cubicBezTo>
                  <a:pt x="300735" y="136312"/>
                  <a:pt x="294278" y="129865"/>
                  <a:pt x="286898" y="122497"/>
                </a:cubicBezTo>
                <a:close/>
                <a:moveTo>
                  <a:pt x="434498" y="30394"/>
                </a:moveTo>
                <a:cubicBezTo>
                  <a:pt x="405900" y="30394"/>
                  <a:pt x="357930" y="56183"/>
                  <a:pt x="305348" y="105918"/>
                </a:cubicBezTo>
                <a:cubicBezTo>
                  <a:pt x="316418" y="117891"/>
                  <a:pt x="328410" y="130786"/>
                  <a:pt x="339480" y="145522"/>
                </a:cubicBezTo>
                <a:cubicBezTo>
                  <a:pt x="376380" y="147364"/>
                  <a:pt x="412358" y="151049"/>
                  <a:pt x="445568" y="157496"/>
                </a:cubicBezTo>
                <a:cubicBezTo>
                  <a:pt x="470475" y="95787"/>
                  <a:pt x="472320" y="49735"/>
                  <a:pt x="452948" y="34999"/>
                </a:cubicBezTo>
                <a:cubicBezTo>
                  <a:pt x="448335" y="32236"/>
                  <a:pt x="441878" y="30394"/>
                  <a:pt x="434498" y="30394"/>
                </a:cubicBezTo>
                <a:close/>
                <a:moveTo>
                  <a:pt x="140220" y="24868"/>
                </a:moveTo>
                <a:cubicBezTo>
                  <a:pt x="133762" y="24868"/>
                  <a:pt x="128227" y="25789"/>
                  <a:pt x="124537" y="28552"/>
                </a:cubicBezTo>
                <a:cubicBezTo>
                  <a:pt x="108855" y="40525"/>
                  <a:pt x="107932" y="75524"/>
                  <a:pt x="122692" y="123418"/>
                </a:cubicBezTo>
                <a:cubicBezTo>
                  <a:pt x="126382" y="135391"/>
                  <a:pt x="130995" y="148285"/>
                  <a:pt x="136530" y="161180"/>
                </a:cubicBezTo>
                <a:cubicBezTo>
                  <a:pt x="166050" y="154733"/>
                  <a:pt x="198337" y="150127"/>
                  <a:pt x="231547" y="147364"/>
                </a:cubicBezTo>
                <a:cubicBezTo>
                  <a:pt x="244462" y="131707"/>
                  <a:pt x="257378" y="117891"/>
                  <a:pt x="270293" y="104997"/>
                </a:cubicBezTo>
                <a:cubicBezTo>
                  <a:pt x="215865" y="51577"/>
                  <a:pt x="167895" y="24868"/>
                  <a:pt x="140220" y="24868"/>
                </a:cubicBezTo>
                <a:close/>
                <a:moveTo>
                  <a:pt x="140220" y="0"/>
                </a:moveTo>
                <a:cubicBezTo>
                  <a:pt x="178965" y="0"/>
                  <a:pt x="232470" y="33157"/>
                  <a:pt x="287820" y="87498"/>
                </a:cubicBezTo>
                <a:cubicBezTo>
                  <a:pt x="342248" y="36841"/>
                  <a:pt x="395753" y="5526"/>
                  <a:pt x="434498" y="5526"/>
                </a:cubicBezTo>
                <a:cubicBezTo>
                  <a:pt x="447413" y="5526"/>
                  <a:pt x="458483" y="9210"/>
                  <a:pt x="467708" y="15657"/>
                </a:cubicBezTo>
                <a:cubicBezTo>
                  <a:pt x="500918" y="39604"/>
                  <a:pt x="496305" y="97629"/>
                  <a:pt x="470475" y="163022"/>
                </a:cubicBezTo>
                <a:cubicBezTo>
                  <a:pt x="545198" y="181442"/>
                  <a:pt x="599625" y="212758"/>
                  <a:pt x="599625" y="256046"/>
                </a:cubicBezTo>
                <a:cubicBezTo>
                  <a:pt x="599625" y="301177"/>
                  <a:pt x="541508" y="332492"/>
                  <a:pt x="462173" y="350912"/>
                </a:cubicBezTo>
                <a:cubicBezTo>
                  <a:pt x="487080" y="416305"/>
                  <a:pt x="491693" y="472488"/>
                  <a:pt x="459405" y="495514"/>
                </a:cubicBezTo>
                <a:cubicBezTo>
                  <a:pt x="451103" y="501040"/>
                  <a:pt x="440955" y="504724"/>
                  <a:pt x="428963" y="504724"/>
                </a:cubicBezTo>
                <a:cubicBezTo>
                  <a:pt x="392985" y="504724"/>
                  <a:pt x="342248" y="474330"/>
                  <a:pt x="289665" y="424595"/>
                </a:cubicBezTo>
                <a:cubicBezTo>
                  <a:pt x="235237" y="476172"/>
                  <a:pt x="181732" y="506566"/>
                  <a:pt x="143910" y="506566"/>
                </a:cubicBezTo>
                <a:cubicBezTo>
                  <a:pt x="130995" y="506566"/>
                  <a:pt x="119925" y="502882"/>
                  <a:pt x="110700" y="496435"/>
                </a:cubicBezTo>
                <a:cubicBezTo>
                  <a:pt x="76567" y="471567"/>
                  <a:pt x="82102" y="411700"/>
                  <a:pt x="109777" y="343544"/>
                </a:cubicBezTo>
                <a:cubicBezTo>
                  <a:pt x="45202" y="325124"/>
                  <a:pt x="0" y="295651"/>
                  <a:pt x="0" y="256046"/>
                </a:cubicBezTo>
                <a:cubicBezTo>
                  <a:pt x="0" y="216442"/>
                  <a:pt x="46125" y="186048"/>
                  <a:pt x="112545" y="167627"/>
                </a:cubicBezTo>
                <a:cubicBezTo>
                  <a:pt x="107010" y="154733"/>
                  <a:pt x="102397" y="142759"/>
                  <a:pt x="98707" y="130786"/>
                </a:cubicBezTo>
                <a:cubicBezTo>
                  <a:pt x="80257" y="69077"/>
                  <a:pt x="83947" y="27631"/>
                  <a:pt x="109777" y="9210"/>
                </a:cubicBezTo>
                <a:cubicBezTo>
                  <a:pt x="118080" y="2763"/>
                  <a:pt x="128227" y="0"/>
                  <a:pt x="140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" name="文本占位符 4">
            <a:extLst>
              <a:ext uri="{FF2B5EF4-FFF2-40B4-BE49-F238E27FC236}">
                <a16:creationId xmlns:a16="http://schemas.microsoft.com/office/drawing/2014/main" id="{A32C5EBF-4B95-42D7-BA84-EBD4BCF618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913" y="319319"/>
            <a:ext cx="5399087" cy="332399"/>
          </a:xfrm>
          <a:prstGeom prst="rect">
            <a:avLst/>
          </a:prstGeom>
          <a:noFill/>
        </p:spPr>
        <p:txBody>
          <a:bodyPr wrap="square" lIns="0" tIns="0" rIns="360000" bIns="0" anchor="ctr" anchorCtr="0">
            <a:spAutoFit/>
          </a:bodyPr>
          <a:lstStyle>
            <a:lvl1pPr marL="0" indent="0" algn="l">
              <a:buNone/>
              <a:defRPr sz="2400" b="1">
                <a:gradFill>
                  <a:gsLst>
                    <a:gs pos="0">
                      <a:schemeClr val="accent1">
                        <a:alpha val="8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13329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171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（1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14">
            <a:extLst>
              <a:ext uri="{FF2B5EF4-FFF2-40B4-BE49-F238E27FC236}">
                <a16:creationId xmlns:a16="http://schemas.microsoft.com/office/drawing/2014/main" id="{ED551C72-B22D-4073-80DB-0220B4E0E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1" t="23607" r="14258" b="17481"/>
          <a:stretch/>
        </p:blipFill>
        <p:spPr>
          <a:xfrm>
            <a:off x="0" y="0"/>
            <a:ext cx="12192001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8D2BCCB-BE9B-4342-AC71-86490B9CB4E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1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CC78061-9FAB-40F4-A112-528AA006E8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117" y="759742"/>
            <a:ext cx="5601094" cy="57883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3BF73F3-44A9-48AA-8756-AE6CED2AB4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396" r="5375"/>
          <a:stretch/>
        </p:blipFill>
        <p:spPr>
          <a:xfrm>
            <a:off x="-1" y="505407"/>
            <a:ext cx="12192001" cy="4536242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D8CAEA61-0B68-404E-8E36-BBFA471DDF13}"/>
              </a:ext>
            </a:extLst>
          </p:cNvPr>
          <p:cNvSpPr/>
          <p:nvPr userDrawn="1"/>
        </p:nvSpPr>
        <p:spPr>
          <a:xfrm>
            <a:off x="3258149" y="3987801"/>
            <a:ext cx="5672095" cy="829732"/>
          </a:xfrm>
          <a:prstGeom prst="roundRect">
            <a:avLst>
              <a:gd name="adj" fmla="val 50000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+mj-ea"/>
              <a:ea typeface="+mj-ea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5F3BFFA6-C949-483C-823B-A9B31D3FA0FD}"/>
              </a:ext>
            </a:extLst>
          </p:cNvPr>
          <p:cNvSpPr/>
          <p:nvPr userDrawn="1"/>
        </p:nvSpPr>
        <p:spPr>
          <a:xfrm>
            <a:off x="3407837" y="4349761"/>
            <a:ext cx="103668" cy="103668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000" dirty="0">
              <a:latin typeface="+mj-ea"/>
              <a:ea typeface="+mj-ea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1209E3BB-D45A-4713-9817-1F927D7FAB85}"/>
              </a:ext>
            </a:extLst>
          </p:cNvPr>
          <p:cNvSpPr/>
          <p:nvPr userDrawn="1"/>
        </p:nvSpPr>
        <p:spPr>
          <a:xfrm>
            <a:off x="8677615" y="4349761"/>
            <a:ext cx="103668" cy="103668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+mj-ea"/>
              <a:ea typeface="+mj-ea"/>
            </a:endParaRPr>
          </a:p>
        </p:txBody>
      </p:sp>
      <p:sp>
        <p:nvSpPr>
          <p:cNvPr id="14" name="文本占位符 18">
            <a:extLst>
              <a:ext uri="{FF2B5EF4-FFF2-40B4-BE49-F238E27FC236}">
                <a16:creationId xmlns:a16="http://schemas.microsoft.com/office/drawing/2014/main" id="{AE6BFBD2-83AC-4E0D-BB42-6327688003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61193" y="4161612"/>
            <a:ext cx="2200757" cy="479967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lIns="0" tIns="0" rIns="0" bIns="0" rtlCol="0" anchor="ctr" anchorCtr="0">
            <a:normAutofit/>
          </a:bodyPr>
          <a:lstStyle>
            <a:lvl1pPr marL="228589" marR="0" indent="-228589" algn="ctr" fontAlgn="auto">
              <a:spcAft>
                <a:spcPts val="0"/>
              </a:spcAft>
              <a:buClrTx/>
              <a:buSzTx/>
              <a:tabLst/>
              <a:defRPr lang="zh-CN" altLang="en-US" sz="1600" dirty="0" smtClean="0">
                <a:solidFill>
                  <a:schemeClr val="accent3"/>
                </a:solidFill>
                <a:latin typeface="+mj-ea"/>
                <a:ea typeface="+mj-ea"/>
              </a:defRPr>
            </a:lvl1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Signature</a:t>
            </a:r>
          </a:p>
        </p:txBody>
      </p:sp>
      <p:sp>
        <p:nvSpPr>
          <p:cNvPr id="16" name="文本占位符 18">
            <a:extLst>
              <a:ext uri="{FF2B5EF4-FFF2-40B4-BE49-F238E27FC236}">
                <a16:creationId xmlns:a16="http://schemas.microsoft.com/office/drawing/2014/main" id="{87C8D136-520D-4AF1-9F15-E6123D62E2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7895" y="4161612"/>
            <a:ext cx="2200757" cy="479967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vert="horz" wrap="square" lIns="0" tIns="0" rIns="0" bIns="0" rtlCol="0" anchor="ctr" anchorCtr="0">
            <a:normAutofit/>
          </a:bodyPr>
          <a:lstStyle>
            <a:lvl1pPr marL="228589" marR="0" indent="-228589" algn="ctr" fontAlgn="auto">
              <a:spcAft>
                <a:spcPts val="0"/>
              </a:spcAft>
              <a:buClrTx/>
              <a:buSzTx/>
              <a:tabLst/>
              <a:defRPr lang="en-US" altLang="zh-CN" sz="1600" dirty="0" smtClean="0">
                <a:solidFill>
                  <a:schemeClr val="accent3"/>
                </a:solidFill>
                <a:latin typeface="+mj-ea"/>
                <a:ea typeface="+mj-ea"/>
              </a:defRPr>
            </a:lvl1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Signature</a:t>
            </a:r>
          </a:p>
        </p:txBody>
      </p:sp>
    </p:spTree>
    <p:extLst>
      <p:ext uri="{BB962C8B-B14F-4D97-AF65-F5344CB8AC3E}">
        <p14:creationId xmlns:p14="http://schemas.microsoft.com/office/powerpoint/2010/main" val="1425652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（2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F678BA-3199-4C1E-BE5D-5C5D3CABBC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BCAB5BF-8C14-4EFD-B3AF-4A56662E478B}"/>
              </a:ext>
            </a:extLst>
          </p:cNvPr>
          <p:cNvSpPr/>
          <p:nvPr userDrawn="1"/>
        </p:nvSpPr>
        <p:spPr>
          <a:xfrm>
            <a:off x="-1" y="1167319"/>
            <a:ext cx="12192000" cy="3455602"/>
          </a:xfrm>
          <a:prstGeom prst="rect">
            <a:avLst/>
          </a:prstGeom>
          <a:gradFill>
            <a:gsLst>
              <a:gs pos="0">
                <a:schemeClr val="accent1">
                  <a:alpha val="84000"/>
                </a:schemeClr>
              </a:gs>
              <a:gs pos="100000">
                <a:schemeClr val="accent3">
                  <a:alpha val="46000"/>
                </a:schemeClr>
              </a:gs>
            </a:gsLst>
            <a:lin ang="162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5C2C4939-63C2-4575-9E4A-651DD48E6C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1737095"/>
            <a:ext cx="10874375" cy="1393479"/>
          </a:xfrm>
          <a:prstGeom prst="rect">
            <a:avLst/>
          </a:prstGeom>
        </p:spPr>
        <p:txBody>
          <a:bodyPr rIns="0" anchor="b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5" name="文本占位符 62">
            <a:extLst>
              <a:ext uri="{FF2B5EF4-FFF2-40B4-BE49-F238E27FC236}">
                <a16:creationId xmlns:a16="http://schemas.microsoft.com/office/drawing/2014/main" id="{CA169F0F-5115-4E9A-B69A-FA93272222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49799" y="3333074"/>
            <a:ext cx="1346201" cy="2962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dist">
              <a:buNone/>
              <a:defRPr lang="zh-CN" altLang="en-US" sz="1800" smtClean="0">
                <a:solidFill>
                  <a:schemeClr val="bg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Signature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B6CE289-CD71-49E6-81BE-E8F300DF715D}"/>
              </a:ext>
            </a:extLst>
          </p:cNvPr>
          <p:cNvSpPr/>
          <p:nvPr userDrawn="1"/>
        </p:nvSpPr>
        <p:spPr>
          <a:xfrm>
            <a:off x="0" y="1167319"/>
            <a:ext cx="658813" cy="3455602"/>
          </a:xfrm>
          <a:prstGeom prst="rect">
            <a:avLst/>
          </a:prstGeom>
          <a:gradFill>
            <a:gsLst>
              <a:gs pos="0">
                <a:schemeClr val="accent1">
                  <a:alpha val="84000"/>
                </a:schemeClr>
              </a:gs>
              <a:gs pos="100000">
                <a:schemeClr val="accent3">
                  <a:alpha val="46000"/>
                </a:schemeClr>
              </a:gs>
            </a:gsLst>
            <a:lin ang="162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DF3522F-36D2-4739-9C31-E6DD840F5036}"/>
              </a:ext>
            </a:extLst>
          </p:cNvPr>
          <p:cNvSpPr/>
          <p:nvPr userDrawn="1"/>
        </p:nvSpPr>
        <p:spPr>
          <a:xfrm>
            <a:off x="11533187" y="1167319"/>
            <a:ext cx="658813" cy="3455602"/>
          </a:xfrm>
          <a:prstGeom prst="rect">
            <a:avLst/>
          </a:prstGeom>
          <a:gradFill>
            <a:gsLst>
              <a:gs pos="0">
                <a:schemeClr val="accent1">
                  <a:alpha val="84000"/>
                </a:schemeClr>
              </a:gs>
              <a:gs pos="100000">
                <a:schemeClr val="accent3">
                  <a:alpha val="46000"/>
                </a:schemeClr>
              </a:gs>
            </a:gsLst>
            <a:lin ang="162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占位符 62">
            <a:extLst>
              <a:ext uri="{FF2B5EF4-FFF2-40B4-BE49-F238E27FC236}">
                <a16:creationId xmlns:a16="http://schemas.microsoft.com/office/drawing/2014/main" id="{CA5559A7-3E86-4AA5-A180-6BC7E652D7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9797" y="4065540"/>
            <a:ext cx="1346201" cy="29622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dist">
              <a:buNone/>
              <a:defRPr lang="zh-CN" altLang="en-US" sz="1800" smtClean="0">
                <a:solidFill>
                  <a:schemeClr val="bg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Date</a:t>
            </a:r>
          </a:p>
        </p:txBody>
      </p:sp>
      <p:sp>
        <p:nvSpPr>
          <p:cNvPr id="9" name="文本占位符 62">
            <a:extLst>
              <a:ext uri="{FF2B5EF4-FFF2-40B4-BE49-F238E27FC236}">
                <a16:creationId xmlns:a16="http://schemas.microsoft.com/office/drawing/2014/main" id="{F0E253C7-2779-4703-BAB7-292964A1F4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49799" y="3700192"/>
            <a:ext cx="1346201" cy="2962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dist">
              <a:buNone/>
              <a:defRPr lang="zh-CN" altLang="en-US" sz="1800" smtClean="0">
                <a:solidFill>
                  <a:schemeClr val="bg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Signature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1F8E4350-2A7D-4E5B-9860-6507ECF3CB6E}"/>
              </a:ext>
            </a:extLst>
          </p:cNvPr>
          <p:cNvCxnSpPr>
            <a:cxnSpLocks/>
          </p:cNvCxnSpPr>
          <p:nvPr userDrawn="1"/>
        </p:nvCxnSpPr>
        <p:spPr>
          <a:xfrm>
            <a:off x="6097579" y="3348695"/>
            <a:ext cx="0" cy="26538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770D9D04-5E4A-4514-9257-DCFFDA59E146}"/>
              </a:ext>
            </a:extLst>
          </p:cNvPr>
          <p:cNvCxnSpPr>
            <a:cxnSpLocks/>
          </p:cNvCxnSpPr>
          <p:nvPr userDrawn="1"/>
        </p:nvCxnSpPr>
        <p:spPr>
          <a:xfrm>
            <a:off x="6097588" y="3715407"/>
            <a:ext cx="0" cy="26538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D443365D-6C5C-4C82-AEFF-6DC6FBBA743B}"/>
              </a:ext>
            </a:extLst>
          </p:cNvPr>
          <p:cNvCxnSpPr>
            <a:cxnSpLocks/>
          </p:cNvCxnSpPr>
          <p:nvPr userDrawn="1"/>
        </p:nvCxnSpPr>
        <p:spPr>
          <a:xfrm>
            <a:off x="6096000" y="4077357"/>
            <a:ext cx="0" cy="26538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62">
            <a:extLst>
              <a:ext uri="{FF2B5EF4-FFF2-40B4-BE49-F238E27FC236}">
                <a16:creationId xmlns:a16="http://schemas.microsoft.com/office/drawing/2014/main" id="{31EE7D93-2AE9-4C38-81A6-8874CD08A51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07593" y="3336992"/>
            <a:ext cx="1346201" cy="2962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dist">
              <a:buNone/>
              <a:defRPr lang="zh-CN" altLang="en-US" sz="1800" smtClean="0">
                <a:solidFill>
                  <a:schemeClr val="bg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Signature</a:t>
            </a:r>
          </a:p>
        </p:txBody>
      </p:sp>
      <p:sp>
        <p:nvSpPr>
          <p:cNvPr id="14" name="文本占位符 62">
            <a:extLst>
              <a:ext uri="{FF2B5EF4-FFF2-40B4-BE49-F238E27FC236}">
                <a16:creationId xmlns:a16="http://schemas.microsoft.com/office/drawing/2014/main" id="{3E0BDD3D-E198-4808-8252-A22E074E49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07591" y="4069458"/>
            <a:ext cx="1346201" cy="29622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dist">
              <a:buNone/>
              <a:defRPr lang="zh-CN" altLang="en-US" sz="1800" smtClean="0">
                <a:solidFill>
                  <a:schemeClr val="bg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Date</a:t>
            </a:r>
          </a:p>
        </p:txBody>
      </p:sp>
      <p:sp>
        <p:nvSpPr>
          <p:cNvPr id="15" name="文本占位符 62">
            <a:extLst>
              <a:ext uri="{FF2B5EF4-FFF2-40B4-BE49-F238E27FC236}">
                <a16:creationId xmlns:a16="http://schemas.microsoft.com/office/drawing/2014/main" id="{4BC852D9-B161-47FE-9366-1850143E060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07593" y="3704110"/>
            <a:ext cx="1346201" cy="2962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dist">
              <a:buNone/>
              <a:defRPr lang="zh-CN" altLang="en-US" sz="1800" smtClean="0">
                <a:solidFill>
                  <a:schemeClr val="bg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Signature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EF36C9F-FBCC-41D4-BB62-BFACB5C21C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732" y="1336283"/>
            <a:ext cx="4532536" cy="468408"/>
          </a:xfrm>
          <a:prstGeom prst="rect">
            <a:avLst/>
          </a:prstGeom>
        </p:spPr>
      </p:pic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835303D8-51BA-4CFD-AAE1-F71FA9421A51}"/>
              </a:ext>
            </a:extLst>
          </p:cNvPr>
          <p:cNvCxnSpPr>
            <a:cxnSpLocks/>
          </p:cNvCxnSpPr>
          <p:nvPr userDrawn="1"/>
        </p:nvCxnSpPr>
        <p:spPr>
          <a:xfrm>
            <a:off x="3844565" y="3138442"/>
            <a:ext cx="450287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317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>
            <a:extLst>
              <a:ext uri="{FF2B5EF4-FFF2-40B4-BE49-F238E27FC236}">
                <a16:creationId xmlns:a16="http://schemas.microsoft.com/office/drawing/2014/main" id="{76ED9409-FF27-49ED-99F9-26319B5CCA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5195960" cy="6858000"/>
          </a:xfrm>
          <a:custGeom>
            <a:avLst/>
            <a:gdLst>
              <a:gd name="connsiteX0" fmla="*/ 0 w 5195960"/>
              <a:gd name="connsiteY0" fmla="*/ 0 h 6858000"/>
              <a:gd name="connsiteX1" fmla="*/ 5195960 w 5195960"/>
              <a:gd name="connsiteY1" fmla="*/ 0 h 6858000"/>
              <a:gd name="connsiteX2" fmla="*/ 5195960 w 5195960"/>
              <a:gd name="connsiteY2" fmla="*/ 6858000 h 6858000"/>
              <a:gd name="connsiteX3" fmla="*/ 0 w 51959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5960" h="6858000">
                <a:moveTo>
                  <a:pt x="0" y="0"/>
                </a:moveTo>
                <a:lnTo>
                  <a:pt x="5195960" y="0"/>
                </a:lnTo>
                <a:lnTo>
                  <a:pt x="51959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图片占位符 7">
            <a:extLst>
              <a:ext uri="{FF2B5EF4-FFF2-40B4-BE49-F238E27FC236}">
                <a16:creationId xmlns:a16="http://schemas.microsoft.com/office/drawing/2014/main" id="{2213B292-D512-4E6F-BCB0-9966E4FF64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4482" y="1495375"/>
            <a:ext cx="3867250" cy="3867250"/>
          </a:xfrm>
          <a:custGeom>
            <a:avLst/>
            <a:gdLst>
              <a:gd name="connsiteX0" fmla="*/ 1933625 w 3867250"/>
              <a:gd name="connsiteY0" fmla="*/ 0 h 3867250"/>
              <a:gd name="connsiteX1" fmla="*/ 3867250 w 3867250"/>
              <a:gd name="connsiteY1" fmla="*/ 1933625 h 3867250"/>
              <a:gd name="connsiteX2" fmla="*/ 1933625 w 3867250"/>
              <a:gd name="connsiteY2" fmla="*/ 3867250 h 3867250"/>
              <a:gd name="connsiteX3" fmla="*/ 0 w 3867250"/>
              <a:gd name="connsiteY3" fmla="*/ 1933625 h 3867250"/>
              <a:gd name="connsiteX4" fmla="*/ 1933625 w 3867250"/>
              <a:gd name="connsiteY4" fmla="*/ 0 h 386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7250" h="3867250">
                <a:moveTo>
                  <a:pt x="1933625" y="0"/>
                </a:moveTo>
                <a:cubicBezTo>
                  <a:pt x="3001537" y="0"/>
                  <a:pt x="3867250" y="865713"/>
                  <a:pt x="3867250" y="1933625"/>
                </a:cubicBezTo>
                <a:cubicBezTo>
                  <a:pt x="3867250" y="3001537"/>
                  <a:pt x="3001537" y="3867250"/>
                  <a:pt x="1933625" y="3867250"/>
                </a:cubicBezTo>
                <a:cubicBezTo>
                  <a:pt x="865713" y="3867250"/>
                  <a:pt x="0" y="3001537"/>
                  <a:pt x="0" y="1933625"/>
                </a:cubicBezTo>
                <a:cubicBezTo>
                  <a:pt x="0" y="865713"/>
                  <a:pt x="865713" y="0"/>
                  <a:pt x="19336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4B93C43-DA51-466A-A08D-258D50F62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21316" r="80620" b="20624"/>
          <a:stretch>
            <a:fillRect/>
          </a:stretch>
        </p:blipFill>
        <p:spPr>
          <a:xfrm>
            <a:off x="11533188" y="263525"/>
            <a:ext cx="354012" cy="354012"/>
          </a:xfrm>
          <a:custGeom>
            <a:avLst/>
            <a:gdLst>
              <a:gd name="connsiteX0" fmla="*/ 1597794 w 3195589"/>
              <a:gd name="connsiteY0" fmla="*/ 0 h 3195588"/>
              <a:gd name="connsiteX1" fmla="*/ 3195589 w 3195589"/>
              <a:gd name="connsiteY1" fmla="*/ 1597794 h 3195588"/>
              <a:gd name="connsiteX2" fmla="*/ 1597794 w 3195589"/>
              <a:gd name="connsiteY2" fmla="*/ 3195588 h 3195588"/>
              <a:gd name="connsiteX3" fmla="*/ 0 w 3195589"/>
              <a:gd name="connsiteY3" fmla="*/ 1597794 h 3195588"/>
              <a:gd name="connsiteX4" fmla="*/ 1597794 w 3195589"/>
              <a:gd name="connsiteY4" fmla="*/ 0 h 31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589" h="3195588">
                <a:moveTo>
                  <a:pt x="1597794" y="0"/>
                </a:moveTo>
                <a:cubicBezTo>
                  <a:pt x="2480232" y="0"/>
                  <a:pt x="3195589" y="715357"/>
                  <a:pt x="3195589" y="1597794"/>
                </a:cubicBezTo>
                <a:cubicBezTo>
                  <a:pt x="3195589" y="2480231"/>
                  <a:pt x="2480232" y="3195588"/>
                  <a:pt x="1597794" y="3195588"/>
                </a:cubicBezTo>
                <a:cubicBezTo>
                  <a:pt x="715357" y="3195588"/>
                  <a:pt x="0" y="2480231"/>
                  <a:pt x="0" y="1597794"/>
                </a:cubicBezTo>
                <a:cubicBezTo>
                  <a:pt x="0" y="715357"/>
                  <a:pt x="715357" y="0"/>
                  <a:pt x="1597794" y="0"/>
                </a:cubicBez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578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845C98B-A873-437D-87D2-748EC635C228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21316" r="80620" b="20624"/>
          <a:stretch>
            <a:fillRect/>
          </a:stretch>
        </p:blipFill>
        <p:spPr>
          <a:xfrm>
            <a:off x="11533188" y="263525"/>
            <a:ext cx="354012" cy="354012"/>
          </a:xfrm>
          <a:custGeom>
            <a:avLst/>
            <a:gdLst>
              <a:gd name="connsiteX0" fmla="*/ 1597794 w 3195589"/>
              <a:gd name="connsiteY0" fmla="*/ 0 h 3195588"/>
              <a:gd name="connsiteX1" fmla="*/ 3195589 w 3195589"/>
              <a:gd name="connsiteY1" fmla="*/ 1597794 h 3195588"/>
              <a:gd name="connsiteX2" fmla="*/ 1597794 w 3195589"/>
              <a:gd name="connsiteY2" fmla="*/ 3195588 h 3195588"/>
              <a:gd name="connsiteX3" fmla="*/ 0 w 3195589"/>
              <a:gd name="connsiteY3" fmla="*/ 1597794 h 3195588"/>
              <a:gd name="connsiteX4" fmla="*/ 1597794 w 3195589"/>
              <a:gd name="connsiteY4" fmla="*/ 0 h 31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589" h="3195588">
                <a:moveTo>
                  <a:pt x="1597794" y="0"/>
                </a:moveTo>
                <a:cubicBezTo>
                  <a:pt x="2480232" y="0"/>
                  <a:pt x="3195589" y="715357"/>
                  <a:pt x="3195589" y="1597794"/>
                </a:cubicBezTo>
                <a:cubicBezTo>
                  <a:pt x="3195589" y="2480231"/>
                  <a:pt x="2480232" y="3195588"/>
                  <a:pt x="1597794" y="3195588"/>
                </a:cubicBezTo>
                <a:cubicBezTo>
                  <a:pt x="715357" y="3195588"/>
                  <a:pt x="0" y="2480231"/>
                  <a:pt x="0" y="1597794"/>
                </a:cubicBezTo>
                <a:cubicBezTo>
                  <a:pt x="0" y="715357"/>
                  <a:pt x="715357" y="0"/>
                  <a:pt x="1597794" y="0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2F072E31-ABAE-47DA-A7AF-C2F96F6E8218}"/>
              </a:ext>
            </a:extLst>
          </p:cNvPr>
          <p:cNvSpPr/>
          <p:nvPr userDrawn="1"/>
        </p:nvSpPr>
        <p:spPr>
          <a:xfrm>
            <a:off x="1" y="263525"/>
            <a:ext cx="577850" cy="344830"/>
          </a:xfrm>
          <a:custGeom>
            <a:avLst/>
            <a:gdLst>
              <a:gd name="connsiteX0" fmla="*/ 5267 w 658813"/>
              <a:gd name="connsiteY0" fmla="*/ 0 h 344830"/>
              <a:gd name="connsiteX1" fmla="*/ 486398 w 658813"/>
              <a:gd name="connsiteY1" fmla="*/ 0 h 344830"/>
              <a:gd name="connsiteX2" fmla="*/ 658813 w 658813"/>
              <a:gd name="connsiteY2" fmla="*/ 172415 h 344830"/>
              <a:gd name="connsiteX3" fmla="*/ 486398 w 658813"/>
              <a:gd name="connsiteY3" fmla="*/ 344830 h 344830"/>
              <a:gd name="connsiteX4" fmla="*/ 5267 w 658813"/>
              <a:gd name="connsiteY4" fmla="*/ 344830 h 344830"/>
              <a:gd name="connsiteX5" fmla="*/ 0 w 658813"/>
              <a:gd name="connsiteY5" fmla="*/ 343767 h 344830"/>
              <a:gd name="connsiteX6" fmla="*/ 0 w 658813"/>
              <a:gd name="connsiteY6" fmla="*/ 1063 h 3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813" h="344830">
                <a:moveTo>
                  <a:pt x="5267" y="0"/>
                </a:moveTo>
                <a:lnTo>
                  <a:pt x="486398" y="0"/>
                </a:lnTo>
                <a:cubicBezTo>
                  <a:pt x="581620" y="0"/>
                  <a:pt x="658813" y="77193"/>
                  <a:pt x="658813" y="172415"/>
                </a:cubicBezTo>
                <a:cubicBezTo>
                  <a:pt x="658813" y="267637"/>
                  <a:pt x="581620" y="344830"/>
                  <a:pt x="486398" y="344830"/>
                </a:cubicBezTo>
                <a:lnTo>
                  <a:pt x="5267" y="344830"/>
                </a:lnTo>
                <a:lnTo>
                  <a:pt x="0" y="343767"/>
                </a:lnTo>
                <a:lnTo>
                  <a:pt x="0" y="106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68000"/>
                </a:schemeClr>
              </a:gs>
              <a:gs pos="100000">
                <a:schemeClr val="accent3">
                  <a:alpha val="7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man_56832">
            <a:extLst>
              <a:ext uri="{FF2B5EF4-FFF2-40B4-BE49-F238E27FC236}">
                <a16:creationId xmlns:a16="http://schemas.microsoft.com/office/drawing/2014/main" id="{BA1F50E3-2577-4BED-8906-B57A0FC7BCA3}"/>
              </a:ext>
            </a:extLst>
          </p:cNvPr>
          <p:cNvSpPr>
            <a:spLocks noChangeAspect="1"/>
          </p:cNvSpPr>
          <p:nvPr userDrawn="1"/>
        </p:nvSpPr>
        <p:spPr bwMode="auto">
          <a:xfrm rot="822727">
            <a:off x="244398" y="327585"/>
            <a:ext cx="256524" cy="216712"/>
          </a:xfrm>
          <a:custGeom>
            <a:avLst/>
            <a:gdLst>
              <a:gd name="connsiteX0" fmla="*/ 269370 w 599625"/>
              <a:gd name="connsiteY0" fmla="*/ 367491 h 506566"/>
              <a:gd name="connsiteX1" fmla="*/ 290588 w 599625"/>
              <a:gd name="connsiteY1" fmla="*/ 389596 h 506566"/>
              <a:gd name="connsiteX2" fmla="*/ 310883 w 599625"/>
              <a:gd name="connsiteY2" fmla="*/ 367491 h 506566"/>
              <a:gd name="connsiteX3" fmla="*/ 299813 w 599625"/>
              <a:gd name="connsiteY3" fmla="*/ 368412 h 506566"/>
              <a:gd name="connsiteX4" fmla="*/ 269370 w 599625"/>
              <a:gd name="connsiteY4" fmla="*/ 367491 h 506566"/>
              <a:gd name="connsiteX5" fmla="*/ 438188 w 599625"/>
              <a:gd name="connsiteY5" fmla="*/ 355517 h 506566"/>
              <a:gd name="connsiteX6" fmla="*/ 345015 w 599625"/>
              <a:gd name="connsiteY6" fmla="*/ 366570 h 506566"/>
              <a:gd name="connsiteX7" fmla="*/ 308115 w 599625"/>
              <a:gd name="connsiteY7" fmla="*/ 407095 h 506566"/>
              <a:gd name="connsiteX8" fmla="*/ 445568 w 599625"/>
              <a:gd name="connsiteY8" fmla="*/ 475251 h 506566"/>
              <a:gd name="connsiteX9" fmla="*/ 438188 w 599625"/>
              <a:gd name="connsiteY9" fmla="*/ 355517 h 506566"/>
              <a:gd name="connsiteX10" fmla="*/ 133762 w 599625"/>
              <a:gd name="connsiteY10" fmla="*/ 349991 h 506566"/>
              <a:gd name="connsiteX11" fmla="*/ 125460 w 599625"/>
              <a:gd name="connsiteY11" fmla="*/ 477093 h 506566"/>
              <a:gd name="connsiteX12" fmla="*/ 143910 w 599625"/>
              <a:gd name="connsiteY12" fmla="*/ 481698 h 506566"/>
              <a:gd name="connsiteX13" fmla="*/ 272138 w 599625"/>
              <a:gd name="connsiteY13" fmla="*/ 407095 h 506566"/>
              <a:gd name="connsiteX14" fmla="*/ 235237 w 599625"/>
              <a:gd name="connsiteY14" fmla="*/ 365649 h 506566"/>
              <a:gd name="connsiteX15" fmla="*/ 133762 w 599625"/>
              <a:gd name="connsiteY15" fmla="*/ 349991 h 506566"/>
              <a:gd name="connsiteX16" fmla="*/ 405900 w 599625"/>
              <a:gd name="connsiteY16" fmla="*/ 286440 h 506566"/>
              <a:gd name="connsiteX17" fmla="*/ 380070 w 599625"/>
              <a:gd name="connsiteY17" fmla="*/ 323281 h 506566"/>
              <a:gd name="connsiteX18" fmla="*/ 366233 w 599625"/>
              <a:gd name="connsiteY18" fmla="*/ 340781 h 506566"/>
              <a:gd name="connsiteX19" fmla="*/ 428963 w 599625"/>
              <a:gd name="connsiteY19" fmla="*/ 332492 h 506566"/>
              <a:gd name="connsiteX20" fmla="*/ 405900 w 599625"/>
              <a:gd name="connsiteY20" fmla="*/ 286440 h 506566"/>
              <a:gd name="connsiteX21" fmla="*/ 169740 w 599625"/>
              <a:gd name="connsiteY21" fmla="*/ 276309 h 506566"/>
              <a:gd name="connsiteX22" fmla="*/ 143910 w 599625"/>
              <a:gd name="connsiteY22" fmla="*/ 326966 h 506566"/>
              <a:gd name="connsiteX23" fmla="*/ 214020 w 599625"/>
              <a:gd name="connsiteY23" fmla="*/ 338939 h 506566"/>
              <a:gd name="connsiteX24" fmla="*/ 196492 w 599625"/>
              <a:gd name="connsiteY24" fmla="*/ 315913 h 506566"/>
              <a:gd name="connsiteX25" fmla="*/ 169740 w 599625"/>
              <a:gd name="connsiteY25" fmla="*/ 276309 h 506566"/>
              <a:gd name="connsiteX26" fmla="*/ 299813 w 599625"/>
              <a:gd name="connsiteY26" fmla="*/ 208160 h 506566"/>
              <a:gd name="connsiteX27" fmla="*/ 347822 w 599625"/>
              <a:gd name="connsiteY27" fmla="*/ 256021 h 506566"/>
              <a:gd name="connsiteX28" fmla="*/ 299813 w 599625"/>
              <a:gd name="connsiteY28" fmla="*/ 303882 h 506566"/>
              <a:gd name="connsiteX29" fmla="*/ 251804 w 599625"/>
              <a:gd name="connsiteY29" fmla="*/ 256021 h 506566"/>
              <a:gd name="connsiteX30" fmla="*/ 299813 w 599625"/>
              <a:gd name="connsiteY30" fmla="*/ 208160 h 506566"/>
              <a:gd name="connsiteX31" fmla="*/ 122692 w 599625"/>
              <a:gd name="connsiteY31" fmla="*/ 190653 h 506566"/>
              <a:gd name="connsiteX32" fmla="*/ 24907 w 599625"/>
              <a:gd name="connsiteY32" fmla="*/ 256046 h 506566"/>
              <a:gd name="connsiteX33" fmla="*/ 119002 w 599625"/>
              <a:gd name="connsiteY33" fmla="*/ 320518 h 506566"/>
              <a:gd name="connsiteX34" fmla="*/ 155902 w 599625"/>
              <a:gd name="connsiteY34" fmla="*/ 253283 h 506566"/>
              <a:gd name="connsiteX35" fmla="*/ 122692 w 599625"/>
              <a:gd name="connsiteY35" fmla="*/ 190653 h 506566"/>
              <a:gd name="connsiteX36" fmla="*/ 461250 w 599625"/>
              <a:gd name="connsiteY36" fmla="*/ 186048 h 506566"/>
              <a:gd name="connsiteX37" fmla="*/ 420660 w 599625"/>
              <a:gd name="connsiteY37" fmla="*/ 262494 h 506566"/>
              <a:gd name="connsiteX38" fmla="*/ 452948 w 599625"/>
              <a:gd name="connsiteY38" fmla="*/ 327887 h 506566"/>
              <a:gd name="connsiteX39" fmla="*/ 574718 w 599625"/>
              <a:gd name="connsiteY39" fmla="*/ 256046 h 506566"/>
              <a:gd name="connsiteX40" fmla="*/ 461250 w 599625"/>
              <a:gd name="connsiteY40" fmla="*/ 186048 h 506566"/>
              <a:gd name="connsiteX41" fmla="*/ 210330 w 599625"/>
              <a:gd name="connsiteY41" fmla="*/ 174074 h 506566"/>
              <a:gd name="connsiteX42" fmla="*/ 146677 w 599625"/>
              <a:gd name="connsiteY42" fmla="*/ 184206 h 506566"/>
              <a:gd name="connsiteX43" fmla="*/ 170662 w 599625"/>
              <a:gd name="connsiteY43" fmla="*/ 229336 h 506566"/>
              <a:gd name="connsiteX44" fmla="*/ 198337 w 599625"/>
              <a:gd name="connsiteY44" fmla="*/ 188811 h 506566"/>
              <a:gd name="connsiteX45" fmla="*/ 210330 w 599625"/>
              <a:gd name="connsiteY45" fmla="*/ 174074 h 506566"/>
              <a:gd name="connsiteX46" fmla="*/ 359775 w 599625"/>
              <a:gd name="connsiteY46" fmla="*/ 171311 h 506566"/>
              <a:gd name="connsiteX47" fmla="*/ 373613 w 599625"/>
              <a:gd name="connsiteY47" fmla="*/ 188811 h 506566"/>
              <a:gd name="connsiteX48" fmla="*/ 405900 w 599625"/>
              <a:gd name="connsiteY48" fmla="*/ 238547 h 506566"/>
              <a:gd name="connsiteX49" fmla="*/ 436343 w 599625"/>
              <a:gd name="connsiteY49" fmla="*/ 180521 h 506566"/>
              <a:gd name="connsiteX50" fmla="*/ 359775 w 599625"/>
              <a:gd name="connsiteY50" fmla="*/ 171311 h 506566"/>
              <a:gd name="connsiteX51" fmla="*/ 299813 w 599625"/>
              <a:gd name="connsiteY51" fmla="*/ 168548 h 506566"/>
              <a:gd name="connsiteX52" fmla="*/ 243540 w 599625"/>
              <a:gd name="connsiteY52" fmla="*/ 170390 h 506566"/>
              <a:gd name="connsiteX53" fmla="*/ 217710 w 599625"/>
              <a:gd name="connsiteY53" fmla="*/ 203547 h 506566"/>
              <a:gd name="connsiteX54" fmla="*/ 184500 w 599625"/>
              <a:gd name="connsiteY54" fmla="*/ 253283 h 506566"/>
              <a:gd name="connsiteX55" fmla="*/ 215865 w 599625"/>
              <a:gd name="connsiteY55" fmla="*/ 301177 h 506566"/>
              <a:gd name="connsiteX56" fmla="*/ 247230 w 599625"/>
              <a:gd name="connsiteY56" fmla="*/ 341702 h 506566"/>
              <a:gd name="connsiteX57" fmla="*/ 299813 w 599625"/>
              <a:gd name="connsiteY57" fmla="*/ 343544 h 506566"/>
              <a:gd name="connsiteX58" fmla="*/ 333023 w 599625"/>
              <a:gd name="connsiteY58" fmla="*/ 342623 h 506566"/>
              <a:gd name="connsiteX59" fmla="*/ 359775 w 599625"/>
              <a:gd name="connsiteY59" fmla="*/ 308545 h 506566"/>
              <a:gd name="connsiteX60" fmla="*/ 392063 w 599625"/>
              <a:gd name="connsiteY60" fmla="*/ 262494 h 506566"/>
              <a:gd name="connsiteX61" fmla="*/ 353318 w 599625"/>
              <a:gd name="connsiteY61" fmla="*/ 202626 h 506566"/>
              <a:gd name="connsiteX62" fmla="*/ 327488 w 599625"/>
              <a:gd name="connsiteY62" fmla="*/ 169469 h 506566"/>
              <a:gd name="connsiteX63" fmla="*/ 299813 w 599625"/>
              <a:gd name="connsiteY63" fmla="*/ 168548 h 506566"/>
              <a:gd name="connsiteX64" fmla="*/ 286898 w 599625"/>
              <a:gd name="connsiteY64" fmla="*/ 122497 h 506566"/>
              <a:gd name="connsiteX65" fmla="*/ 265680 w 599625"/>
              <a:gd name="connsiteY65" fmla="*/ 144601 h 506566"/>
              <a:gd name="connsiteX66" fmla="*/ 299813 w 599625"/>
              <a:gd name="connsiteY66" fmla="*/ 144601 h 506566"/>
              <a:gd name="connsiteX67" fmla="*/ 307193 w 599625"/>
              <a:gd name="connsiteY67" fmla="*/ 144601 h 506566"/>
              <a:gd name="connsiteX68" fmla="*/ 286898 w 599625"/>
              <a:gd name="connsiteY68" fmla="*/ 122497 h 506566"/>
              <a:gd name="connsiteX69" fmla="*/ 434498 w 599625"/>
              <a:gd name="connsiteY69" fmla="*/ 30394 h 506566"/>
              <a:gd name="connsiteX70" fmla="*/ 305348 w 599625"/>
              <a:gd name="connsiteY70" fmla="*/ 105918 h 506566"/>
              <a:gd name="connsiteX71" fmla="*/ 339480 w 599625"/>
              <a:gd name="connsiteY71" fmla="*/ 145522 h 506566"/>
              <a:gd name="connsiteX72" fmla="*/ 445568 w 599625"/>
              <a:gd name="connsiteY72" fmla="*/ 157496 h 506566"/>
              <a:gd name="connsiteX73" fmla="*/ 452948 w 599625"/>
              <a:gd name="connsiteY73" fmla="*/ 34999 h 506566"/>
              <a:gd name="connsiteX74" fmla="*/ 434498 w 599625"/>
              <a:gd name="connsiteY74" fmla="*/ 30394 h 506566"/>
              <a:gd name="connsiteX75" fmla="*/ 140220 w 599625"/>
              <a:gd name="connsiteY75" fmla="*/ 24868 h 506566"/>
              <a:gd name="connsiteX76" fmla="*/ 124537 w 599625"/>
              <a:gd name="connsiteY76" fmla="*/ 28552 h 506566"/>
              <a:gd name="connsiteX77" fmla="*/ 122692 w 599625"/>
              <a:gd name="connsiteY77" fmla="*/ 123418 h 506566"/>
              <a:gd name="connsiteX78" fmla="*/ 136530 w 599625"/>
              <a:gd name="connsiteY78" fmla="*/ 161180 h 506566"/>
              <a:gd name="connsiteX79" fmla="*/ 231547 w 599625"/>
              <a:gd name="connsiteY79" fmla="*/ 147364 h 506566"/>
              <a:gd name="connsiteX80" fmla="*/ 270293 w 599625"/>
              <a:gd name="connsiteY80" fmla="*/ 104997 h 506566"/>
              <a:gd name="connsiteX81" fmla="*/ 140220 w 599625"/>
              <a:gd name="connsiteY81" fmla="*/ 24868 h 506566"/>
              <a:gd name="connsiteX82" fmla="*/ 140220 w 599625"/>
              <a:gd name="connsiteY82" fmla="*/ 0 h 506566"/>
              <a:gd name="connsiteX83" fmla="*/ 287820 w 599625"/>
              <a:gd name="connsiteY83" fmla="*/ 87498 h 506566"/>
              <a:gd name="connsiteX84" fmla="*/ 434498 w 599625"/>
              <a:gd name="connsiteY84" fmla="*/ 5526 h 506566"/>
              <a:gd name="connsiteX85" fmla="*/ 467708 w 599625"/>
              <a:gd name="connsiteY85" fmla="*/ 15657 h 506566"/>
              <a:gd name="connsiteX86" fmla="*/ 470475 w 599625"/>
              <a:gd name="connsiteY86" fmla="*/ 163022 h 506566"/>
              <a:gd name="connsiteX87" fmla="*/ 599625 w 599625"/>
              <a:gd name="connsiteY87" fmla="*/ 256046 h 506566"/>
              <a:gd name="connsiteX88" fmla="*/ 462173 w 599625"/>
              <a:gd name="connsiteY88" fmla="*/ 350912 h 506566"/>
              <a:gd name="connsiteX89" fmla="*/ 459405 w 599625"/>
              <a:gd name="connsiteY89" fmla="*/ 495514 h 506566"/>
              <a:gd name="connsiteX90" fmla="*/ 428963 w 599625"/>
              <a:gd name="connsiteY90" fmla="*/ 504724 h 506566"/>
              <a:gd name="connsiteX91" fmla="*/ 289665 w 599625"/>
              <a:gd name="connsiteY91" fmla="*/ 424595 h 506566"/>
              <a:gd name="connsiteX92" fmla="*/ 143910 w 599625"/>
              <a:gd name="connsiteY92" fmla="*/ 506566 h 506566"/>
              <a:gd name="connsiteX93" fmla="*/ 110700 w 599625"/>
              <a:gd name="connsiteY93" fmla="*/ 496435 h 506566"/>
              <a:gd name="connsiteX94" fmla="*/ 109777 w 599625"/>
              <a:gd name="connsiteY94" fmla="*/ 343544 h 506566"/>
              <a:gd name="connsiteX95" fmla="*/ 0 w 599625"/>
              <a:gd name="connsiteY95" fmla="*/ 256046 h 506566"/>
              <a:gd name="connsiteX96" fmla="*/ 112545 w 599625"/>
              <a:gd name="connsiteY96" fmla="*/ 167627 h 506566"/>
              <a:gd name="connsiteX97" fmla="*/ 98707 w 599625"/>
              <a:gd name="connsiteY97" fmla="*/ 130786 h 506566"/>
              <a:gd name="connsiteX98" fmla="*/ 109777 w 599625"/>
              <a:gd name="connsiteY98" fmla="*/ 9210 h 506566"/>
              <a:gd name="connsiteX99" fmla="*/ 140220 w 599625"/>
              <a:gd name="connsiteY99" fmla="*/ 0 h 5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99625" h="506566">
                <a:moveTo>
                  <a:pt x="269370" y="367491"/>
                </a:moveTo>
                <a:cubicBezTo>
                  <a:pt x="275828" y="375780"/>
                  <a:pt x="283208" y="383148"/>
                  <a:pt x="290588" y="389596"/>
                </a:cubicBezTo>
                <a:cubicBezTo>
                  <a:pt x="297045" y="383148"/>
                  <a:pt x="304425" y="375780"/>
                  <a:pt x="310883" y="367491"/>
                </a:cubicBezTo>
                <a:cubicBezTo>
                  <a:pt x="307193" y="368412"/>
                  <a:pt x="303503" y="368412"/>
                  <a:pt x="299813" y="368412"/>
                </a:cubicBezTo>
                <a:cubicBezTo>
                  <a:pt x="289665" y="368412"/>
                  <a:pt x="279518" y="367491"/>
                  <a:pt x="269370" y="367491"/>
                </a:cubicBezTo>
                <a:close/>
                <a:moveTo>
                  <a:pt x="438188" y="355517"/>
                </a:moveTo>
                <a:cubicBezTo>
                  <a:pt x="408668" y="361044"/>
                  <a:pt x="377303" y="364728"/>
                  <a:pt x="345015" y="366570"/>
                </a:cubicBezTo>
                <a:cubicBezTo>
                  <a:pt x="333023" y="381306"/>
                  <a:pt x="320108" y="395122"/>
                  <a:pt x="308115" y="407095"/>
                </a:cubicBezTo>
                <a:cubicBezTo>
                  <a:pt x="370845" y="466962"/>
                  <a:pt x="424350" y="489988"/>
                  <a:pt x="445568" y="475251"/>
                </a:cubicBezTo>
                <a:cubicBezTo>
                  <a:pt x="464018" y="462357"/>
                  <a:pt x="461250" y="417226"/>
                  <a:pt x="438188" y="355517"/>
                </a:cubicBezTo>
                <a:close/>
                <a:moveTo>
                  <a:pt x="133762" y="349991"/>
                </a:moveTo>
                <a:cubicBezTo>
                  <a:pt x="107932" y="413542"/>
                  <a:pt x="105165" y="462357"/>
                  <a:pt x="125460" y="477093"/>
                </a:cubicBezTo>
                <a:cubicBezTo>
                  <a:pt x="130072" y="480777"/>
                  <a:pt x="135607" y="481698"/>
                  <a:pt x="143910" y="481698"/>
                </a:cubicBezTo>
                <a:cubicBezTo>
                  <a:pt x="171585" y="481698"/>
                  <a:pt x="219555" y="456831"/>
                  <a:pt x="272138" y="407095"/>
                </a:cubicBezTo>
                <a:cubicBezTo>
                  <a:pt x="260145" y="394201"/>
                  <a:pt x="247230" y="380385"/>
                  <a:pt x="235237" y="365649"/>
                </a:cubicBezTo>
                <a:cubicBezTo>
                  <a:pt x="199260" y="362886"/>
                  <a:pt x="165127" y="357360"/>
                  <a:pt x="133762" y="349991"/>
                </a:cubicBezTo>
                <a:close/>
                <a:moveTo>
                  <a:pt x="405900" y="286440"/>
                </a:moveTo>
                <a:cubicBezTo>
                  <a:pt x="397598" y="298414"/>
                  <a:pt x="388373" y="311308"/>
                  <a:pt x="380070" y="323281"/>
                </a:cubicBezTo>
                <a:cubicBezTo>
                  <a:pt x="375458" y="328808"/>
                  <a:pt x="370845" y="335255"/>
                  <a:pt x="366233" y="340781"/>
                </a:cubicBezTo>
                <a:cubicBezTo>
                  <a:pt x="388373" y="338939"/>
                  <a:pt x="409590" y="336176"/>
                  <a:pt x="428963" y="332492"/>
                </a:cubicBezTo>
                <a:cubicBezTo>
                  <a:pt x="422505" y="317755"/>
                  <a:pt x="414203" y="302098"/>
                  <a:pt x="405900" y="286440"/>
                </a:cubicBezTo>
                <a:close/>
                <a:moveTo>
                  <a:pt x="169740" y="276309"/>
                </a:moveTo>
                <a:cubicBezTo>
                  <a:pt x="159592" y="293809"/>
                  <a:pt x="151290" y="311308"/>
                  <a:pt x="143910" y="326966"/>
                </a:cubicBezTo>
                <a:cubicBezTo>
                  <a:pt x="165127" y="332492"/>
                  <a:pt x="188190" y="336176"/>
                  <a:pt x="214020" y="338939"/>
                </a:cubicBezTo>
                <a:cubicBezTo>
                  <a:pt x="207562" y="331571"/>
                  <a:pt x="202027" y="323281"/>
                  <a:pt x="196492" y="315913"/>
                </a:cubicBezTo>
                <a:cubicBezTo>
                  <a:pt x="187267" y="302098"/>
                  <a:pt x="178042" y="289203"/>
                  <a:pt x="169740" y="276309"/>
                </a:cubicBezTo>
                <a:close/>
                <a:moveTo>
                  <a:pt x="299813" y="208160"/>
                </a:moveTo>
                <a:cubicBezTo>
                  <a:pt x="326328" y="208160"/>
                  <a:pt x="347822" y="229588"/>
                  <a:pt x="347822" y="256021"/>
                </a:cubicBezTo>
                <a:cubicBezTo>
                  <a:pt x="347822" y="282454"/>
                  <a:pt x="326328" y="303882"/>
                  <a:pt x="299813" y="303882"/>
                </a:cubicBezTo>
                <a:cubicBezTo>
                  <a:pt x="273298" y="303882"/>
                  <a:pt x="251804" y="282454"/>
                  <a:pt x="251804" y="256021"/>
                </a:cubicBezTo>
                <a:cubicBezTo>
                  <a:pt x="251804" y="229588"/>
                  <a:pt x="273298" y="208160"/>
                  <a:pt x="299813" y="208160"/>
                </a:cubicBezTo>
                <a:close/>
                <a:moveTo>
                  <a:pt x="122692" y="190653"/>
                </a:moveTo>
                <a:cubicBezTo>
                  <a:pt x="60885" y="207231"/>
                  <a:pt x="24907" y="233021"/>
                  <a:pt x="24907" y="256046"/>
                </a:cubicBezTo>
                <a:cubicBezTo>
                  <a:pt x="24907" y="279072"/>
                  <a:pt x="59962" y="303940"/>
                  <a:pt x="119002" y="320518"/>
                </a:cubicBezTo>
                <a:cubicBezTo>
                  <a:pt x="130072" y="298414"/>
                  <a:pt x="142065" y="275388"/>
                  <a:pt x="155902" y="253283"/>
                </a:cubicBezTo>
                <a:cubicBezTo>
                  <a:pt x="142987" y="232100"/>
                  <a:pt x="131917" y="210916"/>
                  <a:pt x="122692" y="190653"/>
                </a:cubicBezTo>
                <a:close/>
                <a:moveTo>
                  <a:pt x="461250" y="186048"/>
                </a:moveTo>
                <a:cubicBezTo>
                  <a:pt x="450180" y="210916"/>
                  <a:pt x="436343" y="236705"/>
                  <a:pt x="420660" y="262494"/>
                </a:cubicBezTo>
                <a:cubicBezTo>
                  <a:pt x="432653" y="284598"/>
                  <a:pt x="443723" y="306703"/>
                  <a:pt x="452948" y="327887"/>
                </a:cubicBezTo>
                <a:cubicBezTo>
                  <a:pt x="528593" y="310387"/>
                  <a:pt x="574718" y="282756"/>
                  <a:pt x="574718" y="256046"/>
                </a:cubicBezTo>
                <a:cubicBezTo>
                  <a:pt x="574718" y="230258"/>
                  <a:pt x="532283" y="203547"/>
                  <a:pt x="461250" y="186048"/>
                </a:cubicBezTo>
                <a:close/>
                <a:moveTo>
                  <a:pt x="210330" y="174074"/>
                </a:moveTo>
                <a:cubicBezTo>
                  <a:pt x="187267" y="176837"/>
                  <a:pt x="166050" y="180521"/>
                  <a:pt x="146677" y="184206"/>
                </a:cubicBezTo>
                <a:cubicBezTo>
                  <a:pt x="154057" y="198942"/>
                  <a:pt x="161437" y="214600"/>
                  <a:pt x="170662" y="229336"/>
                </a:cubicBezTo>
                <a:cubicBezTo>
                  <a:pt x="178965" y="215521"/>
                  <a:pt x="188190" y="202626"/>
                  <a:pt x="198337" y="188811"/>
                </a:cubicBezTo>
                <a:cubicBezTo>
                  <a:pt x="202027" y="184206"/>
                  <a:pt x="205717" y="178679"/>
                  <a:pt x="210330" y="174074"/>
                </a:cubicBezTo>
                <a:close/>
                <a:moveTo>
                  <a:pt x="359775" y="171311"/>
                </a:moveTo>
                <a:cubicBezTo>
                  <a:pt x="364388" y="176837"/>
                  <a:pt x="369000" y="182364"/>
                  <a:pt x="373613" y="188811"/>
                </a:cubicBezTo>
                <a:cubicBezTo>
                  <a:pt x="384683" y="204468"/>
                  <a:pt x="395753" y="221968"/>
                  <a:pt x="405900" y="238547"/>
                </a:cubicBezTo>
                <a:cubicBezTo>
                  <a:pt x="417893" y="218284"/>
                  <a:pt x="428040" y="198942"/>
                  <a:pt x="436343" y="180521"/>
                </a:cubicBezTo>
                <a:cubicBezTo>
                  <a:pt x="413280" y="176837"/>
                  <a:pt x="387450" y="173153"/>
                  <a:pt x="359775" y="171311"/>
                </a:cubicBezTo>
                <a:close/>
                <a:moveTo>
                  <a:pt x="299813" y="168548"/>
                </a:moveTo>
                <a:cubicBezTo>
                  <a:pt x="280440" y="168548"/>
                  <a:pt x="261990" y="169469"/>
                  <a:pt x="243540" y="170390"/>
                </a:cubicBezTo>
                <a:cubicBezTo>
                  <a:pt x="235237" y="181442"/>
                  <a:pt x="226935" y="192495"/>
                  <a:pt x="217710" y="203547"/>
                </a:cubicBezTo>
                <a:cubicBezTo>
                  <a:pt x="205717" y="220126"/>
                  <a:pt x="194647" y="236705"/>
                  <a:pt x="184500" y="253283"/>
                </a:cubicBezTo>
                <a:cubicBezTo>
                  <a:pt x="193725" y="268941"/>
                  <a:pt x="204795" y="285519"/>
                  <a:pt x="215865" y="301177"/>
                </a:cubicBezTo>
                <a:cubicBezTo>
                  <a:pt x="226935" y="315913"/>
                  <a:pt x="237082" y="328808"/>
                  <a:pt x="247230" y="341702"/>
                </a:cubicBezTo>
                <a:cubicBezTo>
                  <a:pt x="263835" y="342623"/>
                  <a:pt x="281363" y="343544"/>
                  <a:pt x="299813" y="343544"/>
                </a:cubicBezTo>
                <a:cubicBezTo>
                  <a:pt x="310883" y="343544"/>
                  <a:pt x="321953" y="343544"/>
                  <a:pt x="333023" y="342623"/>
                </a:cubicBezTo>
                <a:cubicBezTo>
                  <a:pt x="342248" y="331571"/>
                  <a:pt x="350550" y="320518"/>
                  <a:pt x="359775" y="308545"/>
                </a:cubicBezTo>
                <a:cubicBezTo>
                  <a:pt x="371768" y="292887"/>
                  <a:pt x="381915" y="277230"/>
                  <a:pt x="392063" y="262494"/>
                </a:cubicBezTo>
                <a:cubicBezTo>
                  <a:pt x="380070" y="243152"/>
                  <a:pt x="368078" y="222889"/>
                  <a:pt x="353318" y="202626"/>
                </a:cubicBezTo>
                <a:cubicBezTo>
                  <a:pt x="345015" y="191574"/>
                  <a:pt x="335790" y="179600"/>
                  <a:pt x="327488" y="169469"/>
                </a:cubicBezTo>
                <a:cubicBezTo>
                  <a:pt x="318263" y="168548"/>
                  <a:pt x="309038" y="168548"/>
                  <a:pt x="299813" y="168548"/>
                </a:cubicBezTo>
                <a:close/>
                <a:moveTo>
                  <a:pt x="286898" y="122497"/>
                </a:moveTo>
                <a:cubicBezTo>
                  <a:pt x="280440" y="129865"/>
                  <a:pt x="273060" y="137233"/>
                  <a:pt x="265680" y="144601"/>
                </a:cubicBezTo>
                <a:cubicBezTo>
                  <a:pt x="277673" y="144601"/>
                  <a:pt x="288743" y="144601"/>
                  <a:pt x="299813" y="144601"/>
                </a:cubicBezTo>
                <a:cubicBezTo>
                  <a:pt x="302580" y="144601"/>
                  <a:pt x="304425" y="144601"/>
                  <a:pt x="307193" y="144601"/>
                </a:cubicBezTo>
                <a:cubicBezTo>
                  <a:pt x="300735" y="136312"/>
                  <a:pt x="294278" y="129865"/>
                  <a:pt x="286898" y="122497"/>
                </a:cubicBezTo>
                <a:close/>
                <a:moveTo>
                  <a:pt x="434498" y="30394"/>
                </a:moveTo>
                <a:cubicBezTo>
                  <a:pt x="405900" y="30394"/>
                  <a:pt x="357930" y="56183"/>
                  <a:pt x="305348" y="105918"/>
                </a:cubicBezTo>
                <a:cubicBezTo>
                  <a:pt x="316418" y="117891"/>
                  <a:pt x="328410" y="130786"/>
                  <a:pt x="339480" y="145522"/>
                </a:cubicBezTo>
                <a:cubicBezTo>
                  <a:pt x="376380" y="147364"/>
                  <a:pt x="412358" y="151049"/>
                  <a:pt x="445568" y="157496"/>
                </a:cubicBezTo>
                <a:cubicBezTo>
                  <a:pt x="470475" y="95787"/>
                  <a:pt x="472320" y="49735"/>
                  <a:pt x="452948" y="34999"/>
                </a:cubicBezTo>
                <a:cubicBezTo>
                  <a:pt x="448335" y="32236"/>
                  <a:pt x="441878" y="30394"/>
                  <a:pt x="434498" y="30394"/>
                </a:cubicBezTo>
                <a:close/>
                <a:moveTo>
                  <a:pt x="140220" y="24868"/>
                </a:moveTo>
                <a:cubicBezTo>
                  <a:pt x="133762" y="24868"/>
                  <a:pt x="128227" y="25789"/>
                  <a:pt x="124537" y="28552"/>
                </a:cubicBezTo>
                <a:cubicBezTo>
                  <a:pt x="108855" y="40525"/>
                  <a:pt x="107932" y="75524"/>
                  <a:pt x="122692" y="123418"/>
                </a:cubicBezTo>
                <a:cubicBezTo>
                  <a:pt x="126382" y="135391"/>
                  <a:pt x="130995" y="148285"/>
                  <a:pt x="136530" y="161180"/>
                </a:cubicBezTo>
                <a:cubicBezTo>
                  <a:pt x="166050" y="154733"/>
                  <a:pt x="198337" y="150127"/>
                  <a:pt x="231547" y="147364"/>
                </a:cubicBezTo>
                <a:cubicBezTo>
                  <a:pt x="244462" y="131707"/>
                  <a:pt x="257378" y="117891"/>
                  <a:pt x="270293" y="104997"/>
                </a:cubicBezTo>
                <a:cubicBezTo>
                  <a:pt x="215865" y="51577"/>
                  <a:pt x="167895" y="24868"/>
                  <a:pt x="140220" y="24868"/>
                </a:cubicBezTo>
                <a:close/>
                <a:moveTo>
                  <a:pt x="140220" y="0"/>
                </a:moveTo>
                <a:cubicBezTo>
                  <a:pt x="178965" y="0"/>
                  <a:pt x="232470" y="33157"/>
                  <a:pt x="287820" y="87498"/>
                </a:cubicBezTo>
                <a:cubicBezTo>
                  <a:pt x="342248" y="36841"/>
                  <a:pt x="395753" y="5526"/>
                  <a:pt x="434498" y="5526"/>
                </a:cubicBezTo>
                <a:cubicBezTo>
                  <a:pt x="447413" y="5526"/>
                  <a:pt x="458483" y="9210"/>
                  <a:pt x="467708" y="15657"/>
                </a:cubicBezTo>
                <a:cubicBezTo>
                  <a:pt x="500918" y="39604"/>
                  <a:pt x="496305" y="97629"/>
                  <a:pt x="470475" y="163022"/>
                </a:cubicBezTo>
                <a:cubicBezTo>
                  <a:pt x="545198" y="181442"/>
                  <a:pt x="599625" y="212758"/>
                  <a:pt x="599625" y="256046"/>
                </a:cubicBezTo>
                <a:cubicBezTo>
                  <a:pt x="599625" y="301177"/>
                  <a:pt x="541508" y="332492"/>
                  <a:pt x="462173" y="350912"/>
                </a:cubicBezTo>
                <a:cubicBezTo>
                  <a:pt x="487080" y="416305"/>
                  <a:pt x="491693" y="472488"/>
                  <a:pt x="459405" y="495514"/>
                </a:cubicBezTo>
                <a:cubicBezTo>
                  <a:pt x="451103" y="501040"/>
                  <a:pt x="440955" y="504724"/>
                  <a:pt x="428963" y="504724"/>
                </a:cubicBezTo>
                <a:cubicBezTo>
                  <a:pt x="392985" y="504724"/>
                  <a:pt x="342248" y="474330"/>
                  <a:pt x="289665" y="424595"/>
                </a:cubicBezTo>
                <a:cubicBezTo>
                  <a:pt x="235237" y="476172"/>
                  <a:pt x="181732" y="506566"/>
                  <a:pt x="143910" y="506566"/>
                </a:cubicBezTo>
                <a:cubicBezTo>
                  <a:pt x="130995" y="506566"/>
                  <a:pt x="119925" y="502882"/>
                  <a:pt x="110700" y="496435"/>
                </a:cubicBezTo>
                <a:cubicBezTo>
                  <a:pt x="76567" y="471567"/>
                  <a:pt x="82102" y="411700"/>
                  <a:pt x="109777" y="343544"/>
                </a:cubicBezTo>
                <a:cubicBezTo>
                  <a:pt x="45202" y="325124"/>
                  <a:pt x="0" y="295651"/>
                  <a:pt x="0" y="256046"/>
                </a:cubicBezTo>
                <a:cubicBezTo>
                  <a:pt x="0" y="216442"/>
                  <a:pt x="46125" y="186048"/>
                  <a:pt x="112545" y="167627"/>
                </a:cubicBezTo>
                <a:cubicBezTo>
                  <a:pt x="107010" y="154733"/>
                  <a:pt x="102397" y="142759"/>
                  <a:pt x="98707" y="130786"/>
                </a:cubicBezTo>
                <a:cubicBezTo>
                  <a:pt x="80257" y="69077"/>
                  <a:pt x="83947" y="27631"/>
                  <a:pt x="109777" y="9210"/>
                </a:cubicBezTo>
                <a:cubicBezTo>
                  <a:pt x="118080" y="2763"/>
                  <a:pt x="128227" y="0"/>
                  <a:pt x="140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" name="标题占位符 6">
            <a:extLst>
              <a:ext uri="{FF2B5EF4-FFF2-40B4-BE49-F238E27FC236}">
                <a16:creationId xmlns:a16="http://schemas.microsoft.com/office/drawing/2014/main" id="{4605C8C4-7750-4F66-AE93-754B0120D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119" y="353401"/>
            <a:ext cx="10515600" cy="332399"/>
          </a:xfrm>
          <a:prstGeom prst="rect">
            <a:avLst/>
          </a:prstGeom>
          <a:noFill/>
        </p:spPr>
        <p:txBody>
          <a:bodyPr wrap="square" lIns="0" tIns="0" rIns="360000" bIns="0" anchor="ctr" anchorCtr="0">
            <a:sp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E993634E-FF9F-411C-B714-F9ACE8973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11582400" cy="5676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dirty="0"/>
              <a:t>Edit Master text styles</a:t>
            </a:r>
            <a:endParaRPr lang="zh-CN" altLang="en-US" dirty="0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dirty="0"/>
              <a:t>Second level</a:t>
            </a:r>
            <a:endParaRPr lang="zh-CN" altLang="en-US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dirty="0"/>
              <a:t>Third</a:t>
            </a:r>
            <a:r>
              <a:rPr lang="zh-CN" altLang="en-US" dirty="0"/>
              <a:t> </a:t>
            </a:r>
            <a:r>
              <a:rPr lang="en-US" altLang="zh-CN" dirty="0"/>
              <a:t>level</a:t>
            </a:r>
            <a:endParaRPr lang="zh-CN" altLang="en-US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dirty="0"/>
              <a:t>Fourth</a:t>
            </a:r>
            <a:r>
              <a:rPr lang="zh-CN" altLang="en-US" dirty="0"/>
              <a:t> </a:t>
            </a:r>
            <a:r>
              <a:rPr lang="en-US" altLang="zh-CN" dirty="0"/>
              <a:t>level</a:t>
            </a:r>
            <a:endParaRPr lang="zh-CN" altLang="en-US" dirty="0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dirty="0"/>
              <a:t>Fifth</a:t>
            </a:r>
            <a:r>
              <a:rPr lang="zh-CN" altLang="en-US" dirty="0"/>
              <a:t> </a:t>
            </a:r>
            <a:r>
              <a:rPr lang="en-US" altLang="zh-CN" dirty="0"/>
              <a:t>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43874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20" r:id="rId2"/>
    <p:sldLayoutId id="2147483721" r:id="rId3"/>
    <p:sldLayoutId id="2147483722" r:id="rId4"/>
    <p:sldLayoutId id="2147483655" r:id="rId5"/>
    <p:sldLayoutId id="2147483724" r:id="rId6"/>
    <p:sldLayoutId id="2147483727" r:id="rId7"/>
    <p:sldLayoutId id="2147483723" r:id="rId8"/>
    <p:sldLayoutId id="2147483663" r:id="rId9"/>
    <p:sldLayoutId id="2147483725" r:id="rId10"/>
    <p:sldLayoutId id="2147483674" r:id="rId11"/>
    <p:sldLayoutId id="2147483662" r:id="rId12"/>
    <p:sldLayoutId id="2147483661" r:id="rId13"/>
    <p:sldLayoutId id="2147483668" r:id="rId14"/>
    <p:sldLayoutId id="2147483665" r:id="rId15"/>
    <p:sldLayoutId id="2147483667" r:id="rId16"/>
    <p:sldLayoutId id="2147483729" r:id="rId17"/>
    <p:sldLayoutId id="2147483684" r:id="rId18"/>
    <p:sldLayoutId id="2147483670" r:id="rId19"/>
    <p:sldLayoutId id="2147483669" r:id="rId20"/>
    <p:sldLayoutId id="2147483679" r:id="rId21"/>
    <p:sldLayoutId id="2147483680" r:id="rId22"/>
    <p:sldLayoutId id="2147483730" r:id="rId23"/>
    <p:sldLayoutId id="2147483683" r:id="rId24"/>
    <p:sldLayoutId id="2147483686" r:id="rId25"/>
    <p:sldLayoutId id="2147483688" r:id="rId26"/>
    <p:sldLayoutId id="2147483671" r:id="rId2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CN" altLang="en-US" sz="2400" b="1" kern="1200" dirty="0" smtClean="0"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4">
                  <a:lumMod val="100000"/>
                </a:schemeClr>
              </a:gs>
            </a:gsLst>
            <a:lin ang="5400000" scaled="1"/>
          </a:gradFill>
          <a:latin typeface="+mn-lt"/>
          <a:ea typeface="+mn-ea"/>
          <a:cs typeface="+mn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marR="0" indent="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marR="0" indent="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marR="0" indent="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marR="0" indent="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 userDrawn="1">
          <p15:clr>
            <a:srgbClr val="F26B43"/>
          </p15:clr>
        </p15:guide>
        <p15:guide id="2" pos="7488" userDrawn="1">
          <p15:clr>
            <a:srgbClr val="F26B43"/>
          </p15:clr>
        </p15:guide>
        <p15:guide id="3" orient="horz" pos="432" userDrawn="1">
          <p15:clr>
            <a:srgbClr val="F26B43"/>
          </p15:clr>
        </p15:guide>
        <p15:guide id="4" orient="horz" pos="472" userDrawn="1">
          <p15:clr>
            <a:srgbClr val="F26B43"/>
          </p15:clr>
        </p15:guide>
        <p15:guide id="5" orient="horz" pos="4104" userDrawn="1">
          <p15:clr>
            <a:srgbClr val="F26B43"/>
          </p15:clr>
        </p15:guide>
        <p15:guide id="6" orient="horz" pos="4056" userDrawn="1">
          <p15:clr>
            <a:srgbClr val="F26B43"/>
          </p15:clr>
        </p15:guide>
        <p15:guide id="7" pos="415" userDrawn="1">
          <p15:clr>
            <a:srgbClr val="F26B43"/>
          </p15:clr>
        </p15:guide>
        <p15:guide id="8" pos="726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49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64">
          <p15:clr>
            <a:srgbClr val="F26B43"/>
          </p15:clr>
        </p15:guide>
        <p15:guide id="2" pos="3840">
          <p15:clr>
            <a:srgbClr val="F26B43"/>
          </p15:clr>
        </p15:guide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432">
          <p15:clr>
            <a:srgbClr val="F26B43"/>
          </p15:clr>
        </p15:guide>
        <p15:guide id="6" orient="horz" pos="472">
          <p15:clr>
            <a:srgbClr val="F26B43"/>
          </p15:clr>
        </p15:guide>
        <p15:guide id="7" orient="horz" pos="4104">
          <p15:clr>
            <a:srgbClr val="F26B43"/>
          </p15:clr>
        </p15:guide>
        <p15:guide id="8" orient="horz" pos="40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jpe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jpg"/><Relationship Id="rId5" Type="http://schemas.openxmlformats.org/officeDocument/2006/relationships/image" Target="../media/image39.jpg"/><Relationship Id="rId4" Type="http://schemas.openxmlformats.org/officeDocument/2006/relationships/image" Target="../media/image1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suo.im/4pKLel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suo.im/4MjPtg" TargetMode="External"/><Relationship Id="rId4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标题 24">
            <a:extLst>
              <a:ext uri="{FF2B5EF4-FFF2-40B4-BE49-F238E27FC236}">
                <a16:creationId xmlns:a16="http://schemas.microsoft.com/office/drawing/2014/main" id="{1362B08E-06FA-48EB-A09E-FC85A1D6C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96" y="1852624"/>
            <a:ext cx="7335341" cy="997196"/>
          </a:xfrm>
        </p:spPr>
        <p:txBody>
          <a:bodyPr/>
          <a:lstStyle/>
          <a:p>
            <a:r>
              <a:rPr lang="zh-CN" altLang="en-US" dirty="0"/>
              <a:t>毕业答辩</a:t>
            </a:r>
            <a:r>
              <a:rPr lang="en-US" altLang="zh-CN" dirty="0"/>
              <a:t>PPT</a:t>
            </a:r>
            <a:r>
              <a:rPr lang="zh-CN" altLang="en-US" dirty="0"/>
              <a:t>模板</a:t>
            </a:r>
          </a:p>
        </p:txBody>
      </p:sp>
      <p:sp>
        <p:nvSpPr>
          <p:cNvPr id="26" name="文本占位符 25">
            <a:extLst>
              <a:ext uri="{FF2B5EF4-FFF2-40B4-BE49-F238E27FC236}">
                <a16:creationId xmlns:a16="http://schemas.microsoft.com/office/drawing/2014/main" id="{51A9598E-DE98-4B4C-BA34-063CB51A62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637" y="3060839"/>
            <a:ext cx="7273456" cy="249299"/>
          </a:xfrm>
        </p:spPr>
        <p:txBody>
          <a:bodyPr/>
          <a:lstStyle/>
          <a:p>
            <a:r>
              <a:rPr lang="en-US" altLang="zh-CN" dirty="0"/>
              <a:t>SLIDE TEMPLATE OF GRADUATION REPLY </a:t>
            </a:r>
            <a:endParaRPr lang="zh-CN" altLang="en-US" dirty="0"/>
          </a:p>
        </p:txBody>
      </p:sp>
      <p:sp>
        <p:nvSpPr>
          <p:cNvPr id="27" name="文本占位符 26">
            <a:extLst>
              <a:ext uri="{FF2B5EF4-FFF2-40B4-BE49-F238E27FC236}">
                <a16:creationId xmlns:a16="http://schemas.microsoft.com/office/drawing/2014/main" id="{38BF03B3-D16E-4DB8-A396-A21EF346B8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1219" y="3658129"/>
            <a:ext cx="2579956" cy="249299"/>
          </a:xfrm>
        </p:spPr>
        <p:txBody>
          <a:bodyPr/>
          <a:lstStyle/>
          <a:p>
            <a:r>
              <a:rPr lang="zh-CN" altLang="en-US" dirty="0"/>
              <a:t>答辩人：</a:t>
            </a:r>
            <a:r>
              <a:rPr lang="en-US" altLang="zh-CN" dirty="0"/>
              <a:t>CHERRY</a:t>
            </a:r>
            <a:endParaRPr lang="zh-CN" altLang="en-US" dirty="0"/>
          </a:p>
        </p:txBody>
      </p:sp>
      <p:sp>
        <p:nvSpPr>
          <p:cNvPr id="28" name="文本占位符 27">
            <a:extLst>
              <a:ext uri="{FF2B5EF4-FFF2-40B4-BE49-F238E27FC236}">
                <a16:creationId xmlns:a16="http://schemas.microsoft.com/office/drawing/2014/main" id="{9D312ADD-E2A2-4304-88C6-5B1A0EB9B7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64796" y="3655898"/>
            <a:ext cx="2579956" cy="249299"/>
          </a:xfrm>
        </p:spPr>
        <p:txBody>
          <a:bodyPr/>
          <a:lstStyle/>
          <a:p>
            <a:r>
              <a:rPr lang="zh-CN" altLang="en-US" dirty="0"/>
              <a:t>指导老师：陈老师</a:t>
            </a:r>
          </a:p>
        </p:txBody>
      </p:sp>
      <p:sp>
        <p:nvSpPr>
          <p:cNvPr id="29" name="文本占位符 28">
            <a:extLst>
              <a:ext uri="{FF2B5EF4-FFF2-40B4-BE49-F238E27FC236}">
                <a16:creationId xmlns:a16="http://schemas.microsoft.com/office/drawing/2014/main" id="{314BAC0D-8EE8-453D-A468-9DFD842703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637" y="4052205"/>
            <a:ext cx="2579956" cy="249299"/>
          </a:xfrm>
        </p:spPr>
        <p:txBody>
          <a:bodyPr/>
          <a:lstStyle/>
          <a:p>
            <a:r>
              <a:rPr lang="zh-CN" altLang="en-US" dirty="0"/>
              <a:t>时间：</a:t>
            </a:r>
            <a:r>
              <a:rPr lang="en-US" altLang="zh-CN" dirty="0"/>
              <a:t>2019</a:t>
            </a:r>
            <a:r>
              <a:rPr lang="zh-CN" altLang="en-US" dirty="0"/>
              <a:t>年</a:t>
            </a:r>
            <a:r>
              <a:rPr lang="en-US" altLang="zh-CN" dirty="0"/>
              <a:t>5</a:t>
            </a:r>
            <a:r>
              <a:rPr lang="zh-CN" altLang="en-US" dirty="0"/>
              <a:t>月</a:t>
            </a:r>
          </a:p>
        </p:txBody>
      </p:sp>
    </p:spTree>
    <p:extLst>
      <p:ext uri="{BB962C8B-B14F-4D97-AF65-F5344CB8AC3E}">
        <p14:creationId xmlns:p14="http://schemas.microsoft.com/office/powerpoint/2010/main" val="909514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B23AE-4D33-427E-A986-981D747CB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393" y="2632429"/>
            <a:ext cx="6113213" cy="759311"/>
          </a:xfrm>
        </p:spPr>
        <p:txBody>
          <a:bodyPr/>
          <a:lstStyle/>
          <a:p>
            <a:r>
              <a:rPr lang="en-US" altLang="zh-CN" spc="600" dirty="0">
                <a:latin typeface="+mj-ea"/>
              </a:rPr>
              <a:t>- </a:t>
            </a:r>
            <a:r>
              <a:rPr lang="zh-CN" altLang="en-US" spc="600" dirty="0">
                <a:latin typeface="+mj-ea"/>
              </a:rPr>
              <a:t>请输入你的标题 </a:t>
            </a:r>
            <a:r>
              <a:rPr lang="en-US" altLang="zh-CN" spc="300" dirty="0">
                <a:latin typeface="+mj-ea"/>
              </a:rPr>
              <a:t>-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D1ED58-0468-4D8F-B86C-256D10292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1103" y="3410789"/>
            <a:ext cx="6509794" cy="369332"/>
          </a:xfrm>
        </p:spPr>
        <p:txBody>
          <a:bodyPr/>
          <a:lstStyle/>
          <a:p>
            <a:r>
              <a:rPr lang="en-US" altLang="zh-CN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ENTER YOUR TITLE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0A83A48-9DE5-4933-8389-144CF199FFFB}"/>
              </a:ext>
            </a:extLst>
          </p:cNvPr>
          <p:cNvSpPr txBox="1"/>
          <p:nvPr/>
        </p:nvSpPr>
        <p:spPr>
          <a:xfrm>
            <a:off x="5409754" y="1314872"/>
            <a:ext cx="1372492" cy="144655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alpha val="1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>
            <a:defPPr>
              <a:defRPr lang="zh-CN"/>
            </a:defPPr>
            <a:lvl1pPr algn="ctr">
              <a:defRPr sz="8800" spc="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/>
              <a:t>02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93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F427AEA2-33BA-4D1D-AEF8-392295980045}"/>
              </a:ext>
            </a:extLst>
          </p:cNvPr>
          <p:cNvSpPr/>
          <p:nvPr/>
        </p:nvSpPr>
        <p:spPr>
          <a:xfrm>
            <a:off x="456806" y="1447277"/>
            <a:ext cx="404014" cy="1535106"/>
          </a:xfrm>
          <a:prstGeom prst="roundRect">
            <a:avLst>
              <a:gd name="adj" fmla="val 4276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dirty="0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1B36FF6-D605-4953-B66F-F58DD5ECD7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</p:spPr>
        <p:txBody>
          <a:bodyPr>
            <a:normAutofit/>
          </a:bodyPr>
          <a:lstStyle/>
          <a:p>
            <a:r>
              <a:rPr lang="zh-CN" altLang="en-US" dirty="0"/>
              <a:t>你可以输入一大段文字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AED5CF1-FF28-4D84-B98F-64E116E032F9}"/>
              </a:ext>
            </a:extLst>
          </p:cNvPr>
          <p:cNvSpPr/>
          <p:nvPr/>
        </p:nvSpPr>
        <p:spPr>
          <a:xfrm>
            <a:off x="656908" y="1155700"/>
            <a:ext cx="10876279" cy="5283200"/>
          </a:xfrm>
          <a:prstGeom prst="rect">
            <a:avLst/>
          </a:prstGeom>
          <a:noFill/>
          <a:ln w="19050">
            <a:gradFill flip="none" rotWithShape="1">
              <a:gsLst>
                <a:gs pos="74000">
                  <a:schemeClr val="accent1"/>
                </a:gs>
                <a:gs pos="0">
                  <a:schemeClr val="accent1">
                    <a:lumMod val="53000"/>
                    <a:lumOff val="47000"/>
                  </a:schemeClr>
                </a:gs>
                <a:gs pos="29000">
                  <a:schemeClr val="accent1"/>
                </a:gs>
                <a:gs pos="100000">
                  <a:schemeClr val="accent1">
                    <a:lumMod val="26000"/>
                    <a:lumOff val="74000"/>
                  </a:schemeClr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216000" rIns="360000" bIns="360000" rtlCol="0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学院由中国核工业西南物理研究院与成都理工大学于</a:t>
            </a:r>
            <a:r>
              <a:rPr lang="en-US" altLang="zh-CN" sz="2000" dirty="0">
                <a:solidFill>
                  <a:schemeClr val="tx1"/>
                </a:solidFill>
              </a:rPr>
              <a:t>2000</a:t>
            </a:r>
            <a:r>
              <a:rPr lang="zh-CN" altLang="en-US" sz="2000" dirty="0">
                <a:solidFill>
                  <a:schemeClr val="tx1"/>
                </a:solidFill>
              </a:rPr>
              <a:t>年在亚洲最大的受控核聚变实验基地创办，是我国核工业所属唯一高校。</a:t>
            </a:r>
            <a:endParaRPr lang="en-US" altLang="zh-CN" sz="2000" dirty="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endParaRPr lang="en-US" altLang="zh-CN" sz="1000" dirty="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学院由中国核工业西南物理研究院与成都理工大学于</a:t>
            </a:r>
            <a:r>
              <a:rPr lang="en-US" altLang="zh-CN" sz="2000" dirty="0">
                <a:solidFill>
                  <a:schemeClr val="tx1"/>
                </a:solidFill>
              </a:rPr>
              <a:t>2000</a:t>
            </a:r>
            <a:r>
              <a:rPr lang="zh-CN" altLang="en-US" sz="2000" dirty="0">
                <a:solidFill>
                  <a:schemeClr val="tx1"/>
                </a:solidFill>
              </a:rPr>
              <a:t>年在亚洲最大的受控核聚变实验基地创办，是我国核工业所属唯一高校。</a:t>
            </a:r>
            <a:endParaRPr lang="en-US" altLang="zh-CN" sz="2000" dirty="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endParaRPr lang="en-US" altLang="zh-CN" sz="1000" dirty="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学院由中国核工业西南物理研究院与成都理工大学于</a:t>
            </a:r>
            <a:r>
              <a:rPr lang="en-US" altLang="zh-CN" sz="2000" dirty="0">
                <a:solidFill>
                  <a:schemeClr val="tx1"/>
                </a:solidFill>
              </a:rPr>
              <a:t>2000</a:t>
            </a:r>
            <a:r>
              <a:rPr lang="zh-CN" altLang="en-US" sz="2000" dirty="0">
                <a:solidFill>
                  <a:schemeClr val="tx1"/>
                </a:solidFill>
              </a:rPr>
              <a:t>年在亚洲最大的受控核聚变实验基地创办，是我国核工业所属唯一高校。</a:t>
            </a:r>
            <a:endParaRPr lang="en-US" altLang="zh-CN" sz="2000" dirty="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endParaRPr lang="en-US" altLang="zh-CN" sz="1000" dirty="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学院由中国核工业西南物理研究院与成都理工大学于</a:t>
            </a:r>
            <a:r>
              <a:rPr lang="en-US" altLang="zh-CN" sz="2000" dirty="0">
                <a:solidFill>
                  <a:schemeClr val="tx1"/>
                </a:solidFill>
              </a:rPr>
              <a:t>2000</a:t>
            </a:r>
            <a:r>
              <a:rPr lang="zh-CN" altLang="en-US" sz="2000" dirty="0">
                <a:solidFill>
                  <a:schemeClr val="tx1"/>
                </a:solidFill>
              </a:rPr>
              <a:t>年在亚洲最大的受控核聚变实验基地创办，是我国核工业所属唯一高校。</a:t>
            </a:r>
            <a:endParaRPr lang="en-US" altLang="zh-CN" sz="2000" dirty="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endParaRPr lang="en-US" altLang="zh-CN" sz="1000" dirty="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学院由中国核工业西南物理研究院与成都理工大学于</a:t>
            </a:r>
            <a:r>
              <a:rPr lang="en-US" altLang="zh-CN" sz="2000" dirty="0">
                <a:solidFill>
                  <a:schemeClr val="tx1"/>
                </a:solidFill>
              </a:rPr>
              <a:t>2000</a:t>
            </a:r>
            <a:r>
              <a:rPr lang="zh-CN" altLang="en-US" sz="2000" dirty="0">
                <a:solidFill>
                  <a:schemeClr val="tx1"/>
                </a:solidFill>
              </a:rPr>
              <a:t>年在亚洲最大的受控核聚变实验基地创办，是我国核工业所属唯一高校。</a:t>
            </a:r>
            <a:endParaRPr lang="en-US" altLang="zh-CN" sz="2000" dirty="0">
              <a:solidFill>
                <a:schemeClr val="tx1"/>
              </a:solidFill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4D8D11BD-FFB1-4C55-AD4C-CC82CC8A184B}"/>
              </a:ext>
            </a:extLst>
          </p:cNvPr>
          <p:cNvSpPr/>
          <p:nvPr/>
        </p:nvSpPr>
        <p:spPr>
          <a:xfrm>
            <a:off x="456806" y="1508911"/>
            <a:ext cx="404014" cy="1411839"/>
          </a:xfrm>
          <a:prstGeom prst="roundRect">
            <a:avLst>
              <a:gd name="adj" fmla="val 42723"/>
            </a:avLst>
          </a:prstGeom>
          <a:gradFill flip="none" rotWithShape="1">
            <a:gsLst>
              <a:gs pos="100000">
                <a:schemeClr val="accent1">
                  <a:lumMod val="70000"/>
                  <a:lumOff val="30000"/>
                </a:schemeClr>
              </a:gs>
              <a:gs pos="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/>
              <a:t>项目背景</a:t>
            </a:r>
          </a:p>
        </p:txBody>
      </p:sp>
    </p:spTree>
    <p:extLst>
      <p:ext uri="{BB962C8B-B14F-4D97-AF65-F5344CB8AC3E}">
        <p14:creationId xmlns:p14="http://schemas.microsoft.com/office/powerpoint/2010/main" val="866666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0817C7AE-02A7-48D1-B92C-C64079BC12CA}"/>
              </a:ext>
            </a:extLst>
          </p:cNvPr>
          <p:cNvSpPr/>
          <p:nvPr/>
        </p:nvSpPr>
        <p:spPr>
          <a:xfrm flipH="1">
            <a:off x="8656941" y="788454"/>
            <a:ext cx="1828800" cy="583660"/>
          </a:xfrm>
          <a:custGeom>
            <a:avLst/>
            <a:gdLst>
              <a:gd name="connsiteX0" fmla="*/ 0 w 1828800"/>
              <a:gd name="connsiteY0" fmla="*/ 369651 h 583660"/>
              <a:gd name="connsiteX1" fmla="*/ 1089498 w 1828800"/>
              <a:gd name="connsiteY1" fmla="*/ 0 h 583660"/>
              <a:gd name="connsiteX2" fmla="*/ 1828800 w 1828800"/>
              <a:gd name="connsiteY2" fmla="*/ 583660 h 58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8800" h="583660">
                <a:moveTo>
                  <a:pt x="0" y="369651"/>
                </a:moveTo>
                <a:lnTo>
                  <a:pt x="1089498" y="0"/>
                </a:lnTo>
                <a:lnTo>
                  <a:pt x="1828800" y="583660"/>
                </a:lnTo>
              </a:path>
            </a:pathLst>
          </a:custGeom>
          <a:noFill/>
          <a:ln w="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C3FA17CE-B546-48A5-AE02-1091B2830ADF}"/>
              </a:ext>
            </a:extLst>
          </p:cNvPr>
          <p:cNvSpPr/>
          <p:nvPr/>
        </p:nvSpPr>
        <p:spPr>
          <a:xfrm flipH="1">
            <a:off x="7290686" y="4123085"/>
            <a:ext cx="1320800" cy="2755900"/>
          </a:xfrm>
          <a:custGeom>
            <a:avLst/>
            <a:gdLst>
              <a:gd name="connsiteX0" fmla="*/ 812800 w 1320800"/>
              <a:gd name="connsiteY0" fmla="*/ 2717800 h 2755900"/>
              <a:gd name="connsiteX1" fmla="*/ 1320800 w 1320800"/>
              <a:gd name="connsiteY1" fmla="*/ 1803400 h 2755900"/>
              <a:gd name="connsiteX2" fmla="*/ 533400 w 1320800"/>
              <a:gd name="connsiteY2" fmla="*/ 0 h 2755900"/>
              <a:gd name="connsiteX3" fmla="*/ 1244600 w 1320800"/>
              <a:gd name="connsiteY3" fmla="*/ 584200 h 2755900"/>
              <a:gd name="connsiteX4" fmla="*/ 0 w 1320800"/>
              <a:gd name="connsiteY4" fmla="*/ 2755900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2755900">
                <a:moveTo>
                  <a:pt x="812800" y="2717800"/>
                </a:moveTo>
                <a:lnTo>
                  <a:pt x="1320800" y="1803400"/>
                </a:lnTo>
                <a:lnTo>
                  <a:pt x="533400" y="0"/>
                </a:lnTo>
                <a:lnTo>
                  <a:pt x="1244600" y="584200"/>
                </a:lnTo>
                <a:lnTo>
                  <a:pt x="0" y="2755900"/>
                </a:lnTo>
              </a:path>
            </a:pathLst>
          </a:custGeom>
          <a:noFill/>
          <a:ln w="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E330948-D2C0-4F0E-A0ED-F985133ED2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CN" altLang="en-US" dirty="0"/>
              <a:t>列举实例进行分析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32E93C2-AE48-42E7-A200-6A4E6596C0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1" t="4848" r="20661" b="6748"/>
          <a:stretch/>
        </p:blipFill>
        <p:spPr>
          <a:xfrm>
            <a:off x="7790376" y="1002727"/>
            <a:ext cx="4378715" cy="585527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E104583-B3F6-499A-8DBD-47C29AC3967F}"/>
              </a:ext>
            </a:extLst>
          </p:cNvPr>
          <p:cNvSpPr txBox="1"/>
          <p:nvPr/>
        </p:nvSpPr>
        <p:spPr>
          <a:xfrm>
            <a:off x="571470" y="2970179"/>
            <a:ext cx="6375813" cy="194962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000" dirty="0"/>
              <a:t>学院由中国核工业西南物理研究院与成都理工大学于</a:t>
            </a:r>
            <a:r>
              <a:rPr lang="en-US" altLang="zh-CN" sz="2000" dirty="0"/>
              <a:t>2000</a:t>
            </a:r>
            <a:r>
              <a:rPr lang="zh-CN" altLang="en-US" sz="2000" dirty="0"/>
              <a:t>年在亚洲最大的受控核聚变实验基地创办，是我国核工业所属唯一高校。</a:t>
            </a:r>
            <a:endParaRPr lang="en-US" altLang="zh-CN" sz="20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F286D0E-1DE1-449B-B1DD-8A62DAA45550}"/>
              </a:ext>
            </a:extLst>
          </p:cNvPr>
          <p:cNvSpPr txBox="1"/>
          <p:nvPr/>
        </p:nvSpPr>
        <p:spPr>
          <a:xfrm>
            <a:off x="669893" y="5352796"/>
            <a:ext cx="2687571" cy="5085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穷究于理，成就于工</a:t>
            </a:r>
            <a:endParaRPr lang="en-US" altLang="zh-CN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0AEEFB6-F5E0-45D5-BF57-1D753CBB9A91}"/>
              </a:ext>
            </a:extLst>
          </p:cNvPr>
          <p:cNvSpPr txBox="1"/>
          <p:nvPr/>
        </p:nvSpPr>
        <p:spPr>
          <a:xfrm>
            <a:off x="565753" y="756392"/>
            <a:ext cx="4361969" cy="1949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3200" b="1" dirty="0">
                <a:solidFill>
                  <a:schemeClr val="accent1"/>
                </a:solidFill>
                <a:latin typeface="+mj-ea"/>
              </a:rPr>
              <a:t>—</a:t>
            </a:r>
          </a:p>
          <a:p>
            <a:pPr algn="just"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</a:rPr>
              <a:t>敢为人先，奋发图强</a:t>
            </a:r>
            <a:endParaRPr lang="en-US" altLang="zh-CN" sz="3200" b="1" dirty="0">
              <a:solidFill>
                <a:schemeClr val="accent1"/>
              </a:solidFill>
              <a:latin typeface="+mj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</a:rPr>
              <a:t>育才树人，追求卓越</a:t>
            </a:r>
            <a:endParaRPr lang="zh-CN" altLang="en-US" sz="1600" b="1" dirty="0">
              <a:solidFill>
                <a:schemeClr val="accent1"/>
              </a:solidFill>
              <a:latin typeface="+mj-lt"/>
              <a:ea typeface="+mj-ea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00DA62C-7890-4F31-A6CA-A9591C3D4FC6}"/>
              </a:ext>
            </a:extLst>
          </p:cNvPr>
          <p:cNvCxnSpPr>
            <a:cxnSpLocks/>
          </p:cNvCxnSpPr>
          <p:nvPr/>
        </p:nvCxnSpPr>
        <p:spPr>
          <a:xfrm>
            <a:off x="669893" y="2970179"/>
            <a:ext cx="6192838" cy="0"/>
          </a:xfrm>
          <a:prstGeom prst="line">
            <a:avLst/>
          </a:prstGeom>
          <a:ln w="15875" cap="rnd">
            <a:gradFill flip="none" rotWithShape="1">
              <a:gsLst>
                <a:gs pos="21000">
                  <a:schemeClr val="accent1"/>
                </a:gs>
                <a:gs pos="100000">
                  <a:schemeClr val="accent1">
                    <a:alpha val="10000"/>
                  </a:schemeClr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C155AE75-8071-47F3-A920-7A186774D9CE}"/>
              </a:ext>
            </a:extLst>
          </p:cNvPr>
          <p:cNvSpPr txBox="1"/>
          <p:nvPr/>
        </p:nvSpPr>
        <p:spPr>
          <a:xfrm>
            <a:off x="4175159" y="5355887"/>
            <a:ext cx="2687571" cy="5085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两弹一艇，四个一切</a:t>
            </a:r>
            <a:endParaRPr lang="en-US" altLang="zh-CN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11FEE5B-CA70-40EB-85EF-C14784A0C5CD}"/>
              </a:ext>
            </a:extLst>
          </p:cNvPr>
          <p:cNvSpPr/>
          <p:nvPr/>
        </p:nvSpPr>
        <p:spPr>
          <a:xfrm flipH="1">
            <a:off x="8582728" y="749300"/>
            <a:ext cx="3591168" cy="61087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+mj-ea"/>
              <a:ea typeface="+mj-ea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48F4D747-3617-446B-A838-7577AFA3007D}"/>
              </a:ext>
            </a:extLst>
          </p:cNvPr>
          <p:cNvSpPr/>
          <p:nvPr/>
        </p:nvSpPr>
        <p:spPr>
          <a:xfrm flipH="1">
            <a:off x="7662228" y="1057375"/>
            <a:ext cx="77478" cy="7747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E1284E8F-0342-4117-8CD3-65B8C58DC42F}"/>
              </a:ext>
            </a:extLst>
          </p:cNvPr>
          <p:cNvSpPr/>
          <p:nvPr/>
        </p:nvSpPr>
        <p:spPr>
          <a:xfrm flipH="1">
            <a:off x="7385631" y="1591833"/>
            <a:ext cx="77478" cy="7747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DF3905B8-6EDE-4A6B-BBFF-0054A722F3B6}"/>
              </a:ext>
            </a:extLst>
          </p:cNvPr>
          <p:cNvSpPr/>
          <p:nvPr/>
        </p:nvSpPr>
        <p:spPr>
          <a:xfrm flipH="1">
            <a:off x="9361912" y="753156"/>
            <a:ext cx="77478" cy="7747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B3EA4629-305C-4496-8060-D8142DCD5D13}"/>
              </a:ext>
            </a:extLst>
          </p:cNvPr>
          <p:cNvSpPr/>
          <p:nvPr/>
        </p:nvSpPr>
        <p:spPr>
          <a:xfrm flipH="1">
            <a:off x="8072421" y="2127165"/>
            <a:ext cx="77478" cy="7747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485242FC-3D1B-4CC2-B6BD-BE85E55D8D12}"/>
              </a:ext>
            </a:extLst>
          </p:cNvPr>
          <p:cNvSpPr/>
          <p:nvPr/>
        </p:nvSpPr>
        <p:spPr>
          <a:xfrm flipH="1">
            <a:off x="7833237" y="3737205"/>
            <a:ext cx="77478" cy="7747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41DDF2F1-9BCD-4642-BD62-26E4A80391EA}"/>
              </a:ext>
            </a:extLst>
          </p:cNvPr>
          <p:cNvSpPr/>
          <p:nvPr/>
        </p:nvSpPr>
        <p:spPr>
          <a:xfrm flipH="1">
            <a:off x="7339182" y="4668544"/>
            <a:ext cx="77478" cy="7747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15C99A86-D5F8-4F05-9928-6D4C1DA620E4}"/>
              </a:ext>
            </a:extLst>
          </p:cNvPr>
          <p:cNvSpPr/>
          <p:nvPr/>
        </p:nvSpPr>
        <p:spPr>
          <a:xfrm flipH="1">
            <a:off x="7262022" y="5891977"/>
            <a:ext cx="77478" cy="7747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A0201171-425C-49FF-B575-67688A02E595}"/>
              </a:ext>
            </a:extLst>
          </p:cNvPr>
          <p:cNvSpPr/>
          <p:nvPr/>
        </p:nvSpPr>
        <p:spPr>
          <a:xfrm flipH="1">
            <a:off x="7584903" y="5119943"/>
            <a:ext cx="77478" cy="7747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933B688E-D1B8-43F0-8E93-A91610F4C0BD}"/>
              </a:ext>
            </a:extLst>
          </p:cNvPr>
          <p:cNvSpPr/>
          <p:nvPr/>
        </p:nvSpPr>
        <p:spPr>
          <a:xfrm flipH="1">
            <a:off x="7079065" y="6171374"/>
            <a:ext cx="964096" cy="685800"/>
          </a:xfrm>
          <a:custGeom>
            <a:avLst/>
            <a:gdLst>
              <a:gd name="connsiteX0" fmla="*/ 0 w 964096"/>
              <a:gd name="connsiteY0" fmla="*/ 0 h 685800"/>
              <a:gd name="connsiteX1" fmla="*/ 964096 w 964096"/>
              <a:gd name="connsiteY1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4096" h="685800">
                <a:moveTo>
                  <a:pt x="0" y="0"/>
                </a:moveTo>
                <a:lnTo>
                  <a:pt x="964096" y="685800"/>
                </a:lnTo>
              </a:path>
            </a:pathLst>
          </a:custGeom>
          <a:noFill/>
          <a:ln w="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7293328E-8969-4AE7-B356-84E7467C369E}"/>
              </a:ext>
            </a:extLst>
          </p:cNvPr>
          <p:cNvSpPr/>
          <p:nvPr/>
        </p:nvSpPr>
        <p:spPr>
          <a:xfrm flipH="1">
            <a:off x="8004422" y="6132635"/>
            <a:ext cx="77478" cy="7747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803A1313-A734-4E89-9C4F-A43A33496DCE}"/>
              </a:ext>
            </a:extLst>
          </p:cNvPr>
          <p:cNvCxnSpPr>
            <a:cxnSpLocks/>
          </p:cNvCxnSpPr>
          <p:nvPr/>
        </p:nvCxnSpPr>
        <p:spPr>
          <a:xfrm>
            <a:off x="669893" y="4964634"/>
            <a:ext cx="6192838" cy="0"/>
          </a:xfrm>
          <a:prstGeom prst="line">
            <a:avLst/>
          </a:prstGeom>
          <a:ln w="15875" cap="rnd">
            <a:gradFill flip="none" rotWithShape="1">
              <a:gsLst>
                <a:gs pos="21000">
                  <a:schemeClr val="accent1"/>
                </a:gs>
                <a:gs pos="100000">
                  <a:schemeClr val="accent1">
                    <a:alpha val="10000"/>
                  </a:schemeClr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AA1A06E7-2FED-4B8D-BECF-4519CE535F8B}"/>
              </a:ext>
            </a:extLst>
          </p:cNvPr>
          <p:cNvSpPr/>
          <p:nvPr/>
        </p:nvSpPr>
        <p:spPr>
          <a:xfrm flipH="1">
            <a:off x="7424370" y="1093305"/>
            <a:ext cx="1732547" cy="2685448"/>
          </a:xfrm>
          <a:custGeom>
            <a:avLst/>
            <a:gdLst>
              <a:gd name="connsiteX0" fmla="*/ 0 w 1732547"/>
              <a:gd name="connsiteY0" fmla="*/ 134754 h 2685448"/>
              <a:gd name="connsiteX1" fmla="*/ 1463040 w 1732547"/>
              <a:gd name="connsiteY1" fmla="*/ 0 h 2685448"/>
              <a:gd name="connsiteX2" fmla="*/ 1732547 w 1732547"/>
              <a:gd name="connsiteY2" fmla="*/ 539015 h 2685448"/>
              <a:gd name="connsiteX3" fmla="*/ 1049154 w 1732547"/>
              <a:gd name="connsiteY3" fmla="*/ 1058779 h 2685448"/>
              <a:gd name="connsiteX4" fmla="*/ 1453415 w 1732547"/>
              <a:gd name="connsiteY4" fmla="*/ 0 h 2685448"/>
              <a:gd name="connsiteX5" fmla="*/ 1289785 w 1732547"/>
              <a:gd name="connsiteY5" fmla="*/ 2685448 h 2685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2547" h="2685448">
                <a:moveTo>
                  <a:pt x="0" y="134754"/>
                </a:moveTo>
                <a:lnTo>
                  <a:pt x="1463040" y="0"/>
                </a:lnTo>
                <a:lnTo>
                  <a:pt x="1732547" y="539015"/>
                </a:lnTo>
                <a:lnTo>
                  <a:pt x="1049154" y="1058779"/>
                </a:lnTo>
                <a:lnTo>
                  <a:pt x="1453415" y="0"/>
                </a:lnTo>
                <a:lnTo>
                  <a:pt x="1289785" y="2685448"/>
                </a:lnTo>
              </a:path>
            </a:pathLst>
          </a:custGeom>
          <a:noFill/>
          <a:ln w="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613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96A19C0A-EC7D-4F4F-81C6-37A01546B0B9}"/>
              </a:ext>
            </a:extLst>
          </p:cNvPr>
          <p:cNvSpPr/>
          <p:nvPr/>
        </p:nvSpPr>
        <p:spPr>
          <a:xfrm>
            <a:off x="658813" y="1636297"/>
            <a:ext cx="10874375" cy="2464057"/>
          </a:xfrm>
          <a:prstGeom prst="rect">
            <a:avLst/>
          </a:prstGeom>
          <a:pattFill prst="dash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38100">
            <a:gradFill flip="none" rotWithShape="1">
              <a:gsLst>
                <a:gs pos="74000">
                  <a:schemeClr val="accent1"/>
                </a:gs>
                <a:gs pos="0">
                  <a:schemeClr val="accent1">
                    <a:lumMod val="53000"/>
                    <a:lumOff val="47000"/>
                  </a:schemeClr>
                </a:gs>
                <a:gs pos="29000">
                  <a:schemeClr val="accent1"/>
                </a:gs>
                <a:gs pos="100000">
                  <a:schemeClr val="accent1">
                    <a:lumMod val="26000"/>
                    <a:lumOff val="74000"/>
                  </a:schemeClr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0" tIns="0" rIns="360000" bIns="0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穷究于理，成就于工。</a:t>
            </a:r>
            <a:endParaRPr lang="en-US" altLang="zh-CN" sz="2800" dirty="0">
              <a:solidFill>
                <a:schemeClr val="accent1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两弹一艇，四个一切。</a:t>
            </a:r>
            <a:endParaRPr lang="en-US" altLang="zh-CN" sz="2800" dirty="0">
              <a:solidFill>
                <a:schemeClr val="accent1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敢为人先，奋发图强，育才树人，追求卓越。</a:t>
            </a:r>
            <a:endParaRPr lang="en-US" altLang="zh-CN" sz="28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34B61F4-2247-4A3A-8415-84AA95BEB668}"/>
              </a:ext>
            </a:extLst>
          </p:cNvPr>
          <p:cNvSpPr txBox="1"/>
          <p:nvPr/>
        </p:nvSpPr>
        <p:spPr>
          <a:xfrm>
            <a:off x="1386224" y="994703"/>
            <a:ext cx="1595309" cy="1785104"/>
          </a:xfrm>
          <a:prstGeom prst="rect">
            <a:avLst/>
          </a:prstGeom>
          <a:pattFill prst="dash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/>
          <a:p>
            <a:r>
              <a:rPr lang="zh-CN" altLang="en-US" sz="11000" dirty="0">
                <a:gradFill flip="none" rotWithShape="1">
                  <a:gsLst>
                    <a:gs pos="0">
                      <a:schemeClr val="accent1">
                        <a:alpha val="32000"/>
                      </a:schemeClr>
                    </a:gs>
                    <a:gs pos="100000">
                      <a:schemeClr val="accent3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+mj-ea"/>
                <a:ea typeface="+mj-ea"/>
              </a:rPr>
              <a:t>主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09868BD-ABB1-4AFC-AE9F-C2C178F91A88}"/>
              </a:ext>
            </a:extLst>
          </p:cNvPr>
          <p:cNvSpPr txBox="1"/>
          <p:nvPr/>
        </p:nvSpPr>
        <p:spPr>
          <a:xfrm>
            <a:off x="2183879" y="2901457"/>
            <a:ext cx="1467068" cy="1631216"/>
          </a:xfrm>
          <a:prstGeom prst="rect">
            <a:avLst/>
          </a:prstGeom>
          <a:pattFill prst="dash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1000">
                <a:gradFill flip="none" rotWithShape="1">
                  <a:gsLst>
                    <a:gs pos="0">
                      <a:schemeClr val="accent1">
                        <a:alpha val="32000"/>
                      </a:schemeClr>
                    </a:gs>
                    <a:gs pos="100000">
                      <a:schemeClr val="accent3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10000" dirty="0"/>
              <a:t>题</a:t>
            </a: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2D0317E-D6C6-49C3-963D-058291AA35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</p:spPr>
        <p:txBody>
          <a:bodyPr>
            <a:normAutofit/>
          </a:bodyPr>
          <a:lstStyle/>
          <a:p>
            <a:r>
              <a:rPr lang="zh-CN" altLang="en-US" dirty="0"/>
              <a:t>这里可以提炼你的观点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832B11B-C1F8-4CB1-BBAF-65141B9923F6}"/>
              </a:ext>
            </a:extLst>
          </p:cNvPr>
          <p:cNvSpPr txBox="1"/>
          <p:nvPr/>
        </p:nvSpPr>
        <p:spPr>
          <a:xfrm>
            <a:off x="658813" y="5150047"/>
            <a:ext cx="10874375" cy="1365053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输入标题输入标题</a:t>
            </a:r>
            <a:endParaRPr lang="en-US" altLang="zh-CN" sz="20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latin typeface="+mj-ea"/>
                <a:ea typeface="+mj-ea"/>
              </a:rPr>
              <a:t>学院由中国核工业西南物理研究院与成都理工大学于</a:t>
            </a:r>
            <a:r>
              <a:rPr lang="en-US" altLang="zh-CN" sz="2000" dirty="0">
                <a:latin typeface="+mj-ea"/>
                <a:ea typeface="+mj-ea"/>
              </a:rPr>
              <a:t>2000</a:t>
            </a:r>
            <a:r>
              <a:rPr lang="zh-CN" altLang="en-US" sz="2000" dirty="0">
                <a:latin typeface="+mj-ea"/>
                <a:ea typeface="+mj-ea"/>
              </a:rPr>
              <a:t>年在亚洲最大的受控核聚变实验基地创办，是我国核工业所属唯一高校。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FD74F24E-99ED-4A74-AC70-D46B07D07C67}"/>
              </a:ext>
            </a:extLst>
          </p:cNvPr>
          <p:cNvCxnSpPr/>
          <p:nvPr/>
        </p:nvCxnSpPr>
        <p:spPr>
          <a:xfrm>
            <a:off x="658813" y="5057309"/>
            <a:ext cx="1087437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358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BD379629-CAA5-44AD-B0B8-0F6C06C35A5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10480EA4-90C9-4449-9179-37C0C610AD22}"/>
              </a:ext>
            </a:extLst>
          </p:cNvPr>
          <p:cNvSpPr/>
          <p:nvPr/>
        </p:nvSpPr>
        <p:spPr>
          <a:xfrm>
            <a:off x="0" y="-22295"/>
            <a:ext cx="11976289" cy="688029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1000">
                <a:srgbClr val="FFFFFF">
                  <a:alpha val="94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0B8ACD25-30CD-4098-9AA7-BD9AD3BC3776}"/>
              </a:ext>
            </a:extLst>
          </p:cNvPr>
          <p:cNvSpPr/>
          <p:nvPr/>
        </p:nvSpPr>
        <p:spPr>
          <a:xfrm>
            <a:off x="1" y="263525"/>
            <a:ext cx="577850" cy="344830"/>
          </a:xfrm>
          <a:custGeom>
            <a:avLst/>
            <a:gdLst>
              <a:gd name="connsiteX0" fmla="*/ 5267 w 658813"/>
              <a:gd name="connsiteY0" fmla="*/ 0 h 344830"/>
              <a:gd name="connsiteX1" fmla="*/ 486398 w 658813"/>
              <a:gd name="connsiteY1" fmla="*/ 0 h 344830"/>
              <a:gd name="connsiteX2" fmla="*/ 658813 w 658813"/>
              <a:gd name="connsiteY2" fmla="*/ 172415 h 344830"/>
              <a:gd name="connsiteX3" fmla="*/ 486398 w 658813"/>
              <a:gd name="connsiteY3" fmla="*/ 344830 h 344830"/>
              <a:gd name="connsiteX4" fmla="*/ 5267 w 658813"/>
              <a:gd name="connsiteY4" fmla="*/ 344830 h 344830"/>
              <a:gd name="connsiteX5" fmla="*/ 0 w 658813"/>
              <a:gd name="connsiteY5" fmla="*/ 343767 h 344830"/>
              <a:gd name="connsiteX6" fmla="*/ 0 w 658813"/>
              <a:gd name="connsiteY6" fmla="*/ 1063 h 3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813" h="344830">
                <a:moveTo>
                  <a:pt x="5267" y="0"/>
                </a:moveTo>
                <a:lnTo>
                  <a:pt x="486398" y="0"/>
                </a:lnTo>
                <a:cubicBezTo>
                  <a:pt x="581620" y="0"/>
                  <a:pt x="658813" y="77193"/>
                  <a:pt x="658813" y="172415"/>
                </a:cubicBezTo>
                <a:cubicBezTo>
                  <a:pt x="658813" y="267637"/>
                  <a:pt x="581620" y="344830"/>
                  <a:pt x="486398" y="344830"/>
                </a:cubicBezTo>
                <a:lnTo>
                  <a:pt x="5267" y="344830"/>
                </a:lnTo>
                <a:lnTo>
                  <a:pt x="0" y="343767"/>
                </a:lnTo>
                <a:lnTo>
                  <a:pt x="0" y="106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68000"/>
                </a:schemeClr>
              </a:gs>
              <a:gs pos="100000">
                <a:schemeClr val="accent3">
                  <a:alpha val="7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man_56832">
            <a:extLst>
              <a:ext uri="{FF2B5EF4-FFF2-40B4-BE49-F238E27FC236}">
                <a16:creationId xmlns:a16="http://schemas.microsoft.com/office/drawing/2014/main" id="{4CE55AA5-461B-4642-920F-9D254287F85A}"/>
              </a:ext>
            </a:extLst>
          </p:cNvPr>
          <p:cNvSpPr>
            <a:spLocks noChangeAspect="1"/>
          </p:cNvSpPr>
          <p:nvPr/>
        </p:nvSpPr>
        <p:spPr bwMode="auto">
          <a:xfrm rot="822727">
            <a:off x="244398" y="327585"/>
            <a:ext cx="256524" cy="216712"/>
          </a:xfrm>
          <a:custGeom>
            <a:avLst/>
            <a:gdLst>
              <a:gd name="connsiteX0" fmla="*/ 269370 w 599625"/>
              <a:gd name="connsiteY0" fmla="*/ 367491 h 506566"/>
              <a:gd name="connsiteX1" fmla="*/ 290588 w 599625"/>
              <a:gd name="connsiteY1" fmla="*/ 389596 h 506566"/>
              <a:gd name="connsiteX2" fmla="*/ 310883 w 599625"/>
              <a:gd name="connsiteY2" fmla="*/ 367491 h 506566"/>
              <a:gd name="connsiteX3" fmla="*/ 299813 w 599625"/>
              <a:gd name="connsiteY3" fmla="*/ 368412 h 506566"/>
              <a:gd name="connsiteX4" fmla="*/ 269370 w 599625"/>
              <a:gd name="connsiteY4" fmla="*/ 367491 h 506566"/>
              <a:gd name="connsiteX5" fmla="*/ 438188 w 599625"/>
              <a:gd name="connsiteY5" fmla="*/ 355517 h 506566"/>
              <a:gd name="connsiteX6" fmla="*/ 345015 w 599625"/>
              <a:gd name="connsiteY6" fmla="*/ 366570 h 506566"/>
              <a:gd name="connsiteX7" fmla="*/ 308115 w 599625"/>
              <a:gd name="connsiteY7" fmla="*/ 407095 h 506566"/>
              <a:gd name="connsiteX8" fmla="*/ 445568 w 599625"/>
              <a:gd name="connsiteY8" fmla="*/ 475251 h 506566"/>
              <a:gd name="connsiteX9" fmla="*/ 438188 w 599625"/>
              <a:gd name="connsiteY9" fmla="*/ 355517 h 506566"/>
              <a:gd name="connsiteX10" fmla="*/ 133762 w 599625"/>
              <a:gd name="connsiteY10" fmla="*/ 349991 h 506566"/>
              <a:gd name="connsiteX11" fmla="*/ 125460 w 599625"/>
              <a:gd name="connsiteY11" fmla="*/ 477093 h 506566"/>
              <a:gd name="connsiteX12" fmla="*/ 143910 w 599625"/>
              <a:gd name="connsiteY12" fmla="*/ 481698 h 506566"/>
              <a:gd name="connsiteX13" fmla="*/ 272138 w 599625"/>
              <a:gd name="connsiteY13" fmla="*/ 407095 h 506566"/>
              <a:gd name="connsiteX14" fmla="*/ 235237 w 599625"/>
              <a:gd name="connsiteY14" fmla="*/ 365649 h 506566"/>
              <a:gd name="connsiteX15" fmla="*/ 133762 w 599625"/>
              <a:gd name="connsiteY15" fmla="*/ 349991 h 506566"/>
              <a:gd name="connsiteX16" fmla="*/ 405900 w 599625"/>
              <a:gd name="connsiteY16" fmla="*/ 286440 h 506566"/>
              <a:gd name="connsiteX17" fmla="*/ 380070 w 599625"/>
              <a:gd name="connsiteY17" fmla="*/ 323281 h 506566"/>
              <a:gd name="connsiteX18" fmla="*/ 366233 w 599625"/>
              <a:gd name="connsiteY18" fmla="*/ 340781 h 506566"/>
              <a:gd name="connsiteX19" fmla="*/ 428963 w 599625"/>
              <a:gd name="connsiteY19" fmla="*/ 332492 h 506566"/>
              <a:gd name="connsiteX20" fmla="*/ 405900 w 599625"/>
              <a:gd name="connsiteY20" fmla="*/ 286440 h 506566"/>
              <a:gd name="connsiteX21" fmla="*/ 169740 w 599625"/>
              <a:gd name="connsiteY21" fmla="*/ 276309 h 506566"/>
              <a:gd name="connsiteX22" fmla="*/ 143910 w 599625"/>
              <a:gd name="connsiteY22" fmla="*/ 326966 h 506566"/>
              <a:gd name="connsiteX23" fmla="*/ 214020 w 599625"/>
              <a:gd name="connsiteY23" fmla="*/ 338939 h 506566"/>
              <a:gd name="connsiteX24" fmla="*/ 196492 w 599625"/>
              <a:gd name="connsiteY24" fmla="*/ 315913 h 506566"/>
              <a:gd name="connsiteX25" fmla="*/ 169740 w 599625"/>
              <a:gd name="connsiteY25" fmla="*/ 276309 h 506566"/>
              <a:gd name="connsiteX26" fmla="*/ 299813 w 599625"/>
              <a:gd name="connsiteY26" fmla="*/ 208160 h 506566"/>
              <a:gd name="connsiteX27" fmla="*/ 347822 w 599625"/>
              <a:gd name="connsiteY27" fmla="*/ 256021 h 506566"/>
              <a:gd name="connsiteX28" fmla="*/ 299813 w 599625"/>
              <a:gd name="connsiteY28" fmla="*/ 303882 h 506566"/>
              <a:gd name="connsiteX29" fmla="*/ 251804 w 599625"/>
              <a:gd name="connsiteY29" fmla="*/ 256021 h 506566"/>
              <a:gd name="connsiteX30" fmla="*/ 299813 w 599625"/>
              <a:gd name="connsiteY30" fmla="*/ 208160 h 506566"/>
              <a:gd name="connsiteX31" fmla="*/ 122692 w 599625"/>
              <a:gd name="connsiteY31" fmla="*/ 190653 h 506566"/>
              <a:gd name="connsiteX32" fmla="*/ 24907 w 599625"/>
              <a:gd name="connsiteY32" fmla="*/ 256046 h 506566"/>
              <a:gd name="connsiteX33" fmla="*/ 119002 w 599625"/>
              <a:gd name="connsiteY33" fmla="*/ 320518 h 506566"/>
              <a:gd name="connsiteX34" fmla="*/ 155902 w 599625"/>
              <a:gd name="connsiteY34" fmla="*/ 253283 h 506566"/>
              <a:gd name="connsiteX35" fmla="*/ 122692 w 599625"/>
              <a:gd name="connsiteY35" fmla="*/ 190653 h 506566"/>
              <a:gd name="connsiteX36" fmla="*/ 461250 w 599625"/>
              <a:gd name="connsiteY36" fmla="*/ 186048 h 506566"/>
              <a:gd name="connsiteX37" fmla="*/ 420660 w 599625"/>
              <a:gd name="connsiteY37" fmla="*/ 262494 h 506566"/>
              <a:gd name="connsiteX38" fmla="*/ 452948 w 599625"/>
              <a:gd name="connsiteY38" fmla="*/ 327887 h 506566"/>
              <a:gd name="connsiteX39" fmla="*/ 574718 w 599625"/>
              <a:gd name="connsiteY39" fmla="*/ 256046 h 506566"/>
              <a:gd name="connsiteX40" fmla="*/ 461250 w 599625"/>
              <a:gd name="connsiteY40" fmla="*/ 186048 h 506566"/>
              <a:gd name="connsiteX41" fmla="*/ 210330 w 599625"/>
              <a:gd name="connsiteY41" fmla="*/ 174074 h 506566"/>
              <a:gd name="connsiteX42" fmla="*/ 146677 w 599625"/>
              <a:gd name="connsiteY42" fmla="*/ 184206 h 506566"/>
              <a:gd name="connsiteX43" fmla="*/ 170662 w 599625"/>
              <a:gd name="connsiteY43" fmla="*/ 229336 h 506566"/>
              <a:gd name="connsiteX44" fmla="*/ 198337 w 599625"/>
              <a:gd name="connsiteY44" fmla="*/ 188811 h 506566"/>
              <a:gd name="connsiteX45" fmla="*/ 210330 w 599625"/>
              <a:gd name="connsiteY45" fmla="*/ 174074 h 506566"/>
              <a:gd name="connsiteX46" fmla="*/ 359775 w 599625"/>
              <a:gd name="connsiteY46" fmla="*/ 171311 h 506566"/>
              <a:gd name="connsiteX47" fmla="*/ 373613 w 599625"/>
              <a:gd name="connsiteY47" fmla="*/ 188811 h 506566"/>
              <a:gd name="connsiteX48" fmla="*/ 405900 w 599625"/>
              <a:gd name="connsiteY48" fmla="*/ 238547 h 506566"/>
              <a:gd name="connsiteX49" fmla="*/ 436343 w 599625"/>
              <a:gd name="connsiteY49" fmla="*/ 180521 h 506566"/>
              <a:gd name="connsiteX50" fmla="*/ 359775 w 599625"/>
              <a:gd name="connsiteY50" fmla="*/ 171311 h 506566"/>
              <a:gd name="connsiteX51" fmla="*/ 299813 w 599625"/>
              <a:gd name="connsiteY51" fmla="*/ 168548 h 506566"/>
              <a:gd name="connsiteX52" fmla="*/ 243540 w 599625"/>
              <a:gd name="connsiteY52" fmla="*/ 170390 h 506566"/>
              <a:gd name="connsiteX53" fmla="*/ 217710 w 599625"/>
              <a:gd name="connsiteY53" fmla="*/ 203547 h 506566"/>
              <a:gd name="connsiteX54" fmla="*/ 184500 w 599625"/>
              <a:gd name="connsiteY54" fmla="*/ 253283 h 506566"/>
              <a:gd name="connsiteX55" fmla="*/ 215865 w 599625"/>
              <a:gd name="connsiteY55" fmla="*/ 301177 h 506566"/>
              <a:gd name="connsiteX56" fmla="*/ 247230 w 599625"/>
              <a:gd name="connsiteY56" fmla="*/ 341702 h 506566"/>
              <a:gd name="connsiteX57" fmla="*/ 299813 w 599625"/>
              <a:gd name="connsiteY57" fmla="*/ 343544 h 506566"/>
              <a:gd name="connsiteX58" fmla="*/ 333023 w 599625"/>
              <a:gd name="connsiteY58" fmla="*/ 342623 h 506566"/>
              <a:gd name="connsiteX59" fmla="*/ 359775 w 599625"/>
              <a:gd name="connsiteY59" fmla="*/ 308545 h 506566"/>
              <a:gd name="connsiteX60" fmla="*/ 392063 w 599625"/>
              <a:gd name="connsiteY60" fmla="*/ 262494 h 506566"/>
              <a:gd name="connsiteX61" fmla="*/ 353318 w 599625"/>
              <a:gd name="connsiteY61" fmla="*/ 202626 h 506566"/>
              <a:gd name="connsiteX62" fmla="*/ 327488 w 599625"/>
              <a:gd name="connsiteY62" fmla="*/ 169469 h 506566"/>
              <a:gd name="connsiteX63" fmla="*/ 299813 w 599625"/>
              <a:gd name="connsiteY63" fmla="*/ 168548 h 506566"/>
              <a:gd name="connsiteX64" fmla="*/ 286898 w 599625"/>
              <a:gd name="connsiteY64" fmla="*/ 122497 h 506566"/>
              <a:gd name="connsiteX65" fmla="*/ 265680 w 599625"/>
              <a:gd name="connsiteY65" fmla="*/ 144601 h 506566"/>
              <a:gd name="connsiteX66" fmla="*/ 299813 w 599625"/>
              <a:gd name="connsiteY66" fmla="*/ 144601 h 506566"/>
              <a:gd name="connsiteX67" fmla="*/ 307193 w 599625"/>
              <a:gd name="connsiteY67" fmla="*/ 144601 h 506566"/>
              <a:gd name="connsiteX68" fmla="*/ 286898 w 599625"/>
              <a:gd name="connsiteY68" fmla="*/ 122497 h 506566"/>
              <a:gd name="connsiteX69" fmla="*/ 434498 w 599625"/>
              <a:gd name="connsiteY69" fmla="*/ 30394 h 506566"/>
              <a:gd name="connsiteX70" fmla="*/ 305348 w 599625"/>
              <a:gd name="connsiteY70" fmla="*/ 105918 h 506566"/>
              <a:gd name="connsiteX71" fmla="*/ 339480 w 599625"/>
              <a:gd name="connsiteY71" fmla="*/ 145522 h 506566"/>
              <a:gd name="connsiteX72" fmla="*/ 445568 w 599625"/>
              <a:gd name="connsiteY72" fmla="*/ 157496 h 506566"/>
              <a:gd name="connsiteX73" fmla="*/ 452948 w 599625"/>
              <a:gd name="connsiteY73" fmla="*/ 34999 h 506566"/>
              <a:gd name="connsiteX74" fmla="*/ 434498 w 599625"/>
              <a:gd name="connsiteY74" fmla="*/ 30394 h 506566"/>
              <a:gd name="connsiteX75" fmla="*/ 140220 w 599625"/>
              <a:gd name="connsiteY75" fmla="*/ 24868 h 506566"/>
              <a:gd name="connsiteX76" fmla="*/ 124537 w 599625"/>
              <a:gd name="connsiteY76" fmla="*/ 28552 h 506566"/>
              <a:gd name="connsiteX77" fmla="*/ 122692 w 599625"/>
              <a:gd name="connsiteY77" fmla="*/ 123418 h 506566"/>
              <a:gd name="connsiteX78" fmla="*/ 136530 w 599625"/>
              <a:gd name="connsiteY78" fmla="*/ 161180 h 506566"/>
              <a:gd name="connsiteX79" fmla="*/ 231547 w 599625"/>
              <a:gd name="connsiteY79" fmla="*/ 147364 h 506566"/>
              <a:gd name="connsiteX80" fmla="*/ 270293 w 599625"/>
              <a:gd name="connsiteY80" fmla="*/ 104997 h 506566"/>
              <a:gd name="connsiteX81" fmla="*/ 140220 w 599625"/>
              <a:gd name="connsiteY81" fmla="*/ 24868 h 506566"/>
              <a:gd name="connsiteX82" fmla="*/ 140220 w 599625"/>
              <a:gd name="connsiteY82" fmla="*/ 0 h 506566"/>
              <a:gd name="connsiteX83" fmla="*/ 287820 w 599625"/>
              <a:gd name="connsiteY83" fmla="*/ 87498 h 506566"/>
              <a:gd name="connsiteX84" fmla="*/ 434498 w 599625"/>
              <a:gd name="connsiteY84" fmla="*/ 5526 h 506566"/>
              <a:gd name="connsiteX85" fmla="*/ 467708 w 599625"/>
              <a:gd name="connsiteY85" fmla="*/ 15657 h 506566"/>
              <a:gd name="connsiteX86" fmla="*/ 470475 w 599625"/>
              <a:gd name="connsiteY86" fmla="*/ 163022 h 506566"/>
              <a:gd name="connsiteX87" fmla="*/ 599625 w 599625"/>
              <a:gd name="connsiteY87" fmla="*/ 256046 h 506566"/>
              <a:gd name="connsiteX88" fmla="*/ 462173 w 599625"/>
              <a:gd name="connsiteY88" fmla="*/ 350912 h 506566"/>
              <a:gd name="connsiteX89" fmla="*/ 459405 w 599625"/>
              <a:gd name="connsiteY89" fmla="*/ 495514 h 506566"/>
              <a:gd name="connsiteX90" fmla="*/ 428963 w 599625"/>
              <a:gd name="connsiteY90" fmla="*/ 504724 h 506566"/>
              <a:gd name="connsiteX91" fmla="*/ 289665 w 599625"/>
              <a:gd name="connsiteY91" fmla="*/ 424595 h 506566"/>
              <a:gd name="connsiteX92" fmla="*/ 143910 w 599625"/>
              <a:gd name="connsiteY92" fmla="*/ 506566 h 506566"/>
              <a:gd name="connsiteX93" fmla="*/ 110700 w 599625"/>
              <a:gd name="connsiteY93" fmla="*/ 496435 h 506566"/>
              <a:gd name="connsiteX94" fmla="*/ 109777 w 599625"/>
              <a:gd name="connsiteY94" fmla="*/ 343544 h 506566"/>
              <a:gd name="connsiteX95" fmla="*/ 0 w 599625"/>
              <a:gd name="connsiteY95" fmla="*/ 256046 h 506566"/>
              <a:gd name="connsiteX96" fmla="*/ 112545 w 599625"/>
              <a:gd name="connsiteY96" fmla="*/ 167627 h 506566"/>
              <a:gd name="connsiteX97" fmla="*/ 98707 w 599625"/>
              <a:gd name="connsiteY97" fmla="*/ 130786 h 506566"/>
              <a:gd name="connsiteX98" fmla="*/ 109777 w 599625"/>
              <a:gd name="connsiteY98" fmla="*/ 9210 h 506566"/>
              <a:gd name="connsiteX99" fmla="*/ 140220 w 599625"/>
              <a:gd name="connsiteY99" fmla="*/ 0 h 5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99625" h="506566">
                <a:moveTo>
                  <a:pt x="269370" y="367491"/>
                </a:moveTo>
                <a:cubicBezTo>
                  <a:pt x="275828" y="375780"/>
                  <a:pt x="283208" y="383148"/>
                  <a:pt x="290588" y="389596"/>
                </a:cubicBezTo>
                <a:cubicBezTo>
                  <a:pt x="297045" y="383148"/>
                  <a:pt x="304425" y="375780"/>
                  <a:pt x="310883" y="367491"/>
                </a:cubicBezTo>
                <a:cubicBezTo>
                  <a:pt x="307193" y="368412"/>
                  <a:pt x="303503" y="368412"/>
                  <a:pt x="299813" y="368412"/>
                </a:cubicBezTo>
                <a:cubicBezTo>
                  <a:pt x="289665" y="368412"/>
                  <a:pt x="279518" y="367491"/>
                  <a:pt x="269370" y="367491"/>
                </a:cubicBezTo>
                <a:close/>
                <a:moveTo>
                  <a:pt x="438188" y="355517"/>
                </a:moveTo>
                <a:cubicBezTo>
                  <a:pt x="408668" y="361044"/>
                  <a:pt x="377303" y="364728"/>
                  <a:pt x="345015" y="366570"/>
                </a:cubicBezTo>
                <a:cubicBezTo>
                  <a:pt x="333023" y="381306"/>
                  <a:pt x="320108" y="395122"/>
                  <a:pt x="308115" y="407095"/>
                </a:cubicBezTo>
                <a:cubicBezTo>
                  <a:pt x="370845" y="466962"/>
                  <a:pt x="424350" y="489988"/>
                  <a:pt x="445568" y="475251"/>
                </a:cubicBezTo>
                <a:cubicBezTo>
                  <a:pt x="464018" y="462357"/>
                  <a:pt x="461250" y="417226"/>
                  <a:pt x="438188" y="355517"/>
                </a:cubicBezTo>
                <a:close/>
                <a:moveTo>
                  <a:pt x="133762" y="349991"/>
                </a:moveTo>
                <a:cubicBezTo>
                  <a:pt x="107932" y="413542"/>
                  <a:pt x="105165" y="462357"/>
                  <a:pt x="125460" y="477093"/>
                </a:cubicBezTo>
                <a:cubicBezTo>
                  <a:pt x="130072" y="480777"/>
                  <a:pt x="135607" y="481698"/>
                  <a:pt x="143910" y="481698"/>
                </a:cubicBezTo>
                <a:cubicBezTo>
                  <a:pt x="171585" y="481698"/>
                  <a:pt x="219555" y="456831"/>
                  <a:pt x="272138" y="407095"/>
                </a:cubicBezTo>
                <a:cubicBezTo>
                  <a:pt x="260145" y="394201"/>
                  <a:pt x="247230" y="380385"/>
                  <a:pt x="235237" y="365649"/>
                </a:cubicBezTo>
                <a:cubicBezTo>
                  <a:pt x="199260" y="362886"/>
                  <a:pt x="165127" y="357360"/>
                  <a:pt x="133762" y="349991"/>
                </a:cubicBezTo>
                <a:close/>
                <a:moveTo>
                  <a:pt x="405900" y="286440"/>
                </a:moveTo>
                <a:cubicBezTo>
                  <a:pt x="397598" y="298414"/>
                  <a:pt x="388373" y="311308"/>
                  <a:pt x="380070" y="323281"/>
                </a:cubicBezTo>
                <a:cubicBezTo>
                  <a:pt x="375458" y="328808"/>
                  <a:pt x="370845" y="335255"/>
                  <a:pt x="366233" y="340781"/>
                </a:cubicBezTo>
                <a:cubicBezTo>
                  <a:pt x="388373" y="338939"/>
                  <a:pt x="409590" y="336176"/>
                  <a:pt x="428963" y="332492"/>
                </a:cubicBezTo>
                <a:cubicBezTo>
                  <a:pt x="422505" y="317755"/>
                  <a:pt x="414203" y="302098"/>
                  <a:pt x="405900" y="286440"/>
                </a:cubicBezTo>
                <a:close/>
                <a:moveTo>
                  <a:pt x="169740" y="276309"/>
                </a:moveTo>
                <a:cubicBezTo>
                  <a:pt x="159592" y="293809"/>
                  <a:pt x="151290" y="311308"/>
                  <a:pt x="143910" y="326966"/>
                </a:cubicBezTo>
                <a:cubicBezTo>
                  <a:pt x="165127" y="332492"/>
                  <a:pt x="188190" y="336176"/>
                  <a:pt x="214020" y="338939"/>
                </a:cubicBezTo>
                <a:cubicBezTo>
                  <a:pt x="207562" y="331571"/>
                  <a:pt x="202027" y="323281"/>
                  <a:pt x="196492" y="315913"/>
                </a:cubicBezTo>
                <a:cubicBezTo>
                  <a:pt x="187267" y="302098"/>
                  <a:pt x="178042" y="289203"/>
                  <a:pt x="169740" y="276309"/>
                </a:cubicBezTo>
                <a:close/>
                <a:moveTo>
                  <a:pt x="299813" y="208160"/>
                </a:moveTo>
                <a:cubicBezTo>
                  <a:pt x="326328" y="208160"/>
                  <a:pt x="347822" y="229588"/>
                  <a:pt x="347822" y="256021"/>
                </a:cubicBezTo>
                <a:cubicBezTo>
                  <a:pt x="347822" y="282454"/>
                  <a:pt x="326328" y="303882"/>
                  <a:pt x="299813" y="303882"/>
                </a:cubicBezTo>
                <a:cubicBezTo>
                  <a:pt x="273298" y="303882"/>
                  <a:pt x="251804" y="282454"/>
                  <a:pt x="251804" y="256021"/>
                </a:cubicBezTo>
                <a:cubicBezTo>
                  <a:pt x="251804" y="229588"/>
                  <a:pt x="273298" y="208160"/>
                  <a:pt x="299813" y="208160"/>
                </a:cubicBezTo>
                <a:close/>
                <a:moveTo>
                  <a:pt x="122692" y="190653"/>
                </a:moveTo>
                <a:cubicBezTo>
                  <a:pt x="60885" y="207231"/>
                  <a:pt x="24907" y="233021"/>
                  <a:pt x="24907" y="256046"/>
                </a:cubicBezTo>
                <a:cubicBezTo>
                  <a:pt x="24907" y="279072"/>
                  <a:pt x="59962" y="303940"/>
                  <a:pt x="119002" y="320518"/>
                </a:cubicBezTo>
                <a:cubicBezTo>
                  <a:pt x="130072" y="298414"/>
                  <a:pt x="142065" y="275388"/>
                  <a:pt x="155902" y="253283"/>
                </a:cubicBezTo>
                <a:cubicBezTo>
                  <a:pt x="142987" y="232100"/>
                  <a:pt x="131917" y="210916"/>
                  <a:pt x="122692" y="190653"/>
                </a:cubicBezTo>
                <a:close/>
                <a:moveTo>
                  <a:pt x="461250" y="186048"/>
                </a:moveTo>
                <a:cubicBezTo>
                  <a:pt x="450180" y="210916"/>
                  <a:pt x="436343" y="236705"/>
                  <a:pt x="420660" y="262494"/>
                </a:cubicBezTo>
                <a:cubicBezTo>
                  <a:pt x="432653" y="284598"/>
                  <a:pt x="443723" y="306703"/>
                  <a:pt x="452948" y="327887"/>
                </a:cubicBezTo>
                <a:cubicBezTo>
                  <a:pt x="528593" y="310387"/>
                  <a:pt x="574718" y="282756"/>
                  <a:pt x="574718" y="256046"/>
                </a:cubicBezTo>
                <a:cubicBezTo>
                  <a:pt x="574718" y="230258"/>
                  <a:pt x="532283" y="203547"/>
                  <a:pt x="461250" y="186048"/>
                </a:cubicBezTo>
                <a:close/>
                <a:moveTo>
                  <a:pt x="210330" y="174074"/>
                </a:moveTo>
                <a:cubicBezTo>
                  <a:pt x="187267" y="176837"/>
                  <a:pt x="166050" y="180521"/>
                  <a:pt x="146677" y="184206"/>
                </a:cubicBezTo>
                <a:cubicBezTo>
                  <a:pt x="154057" y="198942"/>
                  <a:pt x="161437" y="214600"/>
                  <a:pt x="170662" y="229336"/>
                </a:cubicBezTo>
                <a:cubicBezTo>
                  <a:pt x="178965" y="215521"/>
                  <a:pt x="188190" y="202626"/>
                  <a:pt x="198337" y="188811"/>
                </a:cubicBezTo>
                <a:cubicBezTo>
                  <a:pt x="202027" y="184206"/>
                  <a:pt x="205717" y="178679"/>
                  <a:pt x="210330" y="174074"/>
                </a:cubicBezTo>
                <a:close/>
                <a:moveTo>
                  <a:pt x="359775" y="171311"/>
                </a:moveTo>
                <a:cubicBezTo>
                  <a:pt x="364388" y="176837"/>
                  <a:pt x="369000" y="182364"/>
                  <a:pt x="373613" y="188811"/>
                </a:cubicBezTo>
                <a:cubicBezTo>
                  <a:pt x="384683" y="204468"/>
                  <a:pt x="395753" y="221968"/>
                  <a:pt x="405900" y="238547"/>
                </a:cubicBezTo>
                <a:cubicBezTo>
                  <a:pt x="417893" y="218284"/>
                  <a:pt x="428040" y="198942"/>
                  <a:pt x="436343" y="180521"/>
                </a:cubicBezTo>
                <a:cubicBezTo>
                  <a:pt x="413280" y="176837"/>
                  <a:pt x="387450" y="173153"/>
                  <a:pt x="359775" y="171311"/>
                </a:cubicBezTo>
                <a:close/>
                <a:moveTo>
                  <a:pt x="299813" y="168548"/>
                </a:moveTo>
                <a:cubicBezTo>
                  <a:pt x="280440" y="168548"/>
                  <a:pt x="261990" y="169469"/>
                  <a:pt x="243540" y="170390"/>
                </a:cubicBezTo>
                <a:cubicBezTo>
                  <a:pt x="235237" y="181442"/>
                  <a:pt x="226935" y="192495"/>
                  <a:pt x="217710" y="203547"/>
                </a:cubicBezTo>
                <a:cubicBezTo>
                  <a:pt x="205717" y="220126"/>
                  <a:pt x="194647" y="236705"/>
                  <a:pt x="184500" y="253283"/>
                </a:cubicBezTo>
                <a:cubicBezTo>
                  <a:pt x="193725" y="268941"/>
                  <a:pt x="204795" y="285519"/>
                  <a:pt x="215865" y="301177"/>
                </a:cubicBezTo>
                <a:cubicBezTo>
                  <a:pt x="226935" y="315913"/>
                  <a:pt x="237082" y="328808"/>
                  <a:pt x="247230" y="341702"/>
                </a:cubicBezTo>
                <a:cubicBezTo>
                  <a:pt x="263835" y="342623"/>
                  <a:pt x="281363" y="343544"/>
                  <a:pt x="299813" y="343544"/>
                </a:cubicBezTo>
                <a:cubicBezTo>
                  <a:pt x="310883" y="343544"/>
                  <a:pt x="321953" y="343544"/>
                  <a:pt x="333023" y="342623"/>
                </a:cubicBezTo>
                <a:cubicBezTo>
                  <a:pt x="342248" y="331571"/>
                  <a:pt x="350550" y="320518"/>
                  <a:pt x="359775" y="308545"/>
                </a:cubicBezTo>
                <a:cubicBezTo>
                  <a:pt x="371768" y="292887"/>
                  <a:pt x="381915" y="277230"/>
                  <a:pt x="392063" y="262494"/>
                </a:cubicBezTo>
                <a:cubicBezTo>
                  <a:pt x="380070" y="243152"/>
                  <a:pt x="368078" y="222889"/>
                  <a:pt x="353318" y="202626"/>
                </a:cubicBezTo>
                <a:cubicBezTo>
                  <a:pt x="345015" y="191574"/>
                  <a:pt x="335790" y="179600"/>
                  <a:pt x="327488" y="169469"/>
                </a:cubicBezTo>
                <a:cubicBezTo>
                  <a:pt x="318263" y="168548"/>
                  <a:pt x="309038" y="168548"/>
                  <a:pt x="299813" y="168548"/>
                </a:cubicBezTo>
                <a:close/>
                <a:moveTo>
                  <a:pt x="286898" y="122497"/>
                </a:moveTo>
                <a:cubicBezTo>
                  <a:pt x="280440" y="129865"/>
                  <a:pt x="273060" y="137233"/>
                  <a:pt x="265680" y="144601"/>
                </a:cubicBezTo>
                <a:cubicBezTo>
                  <a:pt x="277673" y="144601"/>
                  <a:pt x="288743" y="144601"/>
                  <a:pt x="299813" y="144601"/>
                </a:cubicBezTo>
                <a:cubicBezTo>
                  <a:pt x="302580" y="144601"/>
                  <a:pt x="304425" y="144601"/>
                  <a:pt x="307193" y="144601"/>
                </a:cubicBezTo>
                <a:cubicBezTo>
                  <a:pt x="300735" y="136312"/>
                  <a:pt x="294278" y="129865"/>
                  <a:pt x="286898" y="122497"/>
                </a:cubicBezTo>
                <a:close/>
                <a:moveTo>
                  <a:pt x="434498" y="30394"/>
                </a:moveTo>
                <a:cubicBezTo>
                  <a:pt x="405900" y="30394"/>
                  <a:pt x="357930" y="56183"/>
                  <a:pt x="305348" y="105918"/>
                </a:cubicBezTo>
                <a:cubicBezTo>
                  <a:pt x="316418" y="117891"/>
                  <a:pt x="328410" y="130786"/>
                  <a:pt x="339480" y="145522"/>
                </a:cubicBezTo>
                <a:cubicBezTo>
                  <a:pt x="376380" y="147364"/>
                  <a:pt x="412358" y="151049"/>
                  <a:pt x="445568" y="157496"/>
                </a:cubicBezTo>
                <a:cubicBezTo>
                  <a:pt x="470475" y="95787"/>
                  <a:pt x="472320" y="49735"/>
                  <a:pt x="452948" y="34999"/>
                </a:cubicBezTo>
                <a:cubicBezTo>
                  <a:pt x="448335" y="32236"/>
                  <a:pt x="441878" y="30394"/>
                  <a:pt x="434498" y="30394"/>
                </a:cubicBezTo>
                <a:close/>
                <a:moveTo>
                  <a:pt x="140220" y="24868"/>
                </a:moveTo>
                <a:cubicBezTo>
                  <a:pt x="133762" y="24868"/>
                  <a:pt x="128227" y="25789"/>
                  <a:pt x="124537" y="28552"/>
                </a:cubicBezTo>
                <a:cubicBezTo>
                  <a:pt x="108855" y="40525"/>
                  <a:pt x="107932" y="75524"/>
                  <a:pt x="122692" y="123418"/>
                </a:cubicBezTo>
                <a:cubicBezTo>
                  <a:pt x="126382" y="135391"/>
                  <a:pt x="130995" y="148285"/>
                  <a:pt x="136530" y="161180"/>
                </a:cubicBezTo>
                <a:cubicBezTo>
                  <a:pt x="166050" y="154733"/>
                  <a:pt x="198337" y="150127"/>
                  <a:pt x="231547" y="147364"/>
                </a:cubicBezTo>
                <a:cubicBezTo>
                  <a:pt x="244462" y="131707"/>
                  <a:pt x="257378" y="117891"/>
                  <a:pt x="270293" y="104997"/>
                </a:cubicBezTo>
                <a:cubicBezTo>
                  <a:pt x="215865" y="51577"/>
                  <a:pt x="167895" y="24868"/>
                  <a:pt x="140220" y="24868"/>
                </a:cubicBezTo>
                <a:close/>
                <a:moveTo>
                  <a:pt x="140220" y="0"/>
                </a:moveTo>
                <a:cubicBezTo>
                  <a:pt x="178965" y="0"/>
                  <a:pt x="232470" y="33157"/>
                  <a:pt x="287820" y="87498"/>
                </a:cubicBezTo>
                <a:cubicBezTo>
                  <a:pt x="342248" y="36841"/>
                  <a:pt x="395753" y="5526"/>
                  <a:pt x="434498" y="5526"/>
                </a:cubicBezTo>
                <a:cubicBezTo>
                  <a:pt x="447413" y="5526"/>
                  <a:pt x="458483" y="9210"/>
                  <a:pt x="467708" y="15657"/>
                </a:cubicBezTo>
                <a:cubicBezTo>
                  <a:pt x="500918" y="39604"/>
                  <a:pt x="496305" y="97629"/>
                  <a:pt x="470475" y="163022"/>
                </a:cubicBezTo>
                <a:cubicBezTo>
                  <a:pt x="545198" y="181442"/>
                  <a:pt x="599625" y="212758"/>
                  <a:pt x="599625" y="256046"/>
                </a:cubicBezTo>
                <a:cubicBezTo>
                  <a:pt x="599625" y="301177"/>
                  <a:pt x="541508" y="332492"/>
                  <a:pt x="462173" y="350912"/>
                </a:cubicBezTo>
                <a:cubicBezTo>
                  <a:pt x="487080" y="416305"/>
                  <a:pt x="491693" y="472488"/>
                  <a:pt x="459405" y="495514"/>
                </a:cubicBezTo>
                <a:cubicBezTo>
                  <a:pt x="451103" y="501040"/>
                  <a:pt x="440955" y="504724"/>
                  <a:pt x="428963" y="504724"/>
                </a:cubicBezTo>
                <a:cubicBezTo>
                  <a:pt x="392985" y="504724"/>
                  <a:pt x="342248" y="474330"/>
                  <a:pt x="289665" y="424595"/>
                </a:cubicBezTo>
                <a:cubicBezTo>
                  <a:pt x="235237" y="476172"/>
                  <a:pt x="181732" y="506566"/>
                  <a:pt x="143910" y="506566"/>
                </a:cubicBezTo>
                <a:cubicBezTo>
                  <a:pt x="130995" y="506566"/>
                  <a:pt x="119925" y="502882"/>
                  <a:pt x="110700" y="496435"/>
                </a:cubicBezTo>
                <a:cubicBezTo>
                  <a:pt x="76567" y="471567"/>
                  <a:pt x="82102" y="411700"/>
                  <a:pt x="109777" y="343544"/>
                </a:cubicBezTo>
                <a:cubicBezTo>
                  <a:pt x="45202" y="325124"/>
                  <a:pt x="0" y="295651"/>
                  <a:pt x="0" y="256046"/>
                </a:cubicBezTo>
                <a:cubicBezTo>
                  <a:pt x="0" y="216442"/>
                  <a:pt x="46125" y="186048"/>
                  <a:pt x="112545" y="167627"/>
                </a:cubicBezTo>
                <a:cubicBezTo>
                  <a:pt x="107010" y="154733"/>
                  <a:pt x="102397" y="142759"/>
                  <a:pt x="98707" y="130786"/>
                </a:cubicBezTo>
                <a:cubicBezTo>
                  <a:pt x="80257" y="69077"/>
                  <a:pt x="83947" y="27631"/>
                  <a:pt x="109777" y="9210"/>
                </a:cubicBezTo>
                <a:cubicBezTo>
                  <a:pt x="118080" y="2763"/>
                  <a:pt x="128227" y="0"/>
                  <a:pt x="140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8164729C-CA7B-4987-A47D-92FCB5CC4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21316" r="80620" b="20624"/>
          <a:stretch>
            <a:fillRect/>
          </a:stretch>
        </p:blipFill>
        <p:spPr>
          <a:xfrm>
            <a:off x="11533188" y="263525"/>
            <a:ext cx="354012" cy="354012"/>
          </a:xfrm>
          <a:custGeom>
            <a:avLst/>
            <a:gdLst>
              <a:gd name="connsiteX0" fmla="*/ 1597794 w 3195589"/>
              <a:gd name="connsiteY0" fmla="*/ 0 h 3195588"/>
              <a:gd name="connsiteX1" fmla="*/ 3195589 w 3195589"/>
              <a:gd name="connsiteY1" fmla="*/ 1597794 h 3195588"/>
              <a:gd name="connsiteX2" fmla="*/ 1597794 w 3195589"/>
              <a:gd name="connsiteY2" fmla="*/ 3195588 h 3195588"/>
              <a:gd name="connsiteX3" fmla="*/ 0 w 3195589"/>
              <a:gd name="connsiteY3" fmla="*/ 1597794 h 3195588"/>
              <a:gd name="connsiteX4" fmla="*/ 1597794 w 3195589"/>
              <a:gd name="connsiteY4" fmla="*/ 0 h 31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589" h="3195588">
                <a:moveTo>
                  <a:pt x="1597794" y="0"/>
                </a:moveTo>
                <a:cubicBezTo>
                  <a:pt x="2480232" y="0"/>
                  <a:pt x="3195589" y="715357"/>
                  <a:pt x="3195589" y="1597794"/>
                </a:cubicBezTo>
                <a:cubicBezTo>
                  <a:pt x="3195589" y="2480231"/>
                  <a:pt x="2480232" y="3195588"/>
                  <a:pt x="1597794" y="3195588"/>
                </a:cubicBezTo>
                <a:cubicBezTo>
                  <a:pt x="715357" y="3195588"/>
                  <a:pt x="0" y="2480231"/>
                  <a:pt x="0" y="1597794"/>
                </a:cubicBezTo>
                <a:cubicBezTo>
                  <a:pt x="0" y="715357"/>
                  <a:pt x="715357" y="0"/>
                  <a:pt x="1597794" y="0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43" name="内容占位符 2">
            <a:extLst>
              <a:ext uri="{FF2B5EF4-FFF2-40B4-BE49-F238E27FC236}">
                <a16:creationId xmlns:a16="http://schemas.microsoft.com/office/drawing/2014/main" id="{C7731DD8-7B6C-4C84-8090-0B43C8DE171B}"/>
              </a:ext>
            </a:extLst>
          </p:cNvPr>
          <p:cNvSpPr txBox="1">
            <a:spLocks/>
          </p:cNvSpPr>
          <p:nvPr/>
        </p:nvSpPr>
        <p:spPr>
          <a:xfrm>
            <a:off x="609181" y="275956"/>
            <a:ext cx="4123217" cy="2956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 b="1" dirty="0">
                <a:gradFill>
                  <a:gsLst>
                    <a:gs pos="0">
                      <a:schemeClr val="accent1">
                        <a:alpha val="8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lin ang="5400000" scaled="1"/>
                </a:gradFill>
              </a:rPr>
              <a:t>这里可以提炼观点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EE795CA5-DA5F-4DCC-AFFF-DC478ED894BB}"/>
              </a:ext>
            </a:extLst>
          </p:cNvPr>
          <p:cNvSpPr txBox="1"/>
          <p:nvPr/>
        </p:nvSpPr>
        <p:spPr>
          <a:xfrm>
            <a:off x="659599" y="1186273"/>
            <a:ext cx="5519526" cy="293413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4200" b="1" spc="600" dirty="0">
                <a:solidFill>
                  <a:schemeClr val="accent1"/>
                </a:solidFill>
                <a:latin typeface="+mj-ea"/>
                <a:ea typeface="+mj-ea"/>
              </a:rPr>
              <a:t>两弹一艇、四个一切</a:t>
            </a:r>
            <a:endParaRPr lang="en-US" altLang="zh-CN" sz="4200" b="1" spc="600" dirty="0">
              <a:solidFill>
                <a:schemeClr val="accent1"/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4200" b="1" spc="600" dirty="0">
                <a:solidFill>
                  <a:schemeClr val="accent1"/>
                </a:solidFill>
                <a:latin typeface="+mj-ea"/>
                <a:ea typeface="+mj-ea"/>
              </a:rPr>
              <a:t>穷究于理、成就于工</a:t>
            </a:r>
            <a:endParaRPr lang="en-US" altLang="zh-CN" sz="4200" b="1" spc="600" dirty="0">
              <a:solidFill>
                <a:schemeClr val="accent1"/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en-US" altLang="zh-CN" sz="2000" spc="600" dirty="0">
                <a:solidFill>
                  <a:schemeClr val="accent1"/>
                </a:solidFill>
                <a:latin typeface="+mj-ea"/>
                <a:ea typeface="+mj-ea"/>
              </a:rPr>
              <a:t>▼</a:t>
            </a:r>
          </a:p>
          <a:p>
            <a:pPr>
              <a:lnSpc>
                <a:spcPct val="130000"/>
              </a:lnSpc>
            </a:pPr>
            <a:r>
              <a:rPr lang="zh-CN" altLang="en-US" sz="2000" dirty="0">
                <a:latin typeface="+mn-ea"/>
              </a:rPr>
              <a:t>请输入备注请输入备注请输入备注请输入备注</a:t>
            </a:r>
            <a:endParaRPr lang="en-US" altLang="zh-CN" sz="2000" dirty="0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latin typeface="+mn-ea"/>
              </a:rPr>
              <a:t>请输入备注请输入备注请输入备注请输入备注</a:t>
            </a:r>
            <a:endParaRPr lang="en-US" altLang="zh-CN" sz="2000" dirty="0">
              <a:latin typeface="+mn-ea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46D71408-6B2D-4D0B-A2EE-E90EACCEE0F7}"/>
              </a:ext>
            </a:extLst>
          </p:cNvPr>
          <p:cNvGrpSpPr/>
          <p:nvPr/>
        </p:nvGrpSpPr>
        <p:grpSpPr>
          <a:xfrm>
            <a:off x="687014" y="4380778"/>
            <a:ext cx="1784598" cy="1784598"/>
            <a:chOff x="651675" y="4027251"/>
            <a:chExt cx="2106848" cy="2106848"/>
          </a:xfrm>
        </p:grpSpPr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559BE017-2AE0-4C0F-9AA8-FB341A632E34}"/>
                </a:ext>
              </a:extLst>
            </p:cNvPr>
            <p:cNvGrpSpPr/>
            <p:nvPr/>
          </p:nvGrpSpPr>
          <p:grpSpPr>
            <a:xfrm>
              <a:off x="651675" y="4027251"/>
              <a:ext cx="2106848" cy="2106848"/>
              <a:chOff x="522839" y="3844094"/>
              <a:chExt cx="2290006" cy="2290006"/>
            </a:xfrm>
          </p:grpSpPr>
          <p:sp>
            <p:nvSpPr>
              <p:cNvPr id="58" name="椭圆 1">
                <a:extLst>
                  <a:ext uri="{FF2B5EF4-FFF2-40B4-BE49-F238E27FC236}">
                    <a16:creationId xmlns:a16="http://schemas.microsoft.com/office/drawing/2014/main" id="{C4D88B5A-C251-4E9A-B5F8-2D2101E5DE58}"/>
                  </a:ext>
                </a:extLst>
              </p:cNvPr>
              <p:cNvSpPr/>
              <p:nvPr/>
            </p:nvSpPr>
            <p:spPr>
              <a:xfrm rot="2777556">
                <a:off x="522839" y="3844094"/>
                <a:ext cx="2290006" cy="2290006"/>
              </a:xfrm>
              <a:custGeom>
                <a:avLst/>
                <a:gdLst>
                  <a:gd name="connsiteX0" fmla="*/ 0 w 1730376"/>
                  <a:gd name="connsiteY0" fmla="*/ 865188 h 1730376"/>
                  <a:gd name="connsiteX1" fmla="*/ 865188 w 1730376"/>
                  <a:gd name="connsiteY1" fmla="*/ 0 h 1730376"/>
                  <a:gd name="connsiteX2" fmla="*/ 1730376 w 1730376"/>
                  <a:gd name="connsiteY2" fmla="*/ 865188 h 1730376"/>
                  <a:gd name="connsiteX3" fmla="*/ 865188 w 1730376"/>
                  <a:gd name="connsiteY3" fmla="*/ 1730376 h 1730376"/>
                  <a:gd name="connsiteX4" fmla="*/ 0 w 1730376"/>
                  <a:gd name="connsiteY4" fmla="*/ 865188 h 1730376"/>
                  <a:gd name="connsiteX0" fmla="*/ 660400 w 2390776"/>
                  <a:gd name="connsiteY0" fmla="*/ 5268912 h 6134100"/>
                  <a:gd name="connsiteX1" fmla="*/ 0 w 2390776"/>
                  <a:gd name="connsiteY1" fmla="*/ 0 h 6134100"/>
                  <a:gd name="connsiteX2" fmla="*/ 1525588 w 2390776"/>
                  <a:gd name="connsiteY2" fmla="*/ 4403724 h 6134100"/>
                  <a:gd name="connsiteX3" fmla="*/ 2390776 w 2390776"/>
                  <a:gd name="connsiteY3" fmla="*/ 5268912 h 6134100"/>
                  <a:gd name="connsiteX4" fmla="*/ 1525588 w 2390776"/>
                  <a:gd name="connsiteY4" fmla="*/ 6134100 h 6134100"/>
                  <a:gd name="connsiteX5" fmla="*/ 660400 w 2390776"/>
                  <a:gd name="connsiteY5" fmla="*/ 5268912 h 6134100"/>
                  <a:gd name="connsiteX0" fmla="*/ 0 w 1730376"/>
                  <a:gd name="connsiteY0" fmla="*/ 865188 h 1730376"/>
                  <a:gd name="connsiteX1" fmla="*/ 865188 w 1730376"/>
                  <a:gd name="connsiteY1" fmla="*/ 0 h 1730376"/>
                  <a:gd name="connsiteX2" fmla="*/ 1730376 w 1730376"/>
                  <a:gd name="connsiteY2" fmla="*/ 865188 h 1730376"/>
                  <a:gd name="connsiteX3" fmla="*/ 865188 w 1730376"/>
                  <a:gd name="connsiteY3" fmla="*/ 1730376 h 1730376"/>
                  <a:gd name="connsiteX4" fmla="*/ 0 w 1730376"/>
                  <a:gd name="connsiteY4" fmla="*/ 865188 h 173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0376" h="1730376">
                    <a:moveTo>
                      <a:pt x="0" y="865188"/>
                    </a:moveTo>
                    <a:cubicBezTo>
                      <a:pt x="0" y="387358"/>
                      <a:pt x="387358" y="0"/>
                      <a:pt x="865188" y="0"/>
                    </a:cubicBezTo>
                    <a:cubicBezTo>
                      <a:pt x="1343018" y="0"/>
                      <a:pt x="1730376" y="387358"/>
                      <a:pt x="1730376" y="865188"/>
                    </a:cubicBezTo>
                    <a:cubicBezTo>
                      <a:pt x="1730376" y="1343018"/>
                      <a:pt x="1343018" y="1730376"/>
                      <a:pt x="865188" y="1730376"/>
                    </a:cubicBezTo>
                    <a:cubicBezTo>
                      <a:pt x="387358" y="1730376"/>
                      <a:pt x="0" y="1343018"/>
                      <a:pt x="0" y="865188"/>
                    </a:cubicBezTo>
                    <a:close/>
                  </a:path>
                </a:pathLst>
              </a:custGeom>
              <a:noFill/>
              <a:ln w="12700">
                <a:gradFill>
                  <a:gsLst>
                    <a:gs pos="24000">
                      <a:schemeClr val="accent1">
                        <a:alpha val="0"/>
                        <a:lumMod val="0"/>
                        <a:lumOff val="100000"/>
                      </a:schemeClr>
                    </a:gs>
                    <a:gs pos="80000">
                      <a:schemeClr val="accent1">
                        <a:lumMod val="0"/>
                        <a:lumOff val="100000"/>
                        <a:alpha val="0"/>
                      </a:schemeClr>
                    </a:gs>
                    <a:gs pos="56000">
                      <a:schemeClr val="accent1">
                        <a:alpha val="13000"/>
                      </a:schemeClr>
                    </a:gs>
                    <a:gs pos="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任意多边形: 形状 58">
                <a:extLst>
                  <a:ext uri="{FF2B5EF4-FFF2-40B4-BE49-F238E27FC236}">
                    <a16:creationId xmlns:a16="http://schemas.microsoft.com/office/drawing/2014/main" id="{FE0582DD-0FF2-444C-94FE-3444E1EEDE9E}"/>
                  </a:ext>
                </a:extLst>
              </p:cNvPr>
              <p:cNvSpPr/>
              <p:nvPr/>
            </p:nvSpPr>
            <p:spPr>
              <a:xfrm rot="20700000">
                <a:off x="801672" y="4122928"/>
                <a:ext cx="1732340" cy="1732338"/>
              </a:xfrm>
              <a:custGeom>
                <a:avLst/>
                <a:gdLst/>
                <a:ahLst/>
                <a:cxnLst/>
                <a:rect l="0" t="0" r="0" b="0"/>
                <a:pathLst>
                  <a:path w="1355727" h="1355727">
                    <a:moveTo>
                      <a:pt x="0" y="677863"/>
                    </a:moveTo>
                    <a:cubicBezTo>
                      <a:pt x="0" y="303490"/>
                      <a:pt x="303490" y="0"/>
                      <a:pt x="677863" y="0"/>
                    </a:cubicBezTo>
                    <a:cubicBezTo>
                      <a:pt x="1052236" y="0"/>
                      <a:pt x="1355726" y="303490"/>
                      <a:pt x="1355726" y="677863"/>
                    </a:cubicBezTo>
                    <a:cubicBezTo>
                      <a:pt x="1355726" y="1052236"/>
                      <a:pt x="1052236" y="1355726"/>
                      <a:pt x="677863" y="1355726"/>
                    </a:cubicBezTo>
                    <a:cubicBezTo>
                      <a:pt x="303490" y="1355726"/>
                      <a:pt x="0" y="1052236"/>
                      <a:pt x="0" y="67786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flat" cmpd="sng" algn="ctr">
                <a:gradFill>
                  <a:gsLst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0">
                      <a:schemeClr val="accent1"/>
                    </a:gs>
                  </a:gsLst>
                  <a:lin ang="5400000" scaled="1"/>
                </a:gra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algn="ctr"/>
                <a:r>
                  <a:rPr lang="zh-CN" altLang="en-US" dirty="0">
                    <a:solidFill>
                      <a:srgbClr val="FFFFFF"/>
                    </a:solidFill>
                  </a:rPr>
                  <a:t>关键词</a:t>
                </a:r>
                <a:endParaRPr lang="en-US" altLang="zh-CN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4054986F-E530-4A04-9224-70BD390C72B6}"/>
                </a:ext>
              </a:extLst>
            </p:cNvPr>
            <p:cNvSpPr txBox="1"/>
            <p:nvPr/>
          </p:nvSpPr>
          <p:spPr>
            <a:xfrm>
              <a:off x="886732" y="4522645"/>
              <a:ext cx="1636735" cy="111606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>
                <a:lnSpc>
                  <a:spcPct val="130000"/>
                </a:lnSpc>
                <a:spcAft>
                  <a:spcPts val="600"/>
                </a:spcAft>
              </a:pPr>
              <a:r>
                <a:rPr lang="zh-CN" altLang="en-US" sz="2400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80000"/>
                        </a:schemeClr>
                      </a:gs>
                    </a:gsLst>
                    <a:lin ang="5400000" scaled="1"/>
                  </a:gradFill>
                  <a:latin typeface="+mj-ea"/>
                  <a:ea typeface="+mj-ea"/>
                </a:rPr>
                <a:t>关键词</a:t>
              </a:r>
              <a:endParaRPr lang="en-US" altLang="zh-CN" sz="2400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80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endParaRP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2170F054-C08D-4B2A-B283-D0C5F33A60C4}"/>
              </a:ext>
            </a:extLst>
          </p:cNvPr>
          <p:cNvGrpSpPr/>
          <p:nvPr/>
        </p:nvGrpSpPr>
        <p:grpSpPr>
          <a:xfrm>
            <a:off x="2818358" y="4380778"/>
            <a:ext cx="1784598" cy="1784598"/>
            <a:chOff x="651675" y="4027251"/>
            <a:chExt cx="2106848" cy="2106848"/>
          </a:xfrm>
        </p:grpSpPr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EE6FF526-70A2-4DEC-878E-88B070097B79}"/>
                </a:ext>
              </a:extLst>
            </p:cNvPr>
            <p:cNvGrpSpPr/>
            <p:nvPr/>
          </p:nvGrpSpPr>
          <p:grpSpPr>
            <a:xfrm>
              <a:off x="651675" y="4027251"/>
              <a:ext cx="2106848" cy="2106848"/>
              <a:chOff x="522839" y="3844094"/>
              <a:chExt cx="2290006" cy="2290006"/>
            </a:xfrm>
          </p:grpSpPr>
          <p:sp>
            <p:nvSpPr>
              <p:cNvPr id="63" name="椭圆 1">
                <a:extLst>
                  <a:ext uri="{FF2B5EF4-FFF2-40B4-BE49-F238E27FC236}">
                    <a16:creationId xmlns:a16="http://schemas.microsoft.com/office/drawing/2014/main" id="{286ED092-31D6-4E27-9E37-FDB8719B23A6}"/>
                  </a:ext>
                </a:extLst>
              </p:cNvPr>
              <p:cNvSpPr/>
              <p:nvPr/>
            </p:nvSpPr>
            <p:spPr>
              <a:xfrm rot="2777556">
                <a:off x="522839" y="3844094"/>
                <a:ext cx="2290006" cy="2290006"/>
              </a:xfrm>
              <a:custGeom>
                <a:avLst/>
                <a:gdLst>
                  <a:gd name="connsiteX0" fmla="*/ 0 w 1730376"/>
                  <a:gd name="connsiteY0" fmla="*/ 865188 h 1730376"/>
                  <a:gd name="connsiteX1" fmla="*/ 865188 w 1730376"/>
                  <a:gd name="connsiteY1" fmla="*/ 0 h 1730376"/>
                  <a:gd name="connsiteX2" fmla="*/ 1730376 w 1730376"/>
                  <a:gd name="connsiteY2" fmla="*/ 865188 h 1730376"/>
                  <a:gd name="connsiteX3" fmla="*/ 865188 w 1730376"/>
                  <a:gd name="connsiteY3" fmla="*/ 1730376 h 1730376"/>
                  <a:gd name="connsiteX4" fmla="*/ 0 w 1730376"/>
                  <a:gd name="connsiteY4" fmla="*/ 865188 h 1730376"/>
                  <a:gd name="connsiteX0" fmla="*/ 660400 w 2390776"/>
                  <a:gd name="connsiteY0" fmla="*/ 5268912 h 6134100"/>
                  <a:gd name="connsiteX1" fmla="*/ 0 w 2390776"/>
                  <a:gd name="connsiteY1" fmla="*/ 0 h 6134100"/>
                  <a:gd name="connsiteX2" fmla="*/ 1525588 w 2390776"/>
                  <a:gd name="connsiteY2" fmla="*/ 4403724 h 6134100"/>
                  <a:gd name="connsiteX3" fmla="*/ 2390776 w 2390776"/>
                  <a:gd name="connsiteY3" fmla="*/ 5268912 h 6134100"/>
                  <a:gd name="connsiteX4" fmla="*/ 1525588 w 2390776"/>
                  <a:gd name="connsiteY4" fmla="*/ 6134100 h 6134100"/>
                  <a:gd name="connsiteX5" fmla="*/ 660400 w 2390776"/>
                  <a:gd name="connsiteY5" fmla="*/ 5268912 h 6134100"/>
                  <a:gd name="connsiteX0" fmla="*/ 0 w 1730376"/>
                  <a:gd name="connsiteY0" fmla="*/ 865188 h 1730376"/>
                  <a:gd name="connsiteX1" fmla="*/ 865188 w 1730376"/>
                  <a:gd name="connsiteY1" fmla="*/ 0 h 1730376"/>
                  <a:gd name="connsiteX2" fmla="*/ 1730376 w 1730376"/>
                  <a:gd name="connsiteY2" fmla="*/ 865188 h 1730376"/>
                  <a:gd name="connsiteX3" fmla="*/ 865188 w 1730376"/>
                  <a:gd name="connsiteY3" fmla="*/ 1730376 h 1730376"/>
                  <a:gd name="connsiteX4" fmla="*/ 0 w 1730376"/>
                  <a:gd name="connsiteY4" fmla="*/ 865188 h 173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0376" h="1730376">
                    <a:moveTo>
                      <a:pt x="0" y="865188"/>
                    </a:moveTo>
                    <a:cubicBezTo>
                      <a:pt x="0" y="387358"/>
                      <a:pt x="387358" y="0"/>
                      <a:pt x="865188" y="0"/>
                    </a:cubicBezTo>
                    <a:cubicBezTo>
                      <a:pt x="1343018" y="0"/>
                      <a:pt x="1730376" y="387358"/>
                      <a:pt x="1730376" y="865188"/>
                    </a:cubicBezTo>
                    <a:cubicBezTo>
                      <a:pt x="1730376" y="1343018"/>
                      <a:pt x="1343018" y="1730376"/>
                      <a:pt x="865188" y="1730376"/>
                    </a:cubicBezTo>
                    <a:cubicBezTo>
                      <a:pt x="387358" y="1730376"/>
                      <a:pt x="0" y="1343018"/>
                      <a:pt x="0" y="865188"/>
                    </a:cubicBezTo>
                    <a:close/>
                  </a:path>
                </a:pathLst>
              </a:custGeom>
              <a:noFill/>
              <a:ln w="12700">
                <a:gradFill>
                  <a:gsLst>
                    <a:gs pos="24000">
                      <a:schemeClr val="accent1">
                        <a:alpha val="0"/>
                        <a:lumMod val="0"/>
                        <a:lumOff val="100000"/>
                      </a:schemeClr>
                    </a:gs>
                    <a:gs pos="80000">
                      <a:schemeClr val="accent1">
                        <a:lumMod val="0"/>
                        <a:lumOff val="100000"/>
                        <a:alpha val="0"/>
                      </a:schemeClr>
                    </a:gs>
                    <a:gs pos="56000">
                      <a:schemeClr val="accent1">
                        <a:alpha val="13000"/>
                      </a:schemeClr>
                    </a:gs>
                    <a:gs pos="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任意多边形: 形状 63">
                <a:extLst>
                  <a:ext uri="{FF2B5EF4-FFF2-40B4-BE49-F238E27FC236}">
                    <a16:creationId xmlns:a16="http://schemas.microsoft.com/office/drawing/2014/main" id="{93B59FD2-4606-4E53-815E-A17813BAD037}"/>
                  </a:ext>
                </a:extLst>
              </p:cNvPr>
              <p:cNvSpPr/>
              <p:nvPr/>
            </p:nvSpPr>
            <p:spPr>
              <a:xfrm rot="20700000">
                <a:off x="801672" y="4122928"/>
                <a:ext cx="1732340" cy="1732338"/>
              </a:xfrm>
              <a:custGeom>
                <a:avLst/>
                <a:gdLst/>
                <a:ahLst/>
                <a:cxnLst/>
                <a:rect l="0" t="0" r="0" b="0"/>
                <a:pathLst>
                  <a:path w="1355727" h="1355727">
                    <a:moveTo>
                      <a:pt x="0" y="677863"/>
                    </a:moveTo>
                    <a:cubicBezTo>
                      <a:pt x="0" y="303490"/>
                      <a:pt x="303490" y="0"/>
                      <a:pt x="677863" y="0"/>
                    </a:cubicBezTo>
                    <a:cubicBezTo>
                      <a:pt x="1052236" y="0"/>
                      <a:pt x="1355726" y="303490"/>
                      <a:pt x="1355726" y="677863"/>
                    </a:cubicBezTo>
                    <a:cubicBezTo>
                      <a:pt x="1355726" y="1052236"/>
                      <a:pt x="1052236" y="1355726"/>
                      <a:pt x="677863" y="1355726"/>
                    </a:cubicBezTo>
                    <a:cubicBezTo>
                      <a:pt x="303490" y="1355726"/>
                      <a:pt x="0" y="1052236"/>
                      <a:pt x="0" y="67786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flat" cmpd="sng" algn="ctr">
                <a:gradFill>
                  <a:gsLst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0">
                      <a:schemeClr val="accent1"/>
                    </a:gs>
                  </a:gsLst>
                  <a:lin ang="5400000" scaled="1"/>
                </a:gra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algn="ctr"/>
                <a:r>
                  <a:rPr lang="zh-CN" altLang="en-US" dirty="0">
                    <a:solidFill>
                      <a:srgbClr val="FFFFFF"/>
                    </a:solidFill>
                  </a:rPr>
                  <a:t>关键词</a:t>
                </a:r>
                <a:endParaRPr lang="en-US" altLang="zh-CN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A06437AE-F72A-429A-8F6F-5E2EB69D9161}"/>
                </a:ext>
              </a:extLst>
            </p:cNvPr>
            <p:cNvSpPr txBox="1"/>
            <p:nvPr/>
          </p:nvSpPr>
          <p:spPr>
            <a:xfrm>
              <a:off x="886732" y="4522645"/>
              <a:ext cx="1636735" cy="111606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>
                <a:lnSpc>
                  <a:spcPct val="130000"/>
                </a:lnSpc>
                <a:spcAft>
                  <a:spcPts val="600"/>
                </a:spcAft>
              </a:pPr>
              <a:r>
                <a:rPr lang="zh-CN" altLang="en-US" sz="2400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80000"/>
                        </a:schemeClr>
                      </a:gs>
                    </a:gsLst>
                    <a:lin ang="5400000" scaled="1"/>
                  </a:gradFill>
                  <a:latin typeface="+mj-ea"/>
                  <a:ea typeface="+mj-ea"/>
                </a:rPr>
                <a:t>关键词</a:t>
              </a:r>
              <a:endParaRPr lang="en-US" altLang="zh-CN" sz="2400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80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endParaRP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8AD61AD1-C166-429D-9172-2E3C83C88A16}"/>
              </a:ext>
            </a:extLst>
          </p:cNvPr>
          <p:cNvGrpSpPr/>
          <p:nvPr/>
        </p:nvGrpSpPr>
        <p:grpSpPr>
          <a:xfrm>
            <a:off x="4949701" y="4380778"/>
            <a:ext cx="1784598" cy="1784598"/>
            <a:chOff x="651675" y="4027251"/>
            <a:chExt cx="2106848" cy="2106848"/>
          </a:xfrm>
        </p:grpSpPr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72797865-5B8C-4A91-B0D8-09CE2E1EBAE6}"/>
                </a:ext>
              </a:extLst>
            </p:cNvPr>
            <p:cNvGrpSpPr/>
            <p:nvPr/>
          </p:nvGrpSpPr>
          <p:grpSpPr>
            <a:xfrm>
              <a:off x="651675" y="4027251"/>
              <a:ext cx="2106848" cy="2106848"/>
              <a:chOff x="522839" y="3844094"/>
              <a:chExt cx="2290006" cy="2290006"/>
            </a:xfrm>
          </p:grpSpPr>
          <p:sp>
            <p:nvSpPr>
              <p:cNvPr id="68" name="椭圆 1">
                <a:extLst>
                  <a:ext uri="{FF2B5EF4-FFF2-40B4-BE49-F238E27FC236}">
                    <a16:creationId xmlns:a16="http://schemas.microsoft.com/office/drawing/2014/main" id="{6C3C036A-BEEE-43D2-814C-F419AD9DAC1A}"/>
                  </a:ext>
                </a:extLst>
              </p:cNvPr>
              <p:cNvSpPr/>
              <p:nvPr/>
            </p:nvSpPr>
            <p:spPr>
              <a:xfrm rot="2777556">
                <a:off x="522839" y="3844094"/>
                <a:ext cx="2290006" cy="2290006"/>
              </a:xfrm>
              <a:custGeom>
                <a:avLst/>
                <a:gdLst>
                  <a:gd name="connsiteX0" fmla="*/ 0 w 1730376"/>
                  <a:gd name="connsiteY0" fmla="*/ 865188 h 1730376"/>
                  <a:gd name="connsiteX1" fmla="*/ 865188 w 1730376"/>
                  <a:gd name="connsiteY1" fmla="*/ 0 h 1730376"/>
                  <a:gd name="connsiteX2" fmla="*/ 1730376 w 1730376"/>
                  <a:gd name="connsiteY2" fmla="*/ 865188 h 1730376"/>
                  <a:gd name="connsiteX3" fmla="*/ 865188 w 1730376"/>
                  <a:gd name="connsiteY3" fmla="*/ 1730376 h 1730376"/>
                  <a:gd name="connsiteX4" fmla="*/ 0 w 1730376"/>
                  <a:gd name="connsiteY4" fmla="*/ 865188 h 1730376"/>
                  <a:gd name="connsiteX0" fmla="*/ 660400 w 2390776"/>
                  <a:gd name="connsiteY0" fmla="*/ 5268912 h 6134100"/>
                  <a:gd name="connsiteX1" fmla="*/ 0 w 2390776"/>
                  <a:gd name="connsiteY1" fmla="*/ 0 h 6134100"/>
                  <a:gd name="connsiteX2" fmla="*/ 1525588 w 2390776"/>
                  <a:gd name="connsiteY2" fmla="*/ 4403724 h 6134100"/>
                  <a:gd name="connsiteX3" fmla="*/ 2390776 w 2390776"/>
                  <a:gd name="connsiteY3" fmla="*/ 5268912 h 6134100"/>
                  <a:gd name="connsiteX4" fmla="*/ 1525588 w 2390776"/>
                  <a:gd name="connsiteY4" fmla="*/ 6134100 h 6134100"/>
                  <a:gd name="connsiteX5" fmla="*/ 660400 w 2390776"/>
                  <a:gd name="connsiteY5" fmla="*/ 5268912 h 6134100"/>
                  <a:gd name="connsiteX0" fmla="*/ 0 w 1730376"/>
                  <a:gd name="connsiteY0" fmla="*/ 865188 h 1730376"/>
                  <a:gd name="connsiteX1" fmla="*/ 865188 w 1730376"/>
                  <a:gd name="connsiteY1" fmla="*/ 0 h 1730376"/>
                  <a:gd name="connsiteX2" fmla="*/ 1730376 w 1730376"/>
                  <a:gd name="connsiteY2" fmla="*/ 865188 h 1730376"/>
                  <a:gd name="connsiteX3" fmla="*/ 865188 w 1730376"/>
                  <a:gd name="connsiteY3" fmla="*/ 1730376 h 1730376"/>
                  <a:gd name="connsiteX4" fmla="*/ 0 w 1730376"/>
                  <a:gd name="connsiteY4" fmla="*/ 865188 h 1730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0376" h="1730376">
                    <a:moveTo>
                      <a:pt x="0" y="865188"/>
                    </a:moveTo>
                    <a:cubicBezTo>
                      <a:pt x="0" y="387358"/>
                      <a:pt x="387358" y="0"/>
                      <a:pt x="865188" y="0"/>
                    </a:cubicBezTo>
                    <a:cubicBezTo>
                      <a:pt x="1343018" y="0"/>
                      <a:pt x="1730376" y="387358"/>
                      <a:pt x="1730376" y="865188"/>
                    </a:cubicBezTo>
                    <a:cubicBezTo>
                      <a:pt x="1730376" y="1343018"/>
                      <a:pt x="1343018" y="1730376"/>
                      <a:pt x="865188" y="1730376"/>
                    </a:cubicBezTo>
                    <a:cubicBezTo>
                      <a:pt x="387358" y="1730376"/>
                      <a:pt x="0" y="1343018"/>
                      <a:pt x="0" y="865188"/>
                    </a:cubicBezTo>
                    <a:close/>
                  </a:path>
                </a:pathLst>
              </a:custGeom>
              <a:noFill/>
              <a:ln w="12700">
                <a:gradFill>
                  <a:gsLst>
                    <a:gs pos="24000">
                      <a:schemeClr val="accent1">
                        <a:alpha val="0"/>
                        <a:lumMod val="0"/>
                        <a:lumOff val="100000"/>
                      </a:schemeClr>
                    </a:gs>
                    <a:gs pos="80000">
                      <a:schemeClr val="accent1">
                        <a:lumMod val="0"/>
                        <a:lumOff val="100000"/>
                        <a:alpha val="0"/>
                      </a:schemeClr>
                    </a:gs>
                    <a:gs pos="56000">
                      <a:schemeClr val="accent1">
                        <a:alpha val="13000"/>
                      </a:schemeClr>
                    </a:gs>
                    <a:gs pos="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任意多边形: 形状 68">
                <a:extLst>
                  <a:ext uri="{FF2B5EF4-FFF2-40B4-BE49-F238E27FC236}">
                    <a16:creationId xmlns:a16="http://schemas.microsoft.com/office/drawing/2014/main" id="{83938E59-E679-4364-B21F-12B2CE8C681E}"/>
                  </a:ext>
                </a:extLst>
              </p:cNvPr>
              <p:cNvSpPr/>
              <p:nvPr/>
            </p:nvSpPr>
            <p:spPr>
              <a:xfrm rot="20700000">
                <a:off x="801672" y="4122928"/>
                <a:ext cx="1732340" cy="1732338"/>
              </a:xfrm>
              <a:custGeom>
                <a:avLst/>
                <a:gdLst/>
                <a:ahLst/>
                <a:cxnLst/>
                <a:rect l="0" t="0" r="0" b="0"/>
                <a:pathLst>
                  <a:path w="1355727" h="1355727">
                    <a:moveTo>
                      <a:pt x="0" y="677863"/>
                    </a:moveTo>
                    <a:cubicBezTo>
                      <a:pt x="0" y="303490"/>
                      <a:pt x="303490" y="0"/>
                      <a:pt x="677863" y="0"/>
                    </a:cubicBezTo>
                    <a:cubicBezTo>
                      <a:pt x="1052236" y="0"/>
                      <a:pt x="1355726" y="303490"/>
                      <a:pt x="1355726" y="677863"/>
                    </a:cubicBezTo>
                    <a:cubicBezTo>
                      <a:pt x="1355726" y="1052236"/>
                      <a:pt x="1052236" y="1355726"/>
                      <a:pt x="677863" y="1355726"/>
                    </a:cubicBezTo>
                    <a:cubicBezTo>
                      <a:pt x="303490" y="1355726"/>
                      <a:pt x="0" y="1052236"/>
                      <a:pt x="0" y="67786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flat" cmpd="sng" algn="ctr">
                <a:gradFill>
                  <a:gsLst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0">
                      <a:schemeClr val="accent1"/>
                    </a:gs>
                  </a:gsLst>
                  <a:lin ang="5400000" scaled="1"/>
                </a:gra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algn="ctr"/>
                <a:r>
                  <a:rPr lang="zh-CN" altLang="en-US" dirty="0">
                    <a:solidFill>
                      <a:srgbClr val="FFFFFF"/>
                    </a:solidFill>
                  </a:rPr>
                  <a:t>关键词</a:t>
                </a:r>
                <a:endParaRPr lang="en-US" altLang="zh-CN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F62C6077-71E6-49F9-A62C-DF150F29D825}"/>
                </a:ext>
              </a:extLst>
            </p:cNvPr>
            <p:cNvSpPr txBox="1"/>
            <p:nvPr/>
          </p:nvSpPr>
          <p:spPr>
            <a:xfrm>
              <a:off x="886732" y="4522645"/>
              <a:ext cx="1636735" cy="111606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>
                <a:spcAft>
                  <a:spcPts val="600"/>
                </a:spcAft>
              </a:pPr>
              <a:r>
                <a:rPr lang="zh-CN" altLang="en-US" sz="2400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80000"/>
                        </a:schemeClr>
                      </a:gs>
                    </a:gsLst>
                    <a:lin ang="5400000" scaled="1"/>
                  </a:gradFill>
                  <a:latin typeface="+mj-ea"/>
                  <a:ea typeface="+mj-ea"/>
                </a:rPr>
                <a:t>关键词</a:t>
              </a:r>
              <a:endParaRPr lang="en-US" altLang="zh-CN" sz="2400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80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4079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24BF8D5E-3BC7-4558-8863-E510BD41DECA}"/>
              </a:ext>
            </a:extLst>
          </p:cNvPr>
          <p:cNvSpPr/>
          <p:nvPr/>
        </p:nvSpPr>
        <p:spPr>
          <a:xfrm>
            <a:off x="7315200" y="3745969"/>
            <a:ext cx="3106757" cy="1167788"/>
          </a:xfrm>
          <a:custGeom>
            <a:avLst/>
            <a:gdLst>
              <a:gd name="connsiteX0" fmla="*/ 3106757 w 3106757"/>
              <a:gd name="connsiteY0" fmla="*/ 0 h 1167788"/>
              <a:gd name="connsiteX1" fmla="*/ 0 w 3106757"/>
              <a:gd name="connsiteY1" fmla="*/ 1167788 h 1167788"/>
              <a:gd name="connsiteX2" fmla="*/ 154236 w 3106757"/>
              <a:gd name="connsiteY2" fmla="*/ 738130 h 116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757" h="1167788">
                <a:moveTo>
                  <a:pt x="3106757" y="0"/>
                </a:moveTo>
                <a:lnTo>
                  <a:pt x="0" y="1167788"/>
                </a:lnTo>
                <a:lnTo>
                  <a:pt x="154236" y="738130"/>
                </a:lnTo>
              </a:path>
            </a:pathLst>
          </a:custGeom>
          <a:noFill/>
          <a:ln w="0">
            <a:solidFill>
              <a:schemeClr val="bg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D56A474-82E2-4AF6-BF1C-4219F34AB6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100000" l="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9" b="11789"/>
          <a:stretch/>
        </p:blipFill>
        <p:spPr>
          <a:xfrm>
            <a:off x="0" y="3683194"/>
            <a:ext cx="12192000" cy="3174806"/>
          </a:xfrm>
          <a:prstGeom prst="rect">
            <a:avLst/>
          </a:prstGeom>
          <a:effectLst>
            <a:outerShdw blurRad="152400" dir="5400000" algn="ctr" rotWithShape="0">
              <a:schemeClr val="tx1">
                <a:lumMod val="75000"/>
                <a:lumOff val="25000"/>
                <a:alpha val="51000"/>
              </a:schemeClr>
            </a:outerShdw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854B0AF-4929-4415-BEBE-A2355068061E}"/>
              </a:ext>
            </a:extLst>
          </p:cNvPr>
          <p:cNvSpPr txBox="1"/>
          <p:nvPr/>
        </p:nvSpPr>
        <p:spPr>
          <a:xfrm>
            <a:off x="935966" y="3209219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bg1">
                    <a:alpha val="70000"/>
                  </a:schemeClr>
                </a:solidFill>
                <a:latin typeface="思源宋体" panose="02020700000000000000" pitchFamily="18" charset="-122"/>
                <a:ea typeface="思源宋体" panose="02020700000000000000" pitchFamily="18" charset="-122"/>
              </a:rPr>
              <a:t>穷究于理</a:t>
            </a: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6F35B14F-8E8E-4251-968A-7B54E6E4584C}"/>
              </a:ext>
            </a:extLst>
          </p:cNvPr>
          <p:cNvSpPr/>
          <p:nvPr/>
        </p:nvSpPr>
        <p:spPr>
          <a:xfrm>
            <a:off x="10871200" y="5207540"/>
            <a:ext cx="800100" cy="850900"/>
          </a:xfrm>
          <a:custGeom>
            <a:avLst/>
            <a:gdLst>
              <a:gd name="connsiteX0" fmla="*/ 800100 w 800100"/>
              <a:gd name="connsiteY0" fmla="*/ 850900 h 850900"/>
              <a:gd name="connsiteX1" fmla="*/ 0 w 800100"/>
              <a:gd name="connsiteY1" fmla="*/ 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0100" h="850900">
                <a:moveTo>
                  <a:pt x="800100" y="850900"/>
                </a:moveTo>
                <a:lnTo>
                  <a:pt x="0" y="0"/>
                </a:lnTo>
              </a:path>
            </a:pathLst>
          </a:custGeom>
          <a:noFill/>
          <a:ln w="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7DA7E2EE-FDAE-428A-BD5A-2CF0A3F90297}"/>
              </a:ext>
            </a:extLst>
          </p:cNvPr>
          <p:cNvSpPr/>
          <p:nvPr/>
        </p:nvSpPr>
        <p:spPr>
          <a:xfrm>
            <a:off x="10832461" y="5168801"/>
            <a:ext cx="77478" cy="77478"/>
          </a:xfrm>
          <a:prstGeom prst="ellipse">
            <a:avLst/>
          </a:prstGeom>
          <a:solidFill>
            <a:schemeClr val="bg1">
              <a:alpha val="8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6657DE7-7BE5-4214-9B5C-C87E4459E582}"/>
              </a:ext>
            </a:extLst>
          </p:cNvPr>
          <p:cNvSpPr txBox="1"/>
          <p:nvPr/>
        </p:nvSpPr>
        <p:spPr>
          <a:xfrm>
            <a:off x="9991058" y="472390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>
                    <a:alpha val="70000"/>
                  </a:schemeClr>
                </a:solidFill>
                <a:latin typeface="思源宋体" panose="02020700000000000000" pitchFamily="18" charset="-122"/>
                <a:ea typeface="思源宋体" panose="02020700000000000000" pitchFamily="18" charset="-122"/>
              </a:rPr>
              <a:t>核工业精神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503599B-1B95-4B42-868B-603E8F9E5144}"/>
              </a:ext>
            </a:extLst>
          </p:cNvPr>
          <p:cNvSpPr txBox="1"/>
          <p:nvPr/>
        </p:nvSpPr>
        <p:spPr>
          <a:xfrm>
            <a:off x="1960894" y="620780"/>
            <a:ext cx="82702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dirty="0">
                <a:gradFill flip="none" rotWithShape="1">
                  <a:gsLst>
                    <a:gs pos="0">
                      <a:schemeClr val="bg1"/>
                    </a:gs>
                    <a:gs pos="96000">
                      <a:schemeClr val="bg2"/>
                    </a:gs>
                  </a:gsLst>
                  <a:path path="rect">
                    <a:fillToRect l="100000" b="100000"/>
                  </a:path>
                  <a:tileRect t="-100000" r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201X</a:t>
            </a:r>
            <a:r>
              <a:rPr lang="zh-CN" altLang="en-US" sz="6600" b="1" dirty="0">
                <a:gradFill flip="none" rotWithShape="1">
                  <a:gsLst>
                    <a:gs pos="0">
                      <a:schemeClr val="bg1"/>
                    </a:gs>
                    <a:gs pos="96000">
                      <a:schemeClr val="bg2"/>
                    </a:gs>
                  </a:gsLst>
                  <a:path path="rect">
                    <a:fillToRect l="100000" b="100000"/>
                  </a:path>
                  <a:tileRect t="-100000" r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年学院发展重点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220FF8A-3244-44BB-BF21-FFB81E4959A7}"/>
              </a:ext>
            </a:extLst>
          </p:cNvPr>
          <p:cNvSpPr txBox="1"/>
          <p:nvPr/>
        </p:nvSpPr>
        <p:spPr>
          <a:xfrm>
            <a:off x="2298159" y="1817328"/>
            <a:ext cx="7595683" cy="965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300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学院秉承“两弹一艇”“四个一切”的核工业精</a:t>
            </a:r>
            <a:endParaRPr lang="en-US" altLang="zh-CN" sz="23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300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神，恪守成都理工大学“穷究于理、成就于工”的校训</a:t>
            </a:r>
            <a:endParaRPr lang="en-US" altLang="zh-CN" sz="23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endParaRPr lang="en-US" altLang="zh-CN" sz="23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A7068453-59DE-46BE-A072-37DE15CB43AE}"/>
              </a:ext>
            </a:extLst>
          </p:cNvPr>
          <p:cNvSpPr/>
          <p:nvPr/>
        </p:nvSpPr>
        <p:spPr>
          <a:xfrm>
            <a:off x="508000" y="3937833"/>
            <a:ext cx="3302000" cy="1261240"/>
          </a:xfrm>
          <a:custGeom>
            <a:avLst/>
            <a:gdLst>
              <a:gd name="connsiteX0" fmla="*/ 0 w 3302000"/>
              <a:gd name="connsiteY0" fmla="*/ 457200 h 1303866"/>
              <a:gd name="connsiteX1" fmla="*/ 651933 w 3302000"/>
              <a:gd name="connsiteY1" fmla="*/ 0 h 1303866"/>
              <a:gd name="connsiteX2" fmla="*/ 1413933 w 3302000"/>
              <a:gd name="connsiteY2" fmla="*/ 304800 h 1303866"/>
              <a:gd name="connsiteX3" fmla="*/ 1507067 w 3302000"/>
              <a:gd name="connsiteY3" fmla="*/ 905933 h 1303866"/>
              <a:gd name="connsiteX4" fmla="*/ 2590800 w 3302000"/>
              <a:gd name="connsiteY4" fmla="*/ 160866 h 1303866"/>
              <a:gd name="connsiteX5" fmla="*/ 3302000 w 3302000"/>
              <a:gd name="connsiteY5" fmla="*/ 1303866 h 130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2000" h="1303866">
                <a:moveTo>
                  <a:pt x="0" y="457200"/>
                </a:moveTo>
                <a:lnTo>
                  <a:pt x="651933" y="0"/>
                </a:lnTo>
                <a:lnTo>
                  <a:pt x="1413933" y="304800"/>
                </a:lnTo>
                <a:lnTo>
                  <a:pt x="1507067" y="905933"/>
                </a:lnTo>
                <a:lnTo>
                  <a:pt x="2590800" y="160866"/>
                </a:lnTo>
                <a:lnTo>
                  <a:pt x="3302000" y="1303866"/>
                </a:lnTo>
              </a:path>
            </a:pathLst>
          </a:custGeom>
          <a:noFill/>
          <a:ln w="0">
            <a:solidFill>
              <a:schemeClr val="bg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3239C371-95B2-4FD6-BDD3-B92FB469D325}"/>
              </a:ext>
            </a:extLst>
          </p:cNvPr>
          <p:cNvSpPr/>
          <p:nvPr/>
        </p:nvSpPr>
        <p:spPr>
          <a:xfrm>
            <a:off x="1884546" y="4202726"/>
            <a:ext cx="77478" cy="77478"/>
          </a:xfrm>
          <a:prstGeom prst="ellipse">
            <a:avLst/>
          </a:prstGeom>
          <a:solidFill>
            <a:schemeClr val="bg1">
              <a:alpha val="9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BE8DD35F-765D-433E-B472-EDEBC9945024}"/>
              </a:ext>
            </a:extLst>
          </p:cNvPr>
          <p:cNvSpPr/>
          <p:nvPr/>
        </p:nvSpPr>
        <p:spPr>
          <a:xfrm>
            <a:off x="3773891" y="5168801"/>
            <a:ext cx="77478" cy="77478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0EAD48A4-3EEE-408D-A1E5-36C975762E9F}"/>
              </a:ext>
            </a:extLst>
          </p:cNvPr>
          <p:cNvSpPr/>
          <p:nvPr/>
        </p:nvSpPr>
        <p:spPr>
          <a:xfrm>
            <a:off x="1168400" y="3636325"/>
            <a:ext cx="1943100" cy="454253"/>
          </a:xfrm>
          <a:custGeom>
            <a:avLst/>
            <a:gdLst>
              <a:gd name="connsiteX0" fmla="*/ 0 w 1943100"/>
              <a:gd name="connsiteY0" fmla="*/ 355600 h 520700"/>
              <a:gd name="connsiteX1" fmla="*/ 400050 w 1943100"/>
              <a:gd name="connsiteY1" fmla="*/ 0 h 520700"/>
              <a:gd name="connsiteX2" fmla="*/ 1943100 w 1943100"/>
              <a:gd name="connsiteY2" fmla="*/ 520700 h 520700"/>
              <a:gd name="connsiteX3" fmla="*/ 0 w 1943100"/>
              <a:gd name="connsiteY3" fmla="*/ 35560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3100" h="520700">
                <a:moveTo>
                  <a:pt x="0" y="355600"/>
                </a:moveTo>
                <a:lnTo>
                  <a:pt x="400050" y="0"/>
                </a:lnTo>
                <a:lnTo>
                  <a:pt x="1943100" y="520700"/>
                </a:lnTo>
                <a:lnTo>
                  <a:pt x="0" y="355600"/>
                </a:lnTo>
                <a:close/>
              </a:path>
            </a:pathLst>
          </a:custGeom>
          <a:noFill/>
          <a:ln w="0">
            <a:solidFill>
              <a:schemeClr val="bg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5850C998-6650-49F1-9D26-71843A5E8783}"/>
              </a:ext>
            </a:extLst>
          </p:cNvPr>
          <p:cNvSpPr/>
          <p:nvPr/>
        </p:nvSpPr>
        <p:spPr>
          <a:xfrm>
            <a:off x="3059568" y="4059970"/>
            <a:ext cx="77478" cy="77478"/>
          </a:xfrm>
          <a:prstGeom prst="ellipse">
            <a:avLst/>
          </a:prstGeom>
          <a:solidFill>
            <a:schemeClr val="bg1">
              <a:alpha val="9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2E8350F3-58D0-4CD1-8FFE-917B4DDF50DA}"/>
              </a:ext>
            </a:extLst>
          </p:cNvPr>
          <p:cNvSpPr/>
          <p:nvPr/>
        </p:nvSpPr>
        <p:spPr>
          <a:xfrm>
            <a:off x="1534510" y="3597585"/>
            <a:ext cx="77478" cy="77478"/>
          </a:xfrm>
          <a:prstGeom prst="ellipse">
            <a:avLst/>
          </a:prstGeom>
          <a:solidFill>
            <a:schemeClr val="bg1">
              <a:alpha val="9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7EE6B31B-622C-4ED7-ABC2-AB8B577E4C45}"/>
              </a:ext>
            </a:extLst>
          </p:cNvPr>
          <p:cNvSpPr/>
          <p:nvPr/>
        </p:nvSpPr>
        <p:spPr>
          <a:xfrm>
            <a:off x="1142854" y="3899094"/>
            <a:ext cx="77478" cy="77478"/>
          </a:xfrm>
          <a:prstGeom prst="ellipse">
            <a:avLst/>
          </a:prstGeom>
          <a:solidFill>
            <a:schemeClr val="bg1">
              <a:alpha val="9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49E8667F-B5CE-4C12-8B9B-36E3E90418ED}"/>
              </a:ext>
            </a:extLst>
          </p:cNvPr>
          <p:cNvSpPr/>
          <p:nvPr/>
        </p:nvSpPr>
        <p:spPr>
          <a:xfrm>
            <a:off x="8204200" y="3442240"/>
            <a:ext cx="3556000" cy="1587500"/>
          </a:xfrm>
          <a:custGeom>
            <a:avLst/>
            <a:gdLst>
              <a:gd name="connsiteX0" fmla="*/ 3556000 w 3556000"/>
              <a:gd name="connsiteY0" fmla="*/ 876300 h 1587500"/>
              <a:gd name="connsiteX1" fmla="*/ 2222500 w 3556000"/>
              <a:gd name="connsiteY1" fmla="*/ 304800 h 1587500"/>
              <a:gd name="connsiteX2" fmla="*/ 2006600 w 3556000"/>
              <a:gd name="connsiteY2" fmla="*/ 914400 h 1587500"/>
              <a:gd name="connsiteX3" fmla="*/ 1257300 w 3556000"/>
              <a:gd name="connsiteY3" fmla="*/ 0 h 1587500"/>
              <a:gd name="connsiteX4" fmla="*/ 2197100 w 3556000"/>
              <a:gd name="connsiteY4" fmla="*/ 317500 h 1587500"/>
              <a:gd name="connsiteX5" fmla="*/ 0 w 3556000"/>
              <a:gd name="connsiteY5" fmla="*/ 1587500 h 158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6000" h="1587500">
                <a:moveTo>
                  <a:pt x="3556000" y="876300"/>
                </a:moveTo>
                <a:lnTo>
                  <a:pt x="2222500" y="304800"/>
                </a:lnTo>
                <a:lnTo>
                  <a:pt x="2006600" y="914400"/>
                </a:lnTo>
                <a:lnTo>
                  <a:pt x="1257300" y="0"/>
                </a:lnTo>
                <a:lnTo>
                  <a:pt x="2197100" y="317500"/>
                </a:lnTo>
                <a:lnTo>
                  <a:pt x="0" y="1587500"/>
                </a:lnTo>
              </a:path>
            </a:pathLst>
          </a:custGeom>
          <a:noFill/>
          <a:ln w="0">
            <a:solidFill>
              <a:schemeClr val="bg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5999CB3C-64B1-419A-AED4-E0EF40D643B3}"/>
              </a:ext>
            </a:extLst>
          </p:cNvPr>
          <p:cNvSpPr/>
          <p:nvPr/>
        </p:nvSpPr>
        <p:spPr>
          <a:xfrm>
            <a:off x="10375261" y="3721001"/>
            <a:ext cx="77478" cy="77478"/>
          </a:xfrm>
          <a:prstGeom prst="ellipse">
            <a:avLst/>
          </a:prstGeom>
          <a:solidFill>
            <a:schemeClr val="bg1">
              <a:alpha val="8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B5109F98-B9FF-40A8-BBBB-0C40492B0D22}"/>
              </a:ext>
            </a:extLst>
          </p:cNvPr>
          <p:cNvSpPr/>
          <p:nvPr/>
        </p:nvSpPr>
        <p:spPr>
          <a:xfrm>
            <a:off x="9419987" y="3414255"/>
            <a:ext cx="77478" cy="77478"/>
          </a:xfrm>
          <a:prstGeom prst="ellipse">
            <a:avLst/>
          </a:prstGeom>
          <a:solidFill>
            <a:schemeClr val="bg1">
              <a:alpha val="8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2E3BF88B-1B3D-49D8-A62E-AB565B2FB88B}"/>
              </a:ext>
            </a:extLst>
          </p:cNvPr>
          <p:cNvSpPr/>
          <p:nvPr/>
        </p:nvSpPr>
        <p:spPr>
          <a:xfrm>
            <a:off x="11721461" y="4280204"/>
            <a:ext cx="77478" cy="77478"/>
          </a:xfrm>
          <a:prstGeom prst="ellipse">
            <a:avLst/>
          </a:prstGeom>
          <a:solidFill>
            <a:schemeClr val="bg1">
              <a:alpha val="8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20E44295-0874-4550-A4C1-852F59122F72}"/>
              </a:ext>
            </a:extLst>
          </p:cNvPr>
          <p:cNvSpPr/>
          <p:nvPr/>
        </p:nvSpPr>
        <p:spPr>
          <a:xfrm>
            <a:off x="8165461" y="4999132"/>
            <a:ext cx="77478" cy="77478"/>
          </a:xfrm>
          <a:prstGeom prst="ellipse">
            <a:avLst/>
          </a:prstGeom>
          <a:solidFill>
            <a:schemeClr val="bg1">
              <a:alpha val="8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A5925692-B542-4007-B26D-3E742BE013C2}"/>
              </a:ext>
            </a:extLst>
          </p:cNvPr>
          <p:cNvSpPr/>
          <p:nvPr/>
        </p:nvSpPr>
        <p:spPr>
          <a:xfrm>
            <a:off x="7425686" y="4456207"/>
            <a:ext cx="77478" cy="77478"/>
          </a:xfrm>
          <a:prstGeom prst="ellipse">
            <a:avLst/>
          </a:prstGeom>
          <a:solidFill>
            <a:schemeClr val="bg1">
              <a:alpha val="8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F213F80-6F42-4842-AF5F-34F20A3A51C4}"/>
              </a:ext>
            </a:extLst>
          </p:cNvPr>
          <p:cNvSpPr txBox="1"/>
          <p:nvPr/>
        </p:nvSpPr>
        <p:spPr>
          <a:xfrm>
            <a:off x="2772013" y="3641237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bg1">
                    <a:alpha val="70000"/>
                  </a:schemeClr>
                </a:solidFill>
                <a:latin typeface="思源宋体" panose="02020700000000000000" pitchFamily="18" charset="-122"/>
                <a:ea typeface="思源宋体" panose="02020700000000000000" pitchFamily="18" charset="-122"/>
              </a:rPr>
              <a:t>成就于工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2822D3D-B690-465D-9E34-64D596DC7C8E}"/>
              </a:ext>
            </a:extLst>
          </p:cNvPr>
          <p:cNvSpPr txBox="1"/>
          <p:nvPr/>
        </p:nvSpPr>
        <p:spPr>
          <a:xfrm>
            <a:off x="6873926" y="4075343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bg1">
                    <a:alpha val="70000"/>
                  </a:schemeClr>
                </a:solidFill>
                <a:latin typeface="思源宋体" panose="02020700000000000000" pitchFamily="18" charset="-122"/>
                <a:ea typeface="思源宋体" panose="02020700000000000000" pitchFamily="18" charset="-122"/>
              </a:rPr>
              <a:t>两弹一艇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EF92633-D410-4B08-BFA4-796DDF066D38}"/>
              </a:ext>
            </a:extLst>
          </p:cNvPr>
          <p:cNvSpPr txBox="1"/>
          <p:nvPr/>
        </p:nvSpPr>
        <p:spPr>
          <a:xfrm>
            <a:off x="10088631" y="325036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>
                    <a:alpha val="70000"/>
                  </a:schemeClr>
                </a:solidFill>
                <a:latin typeface="思源宋体" panose="02020700000000000000" pitchFamily="18" charset="-122"/>
                <a:ea typeface="思源宋体" panose="02020700000000000000" pitchFamily="18" charset="-122"/>
              </a:rPr>
              <a:t>四个一切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1028D6A5-9313-41C4-97B2-AF305B5BA8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21316" r="80620" b="20624"/>
          <a:stretch>
            <a:fillRect/>
          </a:stretch>
        </p:blipFill>
        <p:spPr>
          <a:xfrm>
            <a:off x="11533188" y="263525"/>
            <a:ext cx="354012" cy="354012"/>
          </a:xfrm>
          <a:custGeom>
            <a:avLst/>
            <a:gdLst>
              <a:gd name="connsiteX0" fmla="*/ 1597794 w 3195589"/>
              <a:gd name="connsiteY0" fmla="*/ 0 h 3195588"/>
              <a:gd name="connsiteX1" fmla="*/ 3195589 w 3195589"/>
              <a:gd name="connsiteY1" fmla="*/ 1597794 h 3195588"/>
              <a:gd name="connsiteX2" fmla="*/ 1597794 w 3195589"/>
              <a:gd name="connsiteY2" fmla="*/ 3195588 h 3195588"/>
              <a:gd name="connsiteX3" fmla="*/ 0 w 3195589"/>
              <a:gd name="connsiteY3" fmla="*/ 1597794 h 3195588"/>
              <a:gd name="connsiteX4" fmla="*/ 1597794 w 3195589"/>
              <a:gd name="connsiteY4" fmla="*/ 0 h 31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589" h="3195588">
                <a:moveTo>
                  <a:pt x="1597794" y="0"/>
                </a:moveTo>
                <a:cubicBezTo>
                  <a:pt x="2480232" y="0"/>
                  <a:pt x="3195589" y="715357"/>
                  <a:pt x="3195589" y="1597794"/>
                </a:cubicBezTo>
                <a:cubicBezTo>
                  <a:pt x="3195589" y="2480231"/>
                  <a:pt x="2480232" y="3195588"/>
                  <a:pt x="1597794" y="3195588"/>
                </a:cubicBezTo>
                <a:cubicBezTo>
                  <a:pt x="715357" y="3195588"/>
                  <a:pt x="0" y="2480231"/>
                  <a:pt x="0" y="1597794"/>
                </a:cubicBezTo>
                <a:cubicBezTo>
                  <a:pt x="0" y="715357"/>
                  <a:pt x="715357" y="0"/>
                  <a:pt x="1597794" y="0"/>
                </a:cubicBez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2394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4E8242DD-D110-4C68-8C53-D9741338AF0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>
            <a:fillRect/>
          </a:stretch>
        </p:blipFill>
        <p:spPr/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B61A647-999C-4C1B-A71A-967427BFF6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08" t="15733" r="18115" b="19302"/>
          <a:stretch/>
        </p:blipFill>
        <p:spPr>
          <a:xfrm>
            <a:off x="3277427" y="749299"/>
            <a:ext cx="4976746" cy="6108701"/>
          </a:xfrm>
          <a:prstGeom prst="rect">
            <a:avLst/>
          </a:prstGeom>
          <a:noFill/>
          <a:ln w="19050">
            <a:noFill/>
          </a:ln>
          <a:effectLst>
            <a:outerShdw blurRad="190500" sx="101000" sy="101000" algn="ctr" rotWithShape="0">
              <a:schemeClr val="tx1">
                <a:lumMod val="85000"/>
                <a:lumOff val="15000"/>
                <a:alpha val="35000"/>
              </a:schemeClr>
            </a:outerShdw>
          </a:effectLst>
        </p:spPr>
      </p:pic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58C0E6C0-42A1-4803-972E-1237284F27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5" b="5585"/>
          <a:stretch/>
        </p:blipFill>
        <p:spPr/>
      </p:pic>
      <p:sp>
        <p:nvSpPr>
          <p:cNvPr id="26" name="文本占位符 25">
            <a:extLst>
              <a:ext uri="{FF2B5EF4-FFF2-40B4-BE49-F238E27FC236}">
                <a16:creationId xmlns:a16="http://schemas.microsoft.com/office/drawing/2014/main" id="{95B353FC-7F04-4EA8-934F-2F2FC32AF0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巧用截图并提炼关键词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2EAD59D-A645-4C9B-AB63-15E4305E0F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21316" r="80620" b="20624"/>
          <a:stretch>
            <a:fillRect/>
          </a:stretch>
        </p:blipFill>
        <p:spPr>
          <a:xfrm>
            <a:off x="11533188" y="263525"/>
            <a:ext cx="354012" cy="354012"/>
          </a:xfrm>
          <a:custGeom>
            <a:avLst/>
            <a:gdLst>
              <a:gd name="connsiteX0" fmla="*/ 1597794 w 3195589"/>
              <a:gd name="connsiteY0" fmla="*/ 0 h 3195588"/>
              <a:gd name="connsiteX1" fmla="*/ 3195589 w 3195589"/>
              <a:gd name="connsiteY1" fmla="*/ 1597794 h 3195588"/>
              <a:gd name="connsiteX2" fmla="*/ 1597794 w 3195589"/>
              <a:gd name="connsiteY2" fmla="*/ 3195588 h 3195588"/>
              <a:gd name="connsiteX3" fmla="*/ 0 w 3195589"/>
              <a:gd name="connsiteY3" fmla="*/ 1597794 h 3195588"/>
              <a:gd name="connsiteX4" fmla="*/ 1597794 w 3195589"/>
              <a:gd name="connsiteY4" fmla="*/ 0 h 31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589" h="3195588">
                <a:moveTo>
                  <a:pt x="1597794" y="0"/>
                </a:moveTo>
                <a:cubicBezTo>
                  <a:pt x="2480232" y="0"/>
                  <a:pt x="3195589" y="715357"/>
                  <a:pt x="3195589" y="1597794"/>
                </a:cubicBezTo>
                <a:cubicBezTo>
                  <a:pt x="3195589" y="2480231"/>
                  <a:pt x="2480232" y="3195588"/>
                  <a:pt x="1597794" y="3195588"/>
                </a:cubicBezTo>
                <a:cubicBezTo>
                  <a:pt x="715357" y="3195588"/>
                  <a:pt x="0" y="2480231"/>
                  <a:pt x="0" y="1597794"/>
                </a:cubicBezTo>
                <a:cubicBezTo>
                  <a:pt x="0" y="715357"/>
                  <a:pt x="715357" y="0"/>
                  <a:pt x="1597794" y="0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CF4A17A5-1FEF-449D-B5B2-C3A69C39DA7D}"/>
              </a:ext>
            </a:extLst>
          </p:cNvPr>
          <p:cNvSpPr/>
          <p:nvPr/>
        </p:nvSpPr>
        <p:spPr>
          <a:xfrm>
            <a:off x="1" y="263525"/>
            <a:ext cx="577850" cy="344830"/>
          </a:xfrm>
          <a:custGeom>
            <a:avLst/>
            <a:gdLst>
              <a:gd name="connsiteX0" fmla="*/ 5267 w 658813"/>
              <a:gd name="connsiteY0" fmla="*/ 0 h 344830"/>
              <a:gd name="connsiteX1" fmla="*/ 486398 w 658813"/>
              <a:gd name="connsiteY1" fmla="*/ 0 h 344830"/>
              <a:gd name="connsiteX2" fmla="*/ 658813 w 658813"/>
              <a:gd name="connsiteY2" fmla="*/ 172415 h 344830"/>
              <a:gd name="connsiteX3" fmla="*/ 486398 w 658813"/>
              <a:gd name="connsiteY3" fmla="*/ 344830 h 344830"/>
              <a:gd name="connsiteX4" fmla="*/ 5267 w 658813"/>
              <a:gd name="connsiteY4" fmla="*/ 344830 h 344830"/>
              <a:gd name="connsiteX5" fmla="*/ 0 w 658813"/>
              <a:gd name="connsiteY5" fmla="*/ 343767 h 344830"/>
              <a:gd name="connsiteX6" fmla="*/ 0 w 658813"/>
              <a:gd name="connsiteY6" fmla="*/ 1063 h 3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813" h="344830">
                <a:moveTo>
                  <a:pt x="5267" y="0"/>
                </a:moveTo>
                <a:lnTo>
                  <a:pt x="486398" y="0"/>
                </a:lnTo>
                <a:cubicBezTo>
                  <a:pt x="581620" y="0"/>
                  <a:pt x="658813" y="77193"/>
                  <a:pt x="658813" y="172415"/>
                </a:cubicBezTo>
                <a:cubicBezTo>
                  <a:pt x="658813" y="267637"/>
                  <a:pt x="581620" y="344830"/>
                  <a:pt x="486398" y="344830"/>
                </a:cubicBezTo>
                <a:lnTo>
                  <a:pt x="5267" y="344830"/>
                </a:lnTo>
                <a:lnTo>
                  <a:pt x="0" y="343767"/>
                </a:lnTo>
                <a:lnTo>
                  <a:pt x="0" y="106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68000"/>
                </a:schemeClr>
              </a:gs>
              <a:gs pos="100000">
                <a:schemeClr val="accent3">
                  <a:alpha val="7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man_56832">
            <a:extLst>
              <a:ext uri="{FF2B5EF4-FFF2-40B4-BE49-F238E27FC236}">
                <a16:creationId xmlns:a16="http://schemas.microsoft.com/office/drawing/2014/main" id="{53912935-BFE8-4D55-A33A-8FBE4584777D}"/>
              </a:ext>
            </a:extLst>
          </p:cNvPr>
          <p:cNvSpPr>
            <a:spLocks noChangeAspect="1"/>
          </p:cNvSpPr>
          <p:nvPr/>
        </p:nvSpPr>
        <p:spPr bwMode="auto">
          <a:xfrm rot="822727">
            <a:off x="244398" y="327585"/>
            <a:ext cx="256524" cy="216712"/>
          </a:xfrm>
          <a:custGeom>
            <a:avLst/>
            <a:gdLst>
              <a:gd name="connsiteX0" fmla="*/ 269370 w 599625"/>
              <a:gd name="connsiteY0" fmla="*/ 367491 h 506566"/>
              <a:gd name="connsiteX1" fmla="*/ 290588 w 599625"/>
              <a:gd name="connsiteY1" fmla="*/ 389596 h 506566"/>
              <a:gd name="connsiteX2" fmla="*/ 310883 w 599625"/>
              <a:gd name="connsiteY2" fmla="*/ 367491 h 506566"/>
              <a:gd name="connsiteX3" fmla="*/ 299813 w 599625"/>
              <a:gd name="connsiteY3" fmla="*/ 368412 h 506566"/>
              <a:gd name="connsiteX4" fmla="*/ 269370 w 599625"/>
              <a:gd name="connsiteY4" fmla="*/ 367491 h 506566"/>
              <a:gd name="connsiteX5" fmla="*/ 438188 w 599625"/>
              <a:gd name="connsiteY5" fmla="*/ 355517 h 506566"/>
              <a:gd name="connsiteX6" fmla="*/ 345015 w 599625"/>
              <a:gd name="connsiteY6" fmla="*/ 366570 h 506566"/>
              <a:gd name="connsiteX7" fmla="*/ 308115 w 599625"/>
              <a:gd name="connsiteY7" fmla="*/ 407095 h 506566"/>
              <a:gd name="connsiteX8" fmla="*/ 445568 w 599625"/>
              <a:gd name="connsiteY8" fmla="*/ 475251 h 506566"/>
              <a:gd name="connsiteX9" fmla="*/ 438188 w 599625"/>
              <a:gd name="connsiteY9" fmla="*/ 355517 h 506566"/>
              <a:gd name="connsiteX10" fmla="*/ 133762 w 599625"/>
              <a:gd name="connsiteY10" fmla="*/ 349991 h 506566"/>
              <a:gd name="connsiteX11" fmla="*/ 125460 w 599625"/>
              <a:gd name="connsiteY11" fmla="*/ 477093 h 506566"/>
              <a:gd name="connsiteX12" fmla="*/ 143910 w 599625"/>
              <a:gd name="connsiteY12" fmla="*/ 481698 h 506566"/>
              <a:gd name="connsiteX13" fmla="*/ 272138 w 599625"/>
              <a:gd name="connsiteY13" fmla="*/ 407095 h 506566"/>
              <a:gd name="connsiteX14" fmla="*/ 235237 w 599625"/>
              <a:gd name="connsiteY14" fmla="*/ 365649 h 506566"/>
              <a:gd name="connsiteX15" fmla="*/ 133762 w 599625"/>
              <a:gd name="connsiteY15" fmla="*/ 349991 h 506566"/>
              <a:gd name="connsiteX16" fmla="*/ 405900 w 599625"/>
              <a:gd name="connsiteY16" fmla="*/ 286440 h 506566"/>
              <a:gd name="connsiteX17" fmla="*/ 380070 w 599625"/>
              <a:gd name="connsiteY17" fmla="*/ 323281 h 506566"/>
              <a:gd name="connsiteX18" fmla="*/ 366233 w 599625"/>
              <a:gd name="connsiteY18" fmla="*/ 340781 h 506566"/>
              <a:gd name="connsiteX19" fmla="*/ 428963 w 599625"/>
              <a:gd name="connsiteY19" fmla="*/ 332492 h 506566"/>
              <a:gd name="connsiteX20" fmla="*/ 405900 w 599625"/>
              <a:gd name="connsiteY20" fmla="*/ 286440 h 506566"/>
              <a:gd name="connsiteX21" fmla="*/ 169740 w 599625"/>
              <a:gd name="connsiteY21" fmla="*/ 276309 h 506566"/>
              <a:gd name="connsiteX22" fmla="*/ 143910 w 599625"/>
              <a:gd name="connsiteY22" fmla="*/ 326966 h 506566"/>
              <a:gd name="connsiteX23" fmla="*/ 214020 w 599625"/>
              <a:gd name="connsiteY23" fmla="*/ 338939 h 506566"/>
              <a:gd name="connsiteX24" fmla="*/ 196492 w 599625"/>
              <a:gd name="connsiteY24" fmla="*/ 315913 h 506566"/>
              <a:gd name="connsiteX25" fmla="*/ 169740 w 599625"/>
              <a:gd name="connsiteY25" fmla="*/ 276309 h 506566"/>
              <a:gd name="connsiteX26" fmla="*/ 299813 w 599625"/>
              <a:gd name="connsiteY26" fmla="*/ 208160 h 506566"/>
              <a:gd name="connsiteX27" fmla="*/ 347822 w 599625"/>
              <a:gd name="connsiteY27" fmla="*/ 256021 h 506566"/>
              <a:gd name="connsiteX28" fmla="*/ 299813 w 599625"/>
              <a:gd name="connsiteY28" fmla="*/ 303882 h 506566"/>
              <a:gd name="connsiteX29" fmla="*/ 251804 w 599625"/>
              <a:gd name="connsiteY29" fmla="*/ 256021 h 506566"/>
              <a:gd name="connsiteX30" fmla="*/ 299813 w 599625"/>
              <a:gd name="connsiteY30" fmla="*/ 208160 h 506566"/>
              <a:gd name="connsiteX31" fmla="*/ 122692 w 599625"/>
              <a:gd name="connsiteY31" fmla="*/ 190653 h 506566"/>
              <a:gd name="connsiteX32" fmla="*/ 24907 w 599625"/>
              <a:gd name="connsiteY32" fmla="*/ 256046 h 506566"/>
              <a:gd name="connsiteX33" fmla="*/ 119002 w 599625"/>
              <a:gd name="connsiteY33" fmla="*/ 320518 h 506566"/>
              <a:gd name="connsiteX34" fmla="*/ 155902 w 599625"/>
              <a:gd name="connsiteY34" fmla="*/ 253283 h 506566"/>
              <a:gd name="connsiteX35" fmla="*/ 122692 w 599625"/>
              <a:gd name="connsiteY35" fmla="*/ 190653 h 506566"/>
              <a:gd name="connsiteX36" fmla="*/ 461250 w 599625"/>
              <a:gd name="connsiteY36" fmla="*/ 186048 h 506566"/>
              <a:gd name="connsiteX37" fmla="*/ 420660 w 599625"/>
              <a:gd name="connsiteY37" fmla="*/ 262494 h 506566"/>
              <a:gd name="connsiteX38" fmla="*/ 452948 w 599625"/>
              <a:gd name="connsiteY38" fmla="*/ 327887 h 506566"/>
              <a:gd name="connsiteX39" fmla="*/ 574718 w 599625"/>
              <a:gd name="connsiteY39" fmla="*/ 256046 h 506566"/>
              <a:gd name="connsiteX40" fmla="*/ 461250 w 599625"/>
              <a:gd name="connsiteY40" fmla="*/ 186048 h 506566"/>
              <a:gd name="connsiteX41" fmla="*/ 210330 w 599625"/>
              <a:gd name="connsiteY41" fmla="*/ 174074 h 506566"/>
              <a:gd name="connsiteX42" fmla="*/ 146677 w 599625"/>
              <a:gd name="connsiteY42" fmla="*/ 184206 h 506566"/>
              <a:gd name="connsiteX43" fmla="*/ 170662 w 599625"/>
              <a:gd name="connsiteY43" fmla="*/ 229336 h 506566"/>
              <a:gd name="connsiteX44" fmla="*/ 198337 w 599625"/>
              <a:gd name="connsiteY44" fmla="*/ 188811 h 506566"/>
              <a:gd name="connsiteX45" fmla="*/ 210330 w 599625"/>
              <a:gd name="connsiteY45" fmla="*/ 174074 h 506566"/>
              <a:gd name="connsiteX46" fmla="*/ 359775 w 599625"/>
              <a:gd name="connsiteY46" fmla="*/ 171311 h 506566"/>
              <a:gd name="connsiteX47" fmla="*/ 373613 w 599625"/>
              <a:gd name="connsiteY47" fmla="*/ 188811 h 506566"/>
              <a:gd name="connsiteX48" fmla="*/ 405900 w 599625"/>
              <a:gd name="connsiteY48" fmla="*/ 238547 h 506566"/>
              <a:gd name="connsiteX49" fmla="*/ 436343 w 599625"/>
              <a:gd name="connsiteY49" fmla="*/ 180521 h 506566"/>
              <a:gd name="connsiteX50" fmla="*/ 359775 w 599625"/>
              <a:gd name="connsiteY50" fmla="*/ 171311 h 506566"/>
              <a:gd name="connsiteX51" fmla="*/ 299813 w 599625"/>
              <a:gd name="connsiteY51" fmla="*/ 168548 h 506566"/>
              <a:gd name="connsiteX52" fmla="*/ 243540 w 599625"/>
              <a:gd name="connsiteY52" fmla="*/ 170390 h 506566"/>
              <a:gd name="connsiteX53" fmla="*/ 217710 w 599625"/>
              <a:gd name="connsiteY53" fmla="*/ 203547 h 506566"/>
              <a:gd name="connsiteX54" fmla="*/ 184500 w 599625"/>
              <a:gd name="connsiteY54" fmla="*/ 253283 h 506566"/>
              <a:gd name="connsiteX55" fmla="*/ 215865 w 599625"/>
              <a:gd name="connsiteY55" fmla="*/ 301177 h 506566"/>
              <a:gd name="connsiteX56" fmla="*/ 247230 w 599625"/>
              <a:gd name="connsiteY56" fmla="*/ 341702 h 506566"/>
              <a:gd name="connsiteX57" fmla="*/ 299813 w 599625"/>
              <a:gd name="connsiteY57" fmla="*/ 343544 h 506566"/>
              <a:gd name="connsiteX58" fmla="*/ 333023 w 599625"/>
              <a:gd name="connsiteY58" fmla="*/ 342623 h 506566"/>
              <a:gd name="connsiteX59" fmla="*/ 359775 w 599625"/>
              <a:gd name="connsiteY59" fmla="*/ 308545 h 506566"/>
              <a:gd name="connsiteX60" fmla="*/ 392063 w 599625"/>
              <a:gd name="connsiteY60" fmla="*/ 262494 h 506566"/>
              <a:gd name="connsiteX61" fmla="*/ 353318 w 599625"/>
              <a:gd name="connsiteY61" fmla="*/ 202626 h 506566"/>
              <a:gd name="connsiteX62" fmla="*/ 327488 w 599625"/>
              <a:gd name="connsiteY62" fmla="*/ 169469 h 506566"/>
              <a:gd name="connsiteX63" fmla="*/ 299813 w 599625"/>
              <a:gd name="connsiteY63" fmla="*/ 168548 h 506566"/>
              <a:gd name="connsiteX64" fmla="*/ 286898 w 599625"/>
              <a:gd name="connsiteY64" fmla="*/ 122497 h 506566"/>
              <a:gd name="connsiteX65" fmla="*/ 265680 w 599625"/>
              <a:gd name="connsiteY65" fmla="*/ 144601 h 506566"/>
              <a:gd name="connsiteX66" fmla="*/ 299813 w 599625"/>
              <a:gd name="connsiteY66" fmla="*/ 144601 h 506566"/>
              <a:gd name="connsiteX67" fmla="*/ 307193 w 599625"/>
              <a:gd name="connsiteY67" fmla="*/ 144601 h 506566"/>
              <a:gd name="connsiteX68" fmla="*/ 286898 w 599625"/>
              <a:gd name="connsiteY68" fmla="*/ 122497 h 506566"/>
              <a:gd name="connsiteX69" fmla="*/ 434498 w 599625"/>
              <a:gd name="connsiteY69" fmla="*/ 30394 h 506566"/>
              <a:gd name="connsiteX70" fmla="*/ 305348 w 599625"/>
              <a:gd name="connsiteY70" fmla="*/ 105918 h 506566"/>
              <a:gd name="connsiteX71" fmla="*/ 339480 w 599625"/>
              <a:gd name="connsiteY71" fmla="*/ 145522 h 506566"/>
              <a:gd name="connsiteX72" fmla="*/ 445568 w 599625"/>
              <a:gd name="connsiteY72" fmla="*/ 157496 h 506566"/>
              <a:gd name="connsiteX73" fmla="*/ 452948 w 599625"/>
              <a:gd name="connsiteY73" fmla="*/ 34999 h 506566"/>
              <a:gd name="connsiteX74" fmla="*/ 434498 w 599625"/>
              <a:gd name="connsiteY74" fmla="*/ 30394 h 506566"/>
              <a:gd name="connsiteX75" fmla="*/ 140220 w 599625"/>
              <a:gd name="connsiteY75" fmla="*/ 24868 h 506566"/>
              <a:gd name="connsiteX76" fmla="*/ 124537 w 599625"/>
              <a:gd name="connsiteY76" fmla="*/ 28552 h 506566"/>
              <a:gd name="connsiteX77" fmla="*/ 122692 w 599625"/>
              <a:gd name="connsiteY77" fmla="*/ 123418 h 506566"/>
              <a:gd name="connsiteX78" fmla="*/ 136530 w 599625"/>
              <a:gd name="connsiteY78" fmla="*/ 161180 h 506566"/>
              <a:gd name="connsiteX79" fmla="*/ 231547 w 599625"/>
              <a:gd name="connsiteY79" fmla="*/ 147364 h 506566"/>
              <a:gd name="connsiteX80" fmla="*/ 270293 w 599625"/>
              <a:gd name="connsiteY80" fmla="*/ 104997 h 506566"/>
              <a:gd name="connsiteX81" fmla="*/ 140220 w 599625"/>
              <a:gd name="connsiteY81" fmla="*/ 24868 h 506566"/>
              <a:gd name="connsiteX82" fmla="*/ 140220 w 599625"/>
              <a:gd name="connsiteY82" fmla="*/ 0 h 506566"/>
              <a:gd name="connsiteX83" fmla="*/ 287820 w 599625"/>
              <a:gd name="connsiteY83" fmla="*/ 87498 h 506566"/>
              <a:gd name="connsiteX84" fmla="*/ 434498 w 599625"/>
              <a:gd name="connsiteY84" fmla="*/ 5526 h 506566"/>
              <a:gd name="connsiteX85" fmla="*/ 467708 w 599625"/>
              <a:gd name="connsiteY85" fmla="*/ 15657 h 506566"/>
              <a:gd name="connsiteX86" fmla="*/ 470475 w 599625"/>
              <a:gd name="connsiteY86" fmla="*/ 163022 h 506566"/>
              <a:gd name="connsiteX87" fmla="*/ 599625 w 599625"/>
              <a:gd name="connsiteY87" fmla="*/ 256046 h 506566"/>
              <a:gd name="connsiteX88" fmla="*/ 462173 w 599625"/>
              <a:gd name="connsiteY88" fmla="*/ 350912 h 506566"/>
              <a:gd name="connsiteX89" fmla="*/ 459405 w 599625"/>
              <a:gd name="connsiteY89" fmla="*/ 495514 h 506566"/>
              <a:gd name="connsiteX90" fmla="*/ 428963 w 599625"/>
              <a:gd name="connsiteY90" fmla="*/ 504724 h 506566"/>
              <a:gd name="connsiteX91" fmla="*/ 289665 w 599625"/>
              <a:gd name="connsiteY91" fmla="*/ 424595 h 506566"/>
              <a:gd name="connsiteX92" fmla="*/ 143910 w 599625"/>
              <a:gd name="connsiteY92" fmla="*/ 506566 h 506566"/>
              <a:gd name="connsiteX93" fmla="*/ 110700 w 599625"/>
              <a:gd name="connsiteY93" fmla="*/ 496435 h 506566"/>
              <a:gd name="connsiteX94" fmla="*/ 109777 w 599625"/>
              <a:gd name="connsiteY94" fmla="*/ 343544 h 506566"/>
              <a:gd name="connsiteX95" fmla="*/ 0 w 599625"/>
              <a:gd name="connsiteY95" fmla="*/ 256046 h 506566"/>
              <a:gd name="connsiteX96" fmla="*/ 112545 w 599625"/>
              <a:gd name="connsiteY96" fmla="*/ 167627 h 506566"/>
              <a:gd name="connsiteX97" fmla="*/ 98707 w 599625"/>
              <a:gd name="connsiteY97" fmla="*/ 130786 h 506566"/>
              <a:gd name="connsiteX98" fmla="*/ 109777 w 599625"/>
              <a:gd name="connsiteY98" fmla="*/ 9210 h 506566"/>
              <a:gd name="connsiteX99" fmla="*/ 140220 w 599625"/>
              <a:gd name="connsiteY99" fmla="*/ 0 h 5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99625" h="506566">
                <a:moveTo>
                  <a:pt x="269370" y="367491"/>
                </a:moveTo>
                <a:cubicBezTo>
                  <a:pt x="275828" y="375780"/>
                  <a:pt x="283208" y="383148"/>
                  <a:pt x="290588" y="389596"/>
                </a:cubicBezTo>
                <a:cubicBezTo>
                  <a:pt x="297045" y="383148"/>
                  <a:pt x="304425" y="375780"/>
                  <a:pt x="310883" y="367491"/>
                </a:cubicBezTo>
                <a:cubicBezTo>
                  <a:pt x="307193" y="368412"/>
                  <a:pt x="303503" y="368412"/>
                  <a:pt x="299813" y="368412"/>
                </a:cubicBezTo>
                <a:cubicBezTo>
                  <a:pt x="289665" y="368412"/>
                  <a:pt x="279518" y="367491"/>
                  <a:pt x="269370" y="367491"/>
                </a:cubicBezTo>
                <a:close/>
                <a:moveTo>
                  <a:pt x="438188" y="355517"/>
                </a:moveTo>
                <a:cubicBezTo>
                  <a:pt x="408668" y="361044"/>
                  <a:pt x="377303" y="364728"/>
                  <a:pt x="345015" y="366570"/>
                </a:cubicBezTo>
                <a:cubicBezTo>
                  <a:pt x="333023" y="381306"/>
                  <a:pt x="320108" y="395122"/>
                  <a:pt x="308115" y="407095"/>
                </a:cubicBezTo>
                <a:cubicBezTo>
                  <a:pt x="370845" y="466962"/>
                  <a:pt x="424350" y="489988"/>
                  <a:pt x="445568" y="475251"/>
                </a:cubicBezTo>
                <a:cubicBezTo>
                  <a:pt x="464018" y="462357"/>
                  <a:pt x="461250" y="417226"/>
                  <a:pt x="438188" y="355517"/>
                </a:cubicBezTo>
                <a:close/>
                <a:moveTo>
                  <a:pt x="133762" y="349991"/>
                </a:moveTo>
                <a:cubicBezTo>
                  <a:pt x="107932" y="413542"/>
                  <a:pt x="105165" y="462357"/>
                  <a:pt x="125460" y="477093"/>
                </a:cubicBezTo>
                <a:cubicBezTo>
                  <a:pt x="130072" y="480777"/>
                  <a:pt x="135607" y="481698"/>
                  <a:pt x="143910" y="481698"/>
                </a:cubicBezTo>
                <a:cubicBezTo>
                  <a:pt x="171585" y="481698"/>
                  <a:pt x="219555" y="456831"/>
                  <a:pt x="272138" y="407095"/>
                </a:cubicBezTo>
                <a:cubicBezTo>
                  <a:pt x="260145" y="394201"/>
                  <a:pt x="247230" y="380385"/>
                  <a:pt x="235237" y="365649"/>
                </a:cubicBezTo>
                <a:cubicBezTo>
                  <a:pt x="199260" y="362886"/>
                  <a:pt x="165127" y="357360"/>
                  <a:pt x="133762" y="349991"/>
                </a:cubicBezTo>
                <a:close/>
                <a:moveTo>
                  <a:pt x="405900" y="286440"/>
                </a:moveTo>
                <a:cubicBezTo>
                  <a:pt x="397598" y="298414"/>
                  <a:pt x="388373" y="311308"/>
                  <a:pt x="380070" y="323281"/>
                </a:cubicBezTo>
                <a:cubicBezTo>
                  <a:pt x="375458" y="328808"/>
                  <a:pt x="370845" y="335255"/>
                  <a:pt x="366233" y="340781"/>
                </a:cubicBezTo>
                <a:cubicBezTo>
                  <a:pt x="388373" y="338939"/>
                  <a:pt x="409590" y="336176"/>
                  <a:pt x="428963" y="332492"/>
                </a:cubicBezTo>
                <a:cubicBezTo>
                  <a:pt x="422505" y="317755"/>
                  <a:pt x="414203" y="302098"/>
                  <a:pt x="405900" y="286440"/>
                </a:cubicBezTo>
                <a:close/>
                <a:moveTo>
                  <a:pt x="169740" y="276309"/>
                </a:moveTo>
                <a:cubicBezTo>
                  <a:pt x="159592" y="293809"/>
                  <a:pt x="151290" y="311308"/>
                  <a:pt x="143910" y="326966"/>
                </a:cubicBezTo>
                <a:cubicBezTo>
                  <a:pt x="165127" y="332492"/>
                  <a:pt x="188190" y="336176"/>
                  <a:pt x="214020" y="338939"/>
                </a:cubicBezTo>
                <a:cubicBezTo>
                  <a:pt x="207562" y="331571"/>
                  <a:pt x="202027" y="323281"/>
                  <a:pt x="196492" y="315913"/>
                </a:cubicBezTo>
                <a:cubicBezTo>
                  <a:pt x="187267" y="302098"/>
                  <a:pt x="178042" y="289203"/>
                  <a:pt x="169740" y="276309"/>
                </a:cubicBezTo>
                <a:close/>
                <a:moveTo>
                  <a:pt x="299813" y="208160"/>
                </a:moveTo>
                <a:cubicBezTo>
                  <a:pt x="326328" y="208160"/>
                  <a:pt x="347822" y="229588"/>
                  <a:pt x="347822" y="256021"/>
                </a:cubicBezTo>
                <a:cubicBezTo>
                  <a:pt x="347822" y="282454"/>
                  <a:pt x="326328" y="303882"/>
                  <a:pt x="299813" y="303882"/>
                </a:cubicBezTo>
                <a:cubicBezTo>
                  <a:pt x="273298" y="303882"/>
                  <a:pt x="251804" y="282454"/>
                  <a:pt x="251804" y="256021"/>
                </a:cubicBezTo>
                <a:cubicBezTo>
                  <a:pt x="251804" y="229588"/>
                  <a:pt x="273298" y="208160"/>
                  <a:pt x="299813" y="208160"/>
                </a:cubicBezTo>
                <a:close/>
                <a:moveTo>
                  <a:pt x="122692" y="190653"/>
                </a:moveTo>
                <a:cubicBezTo>
                  <a:pt x="60885" y="207231"/>
                  <a:pt x="24907" y="233021"/>
                  <a:pt x="24907" y="256046"/>
                </a:cubicBezTo>
                <a:cubicBezTo>
                  <a:pt x="24907" y="279072"/>
                  <a:pt x="59962" y="303940"/>
                  <a:pt x="119002" y="320518"/>
                </a:cubicBezTo>
                <a:cubicBezTo>
                  <a:pt x="130072" y="298414"/>
                  <a:pt x="142065" y="275388"/>
                  <a:pt x="155902" y="253283"/>
                </a:cubicBezTo>
                <a:cubicBezTo>
                  <a:pt x="142987" y="232100"/>
                  <a:pt x="131917" y="210916"/>
                  <a:pt x="122692" y="190653"/>
                </a:cubicBezTo>
                <a:close/>
                <a:moveTo>
                  <a:pt x="461250" y="186048"/>
                </a:moveTo>
                <a:cubicBezTo>
                  <a:pt x="450180" y="210916"/>
                  <a:pt x="436343" y="236705"/>
                  <a:pt x="420660" y="262494"/>
                </a:cubicBezTo>
                <a:cubicBezTo>
                  <a:pt x="432653" y="284598"/>
                  <a:pt x="443723" y="306703"/>
                  <a:pt x="452948" y="327887"/>
                </a:cubicBezTo>
                <a:cubicBezTo>
                  <a:pt x="528593" y="310387"/>
                  <a:pt x="574718" y="282756"/>
                  <a:pt x="574718" y="256046"/>
                </a:cubicBezTo>
                <a:cubicBezTo>
                  <a:pt x="574718" y="230258"/>
                  <a:pt x="532283" y="203547"/>
                  <a:pt x="461250" y="186048"/>
                </a:cubicBezTo>
                <a:close/>
                <a:moveTo>
                  <a:pt x="210330" y="174074"/>
                </a:moveTo>
                <a:cubicBezTo>
                  <a:pt x="187267" y="176837"/>
                  <a:pt x="166050" y="180521"/>
                  <a:pt x="146677" y="184206"/>
                </a:cubicBezTo>
                <a:cubicBezTo>
                  <a:pt x="154057" y="198942"/>
                  <a:pt x="161437" y="214600"/>
                  <a:pt x="170662" y="229336"/>
                </a:cubicBezTo>
                <a:cubicBezTo>
                  <a:pt x="178965" y="215521"/>
                  <a:pt x="188190" y="202626"/>
                  <a:pt x="198337" y="188811"/>
                </a:cubicBezTo>
                <a:cubicBezTo>
                  <a:pt x="202027" y="184206"/>
                  <a:pt x="205717" y="178679"/>
                  <a:pt x="210330" y="174074"/>
                </a:cubicBezTo>
                <a:close/>
                <a:moveTo>
                  <a:pt x="359775" y="171311"/>
                </a:moveTo>
                <a:cubicBezTo>
                  <a:pt x="364388" y="176837"/>
                  <a:pt x="369000" y="182364"/>
                  <a:pt x="373613" y="188811"/>
                </a:cubicBezTo>
                <a:cubicBezTo>
                  <a:pt x="384683" y="204468"/>
                  <a:pt x="395753" y="221968"/>
                  <a:pt x="405900" y="238547"/>
                </a:cubicBezTo>
                <a:cubicBezTo>
                  <a:pt x="417893" y="218284"/>
                  <a:pt x="428040" y="198942"/>
                  <a:pt x="436343" y="180521"/>
                </a:cubicBezTo>
                <a:cubicBezTo>
                  <a:pt x="413280" y="176837"/>
                  <a:pt x="387450" y="173153"/>
                  <a:pt x="359775" y="171311"/>
                </a:cubicBezTo>
                <a:close/>
                <a:moveTo>
                  <a:pt x="299813" y="168548"/>
                </a:moveTo>
                <a:cubicBezTo>
                  <a:pt x="280440" y="168548"/>
                  <a:pt x="261990" y="169469"/>
                  <a:pt x="243540" y="170390"/>
                </a:cubicBezTo>
                <a:cubicBezTo>
                  <a:pt x="235237" y="181442"/>
                  <a:pt x="226935" y="192495"/>
                  <a:pt x="217710" y="203547"/>
                </a:cubicBezTo>
                <a:cubicBezTo>
                  <a:pt x="205717" y="220126"/>
                  <a:pt x="194647" y="236705"/>
                  <a:pt x="184500" y="253283"/>
                </a:cubicBezTo>
                <a:cubicBezTo>
                  <a:pt x="193725" y="268941"/>
                  <a:pt x="204795" y="285519"/>
                  <a:pt x="215865" y="301177"/>
                </a:cubicBezTo>
                <a:cubicBezTo>
                  <a:pt x="226935" y="315913"/>
                  <a:pt x="237082" y="328808"/>
                  <a:pt x="247230" y="341702"/>
                </a:cubicBezTo>
                <a:cubicBezTo>
                  <a:pt x="263835" y="342623"/>
                  <a:pt x="281363" y="343544"/>
                  <a:pt x="299813" y="343544"/>
                </a:cubicBezTo>
                <a:cubicBezTo>
                  <a:pt x="310883" y="343544"/>
                  <a:pt x="321953" y="343544"/>
                  <a:pt x="333023" y="342623"/>
                </a:cubicBezTo>
                <a:cubicBezTo>
                  <a:pt x="342248" y="331571"/>
                  <a:pt x="350550" y="320518"/>
                  <a:pt x="359775" y="308545"/>
                </a:cubicBezTo>
                <a:cubicBezTo>
                  <a:pt x="371768" y="292887"/>
                  <a:pt x="381915" y="277230"/>
                  <a:pt x="392063" y="262494"/>
                </a:cubicBezTo>
                <a:cubicBezTo>
                  <a:pt x="380070" y="243152"/>
                  <a:pt x="368078" y="222889"/>
                  <a:pt x="353318" y="202626"/>
                </a:cubicBezTo>
                <a:cubicBezTo>
                  <a:pt x="345015" y="191574"/>
                  <a:pt x="335790" y="179600"/>
                  <a:pt x="327488" y="169469"/>
                </a:cubicBezTo>
                <a:cubicBezTo>
                  <a:pt x="318263" y="168548"/>
                  <a:pt x="309038" y="168548"/>
                  <a:pt x="299813" y="168548"/>
                </a:cubicBezTo>
                <a:close/>
                <a:moveTo>
                  <a:pt x="286898" y="122497"/>
                </a:moveTo>
                <a:cubicBezTo>
                  <a:pt x="280440" y="129865"/>
                  <a:pt x="273060" y="137233"/>
                  <a:pt x="265680" y="144601"/>
                </a:cubicBezTo>
                <a:cubicBezTo>
                  <a:pt x="277673" y="144601"/>
                  <a:pt x="288743" y="144601"/>
                  <a:pt x="299813" y="144601"/>
                </a:cubicBezTo>
                <a:cubicBezTo>
                  <a:pt x="302580" y="144601"/>
                  <a:pt x="304425" y="144601"/>
                  <a:pt x="307193" y="144601"/>
                </a:cubicBezTo>
                <a:cubicBezTo>
                  <a:pt x="300735" y="136312"/>
                  <a:pt x="294278" y="129865"/>
                  <a:pt x="286898" y="122497"/>
                </a:cubicBezTo>
                <a:close/>
                <a:moveTo>
                  <a:pt x="434498" y="30394"/>
                </a:moveTo>
                <a:cubicBezTo>
                  <a:pt x="405900" y="30394"/>
                  <a:pt x="357930" y="56183"/>
                  <a:pt x="305348" y="105918"/>
                </a:cubicBezTo>
                <a:cubicBezTo>
                  <a:pt x="316418" y="117891"/>
                  <a:pt x="328410" y="130786"/>
                  <a:pt x="339480" y="145522"/>
                </a:cubicBezTo>
                <a:cubicBezTo>
                  <a:pt x="376380" y="147364"/>
                  <a:pt x="412358" y="151049"/>
                  <a:pt x="445568" y="157496"/>
                </a:cubicBezTo>
                <a:cubicBezTo>
                  <a:pt x="470475" y="95787"/>
                  <a:pt x="472320" y="49735"/>
                  <a:pt x="452948" y="34999"/>
                </a:cubicBezTo>
                <a:cubicBezTo>
                  <a:pt x="448335" y="32236"/>
                  <a:pt x="441878" y="30394"/>
                  <a:pt x="434498" y="30394"/>
                </a:cubicBezTo>
                <a:close/>
                <a:moveTo>
                  <a:pt x="140220" y="24868"/>
                </a:moveTo>
                <a:cubicBezTo>
                  <a:pt x="133762" y="24868"/>
                  <a:pt x="128227" y="25789"/>
                  <a:pt x="124537" y="28552"/>
                </a:cubicBezTo>
                <a:cubicBezTo>
                  <a:pt x="108855" y="40525"/>
                  <a:pt x="107932" y="75524"/>
                  <a:pt x="122692" y="123418"/>
                </a:cubicBezTo>
                <a:cubicBezTo>
                  <a:pt x="126382" y="135391"/>
                  <a:pt x="130995" y="148285"/>
                  <a:pt x="136530" y="161180"/>
                </a:cubicBezTo>
                <a:cubicBezTo>
                  <a:pt x="166050" y="154733"/>
                  <a:pt x="198337" y="150127"/>
                  <a:pt x="231547" y="147364"/>
                </a:cubicBezTo>
                <a:cubicBezTo>
                  <a:pt x="244462" y="131707"/>
                  <a:pt x="257378" y="117891"/>
                  <a:pt x="270293" y="104997"/>
                </a:cubicBezTo>
                <a:cubicBezTo>
                  <a:pt x="215865" y="51577"/>
                  <a:pt x="167895" y="24868"/>
                  <a:pt x="140220" y="24868"/>
                </a:cubicBezTo>
                <a:close/>
                <a:moveTo>
                  <a:pt x="140220" y="0"/>
                </a:moveTo>
                <a:cubicBezTo>
                  <a:pt x="178965" y="0"/>
                  <a:pt x="232470" y="33157"/>
                  <a:pt x="287820" y="87498"/>
                </a:cubicBezTo>
                <a:cubicBezTo>
                  <a:pt x="342248" y="36841"/>
                  <a:pt x="395753" y="5526"/>
                  <a:pt x="434498" y="5526"/>
                </a:cubicBezTo>
                <a:cubicBezTo>
                  <a:pt x="447413" y="5526"/>
                  <a:pt x="458483" y="9210"/>
                  <a:pt x="467708" y="15657"/>
                </a:cubicBezTo>
                <a:cubicBezTo>
                  <a:pt x="500918" y="39604"/>
                  <a:pt x="496305" y="97629"/>
                  <a:pt x="470475" y="163022"/>
                </a:cubicBezTo>
                <a:cubicBezTo>
                  <a:pt x="545198" y="181442"/>
                  <a:pt x="599625" y="212758"/>
                  <a:pt x="599625" y="256046"/>
                </a:cubicBezTo>
                <a:cubicBezTo>
                  <a:pt x="599625" y="301177"/>
                  <a:pt x="541508" y="332492"/>
                  <a:pt x="462173" y="350912"/>
                </a:cubicBezTo>
                <a:cubicBezTo>
                  <a:pt x="487080" y="416305"/>
                  <a:pt x="491693" y="472488"/>
                  <a:pt x="459405" y="495514"/>
                </a:cubicBezTo>
                <a:cubicBezTo>
                  <a:pt x="451103" y="501040"/>
                  <a:pt x="440955" y="504724"/>
                  <a:pt x="428963" y="504724"/>
                </a:cubicBezTo>
                <a:cubicBezTo>
                  <a:pt x="392985" y="504724"/>
                  <a:pt x="342248" y="474330"/>
                  <a:pt x="289665" y="424595"/>
                </a:cubicBezTo>
                <a:cubicBezTo>
                  <a:pt x="235237" y="476172"/>
                  <a:pt x="181732" y="506566"/>
                  <a:pt x="143910" y="506566"/>
                </a:cubicBezTo>
                <a:cubicBezTo>
                  <a:pt x="130995" y="506566"/>
                  <a:pt x="119925" y="502882"/>
                  <a:pt x="110700" y="496435"/>
                </a:cubicBezTo>
                <a:cubicBezTo>
                  <a:pt x="76567" y="471567"/>
                  <a:pt x="82102" y="411700"/>
                  <a:pt x="109777" y="343544"/>
                </a:cubicBezTo>
                <a:cubicBezTo>
                  <a:pt x="45202" y="325124"/>
                  <a:pt x="0" y="295651"/>
                  <a:pt x="0" y="256046"/>
                </a:cubicBezTo>
                <a:cubicBezTo>
                  <a:pt x="0" y="216442"/>
                  <a:pt x="46125" y="186048"/>
                  <a:pt x="112545" y="167627"/>
                </a:cubicBezTo>
                <a:cubicBezTo>
                  <a:pt x="107010" y="154733"/>
                  <a:pt x="102397" y="142759"/>
                  <a:pt x="98707" y="130786"/>
                </a:cubicBezTo>
                <a:cubicBezTo>
                  <a:pt x="80257" y="69077"/>
                  <a:pt x="83947" y="27631"/>
                  <a:pt x="109777" y="9210"/>
                </a:cubicBezTo>
                <a:cubicBezTo>
                  <a:pt x="118080" y="2763"/>
                  <a:pt x="128227" y="0"/>
                  <a:pt x="140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C2A4BC62-5E6B-454F-9ED9-E112655AEE4D}"/>
              </a:ext>
            </a:extLst>
          </p:cNvPr>
          <p:cNvSpPr/>
          <p:nvPr/>
        </p:nvSpPr>
        <p:spPr>
          <a:xfrm>
            <a:off x="833644" y="2949789"/>
            <a:ext cx="1610139" cy="1610139"/>
          </a:xfrm>
          <a:prstGeom prst="ellipse">
            <a:avLst/>
          </a:prstGeom>
          <a:gradFill flip="none" rotWithShape="1">
            <a:gsLst>
              <a:gs pos="25000">
                <a:schemeClr val="accent1"/>
              </a:gs>
              <a:gs pos="100000">
                <a:schemeClr val="accent1">
                  <a:alpha val="4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3200" dirty="0">
                <a:latin typeface="+mj-ea"/>
                <a:ea typeface="+mj-ea"/>
              </a:rPr>
              <a:t>资土</a:t>
            </a: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33C55B54-229D-4FBD-AFA3-D815DFF9C748}"/>
              </a:ext>
            </a:extLst>
          </p:cNvPr>
          <p:cNvSpPr/>
          <p:nvPr/>
        </p:nvSpPr>
        <p:spPr>
          <a:xfrm>
            <a:off x="1861457" y="5169431"/>
            <a:ext cx="1163851" cy="1163851"/>
          </a:xfrm>
          <a:prstGeom prst="ellipse">
            <a:avLst/>
          </a:prstGeom>
          <a:gradFill flip="none" rotWithShape="1">
            <a:gsLst>
              <a:gs pos="25000">
                <a:schemeClr val="accent1"/>
              </a:gs>
              <a:gs pos="100000">
                <a:schemeClr val="accent1">
                  <a:alpha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000" dirty="0">
                <a:latin typeface="+mj-ea"/>
                <a:ea typeface="+mj-ea"/>
              </a:rPr>
              <a:t>自动化</a:t>
            </a: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2B5596A-5E45-4A51-B2F5-1399A960ED4B}"/>
              </a:ext>
            </a:extLst>
          </p:cNvPr>
          <p:cNvSpPr/>
          <p:nvPr/>
        </p:nvSpPr>
        <p:spPr>
          <a:xfrm>
            <a:off x="8506292" y="1046484"/>
            <a:ext cx="1610139" cy="1610139"/>
          </a:xfrm>
          <a:prstGeom prst="ellipse">
            <a:avLst/>
          </a:prstGeom>
          <a:gradFill flip="none" rotWithShape="1">
            <a:gsLst>
              <a:gs pos="25000">
                <a:schemeClr val="accent1"/>
              </a:gs>
              <a:gs pos="100000">
                <a:schemeClr val="accent1"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3200" dirty="0">
                <a:latin typeface="+mj-ea"/>
                <a:ea typeface="+mj-ea"/>
              </a:rPr>
              <a:t>核能</a:t>
            </a: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487AF11F-987A-4EDC-8637-09BD34081511}"/>
              </a:ext>
            </a:extLst>
          </p:cNvPr>
          <p:cNvSpPr/>
          <p:nvPr/>
        </p:nvSpPr>
        <p:spPr>
          <a:xfrm>
            <a:off x="8291123" y="3754858"/>
            <a:ext cx="950609" cy="950609"/>
          </a:xfrm>
          <a:prstGeom prst="ellipse">
            <a:avLst/>
          </a:prstGeom>
          <a:gradFill flip="none" rotWithShape="1">
            <a:gsLst>
              <a:gs pos="25000">
                <a:schemeClr val="accent1"/>
              </a:gs>
              <a:gs pos="100000">
                <a:schemeClr val="accent1"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000" dirty="0">
                <a:latin typeface="+mj-ea"/>
                <a:ea typeface="+mj-ea"/>
              </a:rPr>
              <a:t>外语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ED07FD7F-23B7-4850-BADD-760BAB871503}"/>
              </a:ext>
            </a:extLst>
          </p:cNvPr>
          <p:cNvSpPr/>
          <p:nvPr/>
        </p:nvSpPr>
        <p:spPr>
          <a:xfrm>
            <a:off x="11135042" y="5967313"/>
            <a:ext cx="365969" cy="365969"/>
          </a:xfrm>
          <a:prstGeom prst="ellipse">
            <a:avLst/>
          </a:prstGeom>
          <a:gradFill flip="none" rotWithShape="1">
            <a:gsLst>
              <a:gs pos="25000">
                <a:schemeClr val="accent1"/>
              </a:gs>
              <a:gs pos="100000">
                <a:schemeClr val="accent1">
                  <a:alpha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2000" dirty="0">
              <a:latin typeface="+mj-ea"/>
              <a:ea typeface="+mj-ea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F59D22F3-2A07-4917-A160-3F34B225EF17}"/>
              </a:ext>
            </a:extLst>
          </p:cNvPr>
          <p:cNvSpPr/>
          <p:nvPr/>
        </p:nvSpPr>
        <p:spPr>
          <a:xfrm>
            <a:off x="10151402" y="3238185"/>
            <a:ext cx="1130928" cy="1130928"/>
          </a:xfrm>
          <a:prstGeom prst="ellipse">
            <a:avLst/>
          </a:prstGeom>
          <a:gradFill flip="none" rotWithShape="1">
            <a:gsLst>
              <a:gs pos="25000">
                <a:schemeClr val="accent1"/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000" dirty="0">
                <a:latin typeface="+mj-ea"/>
                <a:ea typeface="+mj-ea"/>
              </a:rPr>
              <a:t>电计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7CA9B820-D949-44B5-9991-C6A1B06E1943}"/>
              </a:ext>
            </a:extLst>
          </p:cNvPr>
          <p:cNvSpPr/>
          <p:nvPr/>
        </p:nvSpPr>
        <p:spPr>
          <a:xfrm>
            <a:off x="3011656" y="2422701"/>
            <a:ext cx="1054176" cy="1054176"/>
          </a:xfrm>
          <a:prstGeom prst="ellipse">
            <a:avLst/>
          </a:prstGeom>
          <a:gradFill flip="none" rotWithShape="1">
            <a:gsLst>
              <a:gs pos="25000">
                <a:schemeClr val="accent1"/>
              </a:gs>
              <a:gs pos="100000">
                <a:schemeClr val="accent1">
                  <a:alpha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000" dirty="0">
                <a:latin typeface="+mj-ea"/>
                <a:ea typeface="+mj-ea"/>
              </a:rPr>
              <a:t>经济</a:t>
            </a: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22BE4346-5747-43DA-BB91-DC1043CBED4A}"/>
              </a:ext>
            </a:extLst>
          </p:cNvPr>
          <p:cNvSpPr/>
          <p:nvPr/>
        </p:nvSpPr>
        <p:spPr>
          <a:xfrm>
            <a:off x="658813" y="1432372"/>
            <a:ext cx="542600" cy="542600"/>
          </a:xfrm>
          <a:prstGeom prst="ellipse">
            <a:avLst/>
          </a:prstGeom>
          <a:gradFill flip="none" rotWithShape="1">
            <a:gsLst>
              <a:gs pos="25000">
                <a:schemeClr val="accent1"/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2000" dirty="0">
              <a:latin typeface="+mj-ea"/>
              <a:ea typeface="+mj-ea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8C25D4E0-D82C-4624-9C94-034B00078934}"/>
              </a:ext>
            </a:extLst>
          </p:cNvPr>
          <p:cNvSpPr/>
          <p:nvPr/>
        </p:nvSpPr>
        <p:spPr>
          <a:xfrm>
            <a:off x="2505400" y="746577"/>
            <a:ext cx="957095" cy="957095"/>
          </a:xfrm>
          <a:prstGeom prst="ellipse">
            <a:avLst/>
          </a:prstGeom>
          <a:gradFill flip="none" rotWithShape="1">
            <a:gsLst>
              <a:gs pos="25000">
                <a:schemeClr val="accent1"/>
              </a:gs>
              <a:gs pos="100000">
                <a:schemeClr val="accent1">
                  <a:alpha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000" dirty="0">
                <a:latin typeface="+mj-ea"/>
                <a:ea typeface="+mj-ea"/>
              </a:rPr>
              <a:t>管理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F2B52A72-7CFA-40F4-BE8C-6A8DEC0DD893}"/>
              </a:ext>
            </a:extLst>
          </p:cNvPr>
          <p:cNvSpPr/>
          <p:nvPr/>
        </p:nvSpPr>
        <p:spPr>
          <a:xfrm>
            <a:off x="9312418" y="5609142"/>
            <a:ext cx="774793" cy="774793"/>
          </a:xfrm>
          <a:prstGeom prst="ellipse">
            <a:avLst/>
          </a:prstGeom>
          <a:gradFill flip="none" rotWithShape="1">
            <a:gsLst>
              <a:gs pos="25000">
                <a:schemeClr val="accent1"/>
              </a:gs>
              <a:gs pos="100000">
                <a:schemeClr val="accent1">
                  <a:alpha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000" dirty="0">
                <a:latin typeface="+mj-ea"/>
                <a:ea typeface="+mj-ea"/>
              </a:rPr>
              <a:t>艺术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4DE42CF8-7557-4F72-9C8A-142801EE905F}"/>
              </a:ext>
            </a:extLst>
          </p:cNvPr>
          <p:cNvSpPr/>
          <p:nvPr/>
        </p:nvSpPr>
        <p:spPr>
          <a:xfrm>
            <a:off x="8461350" y="1225124"/>
            <a:ext cx="365969" cy="36596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50073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占位符 28">
            <a:extLst>
              <a:ext uri="{FF2B5EF4-FFF2-40B4-BE49-F238E27FC236}">
                <a16:creationId xmlns:a16="http://schemas.microsoft.com/office/drawing/2014/main" id="{7B65A4B3-0E17-44AD-AD4B-BB42DBC9EE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6913" y="319319"/>
            <a:ext cx="4849122" cy="332399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试一试图文结合</a:t>
            </a:r>
            <a:endParaRPr lang="en-US" altLang="zh-CN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6E4EDBA-1E01-4BE1-890A-8E07ED7A2622}"/>
              </a:ext>
            </a:extLst>
          </p:cNvPr>
          <p:cNvSpPr txBox="1"/>
          <p:nvPr/>
        </p:nvSpPr>
        <p:spPr>
          <a:xfrm>
            <a:off x="658813" y="5150047"/>
            <a:ext cx="10874375" cy="1365053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输入标题输入标题</a:t>
            </a:r>
            <a:endParaRPr lang="en-US" altLang="zh-CN" sz="20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latin typeface="+mj-ea"/>
                <a:ea typeface="+mj-ea"/>
              </a:rPr>
              <a:t>学院由中国核工业西南物理研究院与成都理工大学于</a:t>
            </a:r>
            <a:r>
              <a:rPr lang="en-US" altLang="zh-CN" sz="2000" dirty="0">
                <a:latin typeface="+mj-ea"/>
                <a:ea typeface="+mj-ea"/>
              </a:rPr>
              <a:t>2000</a:t>
            </a:r>
            <a:r>
              <a:rPr lang="zh-CN" altLang="en-US" sz="2000" dirty="0">
                <a:latin typeface="+mj-ea"/>
                <a:ea typeface="+mj-ea"/>
              </a:rPr>
              <a:t>年在亚洲最大的受控核聚变实验基地创办，是我国核工业所属唯一高校。</a:t>
            </a: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5BA577D8-0E83-41EF-853C-5EE8DEBED903}"/>
              </a:ext>
            </a:extLst>
          </p:cNvPr>
          <p:cNvCxnSpPr/>
          <p:nvPr/>
        </p:nvCxnSpPr>
        <p:spPr>
          <a:xfrm>
            <a:off x="658813" y="5057309"/>
            <a:ext cx="1087437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>
            <a:extLst>
              <a:ext uri="{FF2B5EF4-FFF2-40B4-BE49-F238E27FC236}">
                <a16:creationId xmlns:a16="http://schemas.microsoft.com/office/drawing/2014/main" id="{96018BA0-2982-4EC0-9354-EA76EE07657C}"/>
              </a:ext>
            </a:extLst>
          </p:cNvPr>
          <p:cNvSpPr/>
          <p:nvPr/>
        </p:nvSpPr>
        <p:spPr>
          <a:xfrm>
            <a:off x="648067" y="1146551"/>
            <a:ext cx="3208469" cy="3208469"/>
          </a:xfrm>
          <a:prstGeom prst="ellipse">
            <a:avLst/>
          </a:prstGeom>
          <a:noFill/>
          <a:ln w="57150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44000"/>
                    <a:lumOff val="56000"/>
                  </a:schemeClr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F6AA676A-6902-459E-AF69-2B6D6897E72D}"/>
              </a:ext>
            </a:extLst>
          </p:cNvPr>
          <p:cNvSpPr/>
          <p:nvPr/>
        </p:nvSpPr>
        <p:spPr>
          <a:xfrm>
            <a:off x="4484771" y="1143923"/>
            <a:ext cx="3208469" cy="3208469"/>
          </a:xfrm>
          <a:prstGeom prst="ellipse">
            <a:avLst/>
          </a:prstGeom>
          <a:noFill/>
          <a:ln w="57150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44000"/>
                    <a:lumOff val="56000"/>
                  </a:schemeClr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F676634F-8984-41B9-AEAA-361156CE1F84}"/>
              </a:ext>
            </a:extLst>
          </p:cNvPr>
          <p:cNvSpPr/>
          <p:nvPr/>
        </p:nvSpPr>
        <p:spPr>
          <a:xfrm>
            <a:off x="8321475" y="1152574"/>
            <a:ext cx="3208469" cy="3208469"/>
          </a:xfrm>
          <a:prstGeom prst="ellipse">
            <a:avLst/>
          </a:prstGeom>
          <a:noFill/>
          <a:ln w="57150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44000"/>
                    <a:lumOff val="56000"/>
                  </a:schemeClr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43BC6ADB-06BD-41D6-A448-BFA9DED14F3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8" t="4957" r="16868" b="5132"/>
          <a:stretch/>
        </p:blipFill>
        <p:spPr>
          <a:xfrm>
            <a:off x="677458" y="1177858"/>
            <a:ext cx="3151762" cy="3151762"/>
          </a:xfrm>
        </p:spPr>
      </p:pic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D16A9A34-DC49-4C80-B255-E79B71CC68F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7" t="18121" r="22341" b="13729"/>
          <a:stretch/>
        </p:blipFill>
        <p:spPr>
          <a:xfrm>
            <a:off x="8355552" y="1177858"/>
            <a:ext cx="3151762" cy="3151762"/>
          </a:xfrm>
        </p:spPr>
      </p:pic>
      <p:pic>
        <p:nvPicPr>
          <p:cNvPr id="19" name="图片占位符 18">
            <a:extLst>
              <a:ext uri="{FF2B5EF4-FFF2-40B4-BE49-F238E27FC236}">
                <a16:creationId xmlns:a16="http://schemas.microsoft.com/office/drawing/2014/main" id="{C41A479A-273C-483F-B7E9-412C008F28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8" t="27081" r="29380" b="18089"/>
          <a:stretch/>
        </p:blipFill>
        <p:spPr>
          <a:xfrm>
            <a:off x="4513127" y="1177858"/>
            <a:ext cx="3151762" cy="3151762"/>
          </a:xfrm>
        </p:spPr>
      </p:pic>
    </p:spTree>
    <p:extLst>
      <p:ext uri="{BB962C8B-B14F-4D97-AF65-F5344CB8AC3E}">
        <p14:creationId xmlns:p14="http://schemas.microsoft.com/office/powerpoint/2010/main" val="2473778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4F2FBCC5-6291-40D8-8F85-9BCE2F53D8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5282114"/>
              </p:ext>
            </p:extLst>
          </p:nvPr>
        </p:nvGraphicFramePr>
        <p:xfrm>
          <a:off x="550973" y="2809138"/>
          <a:ext cx="5348313" cy="1232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4" name="图表 23">
            <a:extLst>
              <a:ext uri="{FF2B5EF4-FFF2-40B4-BE49-F238E27FC236}">
                <a16:creationId xmlns:a16="http://schemas.microsoft.com/office/drawing/2014/main" id="{6D4FDA9D-562C-4655-847B-93DC70507C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0114846"/>
              </p:ext>
            </p:extLst>
          </p:nvPr>
        </p:nvGraphicFramePr>
        <p:xfrm>
          <a:off x="6499225" y="2812813"/>
          <a:ext cx="5362575" cy="1232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13D9230-B44B-40F5-AC72-C1880FCE63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CN" altLang="en-US" dirty="0"/>
              <a:t>可以做一些对比分析</a:t>
            </a:r>
            <a:endParaRPr lang="en-US" altLang="zh-CN" dirty="0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33795DCA-4794-4358-BBA8-08F6BA2FF6C9}"/>
              </a:ext>
            </a:extLst>
          </p:cNvPr>
          <p:cNvSpPr/>
          <p:nvPr/>
        </p:nvSpPr>
        <p:spPr>
          <a:xfrm>
            <a:off x="5534025" y="2867025"/>
            <a:ext cx="1123950" cy="11239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 eaLnBrk="0" fontAlgn="ctr"/>
            <a:endParaRPr lang="zh-CN" altLang="en-US" sz="6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AE7B2DF-1F8F-44AF-A818-D6D5B346B5E6}"/>
              </a:ext>
            </a:extLst>
          </p:cNvPr>
          <p:cNvSpPr txBox="1"/>
          <p:nvPr/>
        </p:nvSpPr>
        <p:spPr>
          <a:xfrm>
            <a:off x="1977478" y="2443922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accent1"/>
                </a:solidFill>
                <a:latin typeface="+mj-ea"/>
                <a:ea typeface="+mj-ea"/>
              </a:rPr>
              <a:t>沫若湖畔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24CE69F-FBFF-4816-ABB9-EE3EC7304090}"/>
              </a:ext>
            </a:extLst>
          </p:cNvPr>
          <p:cNvSpPr txBox="1"/>
          <p:nvPr/>
        </p:nvSpPr>
        <p:spPr>
          <a:xfrm>
            <a:off x="7979641" y="2443922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accent1"/>
                </a:solidFill>
                <a:latin typeface="+mj-ea"/>
                <a:ea typeface="+mj-ea"/>
              </a:rPr>
              <a:t>青年影院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E2F4A74-BFDB-471C-874C-C990FE60A540}"/>
              </a:ext>
            </a:extLst>
          </p:cNvPr>
          <p:cNvSpPr txBox="1"/>
          <p:nvPr/>
        </p:nvSpPr>
        <p:spPr>
          <a:xfrm flipH="1">
            <a:off x="658807" y="4127758"/>
            <a:ext cx="4806058" cy="2311141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  在这里添加正文内容</a:t>
            </a: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  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  在这里添加正文内容</a:t>
            </a: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  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DD45D50-E210-4D94-BBB5-BF94DDF8B090}"/>
              </a:ext>
            </a:extLst>
          </p:cNvPr>
          <p:cNvSpPr txBox="1"/>
          <p:nvPr/>
        </p:nvSpPr>
        <p:spPr>
          <a:xfrm flipH="1">
            <a:off x="6731355" y="4136441"/>
            <a:ext cx="4806058" cy="2311141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  在这里添加正文内容</a:t>
            </a: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  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  在这里添加正文内容</a:t>
            </a: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  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</p:txBody>
      </p:sp>
      <p:sp>
        <p:nvSpPr>
          <p:cNvPr id="20" name="businesswoman_209030">
            <a:extLst>
              <a:ext uri="{FF2B5EF4-FFF2-40B4-BE49-F238E27FC236}">
                <a16:creationId xmlns:a16="http://schemas.microsoft.com/office/drawing/2014/main" id="{B196D8B3-14B1-4FCA-946C-915977FC26E3}"/>
              </a:ext>
            </a:extLst>
          </p:cNvPr>
          <p:cNvSpPr>
            <a:spLocks noChangeAspect="1"/>
          </p:cNvSpPr>
          <p:nvPr/>
        </p:nvSpPr>
        <p:spPr bwMode="auto">
          <a:xfrm>
            <a:off x="2461305" y="933728"/>
            <a:ext cx="1262705" cy="1474759"/>
          </a:xfrm>
          <a:custGeom>
            <a:avLst/>
            <a:gdLst>
              <a:gd name="connsiteX0" fmla="*/ 454075 w 518232"/>
              <a:gd name="connsiteY0" fmla="*/ 473711 h 605262"/>
              <a:gd name="connsiteX1" fmla="*/ 412943 w 518232"/>
              <a:gd name="connsiteY1" fmla="*/ 514502 h 605262"/>
              <a:gd name="connsiteX2" fmla="*/ 395767 w 518232"/>
              <a:gd name="connsiteY2" fmla="*/ 497258 h 605262"/>
              <a:gd name="connsiteX3" fmla="*/ 377940 w 518232"/>
              <a:gd name="connsiteY3" fmla="*/ 515058 h 605262"/>
              <a:gd name="connsiteX4" fmla="*/ 395117 w 518232"/>
              <a:gd name="connsiteY4" fmla="*/ 532302 h 605262"/>
              <a:gd name="connsiteX5" fmla="*/ 412943 w 518232"/>
              <a:gd name="connsiteY5" fmla="*/ 550287 h 605262"/>
              <a:gd name="connsiteX6" fmla="*/ 430956 w 518232"/>
              <a:gd name="connsiteY6" fmla="*/ 532487 h 605262"/>
              <a:gd name="connsiteX7" fmla="*/ 471994 w 518232"/>
              <a:gd name="connsiteY7" fmla="*/ 491696 h 605262"/>
              <a:gd name="connsiteX8" fmla="*/ 424828 w 518232"/>
              <a:gd name="connsiteY8" fmla="*/ 418828 h 605262"/>
              <a:gd name="connsiteX9" fmla="*/ 518232 w 518232"/>
              <a:gd name="connsiteY9" fmla="*/ 512092 h 605262"/>
              <a:gd name="connsiteX10" fmla="*/ 424828 w 518232"/>
              <a:gd name="connsiteY10" fmla="*/ 605262 h 605262"/>
              <a:gd name="connsiteX11" fmla="*/ 331516 w 518232"/>
              <a:gd name="connsiteY11" fmla="*/ 512092 h 605262"/>
              <a:gd name="connsiteX12" fmla="*/ 424828 w 518232"/>
              <a:gd name="connsiteY12" fmla="*/ 418828 h 605262"/>
              <a:gd name="connsiteX13" fmla="*/ 132122 w 518232"/>
              <a:gd name="connsiteY13" fmla="*/ 345228 h 605262"/>
              <a:gd name="connsiteX14" fmla="*/ 107888 w 518232"/>
              <a:gd name="connsiteY14" fmla="*/ 415322 h 605262"/>
              <a:gd name="connsiteX15" fmla="*/ 141035 w 518232"/>
              <a:gd name="connsiteY15" fmla="*/ 412725 h 605262"/>
              <a:gd name="connsiteX16" fmla="*/ 214353 w 518232"/>
              <a:gd name="connsiteY16" fmla="*/ 502623 h 605262"/>
              <a:gd name="connsiteX17" fmla="*/ 214366 w 518232"/>
              <a:gd name="connsiteY17" fmla="*/ 502660 h 605262"/>
              <a:gd name="connsiteX18" fmla="*/ 214371 w 518232"/>
              <a:gd name="connsiteY18" fmla="*/ 502645 h 605262"/>
              <a:gd name="connsiteX19" fmla="*/ 214384 w 518232"/>
              <a:gd name="connsiteY19" fmla="*/ 502661 h 605262"/>
              <a:gd name="connsiteX20" fmla="*/ 214292 w 518232"/>
              <a:gd name="connsiteY20" fmla="*/ 502847 h 605262"/>
              <a:gd name="connsiteX21" fmla="*/ 214384 w 518232"/>
              <a:gd name="connsiteY21" fmla="*/ 502754 h 605262"/>
              <a:gd name="connsiteX22" fmla="*/ 214477 w 518232"/>
              <a:gd name="connsiteY22" fmla="*/ 502847 h 605262"/>
              <a:gd name="connsiteX23" fmla="*/ 214384 w 518232"/>
              <a:gd name="connsiteY23" fmla="*/ 502661 h 605262"/>
              <a:gd name="connsiteX24" fmla="*/ 287734 w 518232"/>
              <a:gd name="connsiteY24" fmla="*/ 412725 h 605262"/>
              <a:gd name="connsiteX25" fmla="*/ 321066 w 518232"/>
              <a:gd name="connsiteY25" fmla="*/ 415322 h 605262"/>
              <a:gd name="connsiteX26" fmla="*/ 297297 w 518232"/>
              <a:gd name="connsiteY26" fmla="*/ 345228 h 605262"/>
              <a:gd name="connsiteX27" fmla="*/ 310017 w 518232"/>
              <a:gd name="connsiteY27" fmla="*/ 351996 h 605262"/>
              <a:gd name="connsiteX28" fmla="*/ 385410 w 518232"/>
              <a:gd name="connsiteY28" fmla="*/ 389175 h 605262"/>
              <a:gd name="connsiteX29" fmla="*/ 387545 w 518232"/>
              <a:gd name="connsiteY29" fmla="*/ 390288 h 605262"/>
              <a:gd name="connsiteX30" fmla="*/ 297483 w 518232"/>
              <a:gd name="connsiteY30" fmla="*/ 512118 h 605262"/>
              <a:gd name="connsiteX31" fmla="*/ 299340 w 518232"/>
              <a:gd name="connsiteY31" fmla="*/ 532609 h 605262"/>
              <a:gd name="connsiteX32" fmla="*/ 214477 w 518232"/>
              <a:gd name="connsiteY32" fmla="*/ 542529 h 605262"/>
              <a:gd name="connsiteX33" fmla="*/ 0 w 518232"/>
              <a:gd name="connsiteY33" fmla="*/ 471045 h 605262"/>
              <a:gd name="connsiteX34" fmla="*/ 5849 w 518232"/>
              <a:gd name="connsiteY34" fmla="*/ 438872 h 605262"/>
              <a:gd name="connsiteX35" fmla="*/ 43359 w 518232"/>
              <a:gd name="connsiteY35" fmla="*/ 389175 h 605262"/>
              <a:gd name="connsiteX36" fmla="*/ 116987 w 518232"/>
              <a:gd name="connsiteY36" fmla="*/ 353016 h 605262"/>
              <a:gd name="connsiteX37" fmla="*/ 206146 w 518232"/>
              <a:gd name="connsiteY37" fmla="*/ 12 h 605262"/>
              <a:gd name="connsiteX38" fmla="*/ 256516 w 518232"/>
              <a:gd name="connsiteY38" fmla="*/ 20817 h 605262"/>
              <a:gd name="connsiteX39" fmla="*/ 336080 w 518232"/>
              <a:gd name="connsiteY39" fmla="*/ 175437 h 605262"/>
              <a:gd name="connsiteX40" fmla="*/ 374702 w 518232"/>
              <a:gd name="connsiteY40" fmla="*/ 274438 h 605262"/>
              <a:gd name="connsiteX41" fmla="*/ 274062 w 518232"/>
              <a:gd name="connsiteY41" fmla="*/ 305306 h 605262"/>
              <a:gd name="connsiteX42" fmla="*/ 274062 w 518232"/>
              <a:gd name="connsiteY42" fmla="*/ 326905 h 605262"/>
              <a:gd name="connsiteX43" fmla="*/ 274248 w 518232"/>
              <a:gd name="connsiteY43" fmla="*/ 328574 h 605262"/>
              <a:gd name="connsiteX44" fmla="*/ 214371 w 518232"/>
              <a:gd name="connsiteY44" fmla="*/ 502645 h 605262"/>
              <a:gd name="connsiteX45" fmla="*/ 214353 w 518232"/>
              <a:gd name="connsiteY45" fmla="*/ 502623 h 605262"/>
              <a:gd name="connsiteX46" fmla="*/ 154484 w 518232"/>
              <a:gd name="connsiteY46" fmla="*/ 328017 h 605262"/>
              <a:gd name="connsiteX47" fmla="*/ 154484 w 518232"/>
              <a:gd name="connsiteY47" fmla="*/ 305955 h 605262"/>
              <a:gd name="connsiteX48" fmla="*/ 52359 w 518232"/>
              <a:gd name="connsiteY48" fmla="*/ 272955 h 605262"/>
              <a:gd name="connsiteX49" fmla="*/ 94694 w 518232"/>
              <a:gd name="connsiteY49" fmla="*/ 153560 h 605262"/>
              <a:gd name="connsiteX50" fmla="*/ 167110 w 518232"/>
              <a:gd name="connsiteY50" fmla="*/ 7469 h 605262"/>
              <a:gd name="connsiteX51" fmla="*/ 206146 w 518232"/>
              <a:gd name="connsiteY51" fmla="*/ 12 h 60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18232" h="605262">
                <a:moveTo>
                  <a:pt x="454075" y="473711"/>
                </a:moveTo>
                <a:lnTo>
                  <a:pt x="412943" y="514502"/>
                </a:lnTo>
                <a:lnTo>
                  <a:pt x="395767" y="497258"/>
                </a:lnTo>
                <a:lnTo>
                  <a:pt x="377940" y="515058"/>
                </a:lnTo>
                <a:lnTo>
                  <a:pt x="395117" y="532302"/>
                </a:lnTo>
                <a:lnTo>
                  <a:pt x="412943" y="550287"/>
                </a:lnTo>
                <a:lnTo>
                  <a:pt x="430956" y="532487"/>
                </a:lnTo>
                <a:lnTo>
                  <a:pt x="471994" y="491696"/>
                </a:lnTo>
                <a:close/>
                <a:moveTo>
                  <a:pt x="424828" y="418828"/>
                </a:moveTo>
                <a:cubicBezTo>
                  <a:pt x="476358" y="418828"/>
                  <a:pt x="518232" y="460639"/>
                  <a:pt x="518232" y="512092"/>
                </a:cubicBezTo>
                <a:cubicBezTo>
                  <a:pt x="518232" y="563451"/>
                  <a:pt x="476358" y="605262"/>
                  <a:pt x="424828" y="605262"/>
                </a:cubicBezTo>
                <a:cubicBezTo>
                  <a:pt x="373390" y="605262"/>
                  <a:pt x="331516" y="563451"/>
                  <a:pt x="331516" y="512092"/>
                </a:cubicBezTo>
                <a:cubicBezTo>
                  <a:pt x="331516" y="460639"/>
                  <a:pt x="373390" y="418828"/>
                  <a:pt x="424828" y="418828"/>
                </a:cubicBezTo>
                <a:close/>
                <a:moveTo>
                  <a:pt x="132122" y="345228"/>
                </a:moveTo>
                <a:lnTo>
                  <a:pt x="107888" y="415322"/>
                </a:lnTo>
                <a:lnTo>
                  <a:pt x="141035" y="412725"/>
                </a:lnTo>
                <a:lnTo>
                  <a:pt x="214353" y="502623"/>
                </a:lnTo>
                <a:lnTo>
                  <a:pt x="214366" y="502660"/>
                </a:lnTo>
                <a:lnTo>
                  <a:pt x="214371" y="502645"/>
                </a:lnTo>
                <a:lnTo>
                  <a:pt x="214384" y="502661"/>
                </a:lnTo>
                <a:lnTo>
                  <a:pt x="214292" y="502847"/>
                </a:lnTo>
                <a:lnTo>
                  <a:pt x="214384" y="502754"/>
                </a:lnTo>
                <a:lnTo>
                  <a:pt x="214477" y="502847"/>
                </a:lnTo>
                <a:lnTo>
                  <a:pt x="214384" y="502661"/>
                </a:lnTo>
                <a:lnTo>
                  <a:pt x="287734" y="412725"/>
                </a:lnTo>
                <a:lnTo>
                  <a:pt x="321066" y="415322"/>
                </a:lnTo>
                <a:lnTo>
                  <a:pt x="297297" y="345228"/>
                </a:lnTo>
                <a:cubicBezTo>
                  <a:pt x="301475" y="347546"/>
                  <a:pt x="305653" y="349864"/>
                  <a:pt x="310017" y="351996"/>
                </a:cubicBezTo>
                <a:lnTo>
                  <a:pt x="385410" y="389175"/>
                </a:lnTo>
                <a:cubicBezTo>
                  <a:pt x="386153" y="389454"/>
                  <a:pt x="386802" y="389917"/>
                  <a:pt x="387545" y="390288"/>
                </a:cubicBezTo>
                <a:cubicBezTo>
                  <a:pt x="335365" y="406421"/>
                  <a:pt x="297483" y="454819"/>
                  <a:pt x="297483" y="512118"/>
                </a:cubicBezTo>
                <a:cubicBezTo>
                  <a:pt x="297483" y="519165"/>
                  <a:pt x="298226" y="525933"/>
                  <a:pt x="299340" y="532609"/>
                </a:cubicBezTo>
                <a:cubicBezTo>
                  <a:pt x="272414" y="539006"/>
                  <a:pt x="243910" y="542529"/>
                  <a:pt x="214477" y="542529"/>
                </a:cubicBezTo>
                <a:cubicBezTo>
                  <a:pt x="131286" y="542529"/>
                  <a:pt x="55708" y="515178"/>
                  <a:pt x="0" y="471045"/>
                </a:cubicBezTo>
                <a:lnTo>
                  <a:pt x="5849" y="438872"/>
                </a:lnTo>
                <a:cubicBezTo>
                  <a:pt x="9656" y="417361"/>
                  <a:pt x="23676" y="399003"/>
                  <a:pt x="43359" y="389175"/>
                </a:cubicBezTo>
                <a:lnTo>
                  <a:pt x="116987" y="353016"/>
                </a:lnTo>
                <a:close/>
                <a:moveTo>
                  <a:pt x="206146" y="12"/>
                </a:moveTo>
                <a:cubicBezTo>
                  <a:pt x="239648" y="586"/>
                  <a:pt x="256516" y="20817"/>
                  <a:pt x="256516" y="20817"/>
                </a:cubicBezTo>
                <a:cubicBezTo>
                  <a:pt x="325589" y="14329"/>
                  <a:pt x="344529" y="89599"/>
                  <a:pt x="336080" y="175437"/>
                </a:cubicBezTo>
                <a:cubicBezTo>
                  <a:pt x="327539" y="261090"/>
                  <a:pt x="374702" y="274438"/>
                  <a:pt x="374702" y="274438"/>
                </a:cubicBezTo>
                <a:cubicBezTo>
                  <a:pt x="342394" y="307439"/>
                  <a:pt x="274062" y="305306"/>
                  <a:pt x="274062" y="305306"/>
                </a:cubicBezTo>
                <a:lnTo>
                  <a:pt x="274062" y="326905"/>
                </a:lnTo>
                <a:lnTo>
                  <a:pt x="274248" y="328574"/>
                </a:lnTo>
                <a:lnTo>
                  <a:pt x="214371" y="502645"/>
                </a:lnTo>
                <a:lnTo>
                  <a:pt x="214353" y="502623"/>
                </a:lnTo>
                <a:lnTo>
                  <a:pt x="154484" y="328017"/>
                </a:lnTo>
                <a:lnTo>
                  <a:pt x="154484" y="305955"/>
                </a:lnTo>
                <a:cubicBezTo>
                  <a:pt x="75662" y="306697"/>
                  <a:pt x="52359" y="272955"/>
                  <a:pt x="52359" y="272955"/>
                </a:cubicBezTo>
                <a:cubicBezTo>
                  <a:pt x="52359" y="272955"/>
                  <a:pt x="97479" y="272306"/>
                  <a:pt x="94694" y="153560"/>
                </a:cubicBezTo>
                <a:cubicBezTo>
                  <a:pt x="91909" y="34722"/>
                  <a:pt x="146685" y="15256"/>
                  <a:pt x="167110" y="7469"/>
                </a:cubicBezTo>
                <a:cubicBezTo>
                  <a:pt x="181964" y="1814"/>
                  <a:pt x="194979" y="-179"/>
                  <a:pt x="206146" y="1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80000"/>
                </a:schemeClr>
              </a:gs>
            </a:gsLst>
            <a:lin ang="0" scaled="1"/>
            <a:tileRect/>
          </a:gradFill>
          <a:ln>
            <a:noFill/>
          </a:ln>
        </p:spPr>
      </p:sp>
      <p:sp>
        <p:nvSpPr>
          <p:cNvPr id="21" name="businesswoman_209013">
            <a:extLst>
              <a:ext uri="{FF2B5EF4-FFF2-40B4-BE49-F238E27FC236}">
                <a16:creationId xmlns:a16="http://schemas.microsoft.com/office/drawing/2014/main" id="{C26C07C6-1818-49DE-9FDF-2C1EC616CFE2}"/>
              </a:ext>
            </a:extLst>
          </p:cNvPr>
          <p:cNvSpPr>
            <a:spLocks noChangeAspect="1"/>
          </p:cNvSpPr>
          <p:nvPr/>
        </p:nvSpPr>
        <p:spPr bwMode="auto">
          <a:xfrm>
            <a:off x="8498814" y="933674"/>
            <a:ext cx="1262270" cy="1474760"/>
          </a:xfrm>
          <a:custGeom>
            <a:avLst/>
            <a:gdLst>
              <a:gd name="connsiteX0" fmla="*/ 402852 w 519772"/>
              <a:gd name="connsiteY0" fmla="*/ 472436 h 607270"/>
              <a:gd name="connsiteX1" fmla="*/ 384807 w 519772"/>
              <a:gd name="connsiteY1" fmla="*/ 490361 h 607270"/>
              <a:gd name="connsiteX2" fmla="*/ 408275 w 519772"/>
              <a:gd name="connsiteY2" fmla="*/ 513701 h 607270"/>
              <a:gd name="connsiteX3" fmla="*/ 384900 w 519772"/>
              <a:gd name="connsiteY3" fmla="*/ 536947 h 607270"/>
              <a:gd name="connsiteX4" fmla="*/ 402852 w 519772"/>
              <a:gd name="connsiteY4" fmla="*/ 554872 h 607270"/>
              <a:gd name="connsiteX5" fmla="*/ 426227 w 519772"/>
              <a:gd name="connsiteY5" fmla="*/ 531626 h 607270"/>
              <a:gd name="connsiteX6" fmla="*/ 449508 w 519772"/>
              <a:gd name="connsiteY6" fmla="*/ 554872 h 607270"/>
              <a:gd name="connsiteX7" fmla="*/ 467460 w 519772"/>
              <a:gd name="connsiteY7" fmla="*/ 536947 h 607270"/>
              <a:gd name="connsiteX8" fmla="*/ 444178 w 519772"/>
              <a:gd name="connsiteY8" fmla="*/ 513701 h 607270"/>
              <a:gd name="connsiteX9" fmla="*/ 467460 w 519772"/>
              <a:gd name="connsiteY9" fmla="*/ 490361 h 607270"/>
              <a:gd name="connsiteX10" fmla="*/ 449508 w 519772"/>
              <a:gd name="connsiteY10" fmla="*/ 472436 h 607270"/>
              <a:gd name="connsiteX11" fmla="*/ 426227 w 519772"/>
              <a:gd name="connsiteY11" fmla="*/ 495776 h 607270"/>
              <a:gd name="connsiteX12" fmla="*/ 426192 w 519772"/>
              <a:gd name="connsiteY12" fmla="*/ 420318 h 607270"/>
              <a:gd name="connsiteX13" fmla="*/ 492424 w 519772"/>
              <a:gd name="connsiteY13" fmla="*/ 447696 h 607270"/>
              <a:gd name="connsiteX14" fmla="*/ 492424 w 519772"/>
              <a:gd name="connsiteY14" fmla="*/ 579893 h 607270"/>
              <a:gd name="connsiteX15" fmla="*/ 360030 w 519772"/>
              <a:gd name="connsiteY15" fmla="*/ 579893 h 607270"/>
              <a:gd name="connsiteX16" fmla="*/ 360030 w 519772"/>
              <a:gd name="connsiteY16" fmla="*/ 447696 h 607270"/>
              <a:gd name="connsiteX17" fmla="*/ 426192 w 519772"/>
              <a:gd name="connsiteY17" fmla="*/ 420318 h 607270"/>
              <a:gd name="connsiteX18" fmla="*/ 206883 w 519772"/>
              <a:gd name="connsiteY18" fmla="*/ 11 h 607270"/>
              <a:gd name="connsiteX19" fmla="*/ 257339 w 519772"/>
              <a:gd name="connsiteY19" fmla="*/ 20813 h 607270"/>
              <a:gd name="connsiteX20" fmla="*/ 337196 w 519772"/>
              <a:gd name="connsiteY20" fmla="*/ 176025 h 607270"/>
              <a:gd name="connsiteX21" fmla="*/ 375909 w 519772"/>
              <a:gd name="connsiteY21" fmla="*/ 275390 h 607270"/>
              <a:gd name="connsiteX22" fmla="*/ 274919 w 519772"/>
              <a:gd name="connsiteY22" fmla="*/ 306395 h 607270"/>
              <a:gd name="connsiteX23" fmla="*/ 274919 w 519772"/>
              <a:gd name="connsiteY23" fmla="*/ 328061 h 607270"/>
              <a:gd name="connsiteX24" fmla="*/ 275106 w 519772"/>
              <a:gd name="connsiteY24" fmla="*/ 329649 h 607270"/>
              <a:gd name="connsiteX25" fmla="*/ 215072 w 519772"/>
              <a:gd name="connsiteY25" fmla="*/ 504566 h 607270"/>
              <a:gd name="connsiteX26" fmla="*/ 288665 w 519772"/>
              <a:gd name="connsiteY26" fmla="*/ 414166 h 607270"/>
              <a:gd name="connsiteX27" fmla="*/ 321954 w 519772"/>
              <a:gd name="connsiteY27" fmla="*/ 416781 h 607270"/>
              <a:gd name="connsiteX28" fmla="*/ 298109 w 519772"/>
              <a:gd name="connsiteY28" fmla="*/ 346459 h 607270"/>
              <a:gd name="connsiteX29" fmla="*/ 311013 w 519772"/>
              <a:gd name="connsiteY29" fmla="*/ 353276 h 607270"/>
              <a:gd name="connsiteX30" fmla="*/ 386382 w 519772"/>
              <a:gd name="connsiteY30" fmla="*/ 390632 h 607270"/>
              <a:gd name="connsiteX31" fmla="*/ 388533 w 519772"/>
              <a:gd name="connsiteY31" fmla="*/ 391752 h 607270"/>
              <a:gd name="connsiteX32" fmla="*/ 298296 w 519772"/>
              <a:gd name="connsiteY32" fmla="*/ 513811 h 607270"/>
              <a:gd name="connsiteX33" fmla="*/ 300166 w 519772"/>
              <a:gd name="connsiteY33" fmla="*/ 534357 h 607270"/>
              <a:gd name="connsiteX34" fmla="*/ 215072 w 519772"/>
              <a:gd name="connsiteY34" fmla="*/ 544349 h 607270"/>
              <a:gd name="connsiteX35" fmla="*/ 0 w 519772"/>
              <a:gd name="connsiteY35" fmla="*/ 472720 h 607270"/>
              <a:gd name="connsiteX36" fmla="*/ 5891 w 519772"/>
              <a:gd name="connsiteY36" fmla="*/ 440501 h 607270"/>
              <a:gd name="connsiteX37" fmla="*/ 43576 w 519772"/>
              <a:gd name="connsiteY37" fmla="*/ 390538 h 607270"/>
              <a:gd name="connsiteX38" fmla="*/ 117355 w 519772"/>
              <a:gd name="connsiteY38" fmla="*/ 354210 h 607270"/>
              <a:gd name="connsiteX39" fmla="*/ 132410 w 519772"/>
              <a:gd name="connsiteY39" fmla="*/ 346459 h 607270"/>
              <a:gd name="connsiteX40" fmla="*/ 108097 w 519772"/>
              <a:gd name="connsiteY40" fmla="*/ 416781 h 607270"/>
              <a:gd name="connsiteX41" fmla="*/ 141387 w 519772"/>
              <a:gd name="connsiteY41" fmla="*/ 414166 h 607270"/>
              <a:gd name="connsiteX42" fmla="*/ 214979 w 519772"/>
              <a:gd name="connsiteY42" fmla="*/ 504566 h 607270"/>
              <a:gd name="connsiteX43" fmla="*/ 155039 w 519772"/>
              <a:gd name="connsiteY43" fmla="*/ 329369 h 607270"/>
              <a:gd name="connsiteX44" fmla="*/ 155039 w 519772"/>
              <a:gd name="connsiteY44" fmla="*/ 307142 h 607270"/>
              <a:gd name="connsiteX45" fmla="*/ 52646 w 519772"/>
              <a:gd name="connsiteY45" fmla="*/ 273989 h 607270"/>
              <a:gd name="connsiteX46" fmla="*/ 95006 w 519772"/>
              <a:gd name="connsiteY46" fmla="*/ 154079 h 607270"/>
              <a:gd name="connsiteX47" fmla="*/ 167757 w 519772"/>
              <a:gd name="connsiteY47" fmla="*/ 7552 h 607270"/>
              <a:gd name="connsiteX48" fmla="*/ 206883 w 519772"/>
              <a:gd name="connsiteY48" fmla="*/ 11 h 60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19772" h="607270">
                <a:moveTo>
                  <a:pt x="402852" y="472436"/>
                </a:moveTo>
                <a:lnTo>
                  <a:pt x="384807" y="490361"/>
                </a:lnTo>
                <a:lnTo>
                  <a:pt x="408275" y="513701"/>
                </a:lnTo>
                <a:lnTo>
                  <a:pt x="384900" y="536947"/>
                </a:lnTo>
                <a:lnTo>
                  <a:pt x="402852" y="554872"/>
                </a:lnTo>
                <a:lnTo>
                  <a:pt x="426227" y="531626"/>
                </a:lnTo>
                <a:lnTo>
                  <a:pt x="449508" y="554872"/>
                </a:lnTo>
                <a:lnTo>
                  <a:pt x="467460" y="536947"/>
                </a:lnTo>
                <a:lnTo>
                  <a:pt x="444178" y="513701"/>
                </a:lnTo>
                <a:lnTo>
                  <a:pt x="467460" y="490361"/>
                </a:lnTo>
                <a:lnTo>
                  <a:pt x="449508" y="472436"/>
                </a:lnTo>
                <a:lnTo>
                  <a:pt x="426227" y="495776"/>
                </a:lnTo>
                <a:close/>
                <a:moveTo>
                  <a:pt x="426192" y="420318"/>
                </a:moveTo>
                <a:cubicBezTo>
                  <a:pt x="450162" y="420318"/>
                  <a:pt x="474145" y="429444"/>
                  <a:pt x="492424" y="447696"/>
                </a:cubicBezTo>
                <a:cubicBezTo>
                  <a:pt x="528888" y="484199"/>
                  <a:pt x="528888" y="543389"/>
                  <a:pt x="492424" y="579893"/>
                </a:cubicBezTo>
                <a:cubicBezTo>
                  <a:pt x="455866" y="616396"/>
                  <a:pt x="396494" y="616396"/>
                  <a:pt x="360030" y="579893"/>
                </a:cubicBezTo>
                <a:cubicBezTo>
                  <a:pt x="323472" y="543296"/>
                  <a:pt x="323472" y="484199"/>
                  <a:pt x="360030" y="447696"/>
                </a:cubicBezTo>
                <a:cubicBezTo>
                  <a:pt x="378262" y="429444"/>
                  <a:pt x="402221" y="420318"/>
                  <a:pt x="426192" y="420318"/>
                </a:cubicBezTo>
                <a:close/>
                <a:moveTo>
                  <a:pt x="206883" y="11"/>
                </a:moveTo>
                <a:cubicBezTo>
                  <a:pt x="240454" y="536"/>
                  <a:pt x="257339" y="20813"/>
                  <a:pt x="257339" y="20813"/>
                </a:cubicBezTo>
                <a:cubicBezTo>
                  <a:pt x="326536" y="14463"/>
                  <a:pt x="345612" y="89921"/>
                  <a:pt x="337196" y="176025"/>
                </a:cubicBezTo>
                <a:cubicBezTo>
                  <a:pt x="328687" y="262036"/>
                  <a:pt x="375909" y="275390"/>
                  <a:pt x="375909" y="275390"/>
                </a:cubicBezTo>
                <a:cubicBezTo>
                  <a:pt x="343368" y="308450"/>
                  <a:pt x="274919" y="306395"/>
                  <a:pt x="274919" y="306395"/>
                </a:cubicBezTo>
                <a:lnTo>
                  <a:pt x="274919" y="328061"/>
                </a:lnTo>
                <a:lnTo>
                  <a:pt x="275106" y="329649"/>
                </a:lnTo>
                <a:lnTo>
                  <a:pt x="215072" y="504566"/>
                </a:lnTo>
                <a:lnTo>
                  <a:pt x="288665" y="414166"/>
                </a:lnTo>
                <a:lnTo>
                  <a:pt x="321954" y="416781"/>
                </a:lnTo>
                <a:lnTo>
                  <a:pt x="298109" y="346459"/>
                </a:lnTo>
                <a:cubicBezTo>
                  <a:pt x="302411" y="348794"/>
                  <a:pt x="306618" y="351222"/>
                  <a:pt x="311013" y="353276"/>
                </a:cubicBezTo>
                <a:lnTo>
                  <a:pt x="386382" y="390632"/>
                </a:lnTo>
                <a:cubicBezTo>
                  <a:pt x="387130" y="390912"/>
                  <a:pt x="387785" y="391379"/>
                  <a:pt x="388533" y="391752"/>
                </a:cubicBezTo>
                <a:cubicBezTo>
                  <a:pt x="336261" y="407815"/>
                  <a:pt x="298296" y="456377"/>
                  <a:pt x="298296" y="513811"/>
                </a:cubicBezTo>
                <a:cubicBezTo>
                  <a:pt x="298296" y="520815"/>
                  <a:pt x="299044" y="527633"/>
                  <a:pt x="300166" y="534357"/>
                </a:cubicBezTo>
                <a:cubicBezTo>
                  <a:pt x="273048" y="540800"/>
                  <a:pt x="244528" y="544349"/>
                  <a:pt x="215072" y="544349"/>
                </a:cubicBezTo>
                <a:cubicBezTo>
                  <a:pt x="131662" y="544349"/>
                  <a:pt x="55919" y="517080"/>
                  <a:pt x="0" y="472720"/>
                </a:cubicBezTo>
                <a:lnTo>
                  <a:pt x="5891" y="440501"/>
                </a:lnTo>
                <a:cubicBezTo>
                  <a:pt x="9912" y="418835"/>
                  <a:pt x="23845" y="400251"/>
                  <a:pt x="43576" y="390538"/>
                </a:cubicBezTo>
                <a:lnTo>
                  <a:pt x="117355" y="354210"/>
                </a:lnTo>
                <a:lnTo>
                  <a:pt x="132410" y="346459"/>
                </a:lnTo>
                <a:lnTo>
                  <a:pt x="108097" y="416781"/>
                </a:lnTo>
                <a:lnTo>
                  <a:pt x="141387" y="414166"/>
                </a:lnTo>
                <a:lnTo>
                  <a:pt x="214979" y="504566"/>
                </a:lnTo>
                <a:lnTo>
                  <a:pt x="155039" y="329369"/>
                </a:lnTo>
                <a:lnTo>
                  <a:pt x="155039" y="307142"/>
                </a:lnTo>
                <a:cubicBezTo>
                  <a:pt x="75930" y="307890"/>
                  <a:pt x="52646" y="273989"/>
                  <a:pt x="52646" y="273989"/>
                </a:cubicBezTo>
                <a:cubicBezTo>
                  <a:pt x="52646" y="273989"/>
                  <a:pt x="97811" y="273242"/>
                  <a:pt x="95006" y="154079"/>
                </a:cubicBezTo>
                <a:cubicBezTo>
                  <a:pt x="92201" y="35008"/>
                  <a:pt x="147278" y="15397"/>
                  <a:pt x="167757" y="7552"/>
                </a:cubicBezTo>
                <a:cubicBezTo>
                  <a:pt x="182648" y="1856"/>
                  <a:pt x="195693" y="-164"/>
                  <a:pt x="206883" y="1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80000"/>
                </a:schemeClr>
              </a:gs>
            </a:gsLst>
            <a:lin ang="10800000" scaled="1"/>
            <a:tileRect/>
          </a:gradFill>
          <a:ln>
            <a:noFill/>
          </a:ln>
        </p:spPr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65ED6B41-1015-42F7-A3EE-FB06AB8E4B8D}"/>
              </a:ext>
            </a:extLst>
          </p:cNvPr>
          <p:cNvSpPr/>
          <p:nvPr/>
        </p:nvSpPr>
        <p:spPr>
          <a:xfrm>
            <a:off x="5579534" y="2912534"/>
            <a:ext cx="1032932" cy="1032932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80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 rot="0" spcFirstLastPara="0" vertOverflow="overflow" horzOverflow="overflow" vert="horz" wrap="non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 eaLnBrk="0" fontAlgn="ctr"/>
            <a:r>
              <a:rPr lang="en-US" altLang="zh-CN" sz="6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endParaRPr lang="zh-CN" altLang="en-US" sz="6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99BAF15A-5A08-4785-B5D4-5AE7C9B306D3}"/>
              </a:ext>
            </a:extLst>
          </p:cNvPr>
          <p:cNvSpPr/>
          <p:nvPr/>
        </p:nvSpPr>
        <p:spPr>
          <a:xfrm>
            <a:off x="4800600" y="1408586"/>
            <a:ext cx="2590801" cy="524934"/>
          </a:xfrm>
          <a:custGeom>
            <a:avLst/>
            <a:gdLst>
              <a:gd name="connsiteX0" fmla="*/ 0 w 2590801"/>
              <a:gd name="connsiteY0" fmla="*/ 262466 h 524934"/>
              <a:gd name="connsiteX1" fmla="*/ 0 w 2590801"/>
              <a:gd name="connsiteY1" fmla="*/ 262467 h 524934"/>
              <a:gd name="connsiteX2" fmla="*/ 0 w 2590801"/>
              <a:gd name="connsiteY2" fmla="*/ 262467 h 524934"/>
              <a:gd name="connsiteX3" fmla="*/ 213783 w 2590801"/>
              <a:gd name="connsiteY3" fmla="*/ 196849 h 524934"/>
              <a:gd name="connsiteX4" fmla="*/ 148166 w 2590801"/>
              <a:gd name="connsiteY4" fmla="*/ 262466 h 524934"/>
              <a:gd name="connsiteX5" fmla="*/ 213783 w 2590801"/>
              <a:gd name="connsiteY5" fmla="*/ 328083 h 524934"/>
              <a:gd name="connsiteX6" fmla="*/ 279400 w 2590801"/>
              <a:gd name="connsiteY6" fmla="*/ 262466 h 524934"/>
              <a:gd name="connsiteX7" fmla="*/ 213783 w 2590801"/>
              <a:gd name="connsiteY7" fmla="*/ 196849 h 524934"/>
              <a:gd name="connsiteX8" fmla="*/ 2377017 w 2590801"/>
              <a:gd name="connsiteY8" fmla="*/ 191084 h 524934"/>
              <a:gd name="connsiteX9" fmla="*/ 2311400 w 2590801"/>
              <a:gd name="connsiteY9" fmla="*/ 256701 h 524934"/>
              <a:gd name="connsiteX10" fmla="*/ 2377017 w 2590801"/>
              <a:gd name="connsiteY10" fmla="*/ 322318 h 524934"/>
              <a:gd name="connsiteX11" fmla="*/ 2442634 w 2590801"/>
              <a:gd name="connsiteY11" fmla="*/ 256701 h 524934"/>
              <a:gd name="connsiteX12" fmla="*/ 2377017 w 2590801"/>
              <a:gd name="connsiteY12" fmla="*/ 191084 h 524934"/>
              <a:gd name="connsiteX13" fmla="*/ 262467 w 2590801"/>
              <a:gd name="connsiteY13" fmla="*/ 0 h 524934"/>
              <a:gd name="connsiteX14" fmla="*/ 2328334 w 2590801"/>
              <a:gd name="connsiteY14" fmla="*/ 0 h 524934"/>
              <a:gd name="connsiteX15" fmla="*/ 2590801 w 2590801"/>
              <a:gd name="connsiteY15" fmla="*/ 262467 h 524934"/>
              <a:gd name="connsiteX16" fmla="*/ 2590800 w 2590801"/>
              <a:gd name="connsiteY16" fmla="*/ 262467 h 524934"/>
              <a:gd name="connsiteX17" fmla="*/ 2328333 w 2590801"/>
              <a:gd name="connsiteY17" fmla="*/ 524934 h 524934"/>
              <a:gd name="connsiteX18" fmla="*/ 262467 w 2590801"/>
              <a:gd name="connsiteY18" fmla="*/ 524933 h 524934"/>
              <a:gd name="connsiteX19" fmla="*/ 20626 w 2590801"/>
              <a:gd name="connsiteY19" fmla="*/ 364630 h 524934"/>
              <a:gd name="connsiteX20" fmla="*/ 0 w 2590801"/>
              <a:gd name="connsiteY20" fmla="*/ 262467 h 524934"/>
              <a:gd name="connsiteX21" fmla="*/ 20626 w 2590801"/>
              <a:gd name="connsiteY21" fmla="*/ 160303 h 524934"/>
              <a:gd name="connsiteX22" fmla="*/ 262467 w 2590801"/>
              <a:gd name="connsiteY22" fmla="*/ 0 h 52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90801" h="524934">
                <a:moveTo>
                  <a:pt x="0" y="262466"/>
                </a:moveTo>
                <a:lnTo>
                  <a:pt x="0" y="262467"/>
                </a:lnTo>
                <a:lnTo>
                  <a:pt x="0" y="262467"/>
                </a:lnTo>
                <a:close/>
                <a:moveTo>
                  <a:pt x="213783" y="196849"/>
                </a:moveTo>
                <a:cubicBezTo>
                  <a:pt x="177544" y="196849"/>
                  <a:pt x="148166" y="226227"/>
                  <a:pt x="148166" y="262466"/>
                </a:cubicBezTo>
                <a:cubicBezTo>
                  <a:pt x="148166" y="298705"/>
                  <a:pt x="177544" y="328083"/>
                  <a:pt x="213783" y="328083"/>
                </a:cubicBezTo>
                <a:cubicBezTo>
                  <a:pt x="250022" y="328083"/>
                  <a:pt x="279400" y="298705"/>
                  <a:pt x="279400" y="262466"/>
                </a:cubicBezTo>
                <a:cubicBezTo>
                  <a:pt x="279400" y="226227"/>
                  <a:pt x="250022" y="196849"/>
                  <a:pt x="213783" y="196849"/>
                </a:cubicBezTo>
                <a:close/>
                <a:moveTo>
                  <a:pt x="2377017" y="191084"/>
                </a:moveTo>
                <a:cubicBezTo>
                  <a:pt x="2340778" y="191084"/>
                  <a:pt x="2311400" y="220462"/>
                  <a:pt x="2311400" y="256701"/>
                </a:cubicBezTo>
                <a:cubicBezTo>
                  <a:pt x="2311400" y="292940"/>
                  <a:pt x="2340778" y="322318"/>
                  <a:pt x="2377017" y="322318"/>
                </a:cubicBezTo>
                <a:cubicBezTo>
                  <a:pt x="2413256" y="322318"/>
                  <a:pt x="2442634" y="292940"/>
                  <a:pt x="2442634" y="256701"/>
                </a:cubicBezTo>
                <a:cubicBezTo>
                  <a:pt x="2442634" y="220462"/>
                  <a:pt x="2413256" y="191084"/>
                  <a:pt x="2377017" y="191084"/>
                </a:cubicBezTo>
                <a:close/>
                <a:moveTo>
                  <a:pt x="262467" y="0"/>
                </a:moveTo>
                <a:lnTo>
                  <a:pt x="2328334" y="0"/>
                </a:lnTo>
                <a:cubicBezTo>
                  <a:pt x="2473291" y="0"/>
                  <a:pt x="2590801" y="117510"/>
                  <a:pt x="2590801" y="262467"/>
                </a:cubicBezTo>
                <a:lnTo>
                  <a:pt x="2590800" y="262467"/>
                </a:lnTo>
                <a:cubicBezTo>
                  <a:pt x="2590800" y="407424"/>
                  <a:pt x="2473290" y="524934"/>
                  <a:pt x="2328333" y="524934"/>
                </a:cubicBezTo>
                <a:lnTo>
                  <a:pt x="262467" y="524933"/>
                </a:lnTo>
                <a:cubicBezTo>
                  <a:pt x="153750" y="524933"/>
                  <a:pt x="60471" y="458834"/>
                  <a:pt x="20626" y="364630"/>
                </a:cubicBezTo>
                <a:lnTo>
                  <a:pt x="0" y="262467"/>
                </a:lnTo>
                <a:lnTo>
                  <a:pt x="20626" y="160303"/>
                </a:lnTo>
                <a:cubicBezTo>
                  <a:pt x="60471" y="66099"/>
                  <a:pt x="153750" y="0"/>
                  <a:pt x="262467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70000"/>
                </a:schemeClr>
              </a:gs>
              <a:gs pos="0">
                <a:schemeClr val="accent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+mj-ea"/>
                <a:ea typeface="+mj-ea"/>
              </a:rPr>
              <a:t>比例</a:t>
            </a:r>
          </a:p>
        </p:txBody>
      </p:sp>
    </p:spTree>
    <p:extLst>
      <p:ext uri="{BB962C8B-B14F-4D97-AF65-F5344CB8AC3E}">
        <p14:creationId xmlns:p14="http://schemas.microsoft.com/office/powerpoint/2010/main" val="259721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FA54BA1B-BBB3-43FF-B233-17A9F4FB0789}"/>
              </a:ext>
            </a:extLst>
          </p:cNvPr>
          <p:cNvSpPr/>
          <p:nvPr/>
        </p:nvSpPr>
        <p:spPr>
          <a:xfrm>
            <a:off x="304800" y="834887"/>
            <a:ext cx="11582397" cy="5604013"/>
          </a:xfrm>
          <a:custGeom>
            <a:avLst/>
            <a:gdLst>
              <a:gd name="connsiteX0" fmla="*/ 0 w 11582397"/>
              <a:gd name="connsiteY0" fmla="*/ 0 h 5604013"/>
              <a:gd name="connsiteX1" fmla="*/ 388945 w 11582397"/>
              <a:gd name="connsiteY1" fmla="*/ 0 h 5604013"/>
              <a:gd name="connsiteX2" fmla="*/ 541674 w 11582397"/>
              <a:gd name="connsiteY2" fmla="*/ 255196 h 5604013"/>
              <a:gd name="connsiteX3" fmla="*/ 694402 w 11582397"/>
              <a:gd name="connsiteY3" fmla="*/ 0 h 5604013"/>
              <a:gd name="connsiteX4" fmla="*/ 11582397 w 11582397"/>
              <a:gd name="connsiteY4" fmla="*/ 0 h 5604013"/>
              <a:gd name="connsiteX5" fmla="*/ 11582397 w 11582397"/>
              <a:gd name="connsiteY5" fmla="*/ 5604013 h 5604013"/>
              <a:gd name="connsiteX6" fmla="*/ 0 w 11582397"/>
              <a:gd name="connsiteY6" fmla="*/ 5604013 h 56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82397" h="5604013">
                <a:moveTo>
                  <a:pt x="0" y="0"/>
                </a:moveTo>
                <a:lnTo>
                  <a:pt x="388945" y="0"/>
                </a:lnTo>
                <a:lnTo>
                  <a:pt x="541674" y="255196"/>
                </a:lnTo>
                <a:lnTo>
                  <a:pt x="694402" y="0"/>
                </a:lnTo>
                <a:lnTo>
                  <a:pt x="11582397" y="0"/>
                </a:lnTo>
                <a:lnTo>
                  <a:pt x="11582397" y="5604013"/>
                </a:lnTo>
                <a:lnTo>
                  <a:pt x="0" y="560401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+mj-ea"/>
              <a:ea typeface="+mj-ea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8B590C9-140E-41E0-B438-31D45B492A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CN" altLang="en-US" dirty="0"/>
              <a:t>或者一对观点陈述</a:t>
            </a:r>
            <a:endParaRPr lang="en-US" altLang="zh-CN" dirty="0"/>
          </a:p>
        </p:txBody>
      </p:sp>
      <p:sp>
        <p:nvSpPr>
          <p:cNvPr id="5" name="files_232853">
            <a:extLst>
              <a:ext uri="{FF2B5EF4-FFF2-40B4-BE49-F238E27FC236}">
                <a16:creationId xmlns:a16="http://schemas.microsoft.com/office/drawing/2014/main" id="{F7CD55C6-2CC3-4E60-8FEB-80127A756C53}"/>
              </a:ext>
            </a:extLst>
          </p:cNvPr>
          <p:cNvSpPr>
            <a:spLocks noChangeAspect="1"/>
          </p:cNvSpPr>
          <p:nvPr/>
        </p:nvSpPr>
        <p:spPr bwMode="auto">
          <a:xfrm>
            <a:off x="2109890" y="1242712"/>
            <a:ext cx="1641899" cy="1328183"/>
          </a:xfrm>
          <a:custGeom>
            <a:avLst/>
            <a:gdLst>
              <a:gd name="T0" fmla="*/ 6591 w 6740"/>
              <a:gd name="T1" fmla="*/ 1804 h 5461"/>
              <a:gd name="T2" fmla="*/ 6149 w 6740"/>
              <a:gd name="T3" fmla="*/ 1593 h 5461"/>
              <a:gd name="T4" fmla="*/ 6144 w 6740"/>
              <a:gd name="T5" fmla="*/ 1593 h 5461"/>
              <a:gd name="T6" fmla="*/ 5689 w 6740"/>
              <a:gd name="T7" fmla="*/ 1138 h 5461"/>
              <a:gd name="T8" fmla="*/ 5454 w 6740"/>
              <a:gd name="T9" fmla="*/ 1138 h 5461"/>
              <a:gd name="T10" fmla="*/ 4896 w 6740"/>
              <a:gd name="T11" fmla="*/ 682 h 5461"/>
              <a:gd name="T12" fmla="*/ 3584 w 6740"/>
              <a:gd name="T13" fmla="*/ 682 h 5461"/>
              <a:gd name="T14" fmla="*/ 3050 w 6740"/>
              <a:gd name="T15" fmla="*/ 41 h 5461"/>
              <a:gd name="T16" fmla="*/ 2962 w 6740"/>
              <a:gd name="T17" fmla="*/ 0 h 5461"/>
              <a:gd name="T18" fmla="*/ 914 w 6740"/>
              <a:gd name="T19" fmla="*/ 0 h 5461"/>
              <a:gd name="T20" fmla="*/ 459 w 6740"/>
              <a:gd name="T21" fmla="*/ 455 h 5461"/>
              <a:gd name="T22" fmla="*/ 459 w 6740"/>
              <a:gd name="T23" fmla="*/ 1138 h 5461"/>
              <a:gd name="T24" fmla="*/ 455 w 6740"/>
              <a:gd name="T25" fmla="*/ 1138 h 5461"/>
              <a:gd name="T26" fmla="*/ 0 w 6740"/>
              <a:gd name="T27" fmla="*/ 1593 h 5461"/>
              <a:gd name="T28" fmla="*/ 0 w 6740"/>
              <a:gd name="T29" fmla="*/ 5006 h 5461"/>
              <a:gd name="T30" fmla="*/ 455 w 6740"/>
              <a:gd name="T31" fmla="*/ 5461 h 5461"/>
              <a:gd name="T32" fmla="*/ 5689 w 6740"/>
              <a:gd name="T33" fmla="*/ 5461 h 5461"/>
              <a:gd name="T34" fmla="*/ 6144 w 6740"/>
              <a:gd name="T35" fmla="*/ 5006 h 5461"/>
              <a:gd name="T36" fmla="*/ 6144 w 6740"/>
              <a:gd name="T37" fmla="*/ 4904 h 5461"/>
              <a:gd name="T38" fmla="*/ 6704 w 6740"/>
              <a:gd name="T39" fmla="*/ 2282 h 5461"/>
              <a:gd name="T40" fmla="*/ 6591 w 6740"/>
              <a:gd name="T41" fmla="*/ 1804 h 5461"/>
              <a:gd name="T42" fmla="*/ 2166 w 6740"/>
              <a:gd name="T43" fmla="*/ 2503 h 5461"/>
              <a:gd name="T44" fmla="*/ 800 w 6740"/>
              <a:gd name="T45" fmla="*/ 2503 h 5461"/>
              <a:gd name="T46" fmla="*/ 687 w 6740"/>
              <a:gd name="T47" fmla="*/ 2389 h 5461"/>
              <a:gd name="T48" fmla="*/ 800 w 6740"/>
              <a:gd name="T49" fmla="*/ 2275 h 5461"/>
              <a:gd name="T50" fmla="*/ 2166 w 6740"/>
              <a:gd name="T51" fmla="*/ 2275 h 5461"/>
              <a:gd name="T52" fmla="*/ 2280 w 6740"/>
              <a:gd name="T53" fmla="*/ 2389 h 5461"/>
              <a:gd name="T54" fmla="*/ 2166 w 6740"/>
              <a:gd name="T55" fmla="*/ 2503 h 5461"/>
              <a:gd name="T56" fmla="*/ 2166 w 6740"/>
              <a:gd name="T57" fmla="*/ 2048 h 5461"/>
              <a:gd name="T58" fmla="*/ 800 w 6740"/>
              <a:gd name="T59" fmla="*/ 2048 h 5461"/>
              <a:gd name="T60" fmla="*/ 687 w 6740"/>
              <a:gd name="T61" fmla="*/ 1934 h 5461"/>
              <a:gd name="T62" fmla="*/ 800 w 6740"/>
              <a:gd name="T63" fmla="*/ 1820 h 5461"/>
              <a:gd name="T64" fmla="*/ 2166 w 6740"/>
              <a:gd name="T65" fmla="*/ 1820 h 5461"/>
              <a:gd name="T66" fmla="*/ 2280 w 6740"/>
              <a:gd name="T67" fmla="*/ 1934 h 5461"/>
              <a:gd name="T68" fmla="*/ 2166 w 6740"/>
              <a:gd name="T69" fmla="*/ 2048 h 5461"/>
              <a:gd name="T70" fmla="*/ 687 w 6740"/>
              <a:gd name="T71" fmla="*/ 1138 h 5461"/>
              <a:gd name="T72" fmla="*/ 687 w 6740"/>
              <a:gd name="T73" fmla="*/ 455 h 5461"/>
              <a:gd name="T74" fmla="*/ 914 w 6740"/>
              <a:gd name="T75" fmla="*/ 227 h 5461"/>
              <a:gd name="T76" fmla="*/ 2909 w 6740"/>
              <a:gd name="T77" fmla="*/ 227 h 5461"/>
              <a:gd name="T78" fmla="*/ 3444 w 6740"/>
              <a:gd name="T79" fmla="*/ 869 h 5461"/>
              <a:gd name="T80" fmla="*/ 3531 w 6740"/>
              <a:gd name="T81" fmla="*/ 910 h 5461"/>
              <a:gd name="T82" fmla="*/ 4896 w 6740"/>
              <a:gd name="T83" fmla="*/ 910 h 5461"/>
              <a:gd name="T84" fmla="*/ 5218 w 6740"/>
              <a:gd name="T85" fmla="*/ 1138 h 5461"/>
              <a:gd name="T86" fmla="*/ 687 w 6740"/>
              <a:gd name="T87" fmla="*/ 1138 h 5461"/>
              <a:gd name="T88" fmla="*/ 6481 w 6740"/>
              <a:gd name="T89" fmla="*/ 2233 h 5461"/>
              <a:gd name="T90" fmla="*/ 6144 w 6740"/>
              <a:gd name="T91" fmla="*/ 3814 h 5461"/>
              <a:gd name="T92" fmla="*/ 6144 w 6740"/>
              <a:gd name="T93" fmla="*/ 1820 h 5461"/>
              <a:gd name="T94" fmla="*/ 6149 w 6740"/>
              <a:gd name="T95" fmla="*/ 1820 h 5461"/>
              <a:gd name="T96" fmla="*/ 6414 w 6740"/>
              <a:gd name="T97" fmla="*/ 1947 h 5461"/>
              <a:gd name="T98" fmla="*/ 6481 w 6740"/>
              <a:gd name="T99" fmla="*/ 2233 h 5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740" h="5461">
                <a:moveTo>
                  <a:pt x="6591" y="1804"/>
                </a:moveTo>
                <a:cubicBezTo>
                  <a:pt x="6483" y="1670"/>
                  <a:pt x="6322" y="1593"/>
                  <a:pt x="6149" y="1593"/>
                </a:cubicBezTo>
                <a:lnTo>
                  <a:pt x="6144" y="1593"/>
                </a:lnTo>
                <a:cubicBezTo>
                  <a:pt x="6144" y="1342"/>
                  <a:pt x="5940" y="1138"/>
                  <a:pt x="5689" y="1138"/>
                </a:cubicBezTo>
                <a:lnTo>
                  <a:pt x="5454" y="1138"/>
                </a:lnTo>
                <a:cubicBezTo>
                  <a:pt x="5401" y="878"/>
                  <a:pt x="5171" y="682"/>
                  <a:pt x="4896" y="682"/>
                </a:cubicBezTo>
                <a:lnTo>
                  <a:pt x="3584" y="682"/>
                </a:lnTo>
                <a:lnTo>
                  <a:pt x="3050" y="41"/>
                </a:lnTo>
                <a:cubicBezTo>
                  <a:pt x="3028" y="15"/>
                  <a:pt x="2996" y="0"/>
                  <a:pt x="2962" y="0"/>
                </a:cubicBezTo>
                <a:lnTo>
                  <a:pt x="914" y="0"/>
                </a:lnTo>
                <a:cubicBezTo>
                  <a:pt x="663" y="0"/>
                  <a:pt x="459" y="204"/>
                  <a:pt x="459" y="455"/>
                </a:cubicBezTo>
                <a:lnTo>
                  <a:pt x="459" y="1138"/>
                </a:lnTo>
                <a:lnTo>
                  <a:pt x="455" y="1138"/>
                </a:lnTo>
                <a:cubicBezTo>
                  <a:pt x="204" y="1138"/>
                  <a:pt x="0" y="1342"/>
                  <a:pt x="0" y="1593"/>
                </a:cubicBezTo>
                <a:lnTo>
                  <a:pt x="0" y="5006"/>
                </a:lnTo>
                <a:cubicBezTo>
                  <a:pt x="0" y="5257"/>
                  <a:pt x="204" y="5461"/>
                  <a:pt x="455" y="5461"/>
                </a:cubicBezTo>
                <a:lnTo>
                  <a:pt x="5689" y="5461"/>
                </a:lnTo>
                <a:cubicBezTo>
                  <a:pt x="5940" y="5461"/>
                  <a:pt x="6144" y="5257"/>
                  <a:pt x="6144" y="5006"/>
                </a:cubicBezTo>
                <a:lnTo>
                  <a:pt x="6144" y="4904"/>
                </a:lnTo>
                <a:lnTo>
                  <a:pt x="6704" y="2282"/>
                </a:lnTo>
                <a:cubicBezTo>
                  <a:pt x="6740" y="2113"/>
                  <a:pt x="6699" y="1939"/>
                  <a:pt x="6591" y="1804"/>
                </a:cubicBezTo>
                <a:close/>
                <a:moveTo>
                  <a:pt x="2166" y="2503"/>
                </a:moveTo>
                <a:lnTo>
                  <a:pt x="800" y="2503"/>
                </a:lnTo>
                <a:cubicBezTo>
                  <a:pt x="738" y="2503"/>
                  <a:pt x="687" y="2452"/>
                  <a:pt x="687" y="2389"/>
                </a:cubicBezTo>
                <a:cubicBezTo>
                  <a:pt x="687" y="2326"/>
                  <a:pt x="738" y="2275"/>
                  <a:pt x="800" y="2275"/>
                </a:cubicBezTo>
                <a:lnTo>
                  <a:pt x="2166" y="2275"/>
                </a:lnTo>
                <a:cubicBezTo>
                  <a:pt x="2229" y="2275"/>
                  <a:pt x="2280" y="2326"/>
                  <a:pt x="2280" y="2389"/>
                </a:cubicBezTo>
                <a:cubicBezTo>
                  <a:pt x="2280" y="2452"/>
                  <a:pt x="2229" y="2503"/>
                  <a:pt x="2166" y="2503"/>
                </a:cubicBezTo>
                <a:close/>
                <a:moveTo>
                  <a:pt x="2166" y="2048"/>
                </a:moveTo>
                <a:lnTo>
                  <a:pt x="800" y="2048"/>
                </a:lnTo>
                <a:cubicBezTo>
                  <a:pt x="738" y="2048"/>
                  <a:pt x="687" y="1997"/>
                  <a:pt x="687" y="1934"/>
                </a:cubicBezTo>
                <a:cubicBezTo>
                  <a:pt x="687" y="1871"/>
                  <a:pt x="738" y="1820"/>
                  <a:pt x="800" y="1820"/>
                </a:cubicBezTo>
                <a:lnTo>
                  <a:pt x="2166" y="1820"/>
                </a:lnTo>
                <a:cubicBezTo>
                  <a:pt x="2229" y="1820"/>
                  <a:pt x="2280" y="1871"/>
                  <a:pt x="2280" y="1934"/>
                </a:cubicBezTo>
                <a:cubicBezTo>
                  <a:pt x="2280" y="1997"/>
                  <a:pt x="2229" y="2048"/>
                  <a:pt x="2166" y="2048"/>
                </a:cubicBezTo>
                <a:close/>
                <a:moveTo>
                  <a:pt x="687" y="1138"/>
                </a:moveTo>
                <a:lnTo>
                  <a:pt x="687" y="455"/>
                </a:lnTo>
                <a:cubicBezTo>
                  <a:pt x="687" y="329"/>
                  <a:pt x="789" y="227"/>
                  <a:pt x="914" y="227"/>
                </a:cubicBezTo>
                <a:lnTo>
                  <a:pt x="2909" y="227"/>
                </a:lnTo>
                <a:lnTo>
                  <a:pt x="3444" y="869"/>
                </a:lnTo>
                <a:cubicBezTo>
                  <a:pt x="3465" y="895"/>
                  <a:pt x="3497" y="910"/>
                  <a:pt x="3531" y="910"/>
                </a:cubicBezTo>
                <a:lnTo>
                  <a:pt x="4896" y="910"/>
                </a:lnTo>
                <a:cubicBezTo>
                  <a:pt x="5045" y="910"/>
                  <a:pt x="5171" y="1005"/>
                  <a:pt x="5218" y="1138"/>
                </a:cubicBezTo>
                <a:lnTo>
                  <a:pt x="687" y="1138"/>
                </a:lnTo>
                <a:close/>
                <a:moveTo>
                  <a:pt x="6481" y="2233"/>
                </a:moveTo>
                <a:lnTo>
                  <a:pt x="6144" y="3814"/>
                </a:lnTo>
                <a:lnTo>
                  <a:pt x="6144" y="1820"/>
                </a:lnTo>
                <a:lnTo>
                  <a:pt x="6149" y="1820"/>
                </a:lnTo>
                <a:cubicBezTo>
                  <a:pt x="6253" y="1820"/>
                  <a:pt x="6349" y="1866"/>
                  <a:pt x="6414" y="1947"/>
                </a:cubicBezTo>
                <a:cubicBezTo>
                  <a:pt x="6479" y="2028"/>
                  <a:pt x="6503" y="2132"/>
                  <a:pt x="6481" y="223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80000"/>
                </a:schemeClr>
              </a:gs>
            </a:gsLst>
            <a:lin ang="13500000" scaled="1"/>
            <a:tileRect/>
          </a:gradFill>
          <a:ln>
            <a:noFill/>
          </a:ln>
        </p:spPr>
      </p:sp>
      <p:sp>
        <p:nvSpPr>
          <p:cNvPr id="7" name="files_232854">
            <a:extLst>
              <a:ext uri="{FF2B5EF4-FFF2-40B4-BE49-F238E27FC236}">
                <a16:creationId xmlns:a16="http://schemas.microsoft.com/office/drawing/2014/main" id="{967246F3-4467-4185-8B20-F820EB480D05}"/>
              </a:ext>
            </a:extLst>
          </p:cNvPr>
          <p:cNvSpPr>
            <a:spLocks noChangeAspect="1"/>
          </p:cNvSpPr>
          <p:nvPr/>
        </p:nvSpPr>
        <p:spPr bwMode="auto">
          <a:xfrm>
            <a:off x="8440214" y="1242712"/>
            <a:ext cx="1641899" cy="1311459"/>
          </a:xfrm>
          <a:custGeom>
            <a:avLst/>
            <a:gdLst>
              <a:gd name="T0" fmla="*/ 6372 w 6827"/>
              <a:gd name="T1" fmla="*/ 1137 h 5461"/>
              <a:gd name="T2" fmla="*/ 6360 w 6827"/>
              <a:gd name="T3" fmla="*/ 1137 h 5461"/>
              <a:gd name="T4" fmla="*/ 5803 w 6827"/>
              <a:gd name="T5" fmla="*/ 682 h 5461"/>
              <a:gd name="T6" fmla="*/ 4036 w 6827"/>
              <a:gd name="T7" fmla="*/ 682 h 5461"/>
              <a:gd name="T8" fmla="*/ 3501 w 6827"/>
              <a:gd name="T9" fmla="*/ 41 h 5461"/>
              <a:gd name="T10" fmla="*/ 3413 w 6827"/>
              <a:gd name="T11" fmla="*/ 0 h 5461"/>
              <a:gd name="T12" fmla="*/ 910 w 6827"/>
              <a:gd name="T13" fmla="*/ 0 h 5461"/>
              <a:gd name="T14" fmla="*/ 455 w 6827"/>
              <a:gd name="T15" fmla="*/ 455 h 5461"/>
              <a:gd name="T16" fmla="*/ 455 w 6827"/>
              <a:gd name="T17" fmla="*/ 1137 h 5461"/>
              <a:gd name="T18" fmla="*/ 0 w 6827"/>
              <a:gd name="T19" fmla="*/ 1593 h 5461"/>
              <a:gd name="T20" fmla="*/ 0 w 6827"/>
              <a:gd name="T21" fmla="*/ 5006 h 5461"/>
              <a:gd name="T22" fmla="*/ 455 w 6827"/>
              <a:gd name="T23" fmla="*/ 5461 h 5461"/>
              <a:gd name="T24" fmla="*/ 6372 w 6827"/>
              <a:gd name="T25" fmla="*/ 5461 h 5461"/>
              <a:gd name="T26" fmla="*/ 6827 w 6827"/>
              <a:gd name="T27" fmla="*/ 5006 h 5461"/>
              <a:gd name="T28" fmla="*/ 6827 w 6827"/>
              <a:gd name="T29" fmla="*/ 1593 h 5461"/>
              <a:gd name="T30" fmla="*/ 6372 w 6827"/>
              <a:gd name="T31" fmla="*/ 1137 h 5461"/>
              <a:gd name="T32" fmla="*/ 2162 w 6827"/>
              <a:gd name="T33" fmla="*/ 2503 h 5461"/>
              <a:gd name="T34" fmla="*/ 796 w 6827"/>
              <a:gd name="T35" fmla="*/ 2503 h 5461"/>
              <a:gd name="T36" fmla="*/ 683 w 6827"/>
              <a:gd name="T37" fmla="*/ 2389 h 5461"/>
              <a:gd name="T38" fmla="*/ 796 w 6827"/>
              <a:gd name="T39" fmla="*/ 2275 h 5461"/>
              <a:gd name="T40" fmla="*/ 2162 w 6827"/>
              <a:gd name="T41" fmla="*/ 2275 h 5461"/>
              <a:gd name="T42" fmla="*/ 2276 w 6827"/>
              <a:gd name="T43" fmla="*/ 2389 h 5461"/>
              <a:gd name="T44" fmla="*/ 2162 w 6827"/>
              <a:gd name="T45" fmla="*/ 2503 h 5461"/>
              <a:gd name="T46" fmla="*/ 2162 w 6827"/>
              <a:gd name="T47" fmla="*/ 2048 h 5461"/>
              <a:gd name="T48" fmla="*/ 796 w 6827"/>
              <a:gd name="T49" fmla="*/ 2048 h 5461"/>
              <a:gd name="T50" fmla="*/ 683 w 6827"/>
              <a:gd name="T51" fmla="*/ 1934 h 5461"/>
              <a:gd name="T52" fmla="*/ 796 w 6827"/>
              <a:gd name="T53" fmla="*/ 1820 h 5461"/>
              <a:gd name="T54" fmla="*/ 2162 w 6827"/>
              <a:gd name="T55" fmla="*/ 1820 h 5461"/>
              <a:gd name="T56" fmla="*/ 2276 w 6827"/>
              <a:gd name="T57" fmla="*/ 1934 h 5461"/>
              <a:gd name="T58" fmla="*/ 2162 w 6827"/>
              <a:gd name="T59" fmla="*/ 2048 h 5461"/>
              <a:gd name="T60" fmla="*/ 5348 w 6827"/>
              <a:gd name="T61" fmla="*/ 2879 h 5461"/>
              <a:gd name="T62" fmla="*/ 5228 w 6827"/>
              <a:gd name="T63" fmla="*/ 3057 h 5461"/>
              <a:gd name="T64" fmla="*/ 5018 w 6827"/>
              <a:gd name="T65" fmla="*/ 3015 h 5461"/>
              <a:gd name="T66" fmla="*/ 5018 w 6827"/>
              <a:gd name="T67" fmla="*/ 3015 h 5461"/>
              <a:gd name="T68" fmla="*/ 4665 w 6827"/>
              <a:gd name="T69" fmla="*/ 2662 h 5461"/>
              <a:gd name="T70" fmla="*/ 4312 w 6827"/>
              <a:gd name="T71" fmla="*/ 3015 h 5461"/>
              <a:gd name="T72" fmla="*/ 4175 w 6827"/>
              <a:gd name="T73" fmla="*/ 3072 h 5461"/>
              <a:gd name="T74" fmla="*/ 4101 w 6827"/>
              <a:gd name="T75" fmla="*/ 3057 h 5461"/>
              <a:gd name="T76" fmla="*/ 3982 w 6827"/>
              <a:gd name="T77" fmla="*/ 2879 h 5461"/>
              <a:gd name="T78" fmla="*/ 3982 w 6827"/>
              <a:gd name="T79" fmla="*/ 1365 h 5461"/>
              <a:gd name="T80" fmla="*/ 4210 w 6827"/>
              <a:gd name="T81" fmla="*/ 1365 h 5461"/>
              <a:gd name="T82" fmla="*/ 4210 w 6827"/>
              <a:gd name="T83" fmla="*/ 2795 h 5461"/>
              <a:gd name="T84" fmla="*/ 4584 w 6827"/>
              <a:gd name="T85" fmla="*/ 2420 h 5461"/>
              <a:gd name="T86" fmla="*/ 4665 w 6827"/>
              <a:gd name="T87" fmla="*/ 2387 h 5461"/>
              <a:gd name="T88" fmla="*/ 4745 w 6827"/>
              <a:gd name="T89" fmla="*/ 2420 h 5461"/>
              <a:gd name="T90" fmla="*/ 5120 w 6827"/>
              <a:gd name="T91" fmla="*/ 2795 h 5461"/>
              <a:gd name="T92" fmla="*/ 5120 w 6827"/>
              <a:gd name="T93" fmla="*/ 1365 h 5461"/>
              <a:gd name="T94" fmla="*/ 5348 w 6827"/>
              <a:gd name="T95" fmla="*/ 1365 h 5461"/>
              <a:gd name="T96" fmla="*/ 5348 w 6827"/>
              <a:gd name="T97" fmla="*/ 2879 h 5461"/>
              <a:gd name="T98" fmla="*/ 5234 w 6827"/>
              <a:gd name="T99" fmla="*/ 1137 h 5461"/>
              <a:gd name="T100" fmla="*/ 4096 w 6827"/>
              <a:gd name="T101" fmla="*/ 1137 h 5461"/>
              <a:gd name="T102" fmla="*/ 683 w 6827"/>
              <a:gd name="T103" fmla="*/ 1137 h 5461"/>
              <a:gd name="T104" fmla="*/ 683 w 6827"/>
              <a:gd name="T105" fmla="*/ 455 h 5461"/>
              <a:gd name="T106" fmla="*/ 910 w 6827"/>
              <a:gd name="T107" fmla="*/ 227 h 5461"/>
              <a:gd name="T108" fmla="*/ 3360 w 6827"/>
              <a:gd name="T109" fmla="*/ 227 h 5461"/>
              <a:gd name="T110" fmla="*/ 3895 w 6827"/>
              <a:gd name="T111" fmla="*/ 869 h 5461"/>
              <a:gd name="T112" fmla="*/ 3982 w 6827"/>
              <a:gd name="T113" fmla="*/ 910 h 5461"/>
              <a:gd name="T114" fmla="*/ 5803 w 6827"/>
              <a:gd name="T115" fmla="*/ 910 h 5461"/>
              <a:gd name="T116" fmla="*/ 6125 w 6827"/>
              <a:gd name="T117" fmla="*/ 1137 h 5461"/>
              <a:gd name="T118" fmla="*/ 5234 w 6827"/>
              <a:gd name="T119" fmla="*/ 1137 h 5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827" h="5461">
                <a:moveTo>
                  <a:pt x="6372" y="1137"/>
                </a:moveTo>
                <a:lnTo>
                  <a:pt x="6360" y="1137"/>
                </a:lnTo>
                <a:cubicBezTo>
                  <a:pt x="6307" y="878"/>
                  <a:pt x="6077" y="682"/>
                  <a:pt x="5803" y="682"/>
                </a:cubicBezTo>
                <a:lnTo>
                  <a:pt x="4036" y="682"/>
                </a:lnTo>
                <a:lnTo>
                  <a:pt x="3501" y="41"/>
                </a:lnTo>
                <a:cubicBezTo>
                  <a:pt x="3479" y="15"/>
                  <a:pt x="3447" y="0"/>
                  <a:pt x="3413" y="0"/>
                </a:cubicBezTo>
                <a:lnTo>
                  <a:pt x="910" y="0"/>
                </a:lnTo>
                <a:cubicBezTo>
                  <a:pt x="659" y="0"/>
                  <a:pt x="455" y="204"/>
                  <a:pt x="455" y="455"/>
                </a:cubicBezTo>
                <a:lnTo>
                  <a:pt x="455" y="1137"/>
                </a:lnTo>
                <a:cubicBezTo>
                  <a:pt x="204" y="1137"/>
                  <a:pt x="0" y="1342"/>
                  <a:pt x="0" y="1593"/>
                </a:cubicBezTo>
                <a:lnTo>
                  <a:pt x="0" y="5006"/>
                </a:lnTo>
                <a:cubicBezTo>
                  <a:pt x="0" y="5257"/>
                  <a:pt x="204" y="5461"/>
                  <a:pt x="455" y="5461"/>
                </a:cubicBezTo>
                <a:lnTo>
                  <a:pt x="6372" y="5461"/>
                </a:lnTo>
                <a:cubicBezTo>
                  <a:pt x="6623" y="5461"/>
                  <a:pt x="6827" y="5257"/>
                  <a:pt x="6827" y="5006"/>
                </a:cubicBezTo>
                <a:lnTo>
                  <a:pt x="6827" y="1593"/>
                </a:lnTo>
                <a:cubicBezTo>
                  <a:pt x="6827" y="1342"/>
                  <a:pt x="6623" y="1137"/>
                  <a:pt x="6372" y="1137"/>
                </a:cubicBezTo>
                <a:close/>
                <a:moveTo>
                  <a:pt x="2162" y="2503"/>
                </a:moveTo>
                <a:lnTo>
                  <a:pt x="796" y="2503"/>
                </a:lnTo>
                <a:cubicBezTo>
                  <a:pt x="734" y="2503"/>
                  <a:pt x="683" y="2452"/>
                  <a:pt x="683" y="2389"/>
                </a:cubicBezTo>
                <a:cubicBezTo>
                  <a:pt x="683" y="2326"/>
                  <a:pt x="734" y="2275"/>
                  <a:pt x="796" y="2275"/>
                </a:cubicBezTo>
                <a:lnTo>
                  <a:pt x="2162" y="2275"/>
                </a:lnTo>
                <a:cubicBezTo>
                  <a:pt x="2225" y="2275"/>
                  <a:pt x="2276" y="2326"/>
                  <a:pt x="2276" y="2389"/>
                </a:cubicBezTo>
                <a:cubicBezTo>
                  <a:pt x="2276" y="2452"/>
                  <a:pt x="2225" y="2503"/>
                  <a:pt x="2162" y="2503"/>
                </a:cubicBezTo>
                <a:close/>
                <a:moveTo>
                  <a:pt x="2162" y="2048"/>
                </a:moveTo>
                <a:lnTo>
                  <a:pt x="796" y="2048"/>
                </a:lnTo>
                <a:cubicBezTo>
                  <a:pt x="734" y="2048"/>
                  <a:pt x="683" y="1997"/>
                  <a:pt x="683" y="1934"/>
                </a:cubicBezTo>
                <a:cubicBezTo>
                  <a:pt x="683" y="1871"/>
                  <a:pt x="734" y="1820"/>
                  <a:pt x="796" y="1820"/>
                </a:cubicBezTo>
                <a:lnTo>
                  <a:pt x="2162" y="1820"/>
                </a:lnTo>
                <a:cubicBezTo>
                  <a:pt x="2225" y="1820"/>
                  <a:pt x="2276" y="1871"/>
                  <a:pt x="2276" y="1934"/>
                </a:cubicBezTo>
                <a:cubicBezTo>
                  <a:pt x="2276" y="1997"/>
                  <a:pt x="2225" y="2048"/>
                  <a:pt x="2162" y="2048"/>
                </a:cubicBezTo>
                <a:close/>
                <a:moveTo>
                  <a:pt x="5348" y="2879"/>
                </a:moveTo>
                <a:cubicBezTo>
                  <a:pt x="5348" y="2957"/>
                  <a:pt x="5301" y="3027"/>
                  <a:pt x="5228" y="3057"/>
                </a:cubicBezTo>
                <a:cubicBezTo>
                  <a:pt x="5156" y="3087"/>
                  <a:pt x="5074" y="3070"/>
                  <a:pt x="5018" y="3015"/>
                </a:cubicBezTo>
                <a:lnTo>
                  <a:pt x="5018" y="3015"/>
                </a:lnTo>
                <a:lnTo>
                  <a:pt x="4665" y="2662"/>
                </a:lnTo>
                <a:lnTo>
                  <a:pt x="4312" y="3015"/>
                </a:lnTo>
                <a:cubicBezTo>
                  <a:pt x="4275" y="3052"/>
                  <a:pt x="4226" y="3072"/>
                  <a:pt x="4175" y="3072"/>
                </a:cubicBezTo>
                <a:cubicBezTo>
                  <a:pt x="4151" y="3072"/>
                  <a:pt x="4125" y="3067"/>
                  <a:pt x="4101" y="3057"/>
                </a:cubicBezTo>
                <a:cubicBezTo>
                  <a:pt x="4029" y="3027"/>
                  <a:pt x="3982" y="2957"/>
                  <a:pt x="3982" y="2879"/>
                </a:cubicBezTo>
                <a:lnTo>
                  <a:pt x="3982" y="1365"/>
                </a:lnTo>
                <a:lnTo>
                  <a:pt x="4210" y="1365"/>
                </a:lnTo>
                <a:lnTo>
                  <a:pt x="4210" y="2795"/>
                </a:lnTo>
                <a:lnTo>
                  <a:pt x="4584" y="2420"/>
                </a:lnTo>
                <a:cubicBezTo>
                  <a:pt x="4607" y="2398"/>
                  <a:pt x="4636" y="2387"/>
                  <a:pt x="4665" y="2387"/>
                </a:cubicBezTo>
                <a:cubicBezTo>
                  <a:pt x="4694" y="2387"/>
                  <a:pt x="4723" y="2398"/>
                  <a:pt x="4745" y="2420"/>
                </a:cubicBezTo>
                <a:lnTo>
                  <a:pt x="5120" y="2795"/>
                </a:lnTo>
                <a:lnTo>
                  <a:pt x="5120" y="1365"/>
                </a:lnTo>
                <a:lnTo>
                  <a:pt x="5348" y="1365"/>
                </a:lnTo>
                <a:lnTo>
                  <a:pt x="5348" y="2879"/>
                </a:lnTo>
                <a:close/>
                <a:moveTo>
                  <a:pt x="5234" y="1137"/>
                </a:moveTo>
                <a:lnTo>
                  <a:pt x="4096" y="1137"/>
                </a:lnTo>
                <a:lnTo>
                  <a:pt x="683" y="1137"/>
                </a:lnTo>
                <a:lnTo>
                  <a:pt x="683" y="455"/>
                </a:lnTo>
                <a:cubicBezTo>
                  <a:pt x="683" y="329"/>
                  <a:pt x="785" y="227"/>
                  <a:pt x="910" y="227"/>
                </a:cubicBezTo>
                <a:lnTo>
                  <a:pt x="3360" y="227"/>
                </a:lnTo>
                <a:lnTo>
                  <a:pt x="3895" y="869"/>
                </a:lnTo>
                <a:cubicBezTo>
                  <a:pt x="3916" y="895"/>
                  <a:pt x="3948" y="910"/>
                  <a:pt x="3982" y="910"/>
                </a:cubicBezTo>
                <a:lnTo>
                  <a:pt x="5803" y="910"/>
                </a:lnTo>
                <a:cubicBezTo>
                  <a:pt x="5951" y="910"/>
                  <a:pt x="6078" y="1005"/>
                  <a:pt x="6125" y="1137"/>
                </a:cubicBezTo>
                <a:lnTo>
                  <a:pt x="5234" y="1137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80000"/>
                </a:schemeClr>
              </a:gs>
            </a:gsLst>
            <a:lin ang="13500000" scaled="1"/>
            <a:tileRect/>
          </a:gradFill>
          <a:ln>
            <a:noFill/>
          </a:ln>
        </p:spPr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3DE665F-7CF5-4FE1-A614-CEBDB38E320C}"/>
              </a:ext>
            </a:extLst>
          </p:cNvPr>
          <p:cNvSpPr txBox="1"/>
          <p:nvPr/>
        </p:nvSpPr>
        <p:spPr>
          <a:xfrm>
            <a:off x="212246" y="2656352"/>
            <a:ext cx="5437186" cy="2694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</a:rPr>
              <a:t>工程训练中心</a:t>
            </a:r>
            <a:endParaRPr lang="en-US" altLang="zh-CN" sz="3200" b="1" dirty="0">
              <a:solidFill>
                <a:schemeClr val="accent1"/>
              </a:solidFill>
              <a:latin typeface="+mj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2000" b="1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0000"/>
                      </a:schemeClr>
                    </a:gs>
                  </a:gsLst>
                  <a:lin ang="5400000" scaled="1"/>
                </a:gradFill>
                <a:latin typeface="+mj-ea"/>
              </a:rPr>
              <a:t>--</a:t>
            </a: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latin typeface="+mj-ea"/>
              </a:rPr>
              <a:t>在这里添加正文内容在这里添加正文内容</a:t>
            </a:r>
            <a:endParaRPr lang="en-US" altLang="zh-CN" sz="2000" dirty="0">
              <a:latin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latin typeface="+mj-ea"/>
              </a:rPr>
              <a:t>在这里添加正文内容在这里添加正文内容</a:t>
            </a:r>
            <a:endParaRPr lang="en-US" altLang="zh-CN" sz="2000" dirty="0">
              <a:latin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latin typeface="+mj-ea"/>
              </a:rPr>
              <a:t>在这里添加正文内容在这里添加正文内容</a:t>
            </a:r>
            <a:endParaRPr lang="en-US" altLang="zh-CN" sz="2000" dirty="0">
              <a:latin typeface="+mj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2000" b="1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0000"/>
                      </a:schemeClr>
                    </a:gs>
                  </a:gsLst>
                  <a:lin ang="5400000" scaled="1"/>
                </a:gradFill>
                <a:latin typeface="+mj-ea"/>
              </a:rPr>
              <a:t>----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39B983B-C772-4CCE-B29D-6FFFEEF6D84D}"/>
              </a:ext>
            </a:extLst>
          </p:cNvPr>
          <p:cNvSpPr txBox="1"/>
          <p:nvPr/>
        </p:nvSpPr>
        <p:spPr>
          <a:xfrm>
            <a:off x="6542570" y="2656352"/>
            <a:ext cx="5437186" cy="2694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金工中心</a:t>
            </a:r>
            <a:endParaRPr lang="en-US" altLang="zh-CN" sz="32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2000" b="1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0000"/>
                      </a:schemeClr>
                    </a:gs>
                  </a:gsLst>
                  <a:lin ang="5400000" scaled="1"/>
                </a:gradFill>
                <a:latin typeface="+mj-ea"/>
              </a:rPr>
              <a:t>--</a:t>
            </a: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latin typeface="+mj-ea"/>
              </a:rPr>
              <a:t>在这里添加正文内容在这里添加正文内容</a:t>
            </a:r>
            <a:endParaRPr lang="en-US" altLang="zh-CN" sz="2000" dirty="0">
              <a:latin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latin typeface="+mj-ea"/>
              </a:rPr>
              <a:t>在这里添加正文内容在这里添加正文内容</a:t>
            </a:r>
            <a:endParaRPr lang="en-US" altLang="zh-CN" sz="2000" dirty="0">
              <a:latin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latin typeface="+mj-ea"/>
              </a:rPr>
              <a:t>在这里添加正文内容在这里添加正文内容</a:t>
            </a:r>
            <a:endParaRPr lang="en-US" altLang="zh-CN" sz="2000" dirty="0">
              <a:latin typeface="+mj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2000" b="1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0000"/>
                      </a:schemeClr>
                    </a:gs>
                  </a:gsLst>
                  <a:lin ang="5400000" scaled="1"/>
                </a:gradFill>
                <a:latin typeface="+mj-ea"/>
              </a:rPr>
              <a:t>----</a:t>
            </a: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91FE4997-14BB-4D2F-ADCE-790112998763}"/>
              </a:ext>
            </a:extLst>
          </p:cNvPr>
          <p:cNvSpPr/>
          <p:nvPr/>
        </p:nvSpPr>
        <p:spPr>
          <a:xfrm>
            <a:off x="1340480" y="5563126"/>
            <a:ext cx="660105" cy="66010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C1710192-D2C2-4170-BE98-CF693D1C57BE}"/>
              </a:ext>
            </a:extLst>
          </p:cNvPr>
          <p:cNvSpPr/>
          <p:nvPr/>
        </p:nvSpPr>
        <p:spPr>
          <a:xfrm>
            <a:off x="2600787" y="5563126"/>
            <a:ext cx="660105" cy="66010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62D2E181-E396-43E0-A778-F90AD080D912}"/>
              </a:ext>
            </a:extLst>
          </p:cNvPr>
          <p:cNvSpPr/>
          <p:nvPr/>
        </p:nvSpPr>
        <p:spPr>
          <a:xfrm>
            <a:off x="3861095" y="5563126"/>
            <a:ext cx="660105" cy="66010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voice-microphone-symbol_26706">
            <a:extLst>
              <a:ext uri="{FF2B5EF4-FFF2-40B4-BE49-F238E27FC236}">
                <a16:creationId xmlns:a16="http://schemas.microsoft.com/office/drawing/2014/main" id="{AF9BE267-558E-470F-898F-91B72296D025}"/>
              </a:ext>
            </a:extLst>
          </p:cNvPr>
          <p:cNvSpPr>
            <a:spLocks noChangeAspect="1"/>
          </p:cNvSpPr>
          <p:nvPr/>
        </p:nvSpPr>
        <p:spPr bwMode="auto">
          <a:xfrm>
            <a:off x="2747855" y="5687500"/>
            <a:ext cx="365968" cy="413084"/>
          </a:xfrm>
          <a:custGeom>
            <a:avLst/>
            <a:gdLst>
              <a:gd name="T0" fmla="*/ 525 w 622"/>
              <a:gd name="T1" fmla="*/ 194 h 703"/>
              <a:gd name="T2" fmla="*/ 522 w 622"/>
              <a:gd name="T3" fmla="*/ 222 h 703"/>
              <a:gd name="T4" fmla="*/ 582 w 622"/>
              <a:gd name="T5" fmla="*/ 392 h 703"/>
              <a:gd name="T6" fmla="*/ 311 w 622"/>
              <a:gd name="T7" fmla="*/ 663 h 703"/>
              <a:gd name="T8" fmla="*/ 40 w 622"/>
              <a:gd name="T9" fmla="*/ 392 h 703"/>
              <a:gd name="T10" fmla="*/ 189 w 622"/>
              <a:gd name="T11" fmla="*/ 150 h 703"/>
              <a:gd name="T12" fmla="*/ 236 w 622"/>
              <a:gd name="T13" fmla="*/ 192 h 703"/>
              <a:gd name="T14" fmla="*/ 219 w 622"/>
              <a:gd name="T15" fmla="*/ 261 h 703"/>
              <a:gd name="T16" fmla="*/ 234 w 622"/>
              <a:gd name="T17" fmla="*/ 285 h 703"/>
              <a:gd name="T18" fmla="*/ 239 w 622"/>
              <a:gd name="T19" fmla="*/ 285 h 703"/>
              <a:gd name="T20" fmla="*/ 258 w 622"/>
              <a:gd name="T21" fmla="*/ 270 h 703"/>
              <a:gd name="T22" fmla="*/ 302 w 622"/>
              <a:gd name="T23" fmla="*/ 90 h 703"/>
              <a:gd name="T24" fmla="*/ 290 w 622"/>
              <a:gd name="T25" fmla="*/ 67 h 703"/>
              <a:gd name="T26" fmla="*/ 103 w 622"/>
              <a:gd name="T27" fmla="*/ 2 h 703"/>
              <a:gd name="T28" fmla="*/ 88 w 622"/>
              <a:gd name="T29" fmla="*/ 3 h 703"/>
              <a:gd name="T30" fmla="*/ 78 w 622"/>
              <a:gd name="T31" fmla="*/ 30 h 703"/>
              <a:gd name="T32" fmla="*/ 90 w 622"/>
              <a:gd name="T33" fmla="*/ 40 h 703"/>
              <a:gd name="T34" fmla="*/ 172 w 622"/>
              <a:gd name="T35" fmla="*/ 68 h 703"/>
              <a:gd name="T36" fmla="*/ 173 w 622"/>
              <a:gd name="T37" fmla="*/ 113 h 703"/>
              <a:gd name="T38" fmla="*/ 0 w 622"/>
              <a:gd name="T39" fmla="*/ 392 h 703"/>
              <a:gd name="T40" fmla="*/ 311 w 622"/>
              <a:gd name="T41" fmla="*/ 703 h 703"/>
              <a:gd name="T42" fmla="*/ 622 w 622"/>
              <a:gd name="T43" fmla="*/ 392 h 703"/>
              <a:gd name="T44" fmla="*/ 553 w 622"/>
              <a:gd name="T45" fmla="*/ 197 h 703"/>
              <a:gd name="T46" fmla="*/ 525 w 622"/>
              <a:gd name="T47" fmla="*/ 194 h 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22" h="703">
                <a:moveTo>
                  <a:pt x="525" y="194"/>
                </a:moveTo>
                <a:cubicBezTo>
                  <a:pt x="516" y="201"/>
                  <a:pt x="515" y="213"/>
                  <a:pt x="522" y="222"/>
                </a:cubicBezTo>
                <a:cubicBezTo>
                  <a:pt x="561" y="270"/>
                  <a:pt x="582" y="329"/>
                  <a:pt x="582" y="392"/>
                </a:cubicBezTo>
                <a:cubicBezTo>
                  <a:pt x="582" y="541"/>
                  <a:pt x="460" y="663"/>
                  <a:pt x="311" y="663"/>
                </a:cubicBezTo>
                <a:cubicBezTo>
                  <a:pt x="161" y="663"/>
                  <a:pt x="40" y="541"/>
                  <a:pt x="40" y="392"/>
                </a:cubicBezTo>
                <a:cubicBezTo>
                  <a:pt x="40" y="288"/>
                  <a:pt x="100" y="195"/>
                  <a:pt x="189" y="150"/>
                </a:cubicBezTo>
                <a:cubicBezTo>
                  <a:pt x="222" y="133"/>
                  <a:pt x="245" y="156"/>
                  <a:pt x="236" y="192"/>
                </a:cubicBezTo>
                <a:lnTo>
                  <a:pt x="219" y="261"/>
                </a:lnTo>
                <a:cubicBezTo>
                  <a:pt x="217" y="271"/>
                  <a:pt x="223" y="282"/>
                  <a:pt x="234" y="285"/>
                </a:cubicBezTo>
                <a:cubicBezTo>
                  <a:pt x="236" y="285"/>
                  <a:pt x="237" y="285"/>
                  <a:pt x="239" y="285"/>
                </a:cubicBezTo>
                <a:cubicBezTo>
                  <a:pt x="248" y="285"/>
                  <a:pt x="256" y="279"/>
                  <a:pt x="258" y="270"/>
                </a:cubicBezTo>
                <a:lnTo>
                  <a:pt x="302" y="90"/>
                </a:lnTo>
                <a:cubicBezTo>
                  <a:pt x="305" y="80"/>
                  <a:pt x="299" y="70"/>
                  <a:pt x="290" y="67"/>
                </a:cubicBezTo>
                <a:lnTo>
                  <a:pt x="103" y="2"/>
                </a:lnTo>
                <a:cubicBezTo>
                  <a:pt x="98" y="0"/>
                  <a:pt x="92" y="1"/>
                  <a:pt x="88" y="3"/>
                </a:cubicBezTo>
                <a:cubicBezTo>
                  <a:pt x="80" y="7"/>
                  <a:pt x="75" y="22"/>
                  <a:pt x="78" y="30"/>
                </a:cubicBezTo>
                <a:cubicBezTo>
                  <a:pt x="81" y="34"/>
                  <a:pt x="85" y="38"/>
                  <a:pt x="90" y="40"/>
                </a:cubicBezTo>
                <a:lnTo>
                  <a:pt x="172" y="68"/>
                </a:lnTo>
                <a:cubicBezTo>
                  <a:pt x="207" y="80"/>
                  <a:pt x="206" y="97"/>
                  <a:pt x="173" y="113"/>
                </a:cubicBezTo>
                <a:cubicBezTo>
                  <a:pt x="70" y="165"/>
                  <a:pt x="0" y="272"/>
                  <a:pt x="0" y="392"/>
                </a:cubicBezTo>
                <a:cubicBezTo>
                  <a:pt x="0" y="563"/>
                  <a:pt x="139" y="703"/>
                  <a:pt x="311" y="703"/>
                </a:cubicBezTo>
                <a:cubicBezTo>
                  <a:pt x="482" y="703"/>
                  <a:pt x="622" y="563"/>
                  <a:pt x="622" y="392"/>
                </a:cubicBezTo>
                <a:cubicBezTo>
                  <a:pt x="622" y="321"/>
                  <a:pt x="598" y="252"/>
                  <a:pt x="553" y="197"/>
                </a:cubicBezTo>
                <a:cubicBezTo>
                  <a:pt x="546" y="188"/>
                  <a:pt x="534" y="187"/>
                  <a:pt x="525" y="1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3" name="medal-variant-with-star_30347">
            <a:extLst>
              <a:ext uri="{FF2B5EF4-FFF2-40B4-BE49-F238E27FC236}">
                <a16:creationId xmlns:a16="http://schemas.microsoft.com/office/drawing/2014/main" id="{61D6577F-8DA5-4F93-90D0-6796C5BB7D0F}"/>
              </a:ext>
            </a:extLst>
          </p:cNvPr>
          <p:cNvSpPr>
            <a:spLocks noChangeAspect="1"/>
          </p:cNvSpPr>
          <p:nvPr/>
        </p:nvSpPr>
        <p:spPr bwMode="auto">
          <a:xfrm>
            <a:off x="1515671" y="5706769"/>
            <a:ext cx="309724" cy="401008"/>
          </a:xfrm>
          <a:custGeom>
            <a:avLst/>
            <a:gdLst>
              <a:gd name="connsiteX0" fmla="*/ 97400 w 442582"/>
              <a:gd name="connsiteY0" fmla="*/ 399745 h 573021"/>
              <a:gd name="connsiteX1" fmla="*/ 34450 w 442582"/>
              <a:gd name="connsiteY1" fmla="*/ 509352 h 573021"/>
              <a:gd name="connsiteX2" fmla="*/ 86101 w 442582"/>
              <a:gd name="connsiteY2" fmla="*/ 539172 h 573021"/>
              <a:gd name="connsiteX3" fmla="*/ 149051 w 442582"/>
              <a:gd name="connsiteY3" fmla="*/ 429565 h 573021"/>
              <a:gd name="connsiteX4" fmla="*/ 131296 w 442582"/>
              <a:gd name="connsiteY4" fmla="*/ 340911 h 573021"/>
              <a:gd name="connsiteX5" fmla="*/ 113541 w 442582"/>
              <a:gd name="connsiteY5" fmla="*/ 372343 h 573021"/>
              <a:gd name="connsiteX6" fmla="*/ 164385 w 442582"/>
              <a:gd name="connsiteY6" fmla="*/ 401357 h 573021"/>
              <a:gd name="connsiteX7" fmla="*/ 182140 w 442582"/>
              <a:gd name="connsiteY7" fmla="*/ 370731 h 573021"/>
              <a:gd name="connsiteX8" fmla="*/ 155508 w 442582"/>
              <a:gd name="connsiteY8" fmla="*/ 357836 h 573021"/>
              <a:gd name="connsiteX9" fmla="*/ 131296 w 442582"/>
              <a:gd name="connsiteY9" fmla="*/ 340911 h 573021"/>
              <a:gd name="connsiteX10" fmla="*/ 250790 w 442582"/>
              <a:gd name="connsiteY10" fmla="*/ 66086 h 573021"/>
              <a:gd name="connsiteX11" fmla="*/ 141073 w 442582"/>
              <a:gd name="connsiteY11" fmla="*/ 128953 h 573021"/>
              <a:gd name="connsiteX12" fmla="*/ 128972 w 442582"/>
              <a:gd name="connsiteY12" fmla="*/ 224866 h 573021"/>
              <a:gd name="connsiteX13" fmla="*/ 187864 w 442582"/>
              <a:gd name="connsiteY13" fmla="*/ 300630 h 573021"/>
              <a:gd name="connsiteX14" fmla="*/ 250790 w 442582"/>
              <a:gd name="connsiteY14" fmla="*/ 317555 h 573021"/>
              <a:gd name="connsiteX15" fmla="*/ 360507 w 442582"/>
              <a:gd name="connsiteY15" fmla="*/ 253882 h 573021"/>
              <a:gd name="connsiteX16" fmla="*/ 313716 w 442582"/>
              <a:gd name="connsiteY16" fmla="*/ 82206 h 573021"/>
              <a:gd name="connsiteX17" fmla="*/ 250790 w 442582"/>
              <a:gd name="connsiteY17" fmla="*/ 66086 h 573021"/>
              <a:gd name="connsiteX18" fmla="*/ 250790 w 442582"/>
              <a:gd name="connsiteY18" fmla="*/ 54802 h 573021"/>
              <a:gd name="connsiteX19" fmla="*/ 318556 w 442582"/>
              <a:gd name="connsiteY19" fmla="*/ 73340 h 573021"/>
              <a:gd name="connsiteX20" fmla="*/ 369381 w 442582"/>
              <a:gd name="connsiteY20" fmla="*/ 259524 h 573021"/>
              <a:gd name="connsiteX21" fmla="*/ 250790 w 442582"/>
              <a:gd name="connsiteY21" fmla="*/ 328033 h 573021"/>
              <a:gd name="connsiteX22" fmla="*/ 183024 w 442582"/>
              <a:gd name="connsiteY22" fmla="*/ 310301 h 573021"/>
              <a:gd name="connsiteX23" fmla="*/ 118484 w 442582"/>
              <a:gd name="connsiteY23" fmla="*/ 227284 h 573021"/>
              <a:gd name="connsiteX24" fmla="*/ 132199 w 442582"/>
              <a:gd name="connsiteY24" fmla="*/ 124117 h 573021"/>
              <a:gd name="connsiteX25" fmla="*/ 250790 w 442582"/>
              <a:gd name="connsiteY25" fmla="*/ 54802 h 573021"/>
              <a:gd name="connsiteX26" fmla="*/ 250739 w 442582"/>
              <a:gd name="connsiteY26" fmla="*/ 32237 h 573021"/>
              <a:gd name="connsiteX27" fmla="*/ 111927 w 442582"/>
              <a:gd name="connsiteY27" fmla="*/ 112831 h 573021"/>
              <a:gd name="connsiteX28" fmla="*/ 171648 w 442582"/>
              <a:gd name="connsiteY28" fmla="*/ 329628 h 573021"/>
              <a:gd name="connsiteX29" fmla="*/ 250739 w 442582"/>
              <a:gd name="connsiteY29" fmla="*/ 351389 h 573021"/>
              <a:gd name="connsiteX30" fmla="*/ 389552 w 442582"/>
              <a:gd name="connsiteY30" fmla="*/ 270795 h 573021"/>
              <a:gd name="connsiteX31" fmla="*/ 404885 w 442582"/>
              <a:gd name="connsiteY31" fmla="*/ 149904 h 573021"/>
              <a:gd name="connsiteX32" fmla="*/ 329830 w 442582"/>
              <a:gd name="connsiteY32" fmla="*/ 53192 h 573021"/>
              <a:gd name="connsiteX33" fmla="*/ 250739 w 442582"/>
              <a:gd name="connsiteY33" fmla="*/ 32237 h 573021"/>
              <a:gd name="connsiteX34" fmla="*/ 250739 w 442582"/>
              <a:gd name="connsiteY34" fmla="*/ 0 h 573021"/>
              <a:gd name="connsiteX35" fmla="*/ 345971 w 442582"/>
              <a:gd name="connsiteY35" fmla="*/ 24984 h 573021"/>
              <a:gd name="connsiteX36" fmla="*/ 435553 w 442582"/>
              <a:gd name="connsiteY36" fmla="*/ 141039 h 573021"/>
              <a:gd name="connsiteX37" fmla="*/ 416991 w 442582"/>
              <a:gd name="connsiteY37" fmla="*/ 286914 h 573021"/>
              <a:gd name="connsiteX38" fmla="*/ 250739 w 442582"/>
              <a:gd name="connsiteY38" fmla="*/ 383626 h 573021"/>
              <a:gd name="connsiteX39" fmla="*/ 214422 w 442582"/>
              <a:gd name="connsiteY39" fmla="*/ 379596 h 573021"/>
              <a:gd name="connsiteX40" fmla="*/ 111120 w 442582"/>
              <a:gd name="connsiteY40" fmla="*/ 560126 h 573021"/>
              <a:gd name="connsiteX41" fmla="*/ 87715 w 442582"/>
              <a:gd name="connsiteY41" fmla="*/ 573021 h 573021"/>
              <a:gd name="connsiteX42" fmla="*/ 74802 w 442582"/>
              <a:gd name="connsiteY42" fmla="*/ 569797 h 573021"/>
              <a:gd name="connsiteX43" fmla="*/ 13467 w 442582"/>
              <a:gd name="connsiteY43" fmla="*/ 535142 h 573021"/>
              <a:gd name="connsiteX44" fmla="*/ 1361 w 442582"/>
              <a:gd name="connsiteY44" fmla="*/ 519023 h 573021"/>
              <a:gd name="connsiteX45" fmla="*/ 3782 w 442582"/>
              <a:gd name="connsiteY45" fmla="*/ 498069 h 573021"/>
              <a:gd name="connsiteX46" fmla="*/ 107084 w 442582"/>
              <a:gd name="connsiteY46" fmla="*/ 318345 h 573021"/>
              <a:gd name="connsiteX47" fmla="*/ 84487 w 442582"/>
              <a:gd name="connsiteY47" fmla="*/ 96713 h 573021"/>
              <a:gd name="connsiteX48" fmla="*/ 250739 w 442582"/>
              <a:gd name="connsiteY48" fmla="*/ 0 h 573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442582" h="573021">
                <a:moveTo>
                  <a:pt x="97400" y="399745"/>
                </a:moveTo>
                <a:lnTo>
                  <a:pt x="34450" y="509352"/>
                </a:lnTo>
                <a:lnTo>
                  <a:pt x="86101" y="539172"/>
                </a:lnTo>
                <a:lnTo>
                  <a:pt x="149051" y="429565"/>
                </a:lnTo>
                <a:close/>
                <a:moveTo>
                  <a:pt x="131296" y="340911"/>
                </a:moveTo>
                <a:lnTo>
                  <a:pt x="113541" y="372343"/>
                </a:lnTo>
                <a:lnTo>
                  <a:pt x="164385" y="401357"/>
                </a:lnTo>
                <a:lnTo>
                  <a:pt x="182140" y="370731"/>
                </a:lnTo>
                <a:cubicBezTo>
                  <a:pt x="173263" y="367507"/>
                  <a:pt x="164385" y="362672"/>
                  <a:pt x="155508" y="357836"/>
                </a:cubicBezTo>
                <a:cubicBezTo>
                  <a:pt x="146630" y="353001"/>
                  <a:pt x="138560" y="347359"/>
                  <a:pt x="131296" y="340911"/>
                </a:cubicBezTo>
                <a:close/>
                <a:moveTo>
                  <a:pt x="250790" y="66086"/>
                </a:moveTo>
                <a:cubicBezTo>
                  <a:pt x="205612" y="66086"/>
                  <a:pt x="163662" y="90266"/>
                  <a:pt x="141073" y="128953"/>
                </a:cubicBezTo>
                <a:cubicBezTo>
                  <a:pt x="124938" y="157969"/>
                  <a:pt x="120098" y="192627"/>
                  <a:pt x="128972" y="224866"/>
                </a:cubicBezTo>
                <a:cubicBezTo>
                  <a:pt x="137846" y="257106"/>
                  <a:pt x="158821" y="284510"/>
                  <a:pt x="187864" y="300630"/>
                </a:cubicBezTo>
                <a:cubicBezTo>
                  <a:pt x="207226" y="311913"/>
                  <a:pt x="229008" y="317555"/>
                  <a:pt x="250790" y="317555"/>
                </a:cubicBezTo>
                <a:cubicBezTo>
                  <a:pt x="295968" y="317555"/>
                  <a:pt x="337918" y="293376"/>
                  <a:pt x="360507" y="253882"/>
                </a:cubicBezTo>
                <a:cubicBezTo>
                  <a:pt x="394390" y="194239"/>
                  <a:pt x="373415" y="116864"/>
                  <a:pt x="313716" y="82206"/>
                </a:cubicBezTo>
                <a:cubicBezTo>
                  <a:pt x="294354" y="71728"/>
                  <a:pt x="272572" y="66086"/>
                  <a:pt x="250790" y="66086"/>
                </a:cubicBezTo>
                <a:close/>
                <a:moveTo>
                  <a:pt x="250790" y="54802"/>
                </a:moveTo>
                <a:cubicBezTo>
                  <a:pt x="274992" y="54802"/>
                  <a:pt x="298388" y="61250"/>
                  <a:pt x="318556" y="73340"/>
                </a:cubicBezTo>
                <a:cubicBezTo>
                  <a:pt x="383903" y="110416"/>
                  <a:pt x="407298" y="194239"/>
                  <a:pt x="369381" y="259524"/>
                </a:cubicBezTo>
                <a:cubicBezTo>
                  <a:pt x="345179" y="302242"/>
                  <a:pt x="300001" y="328033"/>
                  <a:pt x="250790" y="328033"/>
                </a:cubicBezTo>
                <a:cubicBezTo>
                  <a:pt x="227394" y="328033"/>
                  <a:pt x="203192" y="322391"/>
                  <a:pt x="183024" y="310301"/>
                </a:cubicBezTo>
                <a:cubicBezTo>
                  <a:pt x="150754" y="292570"/>
                  <a:pt x="128165" y="262748"/>
                  <a:pt x="118484" y="227284"/>
                </a:cubicBezTo>
                <a:cubicBezTo>
                  <a:pt x="108803" y="192627"/>
                  <a:pt x="113644" y="155551"/>
                  <a:pt x="132199" y="124117"/>
                </a:cubicBezTo>
                <a:cubicBezTo>
                  <a:pt x="156401" y="81400"/>
                  <a:pt x="201579" y="54802"/>
                  <a:pt x="250790" y="54802"/>
                </a:cubicBezTo>
                <a:close/>
                <a:moveTo>
                  <a:pt x="250739" y="32237"/>
                </a:moveTo>
                <a:cubicBezTo>
                  <a:pt x="193439" y="32237"/>
                  <a:pt x="140981" y="62863"/>
                  <a:pt x="111927" y="112831"/>
                </a:cubicBezTo>
                <a:cubicBezTo>
                  <a:pt x="68346" y="188589"/>
                  <a:pt x="94979" y="286108"/>
                  <a:pt x="171648" y="329628"/>
                </a:cubicBezTo>
                <a:cubicBezTo>
                  <a:pt x="195860" y="344135"/>
                  <a:pt x="223300" y="351389"/>
                  <a:pt x="250739" y="351389"/>
                </a:cubicBezTo>
                <a:cubicBezTo>
                  <a:pt x="308040" y="351389"/>
                  <a:pt x="361305" y="319957"/>
                  <a:pt x="389552" y="270795"/>
                </a:cubicBezTo>
                <a:cubicBezTo>
                  <a:pt x="410535" y="233722"/>
                  <a:pt x="416184" y="191007"/>
                  <a:pt x="404885" y="149904"/>
                </a:cubicBezTo>
                <a:cubicBezTo>
                  <a:pt x="393587" y="108802"/>
                  <a:pt x="366954" y="74146"/>
                  <a:pt x="329830" y="53192"/>
                </a:cubicBezTo>
                <a:cubicBezTo>
                  <a:pt x="305619" y="39491"/>
                  <a:pt x="278179" y="32237"/>
                  <a:pt x="250739" y="32237"/>
                </a:cubicBezTo>
                <a:close/>
                <a:moveTo>
                  <a:pt x="250739" y="0"/>
                </a:moveTo>
                <a:cubicBezTo>
                  <a:pt x="283828" y="0"/>
                  <a:pt x="316917" y="8865"/>
                  <a:pt x="345971" y="24984"/>
                </a:cubicBezTo>
                <a:cubicBezTo>
                  <a:pt x="390359" y="50774"/>
                  <a:pt x="422641" y="91877"/>
                  <a:pt x="435553" y="141039"/>
                </a:cubicBezTo>
                <a:cubicBezTo>
                  <a:pt x="449273" y="191007"/>
                  <a:pt x="442817" y="242587"/>
                  <a:pt x="416991" y="286914"/>
                </a:cubicBezTo>
                <a:cubicBezTo>
                  <a:pt x="383095" y="346553"/>
                  <a:pt x="319338" y="383626"/>
                  <a:pt x="250739" y="383626"/>
                </a:cubicBezTo>
                <a:cubicBezTo>
                  <a:pt x="238634" y="383626"/>
                  <a:pt x="226528" y="382014"/>
                  <a:pt x="214422" y="379596"/>
                </a:cubicBezTo>
                <a:lnTo>
                  <a:pt x="111120" y="560126"/>
                </a:lnTo>
                <a:cubicBezTo>
                  <a:pt x="106277" y="568186"/>
                  <a:pt x="97400" y="573021"/>
                  <a:pt x="87715" y="573021"/>
                </a:cubicBezTo>
                <a:cubicBezTo>
                  <a:pt x="83680" y="573021"/>
                  <a:pt x="78838" y="572215"/>
                  <a:pt x="74802" y="569797"/>
                </a:cubicBezTo>
                <a:lnTo>
                  <a:pt x="13467" y="535142"/>
                </a:lnTo>
                <a:cubicBezTo>
                  <a:pt x="7010" y="531113"/>
                  <a:pt x="2975" y="525471"/>
                  <a:pt x="1361" y="519023"/>
                </a:cubicBezTo>
                <a:cubicBezTo>
                  <a:pt x="-1060" y="511770"/>
                  <a:pt x="-253" y="504517"/>
                  <a:pt x="3782" y="498069"/>
                </a:cubicBezTo>
                <a:lnTo>
                  <a:pt x="107084" y="318345"/>
                </a:lnTo>
                <a:cubicBezTo>
                  <a:pt x="53819" y="258706"/>
                  <a:pt x="42520" y="169247"/>
                  <a:pt x="84487" y="96713"/>
                </a:cubicBezTo>
                <a:cubicBezTo>
                  <a:pt x="118383" y="37073"/>
                  <a:pt x="182140" y="0"/>
                  <a:pt x="25073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0" name="group-filled-persons_59045">
            <a:extLst>
              <a:ext uri="{FF2B5EF4-FFF2-40B4-BE49-F238E27FC236}">
                <a16:creationId xmlns:a16="http://schemas.microsoft.com/office/drawing/2014/main" id="{81E2ACD2-6765-4E13-9887-43F54EFF6B67}"/>
              </a:ext>
            </a:extLst>
          </p:cNvPr>
          <p:cNvSpPr>
            <a:spLocks noChangeAspect="1"/>
          </p:cNvSpPr>
          <p:nvPr/>
        </p:nvSpPr>
        <p:spPr bwMode="auto">
          <a:xfrm>
            <a:off x="3982620" y="5733360"/>
            <a:ext cx="403686" cy="298450"/>
          </a:xfrm>
          <a:custGeom>
            <a:avLst/>
            <a:gdLst>
              <a:gd name="T0" fmla="*/ 396 w 416"/>
              <a:gd name="T1" fmla="*/ 246 h 308"/>
              <a:gd name="T2" fmla="*/ 365 w 416"/>
              <a:gd name="T3" fmla="*/ 220 h 308"/>
              <a:gd name="T4" fmla="*/ 208 w 416"/>
              <a:gd name="T5" fmla="*/ 0 h 308"/>
              <a:gd name="T6" fmla="*/ 71 w 416"/>
              <a:gd name="T7" fmla="*/ 233 h 308"/>
              <a:gd name="T8" fmla="*/ 60 w 416"/>
              <a:gd name="T9" fmla="*/ 307 h 308"/>
              <a:gd name="T10" fmla="*/ 174 w 416"/>
              <a:gd name="T11" fmla="*/ 264 h 308"/>
              <a:gd name="T12" fmla="*/ 293 w 416"/>
              <a:gd name="T13" fmla="*/ 255 h 308"/>
              <a:gd name="T14" fmla="*/ 351 w 416"/>
              <a:gd name="T15" fmla="*/ 302 h 308"/>
              <a:gd name="T16" fmla="*/ 364 w 416"/>
              <a:gd name="T17" fmla="*/ 306 h 308"/>
              <a:gd name="T18" fmla="*/ 387 w 416"/>
              <a:gd name="T19" fmla="*/ 296 h 308"/>
              <a:gd name="T20" fmla="*/ 403 w 416"/>
              <a:gd name="T21" fmla="*/ 257 h 308"/>
              <a:gd name="T22" fmla="*/ 208 w 416"/>
              <a:gd name="T23" fmla="*/ 239 h 308"/>
              <a:gd name="T24" fmla="*/ 163 w 416"/>
              <a:gd name="T25" fmla="*/ 236 h 308"/>
              <a:gd name="T26" fmla="*/ 81 w 416"/>
              <a:gd name="T27" fmla="*/ 281 h 308"/>
              <a:gd name="T28" fmla="*/ 94 w 416"/>
              <a:gd name="T29" fmla="*/ 215 h 308"/>
              <a:gd name="T30" fmla="*/ 208 w 416"/>
              <a:gd name="T31" fmla="*/ 27 h 308"/>
              <a:gd name="T32" fmla="*/ 343 w 416"/>
              <a:gd name="T33" fmla="*/ 203 h 308"/>
              <a:gd name="T34" fmla="*/ 232 w 416"/>
              <a:gd name="T35" fmla="*/ 112 h 308"/>
              <a:gd name="T36" fmla="*/ 227 w 416"/>
              <a:gd name="T37" fmla="*/ 108 h 308"/>
              <a:gd name="T38" fmla="*/ 223 w 416"/>
              <a:gd name="T39" fmla="*/ 107 h 308"/>
              <a:gd name="T40" fmla="*/ 149 w 416"/>
              <a:gd name="T41" fmla="*/ 83 h 308"/>
              <a:gd name="T42" fmla="*/ 179 w 416"/>
              <a:gd name="T43" fmla="*/ 161 h 308"/>
              <a:gd name="T44" fmla="*/ 182 w 416"/>
              <a:gd name="T45" fmla="*/ 164 h 308"/>
              <a:gd name="T46" fmla="*/ 187 w 416"/>
              <a:gd name="T47" fmla="*/ 169 h 308"/>
              <a:gd name="T48" fmla="*/ 266 w 416"/>
              <a:gd name="T49" fmla="*/ 233 h 308"/>
              <a:gd name="T50" fmla="*/ 209 w 416"/>
              <a:gd name="T51" fmla="*/ 163 h 308"/>
              <a:gd name="T52" fmla="*/ 296 w 416"/>
              <a:gd name="T53" fmla="*/ 225 h 308"/>
              <a:gd name="T54" fmla="*/ 208 w 416"/>
              <a:gd name="T55" fmla="*/ 165 h 308"/>
              <a:gd name="T56" fmla="*/ 205 w 416"/>
              <a:gd name="T57" fmla="*/ 136 h 308"/>
              <a:gd name="T58" fmla="*/ 160 w 416"/>
              <a:gd name="T59" fmla="*/ 100 h 308"/>
              <a:gd name="T60" fmla="*/ 211 w 416"/>
              <a:gd name="T61" fmla="*/ 129 h 308"/>
              <a:gd name="T62" fmla="*/ 319 w 416"/>
              <a:gd name="T63" fmla="*/ 255 h 308"/>
              <a:gd name="T64" fmla="*/ 320 w 416"/>
              <a:gd name="T65" fmla="*/ 245 h 308"/>
              <a:gd name="T66" fmla="*/ 319 w 416"/>
              <a:gd name="T67" fmla="*/ 255 h 308"/>
              <a:gd name="T68" fmla="*/ 354 w 416"/>
              <a:gd name="T69" fmla="*/ 270 h 308"/>
              <a:gd name="T70" fmla="*/ 328 w 416"/>
              <a:gd name="T71" fmla="*/ 266 h 308"/>
              <a:gd name="T72" fmla="*/ 376 w 416"/>
              <a:gd name="T73" fmla="*/ 246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16" h="308">
                <a:moveTo>
                  <a:pt x="398" y="247"/>
                </a:moveTo>
                <a:cubicBezTo>
                  <a:pt x="397" y="246"/>
                  <a:pt x="397" y="246"/>
                  <a:pt x="396" y="246"/>
                </a:cubicBezTo>
                <a:cubicBezTo>
                  <a:pt x="396" y="245"/>
                  <a:pt x="395" y="245"/>
                  <a:pt x="395" y="244"/>
                </a:cubicBezTo>
                <a:lnTo>
                  <a:pt x="365" y="220"/>
                </a:lnTo>
                <a:cubicBezTo>
                  <a:pt x="397" y="197"/>
                  <a:pt x="416" y="167"/>
                  <a:pt x="416" y="133"/>
                </a:cubicBezTo>
                <a:cubicBezTo>
                  <a:pt x="416" y="58"/>
                  <a:pt x="324" y="0"/>
                  <a:pt x="208" y="0"/>
                </a:cubicBezTo>
                <a:cubicBezTo>
                  <a:pt x="91" y="0"/>
                  <a:pt x="0" y="58"/>
                  <a:pt x="0" y="133"/>
                </a:cubicBezTo>
                <a:cubicBezTo>
                  <a:pt x="0" y="172"/>
                  <a:pt x="26" y="208"/>
                  <a:pt x="71" y="233"/>
                </a:cubicBezTo>
                <a:lnTo>
                  <a:pt x="42" y="305"/>
                </a:lnTo>
                <a:lnTo>
                  <a:pt x="60" y="307"/>
                </a:lnTo>
                <a:cubicBezTo>
                  <a:pt x="65" y="308"/>
                  <a:pt x="71" y="308"/>
                  <a:pt x="76" y="308"/>
                </a:cubicBezTo>
                <a:cubicBezTo>
                  <a:pt x="124" y="308"/>
                  <a:pt x="155" y="285"/>
                  <a:pt x="174" y="264"/>
                </a:cubicBezTo>
                <a:cubicBezTo>
                  <a:pt x="185" y="265"/>
                  <a:pt x="197" y="266"/>
                  <a:pt x="208" y="266"/>
                </a:cubicBezTo>
                <a:cubicBezTo>
                  <a:pt x="238" y="266"/>
                  <a:pt x="267" y="262"/>
                  <a:pt x="293" y="255"/>
                </a:cubicBezTo>
                <a:lnTo>
                  <a:pt x="349" y="300"/>
                </a:lnTo>
                <a:cubicBezTo>
                  <a:pt x="350" y="301"/>
                  <a:pt x="350" y="301"/>
                  <a:pt x="351" y="302"/>
                </a:cubicBezTo>
                <a:cubicBezTo>
                  <a:pt x="352" y="302"/>
                  <a:pt x="352" y="302"/>
                  <a:pt x="352" y="303"/>
                </a:cubicBezTo>
                <a:cubicBezTo>
                  <a:pt x="356" y="305"/>
                  <a:pt x="360" y="306"/>
                  <a:pt x="364" y="306"/>
                </a:cubicBezTo>
                <a:cubicBezTo>
                  <a:pt x="365" y="306"/>
                  <a:pt x="365" y="306"/>
                  <a:pt x="366" y="306"/>
                </a:cubicBezTo>
                <a:cubicBezTo>
                  <a:pt x="374" y="306"/>
                  <a:pt x="381" y="303"/>
                  <a:pt x="387" y="296"/>
                </a:cubicBezTo>
                <a:lnTo>
                  <a:pt x="399" y="282"/>
                </a:lnTo>
                <a:cubicBezTo>
                  <a:pt x="404" y="275"/>
                  <a:pt x="406" y="266"/>
                  <a:pt x="403" y="257"/>
                </a:cubicBezTo>
                <a:cubicBezTo>
                  <a:pt x="403" y="253"/>
                  <a:pt x="401" y="249"/>
                  <a:pt x="398" y="247"/>
                </a:cubicBezTo>
                <a:close/>
                <a:moveTo>
                  <a:pt x="208" y="239"/>
                </a:moveTo>
                <a:cubicBezTo>
                  <a:pt x="195" y="239"/>
                  <a:pt x="183" y="238"/>
                  <a:pt x="171" y="237"/>
                </a:cubicBezTo>
                <a:lnTo>
                  <a:pt x="163" y="236"/>
                </a:lnTo>
                <a:lnTo>
                  <a:pt x="159" y="242"/>
                </a:lnTo>
                <a:cubicBezTo>
                  <a:pt x="138" y="267"/>
                  <a:pt x="112" y="280"/>
                  <a:pt x="81" y="281"/>
                </a:cubicBezTo>
                <a:lnTo>
                  <a:pt x="105" y="221"/>
                </a:lnTo>
                <a:lnTo>
                  <a:pt x="94" y="215"/>
                </a:lnTo>
                <a:cubicBezTo>
                  <a:pt x="51" y="195"/>
                  <a:pt x="27" y="165"/>
                  <a:pt x="27" y="133"/>
                </a:cubicBezTo>
                <a:cubicBezTo>
                  <a:pt x="27" y="75"/>
                  <a:pt x="110" y="27"/>
                  <a:pt x="208" y="27"/>
                </a:cubicBezTo>
                <a:cubicBezTo>
                  <a:pt x="306" y="27"/>
                  <a:pt x="389" y="75"/>
                  <a:pt x="389" y="133"/>
                </a:cubicBezTo>
                <a:cubicBezTo>
                  <a:pt x="389" y="159"/>
                  <a:pt x="372" y="184"/>
                  <a:pt x="343" y="203"/>
                </a:cubicBezTo>
                <a:lnTo>
                  <a:pt x="248" y="125"/>
                </a:lnTo>
                <a:lnTo>
                  <a:pt x="232" y="112"/>
                </a:lnTo>
                <a:cubicBezTo>
                  <a:pt x="231" y="111"/>
                  <a:pt x="230" y="110"/>
                  <a:pt x="228" y="109"/>
                </a:cubicBezTo>
                <a:lnTo>
                  <a:pt x="227" y="108"/>
                </a:lnTo>
                <a:lnTo>
                  <a:pt x="227" y="108"/>
                </a:lnTo>
                <a:cubicBezTo>
                  <a:pt x="226" y="108"/>
                  <a:pt x="225" y="107"/>
                  <a:pt x="223" y="107"/>
                </a:cubicBezTo>
                <a:lnTo>
                  <a:pt x="156" y="85"/>
                </a:lnTo>
                <a:cubicBezTo>
                  <a:pt x="153" y="84"/>
                  <a:pt x="151" y="83"/>
                  <a:pt x="149" y="83"/>
                </a:cubicBezTo>
                <a:cubicBezTo>
                  <a:pt x="141" y="83"/>
                  <a:pt x="138" y="90"/>
                  <a:pt x="144" y="100"/>
                </a:cubicBezTo>
                <a:lnTo>
                  <a:pt x="179" y="161"/>
                </a:lnTo>
                <a:cubicBezTo>
                  <a:pt x="180" y="162"/>
                  <a:pt x="181" y="163"/>
                  <a:pt x="182" y="164"/>
                </a:cubicBezTo>
                <a:lnTo>
                  <a:pt x="182" y="164"/>
                </a:lnTo>
                <a:lnTo>
                  <a:pt x="182" y="165"/>
                </a:lnTo>
                <a:cubicBezTo>
                  <a:pt x="184" y="166"/>
                  <a:pt x="185" y="168"/>
                  <a:pt x="187" y="169"/>
                </a:cubicBezTo>
                <a:lnTo>
                  <a:pt x="209" y="186"/>
                </a:lnTo>
                <a:lnTo>
                  <a:pt x="266" y="233"/>
                </a:lnTo>
                <a:cubicBezTo>
                  <a:pt x="248" y="237"/>
                  <a:pt x="228" y="239"/>
                  <a:pt x="208" y="239"/>
                </a:cubicBezTo>
                <a:close/>
                <a:moveTo>
                  <a:pt x="209" y="163"/>
                </a:moveTo>
                <a:lnTo>
                  <a:pt x="213" y="158"/>
                </a:lnTo>
                <a:lnTo>
                  <a:pt x="296" y="225"/>
                </a:lnTo>
                <a:cubicBezTo>
                  <a:pt x="292" y="226"/>
                  <a:pt x="289" y="227"/>
                  <a:pt x="286" y="228"/>
                </a:cubicBezTo>
                <a:lnTo>
                  <a:pt x="208" y="165"/>
                </a:lnTo>
                <a:cubicBezTo>
                  <a:pt x="208" y="164"/>
                  <a:pt x="209" y="164"/>
                  <a:pt x="209" y="163"/>
                </a:cubicBezTo>
                <a:close/>
                <a:moveTo>
                  <a:pt x="205" y="136"/>
                </a:moveTo>
                <a:lnTo>
                  <a:pt x="191" y="154"/>
                </a:lnTo>
                <a:lnTo>
                  <a:pt x="160" y="100"/>
                </a:lnTo>
                <a:lnTo>
                  <a:pt x="219" y="119"/>
                </a:lnTo>
                <a:lnTo>
                  <a:pt x="211" y="129"/>
                </a:lnTo>
                <a:lnTo>
                  <a:pt x="205" y="136"/>
                </a:lnTo>
                <a:close/>
                <a:moveTo>
                  <a:pt x="319" y="255"/>
                </a:moveTo>
                <a:lnTo>
                  <a:pt x="311" y="249"/>
                </a:lnTo>
                <a:cubicBezTo>
                  <a:pt x="314" y="248"/>
                  <a:pt x="317" y="246"/>
                  <a:pt x="320" y="245"/>
                </a:cubicBezTo>
                <a:lnTo>
                  <a:pt x="324" y="249"/>
                </a:lnTo>
                <a:lnTo>
                  <a:pt x="319" y="255"/>
                </a:lnTo>
                <a:close/>
                <a:moveTo>
                  <a:pt x="366" y="255"/>
                </a:moveTo>
                <a:lnTo>
                  <a:pt x="354" y="270"/>
                </a:lnTo>
                <a:cubicBezTo>
                  <a:pt x="351" y="273"/>
                  <a:pt x="349" y="278"/>
                  <a:pt x="348" y="282"/>
                </a:cubicBezTo>
                <a:lnTo>
                  <a:pt x="328" y="266"/>
                </a:lnTo>
                <a:lnTo>
                  <a:pt x="357" y="230"/>
                </a:lnTo>
                <a:lnTo>
                  <a:pt x="376" y="246"/>
                </a:lnTo>
                <a:cubicBezTo>
                  <a:pt x="373" y="248"/>
                  <a:pt x="369" y="251"/>
                  <a:pt x="366" y="2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C3F6F817-741C-4F33-804F-26B810785CF7}"/>
              </a:ext>
            </a:extLst>
          </p:cNvPr>
          <p:cNvSpPr/>
          <p:nvPr/>
        </p:nvSpPr>
        <p:spPr>
          <a:xfrm>
            <a:off x="7670803" y="5569741"/>
            <a:ext cx="660105" cy="66010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18CC8504-AF0D-4036-9905-751AA03E2C63}"/>
              </a:ext>
            </a:extLst>
          </p:cNvPr>
          <p:cNvSpPr/>
          <p:nvPr/>
        </p:nvSpPr>
        <p:spPr>
          <a:xfrm>
            <a:off x="8931110" y="5569741"/>
            <a:ext cx="660105" cy="66010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692295C5-337C-47AA-829F-DE069FB4C498}"/>
              </a:ext>
            </a:extLst>
          </p:cNvPr>
          <p:cNvSpPr/>
          <p:nvPr/>
        </p:nvSpPr>
        <p:spPr>
          <a:xfrm>
            <a:off x="10191418" y="5569741"/>
            <a:ext cx="660105" cy="66010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voice-microphone-symbol_26706">
            <a:extLst>
              <a:ext uri="{FF2B5EF4-FFF2-40B4-BE49-F238E27FC236}">
                <a16:creationId xmlns:a16="http://schemas.microsoft.com/office/drawing/2014/main" id="{95580F6D-7960-4148-AA4A-1222AD456D3A}"/>
              </a:ext>
            </a:extLst>
          </p:cNvPr>
          <p:cNvSpPr>
            <a:spLocks noChangeAspect="1"/>
          </p:cNvSpPr>
          <p:nvPr/>
        </p:nvSpPr>
        <p:spPr bwMode="auto">
          <a:xfrm>
            <a:off x="9078178" y="5694115"/>
            <a:ext cx="365968" cy="413084"/>
          </a:xfrm>
          <a:custGeom>
            <a:avLst/>
            <a:gdLst>
              <a:gd name="T0" fmla="*/ 525 w 622"/>
              <a:gd name="T1" fmla="*/ 194 h 703"/>
              <a:gd name="T2" fmla="*/ 522 w 622"/>
              <a:gd name="T3" fmla="*/ 222 h 703"/>
              <a:gd name="T4" fmla="*/ 582 w 622"/>
              <a:gd name="T5" fmla="*/ 392 h 703"/>
              <a:gd name="T6" fmla="*/ 311 w 622"/>
              <a:gd name="T7" fmla="*/ 663 h 703"/>
              <a:gd name="T8" fmla="*/ 40 w 622"/>
              <a:gd name="T9" fmla="*/ 392 h 703"/>
              <a:gd name="T10" fmla="*/ 189 w 622"/>
              <a:gd name="T11" fmla="*/ 150 h 703"/>
              <a:gd name="T12" fmla="*/ 236 w 622"/>
              <a:gd name="T13" fmla="*/ 192 h 703"/>
              <a:gd name="T14" fmla="*/ 219 w 622"/>
              <a:gd name="T15" fmla="*/ 261 h 703"/>
              <a:gd name="T16" fmla="*/ 234 w 622"/>
              <a:gd name="T17" fmla="*/ 285 h 703"/>
              <a:gd name="T18" fmla="*/ 239 w 622"/>
              <a:gd name="T19" fmla="*/ 285 h 703"/>
              <a:gd name="T20" fmla="*/ 258 w 622"/>
              <a:gd name="T21" fmla="*/ 270 h 703"/>
              <a:gd name="T22" fmla="*/ 302 w 622"/>
              <a:gd name="T23" fmla="*/ 90 h 703"/>
              <a:gd name="T24" fmla="*/ 290 w 622"/>
              <a:gd name="T25" fmla="*/ 67 h 703"/>
              <a:gd name="T26" fmla="*/ 103 w 622"/>
              <a:gd name="T27" fmla="*/ 2 h 703"/>
              <a:gd name="T28" fmla="*/ 88 w 622"/>
              <a:gd name="T29" fmla="*/ 3 h 703"/>
              <a:gd name="T30" fmla="*/ 78 w 622"/>
              <a:gd name="T31" fmla="*/ 30 h 703"/>
              <a:gd name="T32" fmla="*/ 90 w 622"/>
              <a:gd name="T33" fmla="*/ 40 h 703"/>
              <a:gd name="T34" fmla="*/ 172 w 622"/>
              <a:gd name="T35" fmla="*/ 68 h 703"/>
              <a:gd name="T36" fmla="*/ 173 w 622"/>
              <a:gd name="T37" fmla="*/ 113 h 703"/>
              <a:gd name="T38" fmla="*/ 0 w 622"/>
              <a:gd name="T39" fmla="*/ 392 h 703"/>
              <a:gd name="T40" fmla="*/ 311 w 622"/>
              <a:gd name="T41" fmla="*/ 703 h 703"/>
              <a:gd name="T42" fmla="*/ 622 w 622"/>
              <a:gd name="T43" fmla="*/ 392 h 703"/>
              <a:gd name="T44" fmla="*/ 553 w 622"/>
              <a:gd name="T45" fmla="*/ 197 h 703"/>
              <a:gd name="T46" fmla="*/ 525 w 622"/>
              <a:gd name="T47" fmla="*/ 194 h 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22" h="703">
                <a:moveTo>
                  <a:pt x="525" y="194"/>
                </a:moveTo>
                <a:cubicBezTo>
                  <a:pt x="516" y="201"/>
                  <a:pt x="515" y="213"/>
                  <a:pt x="522" y="222"/>
                </a:cubicBezTo>
                <a:cubicBezTo>
                  <a:pt x="561" y="270"/>
                  <a:pt x="582" y="329"/>
                  <a:pt x="582" y="392"/>
                </a:cubicBezTo>
                <a:cubicBezTo>
                  <a:pt x="582" y="541"/>
                  <a:pt x="460" y="663"/>
                  <a:pt x="311" y="663"/>
                </a:cubicBezTo>
                <a:cubicBezTo>
                  <a:pt x="161" y="663"/>
                  <a:pt x="40" y="541"/>
                  <a:pt x="40" y="392"/>
                </a:cubicBezTo>
                <a:cubicBezTo>
                  <a:pt x="40" y="288"/>
                  <a:pt x="100" y="195"/>
                  <a:pt x="189" y="150"/>
                </a:cubicBezTo>
                <a:cubicBezTo>
                  <a:pt x="222" y="133"/>
                  <a:pt x="245" y="156"/>
                  <a:pt x="236" y="192"/>
                </a:cubicBezTo>
                <a:lnTo>
                  <a:pt x="219" y="261"/>
                </a:lnTo>
                <a:cubicBezTo>
                  <a:pt x="217" y="271"/>
                  <a:pt x="223" y="282"/>
                  <a:pt x="234" y="285"/>
                </a:cubicBezTo>
                <a:cubicBezTo>
                  <a:pt x="236" y="285"/>
                  <a:pt x="237" y="285"/>
                  <a:pt x="239" y="285"/>
                </a:cubicBezTo>
                <a:cubicBezTo>
                  <a:pt x="248" y="285"/>
                  <a:pt x="256" y="279"/>
                  <a:pt x="258" y="270"/>
                </a:cubicBezTo>
                <a:lnTo>
                  <a:pt x="302" y="90"/>
                </a:lnTo>
                <a:cubicBezTo>
                  <a:pt x="305" y="80"/>
                  <a:pt x="299" y="70"/>
                  <a:pt x="290" y="67"/>
                </a:cubicBezTo>
                <a:lnTo>
                  <a:pt x="103" y="2"/>
                </a:lnTo>
                <a:cubicBezTo>
                  <a:pt x="98" y="0"/>
                  <a:pt x="92" y="1"/>
                  <a:pt x="88" y="3"/>
                </a:cubicBezTo>
                <a:cubicBezTo>
                  <a:pt x="80" y="7"/>
                  <a:pt x="75" y="22"/>
                  <a:pt x="78" y="30"/>
                </a:cubicBezTo>
                <a:cubicBezTo>
                  <a:pt x="81" y="34"/>
                  <a:pt x="85" y="38"/>
                  <a:pt x="90" y="40"/>
                </a:cubicBezTo>
                <a:lnTo>
                  <a:pt x="172" y="68"/>
                </a:lnTo>
                <a:cubicBezTo>
                  <a:pt x="207" y="80"/>
                  <a:pt x="206" y="97"/>
                  <a:pt x="173" y="113"/>
                </a:cubicBezTo>
                <a:cubicBezTo>
                  <a:pt x="70" y="165"/>
                  <a:pt x="0" y="272"/>
                  <a:pt x="0" y="392"/>
                </a:cubicBezTo>
                <a:cubicBezTo>
                  <a:pt x="0" y="563"/>
                  <a:pt x="139" y="703"/>
                  <a:pt x="311" y="703"/>
                </a:cubicBezTo>
                <a:cubicBezTo>
                  <a:pt x="482" y="703"/>
                  <a:pt x="622" y="563"/>
                  <a:pt x="622" y="392"/>
                </a:cubicBezTo>
                <a:cubicBezTo>
                  <a:pt x="622" y="321"/>
                  <a:pt x="598" y="252"/>
                  <a:pt x="553" y="197"/>
                </a:cubicBezTo>
                <a:cubicBezTo>
                  <a:pt x="546" y="188"/>
                  <a:pt x="534" y="187"/>
                  <a:pt x="525" y="1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5" name="medal-variant-with-star_30347">
            <a:extLst>
              <a:ext uri="{FF2B5EF4-FFF2-40B4-BE49-F238E27FC236}">
                <a16:creationId xmlns:a16="http://schemas.microsoft.com/office/drawing/2014/main" id="{48E5CFAC-C553-4107-BC0E-3EB765F28DC8}"/>
              </a:ext>
            </a:extLst>
          </p:cNvPr>
          <p:cNvSpPr>
            <a:spLocks noChangeAspect="1"/>
          </p:cNvSpPr>
          <p:nvPr/>
        </p:nvSpPr>
        <p:spPr bwMode="auto">
          <a:xfrm>
            <a:off x="7845994" y="5713384"/>
            <a:ext cx="309724" cy="401008"/>
          </a:xfrm>
          <a:custGeom>
            <a:avLst/>
            <a:gdLst>
              <a:gd name="connsiteX0" fmla="*/ 97400 w 442582"/>
              <a:gd name="connsiteY0" fmla="*/ 399745 h 573021"/>
              <a:gd name="connsiteX1" fmla="*/ 34450 w 442582"/>
              <a:gd name="connsiteY1" fmla="*/ 509352 h 573021"/>
              <a:gd name="connsiteX2" fmla="*/ 86101 w 442582"/>
              <a:gd name="connsiteY2" fmla="*/ 539172 h 573021"/>
              <a:gd name="connsiteX3" fmla="*/ 149051 w 442582"/>
              <a:gd name="connsiteY3" fmla="*/ 429565 h 573021"/>
              <a:gd name="connsiteX4" fmla="*/ 131296 w 442582"/>
              <a:gd name="connsiteY4" fmla="*/ 340911 h 573021"/>
              <a:gd name="connsiteX5" fmla="*/ 113541 w 442582"/>
              <a:gd name="connsiteY5" fmla="*/ 372343 h 573021"/>
              <a:gd name="connsiteX6" fmla="*/ 164385 w 442582"/>
              <a:gd name="connsiteY6" fmla="*/ 401357 h 573021"/>
              <a:gd name="connsiteX7" fmla="*/ 182140 w 442582"/>
              <a:gd name="connsiteY7" fmla="*/ 370731 h 573021"/>
              <a:gd name="connsiteX8" fmla="*/ 155508 w 442582"/>
              <a:gd name="connsiteY8" fmla="*/ 357836 h 573021"/>
              <a:gd name="connsiteX9" fmla="*/ 131296 w 442582"/>
              <a:gd name="connsiteY9" fmla="*/ 340911 h 573021"/>
              <a:gd name="connsiteX10" fmla="*/ 250790 w 442582"/>
              <a:gd name="connsiteY10" fmla="*/ 66086 h 573021"/>
              <a:gd name="connsiteX11" fmla="*/ 141073 w 442582"/>
              <a:gd name="connsiteY11" fmla="*/ 128953 h 573021"/>
              <a:gd name="connsiteX12" fmla="*/ 128972 w 442582"/>
              <a:gd name="connsiteY12" fmla="*/ 224866 h 573021"/>
              <a:gd name="connsiteX13" fmla="*/ 187864 w 442582"/>
              <a:gd name="connsiteY13" fmla="*/ 300630 h 573021"/>
              <a:gd name="connsiteX14" fmla="*/ 250790 w 442582"/>
              <a:gd name="connsiteY14" fmla="*/ 317555 h 573021"/>
              <a:gd name="connsiteX15" fmla="*/ 360507 w 442582"/>
              <a:gd name="connsiteY15" fmla="*/ 253882 h 573021"/>
              <a:gd name="connsiteX16" fmla="*/ 313716 w 442582"/>
              <a:gd name="connsiteY16" fmla="*/ 82206 h 573021"/>
              <a:gd name="connsiteX17" fmla="*/ 250790 w 442582"/>
              <a:gd name="connsiteY17" fmla="*/ 66086 h 573021"/>
              <a:gd name="connsiteX18" fmla="*/ 250790 w 442582"/>
              <a:gd name="connsiteY18" fmla="*/ 54802 h 573021"/>
              <a:gd name="connsiteX19" fmla="*/ 318556 w 442582"/>
              <a:gd name="connsiteY19" fmla="*/ 73340 h 573021"/>
              <a:gd name="connsiteX20" fmla="*/ 369381 w 442582"/>
              <a:gd name="connsiteY20" fmla="*/ 259524 h 573021"/>
              <a:gd name="connsiteX21" fmla="*/ 250790 w 442582"/>
              <a:gd name="connsiteY21" fmla="*/ 328033 h 573021"/>
              <a:gd name="connsiteX22" fmla="*/ 183024 w 442582"/>
              <a:gd name="connsiteY22" fmla="*/ 310301 h 573021"/>
              <a:gd name="connsiteX23" fmla="*/ 118484 w 442582"/>
              <a:gd name="connsiteY23" fmla="*/ 227284 h 573021"/>
              <a:gd name="connsiteX24" fmla="*/ 132199 w 442582"/>
              <a:gd name="connsiteY24" fmla="*/ 124117 h 573021"/>
              <a:gd name="connsiteX25" fmla="*/ 250790 w 442582"/>
              <a:gd name="connsiteY25" fmla="*/ 54802 h 573021"/>
              <a:gd name="connsiteX26" fmla="*/ 250739 w 442582"/>
              <a:gd name="connsiteY26" fmla="*/ 32237 h 573021"/>
              <a:gd name="connsiteX27" fmla="*/ 111927 w 442582"/>
              <a:gd name="connsiteY27" fmla="*/ 112831 h 573021"/>
              <a:gd name="connsiteX28" fmla="*/ 171648 w 442582"/>
              <a:gd name="connsiteY28" fmla="*/ 329628 h 573021"/>
              <a:gd name="connsiteX29" fmla="*/ 250739 w 442582"/>
              <a:gd name="connsiteY29" fmla="*/ 351389 h 573021"/>
              <a:gd name="connsiteX30" fmla="*/ 389552 w 442582"/>
              <a:gd name="connsiteY30" fmla="*/ 270795 h 573021"/>
              <a:gd name="connsiteX31" fmla="*/ 404885 w 442582"/>
              <a:gd name="connsiteY31" fmla="*/ 149904 h 573021"/>
              <a:gd name="connsiteX32" fmla="*/ 329830 w 442582"/>
              <a:gd name="connsiteY32" fmla="*/ 53192 h 573021"/>
              <a:gd name="connsiteX33" fmla="*/ 250739 w 442582"/>
              <a:gd name="connsiteY33" fmla="*/ 32237 h 573021"/>
              <a:gd name="connsiteX34" fmla="*/ 250739 w 442582"/>
              <a:gd name="connsiteY34" fmla="*/ 0 h 573021"/>
              <a:gd name="connsiteX35" fmla="*/ 345971 w 442582"/>
              <a:gd name="connsiteY35" fmla="*/ 24984 h 573021"/>
              <a:gd name="connsiteX36" fmla="*/ 435553 w 442582"/>
              <a:gd name="connsiteY36" fmla="*/ 141039 h 573021"/>
              <a:gd name="connsiteX37" fmla="*/ 416991 w 442582"/>
              <a:gd name="connsiteY37" fmla="*/ 286914 h 573021"/>
              <a:gd name="connsiteX38" fmla="*/ 250739 w 442582"/>
              <a:gd name="connsiteY38" fmla="*/ 383626 h 573021"/>
              <a:gd name="connsiteX39" fmla="*/ 214422 w 442582"/>
              <a:gd name="connsiteY39" fmla="*/ 379596 h 573021"/>
              <a:gd name="connsiteX40" fmla="*/ 111120 w 442582"/>
              <a:gd name="connsiteY40" fmla="*/ 560126 h 573021"/>
              <a:gd name="connsiteX41" fmla="*/ 87715 w 442582"/>
              <a:gd name="connsiteY41" fmla="*/ 573021 h 573021"/>
              <a:gd name="connsiteX42" fmla="*/ 74802 w 442582"/>
              <a:gd name="connsiteY42" fmla="*/ 569797 h 573021"/>
              <a:gd name="connsiteX43" fmla="*/ 13467 w 442582"/>
              <a:gd name="connsiteY43" fmla="*/ 535142 h 573021"/>
              <a:gd name="connsiteX44" fmla="*/ 1361 w 442582"/>
              <a:gd name="connsiteY44" fmla="*/ 519023 h 573021"/>
              <a:gd name="connsiteX45" fmla="*/ 3782 w 442582"/>
              <a:gd name="connsiteY45" fmla="*/ 498069 h 573021"/>
              <a:gd name="connsiteX46" fmla="*/ 107084 w 442582"/>
              <a:gd name="connsiteY46" fmla="*/ 318345 h 573021"/>
              <a:gd name="connsiteX47" fmla="*/ 84487 w 442582"/>
              <a:gd name="connsiteY47" fmla="*/ 96713 h 573021"/>
              <a:gd name="connsiteX48" fmla="*/ 250739 w 442582"/>
              <a:gd name="connsiteY48" fmla="*/ 0 h 573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442582" h="573021">
                <a:moveTo>
                  <a:pt x="97400" y="399745"/>
                </a:moveTo>
                <a:lnTo>
                  <a:pt x="34450" y="509352"/>
                </a:lnTo>
                <a:lnTo>
                  <a:pt x="86101" y="539172"/>
                </a:lnTo>
                <a:lnTo>
                  <a:pt x="149051" y="429565"/>
                </a:lnTo>
                <a:close/>
                <a:moveTo>
                  <a:pt x="131296" y="340911"/>
                </a:moveTo>
                <a:lnTo>
                  <a:pt x="113541" y="372343"/>
                </a:lnTo>
                <a:lnTo>
                  <a:pt x="164385" y="401357"/>
                </a:lnTo>
                <a:lnTo>
                  <a:pt x="182140" y="370731"/>
                </a:lnTo>
                <a:cubicBezTo>
                  <a:pt x="173263" y="367507"/>
                  <a:pt x="164385" y="362672"/>
                  <a:pt x="155508" y="357836"/>
                </a:cubicBezTo>
                <a:cubicBezTo>
                  <a:pt x="146630" y="353001"/>
                  <a:pt x="138560" y="347359"/>
                  <a:pt x="131296" y="340911"/>
                </a:cubicBezTo>
                <a:close/>
                <a:moveTo>
                  <a:pt x="250790" y="66086"/>
                </a:moveTo>
                <a:cubicBezTo>
                  <a:pt x="205612" y="66086"/>
                  <a:pt x="163662" y="90266"/>
                  <a:pt x="141073" y="128953"/>
                </a:cubicBezTo>
                <a:cubicBezTo>
                  <a:pt x="124938" y="157969"/>
                  <a:pt x="120098" y="192627"/>
                  <a:pt x="128972" y="224866"/>
                </a:cubicBezTo>
                <a:cubicBezTo>
                  <a:pt x="137846" y="257106"/>
                  <a:pt x="158821" y="284510"/>
                  <a:pt x="187864" y="300630"/>
                </a:cubicBezTo>
                <a:cubicBezTo>
                  <a:pt x="207226" y="311913"/>
                  <a:pt x="229008" y="317555"/>
                  <a:pt x="250790" y="317555"/>
                </a:cubicBezTo>
                <a:cubicBezTo>
                  <a:pt x="295968" y="317555"/>
                  <a:pt x="337918" y="293376"/>
                  <a:pt x="360507" y="253882"/>
                </a:cubicBezTo>
                <a:cubicBezTo>
                  <a:pt x="394390" y="194239"/>
                  <a:pt x="373415" y="116864"/>
                  <a:pt x="313716" y="82206"/>
                </a:cubicBezTo>
                <a:cubicBezTo>
                  <a:pt x="294354" y="71728"/>
                  <a:pt x="272572" y="66086"/>
                  <a:pt x="250790" y="66086"/>
                </a:cubicBezTo>
                <a:close/>
                <a:moveTo>
                  <a:pt x="250790" y="54802"/>
                </a:moveTo>
                <a:cubicBezTo>
                  <a:pt x="274992" y="54802"/>
                  <a:pt x="298388" y="61250"/>
                  <a:pt x="318556" y="73340"/>
                </a:cubicBezTo>
                <a:cubicBezTo>
                  <a:pt x="383903" y="110416"/>
                  <a:pt x="407298" y="194239"/>
                  <a:pt x="369381" y="259524"/>
                </a:cubicBezTo>
                <a:cubicBezTo>
                  <a:pt x="345179" y="302242"/>
                  <a:pt x="300001" y="328033"/>
                  <a:pt x="250790" y="328033"/>
                </a:cubicBezTo>
                <a:cubicBezTo>
                  <a:pt x="227394" y="328033"/>
                  <a:pt x="203192" y="322391"/>
                  <a:pt x="183024" y="310301"/>
                </a:cubicBezTo>
                <a:cubicBezTo>
                  <a:pt x="150754" y="292570"/>
                  <a:pt x="128165" y="262748"/>
                  <a:pt x="118484" y="227284"/>
                </a:cubicBezTo>
                <a:cubicBezTo>
                  <a:pt x="108803" y="192627"/>
                  <a:pt x="113644" y="155551"/>
                  <a:pt x="132199" y="124117"/>
                </a:cubicBezTo>
                <a:cubicBezTo>
                  <a:pt x="156401" y="81400"/>
                  <a:pt x="201579" y="54802"/>
                  <a:pt x="250790" y="54802"/>
                </a:cubicBezTo>
                <a:close/>
                <a:moveTo>
                  <a:pt x="250739" y="32237"/>
                </a:moveTo>
                <a:cubicBezTo>
                  <a:pt x="193439" y="32237"/>
                  <a:pt x="140981" y="62863"/>
                  <a:pt x="111927" y="112831"/>
                </a:cubicBezTo>
                <a:cubicBezTo>
                  <a:pt x="68346" y="188589"/>
                  <a:pt x="94979" y="286108"/>
                  <a:pt x="171648" y="329628"/>
                </a:cubicBezTo>
                <a:cubicBezTo>
                  <a:pt x="195860" y="344135"/>
                  <a:pt x="223300" y="351389"/>
                  <a:pt x="250739" y="351389"/>
                </a:cubicBezTo>
                <a:cubicBezTo>
                  <a:pt x="308040" y="351389"/>
                  <a:pt x="361305" y="319957"/>
                  <a:pt x="389552" y="270795"/>
                </a:cubicBezTo>
                <a:cubicBezTo>
                  <a:pt x="410535" y="233722"/>
                  <a:pt x="416184" y="191007"/>
                  <a:pt x="404885" y="149904"/>
                </a:cubicBezTo>
                <a:cubicBezTo>
                  <a:pt x="393587" y="108802"/>
                  <a:pt x="366954" y="74146"/>
                  <a:pt x="329830" y="53192"/>
                </a:cubicBezTo>
                <a:cubicBezTo>
                  <a:pt x="305619" y="39491"/>
                  <a:pt x="278179" y="32237"/>
                  <a:pt x="250739" y="32237"/>
                </a:cubicBezTo>
                <a:close/>
                <a:moveTo>
                  <a:pt x="250739" y="0"/>
                </a:moveTo>
                <a:cubicBezTo>
                  <a:pt x="283828" y="0"/>
                  <a:pt x="316917" y="8865"/>
                  <a:pt x="345971" y="24984"/>
                </a:cubicBezTo>
                <a:cubicBezTo>
                  <a:pt x="390359" y="50774"/>
                  <a:pt x="422641" y="91877"/>
                  <a:pt x="435553" y="141039"/>
                </a:cubicBezTo>
                <a:cubicBezTo>
                  <a:pt x="449273" y="191007"/>
                  <a:pt x="442817" y="242587"/>
                  <a:pt x="416991" y="286914"/>
                </a:cubicBezTo>
                <a:cubicBezTo>
                  <a:pt x="383095" y="346553"/>
                  <a:pt x="319338" y="383626"/>
                  <a:pt x="250739" y="383626"/>
                </a:cubicBezTo>
                <a:cubicBezTo>
                  <a:pt x="238634" y="383626"/>
                  <a:pt x="226528" y="382014"/>
                  <a:pt x="214422" y="379596"/>
                </a:cubicBezTo>
                <a:lnTo>
                  <a:pt x="111120" y="560126"/>
                </a:lnTo>
                <a:cubicBezTo>
                  <a:pt x="106277" y="568186"/>
                  <a:pt x="97400" y="573021"/>
                  <a:pt x="87715" y="573021"/>
                </a:cubicBezTo>
                <a:cubicBezTo>
                  <a:pt x="83680" y="573021"/>
                  <a:pt x="78838" y="572215"/>
                  <a:pt x="74802" y="569797"/>
                </a:cubicBezTo>
                <a:lnTo>
                  <a:pt x="13467" y="535142"/>
                </a:lnTo>
                <a:cubicBezTo>
                  <a:pt x="7010" y="531113"/>
                  <a:pt x="2975" y="525471"/>
                  <a:pt x="1361" y="519023"/>
                </a:cubicBezTo>
                <a:cubicBezTo>
                  <a:pt x="-1060" y="511770"/>
                  <a:pt x="-253" y="504517"/>
                  <a:pt x="3782" y="498069"/>
                </a:cubicBezTo>
                <a:lnTo>
                  <a:pt x="107084" y="318345"/>
                </a:lnTo>
                <a:cubicBezTo>
                  <a:pt x="53819" y="258706"/>
                  <a:pt x="42520" y="169247"/>
                  <a:pt x="84487" y="96713"/>
                </a:cubicBezTo>
                <a:cubicBezTo>
                  <a:pt x="118383" y="37073"/>
                  <a:pt x="182140" y="0"/>
                  <a:pt x="25073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8" name="group-filled-persons_59045">
            <a:extLst>
              <a:ext uri="{FF2B5EF4-FFF2-40B4-BE49-F238E27FC236}">
                <a16:creationId xmlns:a16="http://schemas.microsoft.com/office/drawing/2014/main" id="{5343C5F0-C215-4043-B000-F59A2310BF88}"/>
              </a:ext>
            </a:extLst>
          </p:cNvPr>
          <p:cNvSpPr>
            <a:spLocks noChangeAspect="1"/>
          </p:cNvSpPr>
          <p:nvPr/>
        </p:nvSpPr>
        <p:spPr bwMode="auto">
          <a:xfrm>
            <a:off x="10312944" y="5739975"/>
            <a:ext cx="403686" cy="298450"/>
          </a:xfrm>
          <a:custGeom>
            <a:avLst/>
            <a:gdLst>
              <a:gd name="T0" fmla="*/ 396 w 416"/>
              <a:gd name="T1" fmla="*/ 246 h 308"/>
              <a:gd name="T2" fmla="*/ 365 w 416"/>
              <a:gd name="T3" fmla="*/ 220 h 308"/>
              <a:gd name="T4" fmla="*/ 208 w 416"/>
              <a:gd name="T5" fmla="*/ 0 h 308"/>
              <a:gd name="T6" fmla="*/ 71 w 416"/>
              <a:gd name="T7" fmla="*/ 233 h 308"/>
              <a:gd name="T8" fmla="*/ 60 w 416"/>
              <a:gd name="T9" fmla="*/ 307 h 308"/>
              <a:gd name="T10" fmla="*/ 174 w 416"/>
              <a:gd name="T11" fmla="*/ 264 h 308"/>
              <a:gd name="T12" fmla="*/ 293 w 416"/>
              <a:gd name="T13" fmla="*/ 255 h 308"/>
              <a:gd name="T14" fmla="*/ 351 w 416"/>
              <a:gd name="T15" fmla="*/ 302 h 308"/>
              <a:gd name="T16" fmla="*/ 364 w 416"/>
              <a:gd name="T17" fmla="*/ 306 h 308"/>
              <a:gd name="T18" fmla="*/ 387 w 416"/>
              <a:gd name="T19" fmla="*/ 296 h 308"/>
              <a:gd name="T20" fmla="*/ 403 w 416"/>
              <a:gd name="T21" fmla="*/ 257 h 308"/>
              <a:gd name="T22" fmla="*/ 208 w 416"/>
              <a:gd name="T23" fmla="*/ 239 h 308"/>
              <a:gd name="T24" fmla="*/ 163 w 416"/>
              <a:gd name="T25" fmla="*/ 236 h 308"/>
              <a:gd name="T26" fmla="*/ 81 w 416"/>
              <a:gd name="T27" fmla="*/ 281 h 308"/>
              <a:gd name="T28" fmla="*/ 94 w 416"/>
              <a:gd name="T29" fmla="*/ 215 h 308"/>
              <a:gd name="T30" fmla="*/ 208 w 416"/>
              <a:gd name="T31" fmla="*/ 27 h 308"/>
              <a:gd name="T32" fmla="*/ 343 w 416"/>
              <a:gd name="T33" fmla="*/ 203 h 308"/>
              <a:gd name="T34" fmla="*/ 232 w 416"/>
              <a:gd name="T35" fmla="*/ 112 h 308"/>
              <a:gd name="T36" fmla="*/ 227 w 416"/>
              <a:gd name="T37" fmla="*/ 108 h 308"/>
              <a:gd name="T38" fmla="*/ 223 w 416"/>
              <a:gd name="T39" fmla="*/ 107 h 308"/>
              <a:gd name="T40" fmla="*/ 149 w 416"/>
              <a:gd name="T41" fmla="*/ 83 h 308"/>
              <a:gd name="T42" fmla="*/ 179 w 416"/>
              <a:gd name="T43" fmla="*/ 161 h 308"/>
              <a:gd name="T44" fmla="*/ 182 w 416"/>
              <a:gd name="T45" fmla="*/ 164 h 308"/>
              <a:gd name="T46" fmla="*/ 187 w 416"/>
              <a:gd name="T47" fmla="*/ 169 h 308"/>
              <a:gd name="T48" fmla="*/ 266 w 416"/>
              <a:gd name="T49" fmla="*/ 233 h 308"/>
              <a:gd name="T50" fmla="*/ 209 w 416"/>
              <a:gd name="T51" fmla="*/ 163 h 308"/>
              <a:gd name="T52" fmla="*/ 296 w 416"/>
              <a:gd name="T53" fmla="*/ 225 h 308"/>
              <a:gd name="T54" fmla="*/ 208 w 416"/>
              <a:gd name="T55" fmla="*/ 165 h 308"/>
              <a:gd name="T56" fmla="*/ 205 w 416"/>
              <a:gd name="T57" fmla="*/ 136 h 308"/>
              <a:gd name="T58" fmla="*/ 160 w 416"/>
              <a:gd name="T59" fmla="*/ 100 h 308"/>
              <a:gd name="T60" fmla="*/ 211 w 416"/>
              <a:gd name="T61" fmla="*/ 129 h 308"/>
              <a:gd name="T62" fmla="*/ 319 w 416"/>
              <a:gd name="T63" fmla="*/ 255 h 308"/>
              <a:gd name="T64" fmla="*/ 320 w 416"/>
              <a:gd name="T65" fmla="*/ 245 h 308"/>
              <a:gd name="T66" fmla="*/ 319 w 416"/>
              <a:gd name="T67" fmla="*/ 255 h 308"/>
              <a:gd name="T68" fmla="*/ 354 w 416"/>
              <a:gd name="T69" fmla="*/ 270 h 308"/>
              <a:gd name="T70" fmla="*/ 328 w 416"/>
              <a:gd name="T71" fmla="*/ 266 h 308"/>
              <a:gd name="T72" fmla="*/ 376 w 416"/>
              <a:gd name="T73" fmla="*/ 246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16" h="308">
                <a:moveTo>
                  <a:pt x="398" y="247"/>
                </a:moveTo>
                <a:cubicBezTo>
                  <a:pt x="397" y="246"/>
                  <a:pt x="397" y="246"/>
                  <a:pt x="396" y="246"/>
                </a:cubicBezTo>
                <a:cubicBezTo>
                  <a:pt x="396" y="245"/>
                  <a:pt x="395" y="245"/>
                  <a:pt x="395" y="244"/>
                </a:cubicBezTo>
                <a:lnTo>
                  <a:pt x="365" y="220"/>
                </a:lnTo>
                <a:cubicBezTo>
                  <a:pt x="397" y="197"/>
                  <a:pt x="416" y="167"/>
                  <a:pt x="416" y="133"/>
                </a:cubicBezTo>
                <a:cubicBezTo>
                  <a:pt x="416" y="58"/>
                  <a:pt x="324" y="0"/>
                  <a:pt x="208" y="0"/>
                </a:cubicBezTo>
                <a:cubicBezTo>
                  <a:pt x="91" y="0"/>
                  <a:pt x="0" y="58"/>
                  <a:pt x="0" y="133"/>
                </a:cubicBezTo>
                <a:cubicBezTo>
                  <a:pt x="0" y="172"/>
                  <a:pt x="26" y="208"/>
                  <a:pt x="71" y="233"/>
                </a:cubicBezTo>
                <a:lnTo>
                  <a:pt x="42" y="305"/>
                </a:lnTo>
                <a:lnTo>
                  <a:pt x="60" y="307"/>
                </a:lnTo>
                <a:cubicBezTo>
                  <a:pt x="65" y="308"/>
                  <a:pt x="71" y="308"/>
                  <a:pt x="76" y="308"/>
                </a:cubicBezTo>
                <a:cubicBezTo>
                  <a:pt x="124" y="308"/>
                  <a:pt x="155" y="285"/>
                  <a:pt x="174" y="264"/>
                </a:cubicBezTo>
                <a:cubicBezTo>
                  <a:pt x="185" y="265"/>
                  <a:pt x="197" y="266"/>
                  <a:pt x="208" y="266"/>
                </a:cubicBezTo>
                <a:cubicBezTo>
                  <a:pt x="238" y="266"/>
                  <a:pt x="267" y="262"/>
                  <a:pt x="293" y="255"/>
                </a:cubicBezTo>
                <a:lnTo>
                  <a:pt x="349" y="300"/>
                </a:lnTo>
                <a:cubicBezTo>
                  <a:pt x="350" y="301"/>
                  <a:pt x="350" y="301"/>
                  <a:pt x="351" y="302"/>
                </a:cubicBezTo>
                <a:cubicBezTo>
                  <a:pt x="352" y="302"/>
                  <a:pt x="352" y="302"/>
                  <a:pt x="352" y="303"/>
                </a:cubicBezTo>
                <a:cubicBezTo>
                  <a:pt x="356" y="305"/>
                  <a:pt x="360" y="306"/>
                  <a:pt x="364" y="306"/>
                </a:cubicBezTo>
                <a:cubicBezTo>
                  <a:pt x="365" y="306"/>
                  <a:pt x="365" y="306"/>
                  <a:pt x="366" y="306"/>
                </a:cubicBezTo>
                <a:cubicBezTo>
                  <a:pt x="374" y="306"/>
                  <a:pt x="381" y="303"/>
                  <a:pt x="387" y="296"/>
                </a:cubicBezTo>
                <a:lnTo>
                  <a:pt x="399" y="282"/>
                </a:lnTo>
                <a:cubicBezTo>
                  <a:pt x="404" y="275"/>
                  <a:pt x="406" y="266"/>
                  <a:pt x="403" y="257"/>
                </a:cubicBezTo>
                <a:cubicBezTo>
                  <a:pt x="403" y="253"/>
                  <a:pt x="401" y="249"/>
                  <a:pt x="398" y="247"/>
                </a:cubicBezTo>
                <a:close/>
                <a:moveTo>
                  <a:pt x="208" y="239"/>
                </a:moveTo>
                <a:cubicBezTo>
                  <a:pt x="195" y="239"/>
                  <a:pt x="183" y="238"/>
                  <a:pt x="171" y="237"/>
                </a:cubicBezTo>
                <a:lnTo>
                  <a:pt x="163" y="236"/>
                </a:lnTo>
                <a:lnTo>
                  <a:pt x="159" y="242"/>
                </a:lnTo>
                <a:cubicBezTo>
                  <a:pt x="138" y="267"/>
                  <a:pt x="112" y="280"/>
                  <a:pt x="81" y="281"/>
                </a:cubicBezTo>
                <a:lnTo>
                  <a:pt x="105" y="221"/>
                </a:lnTo>
                <a:lnTo>
                  <a:pt x="94" y="215"/>
                </a:lnTo>
                <a:cubicBezTo>
                  <a:pt x="51" y="195"/>
                  <a:pt x="27" y="165"/>
                  <a:pt x="27" y="133"/>
                </a:cubicBezTo>
                <a:cubicBezTo>
                  <a:pt x="27" y="75"/>
                  <a:pt x="110" y="27"/>
                  <a:pt x="208" y="27"/>
                </a:cubicBezTo>
                <a:cubicBezTo>
                  <a:pt x="306" y="27"/>
                  <a:pt x="389" y="75"/>
                  <a:pt x="389" y="133"/>
                </a:cubicBezTo>
                <a:cubicBezTo>
                  <a:pt x="389" y="159"/>
                  <a:pt x="372" y="184"/>
                  <a:pt x="343" y="203"/>
                </a:cubicBezTo>
                <a:lnTo>
                  <a:pt x="248" y="125"/>
                </a:lnTo>
                <a:lnTo>
                  <a:pt x="232" y="112"/>
                </a:lnTo>
                <a:cubicBezTo>
                  <a:pt x="231" y="111"/>
                  <a:pt x="230" y="110"/>
                  <a:pt x="228" y="109"/>
                </a:cubicBezTo>
                <a:lnTo>
                  <a:pt x="227" y="108"/>
                </a:lnTo>
                <a:lnTo>
                  <a:pt x="227" y="108"/>
                </a:lnTo>
                <a:cubicBezTo>
                  <a:pt x="226" y="108"/>
                  <a:pt x="225" y="107"/>
                  <a:pt x="223" y="107"/>
                </a:cubicBezTo>
                <a:lnTo>
                  <a:pt x="156" y="85"/>
                </a:lnTo>
                <a:cubicBezTo>
                  <a:pt x="153" y="84"/>
                  <a:pt x="151" y="83"/>
                  <a:pt x="149" y="83"/>
                </a:cubicBezTo>
                <a:cubicBezTo>
                  <a:pt x="141" y="83"/>
                  <a:pt x="138" y="90"/>
                  <a:pt x="144" y="100"/>
                </a:cubicBezTo>
                <a:lnTo>
                  <a:pt x="179" y="161"/>
                </a:lnTo>
                <a:cubicBezTo>
                  <a:pt x="180" y="162"/>
                  <a:pt x="181" y="163"/>
                  <a:pt x="182" y="164"/>
                </a:cubicBezTo>
                <a:lnTo>
                  <a:pt x="182" y="164"/>
                </a:lnTo>
                <a:lnTo>
                  <a:pt x="182" y="165"/>
                </a:lnTo>
                <a:cubicBezTo>
                  <a:pt x="184" y="166"/>
                  <a:pt x="185" y="168"/>
                  <a:pt x="187" y="169"/>
                </a:cubicBezTo>
                <a:lnTo>
                  <a:pt x="209" y="186"/>
                </a:lnTo>
                <a:lnTo>
                  <a:pt x="266" y="233"/>
                </a:lnTo>
                <a:cubicBezTo>
                  <a:pt x="248" y="237"/>
                  <a:pt x="228" y="239"/>
                  <a:pt x="208" y="239"/>
                </a:cubicBezTo>
                <a:close/>
                <a:moveTo>
                  <a:pt x="209" y="163"/>
                </a:moveTo>
                <a:lnTo>
                  <a:pt x="213" y="158"/>
                </a:lnTo>
                <a:lnTo>
                  <a:pt x="296" y="225"/>
                </a:lnTo>
                <a:cubicBezTo>
                  <a:pt x="292" y="226"/>
                  <a:pt x="289" y="227"/>
                  <a:pt x="286" y="228"/>
                </a:cubicBezTo>
                <a:lnTo>
                  <a:pt x="208" y="165"/>
                </a:lnTo>
                <a:cubicBezTo>
                  <a:pt x="208" y="164"/>
                  <a:pt x="209" y="164"/>
                  <a:pt x="209" y="163"/>
                </a:cubicBezTo>
                <a:close/>
                <a:moveTo>
                  <a:pt x="205" y="136"/>
                </a:moveTo>
                <a:lnTo>
                  <a:pt x="191" y="154"/>
                </a:lnTo>
                <a:lnTo>
                  <a:pt x="160" y="100"/>
                </a:lnTo>
                <a:lnTo>
                  <a:pt x="219" y="119"/>
                </a:lnTo>
                <a:lnTo>
                  <a:pt x="211" y="129"/>
                </a:lnTo>
                <a:lnTo>
                  <a:pt x="205" y="136"/>
                </a:lnTo>
                <a:close/>
                <a:moveTo>
                  <a:pt x="319" y="255"/>
                </a:moveTo>
                <a:lnTo>
                  <a:pt x="311" y="249"/>
                </a:lnTo>
                <a:cubicBezTo>
                  <a:pt x="314" y="248"/>
                  <a:pt x="317" y="246"/>
                  <a:pt x="320" y="245"/>
                </a:cubicBezTo>
                <a:lnTo>
                  <a:pt x="324" y="249"/>
                </a:lnTo>
                <a:lnTo>
                  <a:pt x="319" y="255"/>
                </a:lnTo>
                <a:close/>
                <a:moveTo>
                  <a:pt x="366" y="255"/>
                </a:moveTo>
                <a:lnTo>
                  <a:pt x="354" y="270"/>
                </a:lnTo>
                <a:cubicBezTo>
                  <a:pt x="351" y="273"/>
                  <a:pt x="349" y="278"/>
                  <a:pt x="348" y="282"/>
                </a:cubicBezTo>
                <a:lnTo>
                  <a:pt x="328" y="266"/>
                </a:lnTo>
                <a:lnTo>
                  <a:pt x="357" y="230"/>
                </a:lnTo>
                <a:lnTo>
                  <a:pt x="376" y="246"/>
                </a:lnTo>
                <a:cubicBezTo>
                  <a:pt x="373" y="248"/>
                  <a:pt x="369" y="251"/>
                  <a:pt x="366" y="2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284D533C-6863-4B95-9E7C-280E48C03E7F}"/>
              </a:ext>
            </a:extLst>
          </p:cNvPr>
          <p:cNvCxnSpPr>
            <a:cxnSpLocks/>
          </p:cNvCxnSpPr>
          <p:nvPr/>
        </p:nvCxnSpPr>
        <p:spPr>
          <a:xfrm>
            <a:off x="6096000" y="749300"/>
            <a:ext cx="0" cy="5679326"/>
          </a:xfrm>
          <a:prstGeom prst="line">
            <a:avLst/>
          </a:prstGeom>
          <a:ln w="12700">
            <a:gradFill>
              <a:gsLst>
                <a:gs pos="70000">
                  <a:schemeClr val="accent1"/>
                </a:gs>
                <a:gs pos="30000">
                  <a:schemeClr val="accent1"/>
                </a:gs>
                <a:gs pos="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lanet-earth_44748">
            <a:extLst>
              <a:ext uri="{FF2B5EF4-FFF2-40B4-BE49-F238E27FC236}">
                <a16:creationId xmlns:a16="http://schemas.microsoft.com/office/drawing/2014/main" id="{CB7E0720-ABAC-4414-9C1F-FFD8B69C160B}"/>
              </a:ext>
            </a:extLst>
          </p:cNvPr>
          <p:cNvSpPr>
            <a:spLocks noChangeAspect="1"/>
          </p:cNvSpPr>
          <p:nvPr/>
        </p:nvSpPr>
        <p:spPr bwMode="auto">
          <a:xfrm rot="21387814">
            <a:off x="10959278" y="859744"/>
            <a:ext cx="923878" cy="863807"/>
          </a:xfrm>
          <a:custGeom>
            <a:avLst/>
            <a:gdLst>
              <a:gd name="connsiteX0" fmla="*/ 267586 w 608838"/>
              <a:gd name="connsiteY0" fmla="*/ 362212 h 569251"/>
              <a:gd name="connsiteX1" fmla="*/ 304490 w 608838"/>
              <a:gd name="connsiteY1" fmla="*/ 362212 h 569251"/>
              <a:gd name="connsiteX2" fmla="*/ 304490 w 608838"/>
              <a:gd name="connsiteY2" fmla="*/ 381713 h 569251"/>
              <a:gd name="connsiteX3" fmla="*/ 279626 w 608838"/>
              <a:gd name="connsiteY3" fmla="*/ 381713 h 569251"/>
              <a:gd name="connsiteX4" fmla="*/ 266900 w 608838"/>
              <a:gd name="connsiteY4" fmla="*/ 407162 h 569251"/>
              <a:gd name="connsiteX5" fmla="*/ 249378 w 608838"/>
              <a:gd name="connsiteY5" fmla="*/ 398387 h 569251"/>
              <a:gd name="connsiteX6" fmla="*/ 248834 w 608838"/>
              <a:gd name="connsiteY6" fmla="*/ 327825 h 569251"/>
              <a:gd name="connsiteX7" fmla="*/ 199752 w 608838"/>
              <a:gd name="connsiteY7" fmla="*/ 425645 h 569251"/>
              <a:gd name="connsiteX8" fmla="*/ 251475 w 608838"/>
              <a:gd name="connsiteY8" fmla="*/ 516338 h 569251"/>
              <a:gd name="connsiteX9" fmla="*/ 357461 w 608838"/>
              <a:gd name="connsiteY9" fmla="*/ 516338 h 569251"/>
              <a:gd name="connsiteX10" fmla="*/ 409184 w 608838"/>
              <a:gd name="connsiteY10" fmla="*/ 425645 h 569251"/>
              <a:gd name="connsiteX11" fmla="*/ 360199 w 608838"/>
              <a:gd name="connsiteY11" fmla="*/ 327825 h 569251"/>
              <a:gd name="connsiteX12" fmla="*/ 90034 w 608838"/>
              <a:gd name="connsiteY12" fmla="*/ 254318 h 569251"/>
              <a:gd name="connsiteX13" fmla="*/ 127018 w 608838"/>
              <a:gd name="connsiteY13" fmla="*/ 254318 h 569251"/>
              <a:gd name="connsiteX14" fmla="*/ 127018 w 608838"/>
              <a:gd name="connsiteY14" fmla="*/ 273850 h 569251"/>
              <a:gd name="connsiteX15" fmla="*/ 102166 w 608838"/>
              <a:gd name="connsiteY15" fmla="*/ 273850 h 569251"/>
              <a:gd name="connsiteX16" fmla="*/ 89349 w 608838"/>
              <a:gd name="connsiteY16" fmla="*/ 299339 h 569251"/>
              <a:gd name="connsiteX17" fmla="*/ 71836 w 608838"/>
              <a:gd name="connsiteY17" fmla="*/ 290550 h 569251"/>
              <a:gd name="connsiteX18" fmla="*/ 78512 w 608838"/>
              <a:gd name="connsiteY18" fmla="*/ 227564 h 569251"/>
              <a:gd name="connsiteX19" fmla="*/ 22390 w 608838"/>
              <a:gd name="connsiteY19" fmla="*/ 321479 h 569251"/>
              <a:gd name="connsiteX20" fmla="*/ 71179 w 608838"/>
              <a:gd name="connsiteY20" fmla="*/ 416175 h 569251"/>
              <a:gd name="connsiteX21" fmla="*/ 182642 w 608838"/>
              <a:gd name="connsiteY21" fmla="*/ 416175 h 569251"/>
              <a:gd name="connsiteX22" fmla="*/ 231724 w 608838"/>
              <a:gd name="connsiteY22" fmla="*/ 318160 h 569251"/>
              <a:gd name="connsiteX23" fmla="*/ 182837 w 608838"/>
              <a:gd name="connsiteY23" fmla="*/ 227564 h 569251"/>
              <a:gd name="connsiteX24" fmla="*/ 275324 w 608838"/>
              <a:gd name="connsiteY24" fmla="*/ 154115 h 569251"/>
              <a:gd name="connsiteX25" fmla="*/ 312181 w 608838"/>
              <a:gd name="connsiteY25" fmla="*/ 154115 h 569251"/>
              <a:gd name="connsiteX26" fmla="*/ 312181 w 608838"/>
              <a:gd name="connsiteY26" fmla="*/ 173658 h 569251"/>
              <a:gd name="connsiteX27" fmla="*/ 287349 w 608838"/>
              <a:gd name="connsiteY27" fmla="*/ 173658 h 569251"/>
              <a:gd name="connsiteX28" fmla="*/ 274640 w 608838"/>
              <a:gd name="connsiteY28" fmla="*/ 199065 h 569251"/>
              <a:gd name="connsiteX29" fmla="*/ 257140 w 608838"/>
              <a:gd name="connsiteY29" fmla="*/ 190368 h 569251"/>
              <a:gd name="connsiteX30" fmla="*/ 248541 w 608838"/>
              <a:gd name="connsiteY30" fmla="*/ 127401 h 569251"/>
              <a:gd name="connsiteX31" fmla="*/ 199850 w 608838"/>
              <a:gd name="connsiteY31" fmla="*/ 217801 h 569251"/>
              <a:gd name="connsiteX32" fmla="*/ 248541 w 608838"/>
              <a:gd name="connsiteY32" fmla="*/ 308300 h 569251"/>
              <a:gd name="connsiteX33" fmla="*/ 360395 w 608838"/>
              <a:gd name="connsiteY33" fmla="*/ 308300 h 569251"/>
              <a:gd name="connsiteX34" fmla="*/ 409184 w 608838"/>
              <a:gd name="connsiteY34" fmla="*/ 217801 h 569251"/>
              <a:gd name="connsiteX35" fmla="*/ 360395 w 608838"/>
              <a:gd name="connsiteY35" fmla="*/ 127401 h 569251"/>
              <a:gd name="connsiteX36" fmla="*/ 445175 w 608838"/>
              <a:gd name="connsiteY36" fmla="*/ 53912 h 569251"/>
              <a:gd name="connsiteX37" fmla="*/ 482032 w 608838"/>
              <a:gd name="connsiteY37" fmla="*/ 53912 h 569251"/>
              <a:gd name="connsiteX38" fmla="*/ 482032 w 608838"/>
              <a:gd name="connsiteY38" fmla="*/ 73413 h 569251"/>
              <a:gd name="connsiteX39" fmla="*/ 457200 w 608838"/>
              <a:gd name="connsiteY39" fmla="*/ 73413 h 569251"/>
              <a:gd name="connsiteX40" fmla="*/ 444491 w 608838"/>
              <a:gd name="connsiteY40" fmla="*/ 98862 h 569251"/>
              <a:gd name="connsiteX41" fmla="*/ 426991 w 608838"/>
              <a:gd name="connsiteY41" fmla="*/ 90184 h 569251"/>
              <a:gd name="connsiteX42" fmla="*/ 426294 w 608838"/>
              <a:gd name="connsiteY42" fmla="*/ 19525 h 569251"/>
              <a:gd name="connsiteX43" fmla="*/ 377310 w 608838"/>
              <a:gd name="connsiteY43" fmla="*/ 117443 h 569251"/>
              <a:gd name="connsiteX44" fmla="*/ 426099 w 608838"/>
              <a:gd name="connsiteY44" fmla="*/ 208039 h 569251"/>
              <a:gd name="connsiteX45" fmla="*/ 537952 w 608838"/>
              <a:gd name="connsiteY45" fmla="*/ 208039 h 569251"/>
              <a:gd name="connsiteX46" fmla="*/ 586839 w 608838"/>
              <a:gd name="connsiteY46" fmla="*/ 115978 h 569251"/>
              <a:gd name="connsiteX47" fmla="*/ 537756 w 608838"/>
              <a:gd name="connsiteY47" fmla="*/ 19525 h 569251"/>
              <a:gd name="connsiteX48" fmla="*/ 414268 w 608838"/>
              <a:gd name="connsiteY48" fmla="*/ 0 h 569251"/>
              <a:gd name="connsiteX49" fmla="*/ 549783 w 608838"/>
              <a:gd name="connsiteY49" fmla="*/ 0 h 569251"/>
              <a:gd name="connsiteX50" fmla="*/ 608838 w 608838"/>
              <a:gd name="connsiteY50" fmla="*/ 116174 h 569251"/>
              <a:gd name="connsiteX51" fmla="*/ 554965 w 608838"/>
              <a:gd name="connsiteY51" fmla="*/ 217508 h 569251"/>
              <a:gd name="connsiteX52" fmla="*/ 575302 w 608838"/>
              <a:gd name="connsiteY52" fmla="*/ 251384 h 569251"/>
              <a:gd name="connsiteX53" fmla="*/ 558582 w 608838"/>
              <a:gd name="connsiteY53" fmla="*/ 261440 h 569251"/>
              <a:gd name="connsiteX54" fmla="*/ 538245 w 608838"/>
              <a:gd name="connsiteY54" fmla="*/ 227564 h 569251"/>
              <a:gd name="connsiteX55" fmla="*/ 426099 w 608838"/>
              <a:gd name="connsiteY55" fmla="*/ 227564 h 569251"/>
              <a:gd name="connsiteX56" fmla="*/ 377310 w 608838"/>
              <a:gd name="connsiteY56" fmla="*/ 318160 h 569251"/>
              <a:gd name="connsiteX57" fmla="*/ 426294 w 608838"/>
              <a:gd name="connsiteY57" fmla="*/ 416175 h 569251"/>
              <a:gd name="connsiteX58" fmla="*/ 482025 w 608838"/>
              <a:gd name="connsiteY58" fmla="*/ 416175 h 569251"/>
              <a:gd name="connsiteX59" fmla="*/ 482025 w 608838"/>
              <a:gd name="connsiteY59" fmla="*/ 435700 h 569251"/>
              <a:gd name="connsiteX60" fmla="*/ 426001 w 608838"/>
              <a:gd name="connsiteY60" fmla="*/ 435700 h 569251"/>
              <a:gd name="connsiteX61" fmla="*/ 368803 w 608838"/>
              <a:gd name="connsiteY61" fmla="*/ 535863 h 569251"/>
              <a:gd name="connsiteX62" fmla="*/ 249910 w 608838"/>
              <a:gd name="connsiteY62" fmla="*/ 535863 h 569251"/>
              <a:gd name="connsiteX63" fmla="*/ 216471 w 608838"/>
              <a:gd name="connsiteY63" fmla="*/ 569251 h 569251"/>
              <a:gd name="connsiteX64" fmla="*/ 202685 w 608838"/>
              <a:gd name="connsiteY64" fmla="*/ 555486 h 569251"/>
              <a:gd name="connsiteX65" fmla="*/ 233680 w 608838"/>
              <a:gd name="connsiteY65" fmla="*/ 524539 h 569251"/>
              <a:gd name="connsiteX66" fmla="*/ 183033 w 608838"/>
              <a:gd name="connsiteY66" fmla="*/ 435700 h 569251"/>
              <a:gd name="connsiteX67" fmla="*/ 59251 w 608838"/>
              <a:gd name="connsiteY67" fmla="*/ 435700 h 569251"/>
              <a:gd name="connsiteX68" fmla="*/ 0 w 608838"/>
              <a:gd name="connsiteY68" fmla="*/ 320796 h 569251"/>
              <a:gd name="connsiteX69" fmla="*/ 61500 w 608838"/>
              <a:gd name="connsiteY69" fmla="*/ 217899 h 569251"/>
              <a:gd name="connsiteX70" fmla="*/ 41358 w 608838"/>
              <a:gd name="connsiteY70" fmla="*/ 184316 h 569251"/>
              <a:gd name="connsiteX71" fmla="*/ 58175 w 608838"/>
              <a:gd name="connsiteY71" fmla="*/ 174261 h 569251"/>
              <a:gd name="connsiteX72" fmla="*/ 78512 w 608838"/>
              <a:gd name="connsiteY72" fmla="*/ 208039 h 569251"/>
              <a:gd name="connsiteX73" fmla="*/ 182837 w 608838"/>
              <a:gd name="connsiteY73" fmla="*/ 208039 h 569251"/>
              <a:gd name="connsiteX74" fmla="*/ 231333 w 608838"/>
              <a:gd name="connsiteY74" fmla="*/ 118224 h 569251"/>
              <a:gd name="connsiteX75" fmla="*/ 203761 w 608838"/>
              <a:gd name="connsiteY75" fmla="*/ 76831 h 569251"/>
              <a:gd name="connsiteX76" fmla="*/ 219991 w 608838"/>
              <a:gd name="connsiteY76" fmla="*/ 65994 h 569251"/>
              <a:gd name="connsiteX77" fmla="*/ 247955 w 608838"/>
              <a:gd name="connsiteY77" fmla="*/ 107876 h 569251"/>
              <a:gd name="connsiteX78" fmla="*/ 360199 w 608838"/>
              <a:gd name="connsiteY78" fmla="*/ 107876 h 569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08838" h="569251">
                <a:moveTo>
                  <a:pt x="267586" y="362212"/>
                </a:moveTo>
                <a:lnTo>
                  <a:pt x="304490" y="362212"/>
                </a:lnTo>
                <a:lnTo>
                  <a:pt x="304490" y="381713"/>
                </a:lnTo>
                <a:lnTo>
                  <a:pt x="279626" y="381713"/>
                </a:lnTo>
                <a:lnTo>
                  <a:pt x="266900" y="407162"/>
                </a:lnTo>
                <a:lnTo>
                  <a:pt x="249378" y="398387"/>
                </a:lnTo>
                <a:close/>
                <a:moveTo>
                  <a:pt x="248834" y="327825"/>
                </a:moveTo>
                <a:lnTo>
                  <a:pt x="199752" y="425645"/>
                </a:lnTo>
                <a:lnTo>
                  <a:pt x="251475" y="516338"/>
                </a:lnTo>
                <a:lnTo>
                  <a:pt x="357461" y="516338"/>
                </a:lnTo>
                <a:lnTo>
                  <a:pt x="409184" y="425645"/>
                </a:lnTo>
                <a:lnTo>
                  <a:pt x="360199" y="327825"/>
                </a:lnTo>
                <a:close/>
                <a:moveTo>
                  <a:pt x="90034" y="254318"/>
                </a:moveTo>
                <a:lnTo>
                  <a:pt x="127018" y="254318"/>
                </a:lnTo>
                <a:lnTo>
                  <a:pt x="127018" y="273850"/>
                </a:lnTo>
                <a:lnTo>
                  <a:pt x="102166" y="273850"/>
                </a:lnTo>
                <a:lnTo>
                  <a:pt x="89349" y="299339"/>
                </a:lnTo>
                <a:lnTo>
                  <a:pt x="71836" y="290550"/>
                </a:lnTo>
                <a:close/>
                <a:moveTo>
                  <a:pt x="78512" y="227564"/>
                </a:moveTo>
                <a:lnTo>
                  <a:pt x="22390" y="321479"/>
                </a:lnTo>
                <a:lnTo>
                  <a:pt x="71179" y="416175"/>
                </a:lnTo>
                <a:lnTo>
                  <a:pt x="182642" y="416175"/>
                </a:lnTo>
                <a:lnTo>
                  <a:pt x="231724" y="318160"/>
                </a:lnTo>
                <a:lnTo>
                  <a:pt x="182837" y="227564"/>
                </a:lnTo>
                <a:close/>
                <a:moveTo>
                  <a:pt x="275324" y="154115"/>
                </a:moveTo>
                <a:lnTo>
                  <a:pt x="312181" y="154115"/>
                </a:lnTo>
                <a:lnTo>
                  <a:pt x="312181" y="173658"/>
                </a:lnTo>
                <a:lnTo>
                  <a:pt x="287349" y="173658"/>
                </a:lnTo>
                <a:lnTo>
                  <a:pt x="274640" y="199065"/>
                </a:lnTo>
                <a:lnTo>
                  <a:pt x="257140" y="190368"/>
                </a:lnTo>
                <a:close/>
                <a:moveTo>
                  <a:pt x="248541" y="127401"/>
                </a:moveTo>
                <a:lnTo>
                  <a:pt x="199850" y="217801"/>
                </a:lnTo>
                <a:lnTo>
                  <a:pt x="248541" y="308300"/>
                </a:lnTo>
                <a:lnTo>
                  <a:pt x="360395" y="308300"/>
                </a:lnTo>
                <a:lnTo>
                  <a:pt x="409184" y="217801"/>
                </a:lnTo>
                <a:lnTo>
                  <a:pt x="360395" y="127401"/>
                </a:lnTo>
                <a:close/>
                <a:moveTo>
                  <a:pt x="445175" y="53912"/>
                </a:moveTo>
                <a:lnTo>
                  <a:pt x="482032" y="53912"/>
                </a:lnTo>
                <a:lnTo>
                  <a:pt x="482032" y="73413"/>
                </a:lnTo>
                <a:lnTo>
                  <a:pt x="457200" y="73413"/>
                </a:lnTo>
                <a:lnTo>
                  <a:pt x="444491" y="98862"/>
                </a:lnTo>
                <a:lnTo>
                  <a:pt x="426991" y="90184"/>
                </a:lnTo>
                <a:close/>
                <a:moveTo>
                  <a:pt x="426294" y="19525"/>
                </a:moveTo>
                <a:lnTo>
                  <a:pt x="377310" y="117443"/>
                </a:lnTo>
                <a:lnTo>
                  <a:pt x="426099" y="208039"/>
                </a:lnTo>
                <a:lnTo>
                  <a:pt x="537952" y="208039"/>
                </a:lnTo>
                <a:lnTo>
                  <a:pt x="586839" y="115978"/>
                </a:lnTo>
                <a:lnTo>
                  <a:pt x="537756" y="19525"/>
                </a:lnTo>
                <a:close/>
                <a:moveTo>
                  <a:pt x="414268" y="0"/>
                </a:moveTo>
                <a:lnTo>
                  <a:pt x="549783" y="0"/>
                </a:lnTo>
                <a:lnTo>
                  <a:pt x="608838" y="116174"/>
                </a:lnTo>
                <a:lnTo>
                  <a:pt x="554965" y="217508"/>
                </a:lnTo>
                <a:lnTo>
                  <a:pt x="575302" y="251384"/>
                </a:lnTo>
                <a:lnTo>
                  <a:pt x="558582" y="261440"/>
                </a:lnTo>
                <a:lnTo>
                  <a:pt x="538245" y="227564"/>
                </a:lnTo>
                <a:lnTo>
                  <a:pt x="426099" y="227564"/>
                </a:lnTo>
                <a:lnTo>
                  <a:pt x="377310" y="318160"/>
                </a:lnTo>
                <a:lnTo>
                  <a:pt x="426294" y="416175"/>
                </a:lnTo>
                <a:lnTo>
                  <a:pt x="482025" y="416175"/>
                </a:lnTo>
                <a:lnTo>
                  <a:pt x="482025" y="435700"/>
                </a:lnTo>
                <a:lnTo>
                  <a:pt x="426001" y="435700"/>
                </a:lnTo>
                <a:lnTo>
                  <a:pt x="368803" y="535863"/>
                </a:lnTo>
                <a:lnTo>
                  <a:pt x="249910" y="535863"/>
                </a:lnTo>
                <a:lnTo>
                  <a:pt x="216471" y="569251"/>
                </a:lnTo>
                <a:lnTo>
                  <a:pt x="202685" y="555486"/>
                </a:lnTo>
                <a:lnTo>
                  <a:pt x="233680" y="524539"/>
                </a:lnTo>
                <a:lnTo>
                  <a:pt x="183033" y="435700"/>
                </a:lnTo>
                <a:lnTo>
                  <a:pt x="59251" y="435700"/>
                </a:lnTo>
                <a:lnTo>
                  <a:pt x="0" y="320796"/>
                </a:lnTo>
                <a:lnTo>
                  <a:pt x="61500" y="217899"/>
                </a:lnTo>
                <a:lnTo>
                  <a:pt x="41358" y="184316"/>
                </a:lnTo>
                <a:lnTo>
                  <a:pt x="58175" y="174261"/>
                </a:lnTo>
                <a:lnTo>
                  <a:pt x="78512" y="208039"/>
                </a:lnTo>
                <a:lnTo>
                  <a:pt x="182837" y="208039"/>
                </a:lnTo>
                <a:lnTo>
                  <a:pt x="231333" y="118224"/>
                </a:lnTo>
                <a:lnTo>
                  <a:pt x="203761" y="76831"/>
                </a:lnTo>
                <a:lnTo>
                  <a:pt x="219991" y="65994"/>
                </a:lnTo>
                <a:lnTo>
                  <a:pt x="247955" y="107876"/>
                </a:lnTo>
                <a:lnTo>
                  <a:pt x="360199" y="10787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3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4" name="planet-earth_44748">
            <a:extLst>
              <a:ext uri="{FF2B5EF4-FFF2-40B4-BE49-F238E27FC236}">
                <a16:creationId xmlns:a16="http://schemas.microsoft.com/office/drawing/2014/main" id="{2FE95573-37AD-4DFF-AD9C-A69042B7ABF3}"/>
              </a:ext>
            </a:extLst>
          </p:cNvPr>
          <p:cNvSpPr>
            <a:spLocks noChangeAspect="1"/>
          </p:cNvSpPr>
          <p:nvPr/>
        </p:nvSpPr>
        <p:spPr bwMode="auto">
          <a:xfrm rot="17938531">
            <a:off x="203387" y="5531865"/>
            <a:ext cx="923878" cy="863807"/>
          </a:xfrm>
          <a:custGeom>
            <a:avLst/>
            <a:gdLst>
              <a:gd name="connsiteX0" fmla="*/ 267586 w 608838"/>
              <a:gd name="connsiteY0" fmla="*/ 362212 h 569251"/>
              <a:gd name="connsiteX1" fmla="*/ 304490 w 608838"/>
              <a:gd name="connsiteY1" fmla="*/ 362212 h 569251"/>
              <a:gd name="connsiteX2" fmla="*/ 304490 w 608838"/>
              <a:gd name="connsiteY2" fmla="*/ 381713 h 569251"/>
              <a:gd name="connsiteX3" fmla="*/ 279626 w 608838"/>
              <a:gd name="connsiteY3" fmla="*/ 381713 h 569251"/>
              <a:gd name="connsiteX4" fmla="*/ 266900 w 608838"/>
              <a:gd name="connsiteY4" fmla="*/ 407162 h 569251"/>
              <a:gd name="connsiteX5" fmla="*/ 249378 w 608838"/>
              <a:gd name="connsiteY5" fmla="*/ 398387 h 569251"/>
              <a:gd name="connsiteX6" fmla="*/ 248834 w 608838"/>
              <a:gd name="connsiteY6" fmla="*/ 327825 h 569251"/>
              <a:gd name="connsiteX7" fmla="*/ 199752 w 608838"/>
              <a:gd name="connsiteY7" fmla="*/ 425645 h 569251"/>
              <a:gd name="connsiteX8" fmla="*/ 251475 w 608838"/>
              <a:gd name="connsiteY8" fmla="*/ 516338 h 569251"/>
              <a:gd name="connsiteX9" fmla="*/ 357461 w 608838"/>
              <a:gd name="connsiteY9" fmla="*/ 516338 h 569251"/>
              <a:gd name="connsiteX10" fmla="*/ 409184 w 608838"/>
              <a:gd name="connsiteY10" fmla="*/ 425645 h 569251"/>
              <a:gd name="connsiteX11" fmla="*/ 360199 w 608838"/>
              <a:gd name="connsiteY11" fmla="*/ 327825 h 569251"/>
              <a:gd name="connsiteX12" fmla="*/ 90034 w 608838"/>
              <a:gd name="connsiteY12" fmla="*/ 254318 h 569251"/>
              <a:gd name="connsiteX13" fmla="*/ 127018 w 608838"/>
              <a:gd name="connsiteY13" fmla="*/ 254318 h 569251"/>
              <a:gd name="connsiteX14" fmla="*/ 127018 w 608838"/>
              <a:gd name="connsiteY14" fmla="*/ 273850 h 569251"/>
              <a:gd name="connsiteX15" fmla="*/ 102166 w 608838"/>
              <a:gd name="connsiteY15" fmla="*/ 273850 h 569251"/>
              <a:gd name="connsiteX16" fmla="*/ 89349 w 608838"/>
              <a:gd name="connsiteY16" fmla="*/ 299339 h 569251"/>
              <a:gd name="connsiteX17" fmla="*/ 71836 w 608838"/>
              <a:gd name="connsiteY17" fmla="*/ 290550 h 569251"/>
              <a:gd name="connsiteX18" fmla="*/ 78512 w 608838"/>
              <a:gd name="connsiteY18" fmla="*/ 227564 h 569251"/>
              <a:gd name="connsiteX19" fmla="*/ 22390 w 608838"/>
              <a:gd name="connsiteY19" fmla="*/ 321479 h 569251"/>
              <a:gd name="connsiteX20" fmla="*/ 71179 w 608838"/>
              <a:gd name="connsiteY20" fmla="*/ 416175 h 569251"/>
              <a:gd name="connsiteX21" fmla="*/ 182642 w 608838"/>
              <a:gd name="connsiteY21" fmla="*/ 416175 h 569251"/>
              <a:gd name="connsiteX22" fmla="*/ 231724 w 608838"/>
              <a:gd name="connsiteY22" fmla="*/ 318160 h 569251"/>
              <a:gd name="connsiteX23" fmla="*/ 182837 w 608838"/>
              <a:gd name="connsiteY23" fmla="*/ 227564 h 569251"/>
              <a:gd name="connsiteX24" fmla="*/ 275324 w 608838"/>
              <a:gd name="connsiteY24" fmla="*/ 154115 h 569251"/>
              <a:gd name="connsiteX25" fmla="*/ 312181 w 608838"/>
              <a:gd name="connsiteY25" fmla="*/ 154115 h 569251"/>
              <a:gd name="connsiteX26" fmla="*/ 312181 w 608838"/>
              <a:gd name="connsiteY26" fmla="*/ 173658 h 569251"/>
              <a:gd name="connsiteX27" fmla="*/ 287349 w 608838"/>
              <a:gd name="connsiteY27" fmla="*/ 173658 h 569251"/>
              <a:gd name="connsiteX28" fmla="*/ 274640 w 608838"/>
              <a:gd name="connsiteY28" fmla="*/ 199065 h 569251"/>
              <a:gd name="connsiteX29" fmla="*/ 257140 w 608838"/>
              <a:gd name="connsiteY29" fmla="*/ 190368 h 569251"/>
              <a:gd name="connsiteX30" fmla="*/ 248541 w 608838"/>
              <a:gd name="connsiteY30" fmla="*/ 127401 h 569251"/>
              <a:gd name="connsiteX31" fmla="*/ 199850 w 608838"/>
              <a:gd name="connsiteY31" fmla="*/ 217801 h 569251"/>
              <a:gd name="connsiteX32" fmla="*/ 248541 w 608838"/>
              <a:gd name="connsiteY32" fmla="*/ 308300 h 569251"/>
              <a:gd name="connsiteX33" fmla="*/ 360395 w 608838"/>
              <a:gd name="connsiteY33" fmla="*/ 308300 h 569251"/>
              <a:gd name="connsiteX34" fmla="*/ 409184 w 608838"/>
              <a:gd name="connsiteY34" fmla="*/ 217801 h 569251"/>
              <a:gd name="connsiteX35" fmla="*/ 360395 w 608838"/>
              <a:gd name="connsiteY35" fmla="*/ 127401 h 569251"/>
              <a:gd name="connsiteX36" fmla="*/ 445175 w 608838"/>
              <a:gd name="connsiteY36" fmla="*/ 53912 h 569251"/>
              <a:gd name="connsiteX37" fmla="*/ 482032 w 608838"/>
              <a:gd name="connsiteY37" fmla="*/ 53912 h 569251"/>
              <a:gd name="connsiteX38" fmla="*/ 482032 w 608838"/>
              <a:gd name="connsiteY38" fmla="*/ 73413 h 569251"/>
              <a:gd name="connsiteX39" fmla="*/ 457200 w 608838"/>
              <a:gd name="connsiteY39" fmla="*/ 73413 h 569251"/>
              <a:gd name="connsiteX40" fmla="*/ 444491 w 608838"/>
              <a:gd name="connsiteY40" fmla="*/ 98862 h 569251"/>
              <a:gd name="connsiteX41" fmla="*/ 426991 w 608838"/>
              <a:gd name="connsiteY41" fmla="*/ 90184 h 569251"/>
              <a:gd name="connsiteX42" fmla="*/ 426294 w 608838"/>
              <a:gd name="connsiteY42" fmla="*/ 19525 h 569251"/>
              <a:gd name="connsiteX43" fmla="*/ 377310 w 608838"/>
              <a:gd name="connsiteY43" fmla="*/ 117443 h 569251"/>
              <a:gd name="connsiteX44" fmla="*/ 426099 w 608838"/>
              <a:gd name="connsiteY44" fmla="*/ 208039 h 569251"/>
              <a:gd name="connsiteX45" fmla="*/ 537952 w 608838"/>
              <a:gd name="connsiteY45" fmla="*/ 208039 h 569251"/>
              <a:gd name="connsiteX46" fmla="*/ 586839 w 608838"/>
              <a:gd name="connsiteY46" fmla="*/ 115978 h 569251"/>
              <a:gd name="connsiteX47" fmla="*/ 537756 w 608838"/>
              <a:gd name="connsiteY47" fmla="*/ 19525 h 569251"/>
              <a:gd name="connsiteX48" fmla="*/ 414268 w 608838"/>
              <a:gd name="connsiteY48" fmla="*/ 0 h 569251"/>
              <a:gd name="connsiteX49" fmla="*/ 549783 w 608838"/>
              <a:gd name="connsiteY49" fmla="*/ 0 h 569251"/>
              <a:gd name="connsiteX50" fmla="*/ 608838 w 608838"/>
              <a:gd name="connsiteY50" fmla="*/ 116174 h 569251"/>
              <a:gd name="connsiteX51" fmla="*/ 554965 w 608838"/>
              <a:gd name="connsiteY51" fmla="*/ 217508 h 569251"/>
              <a:gd name="connsiteX52" fmla="*/ 575302 w 608838"/>
              <a:gd name="connsiteY52" fmla="*/ 251384 h 569251"/>
              <a:gd name="connsiteX53" fmla="*/ 558582 w 608838"/>
              <a:gd name="connsiteY53" fmla="*/ 261440 h 569251"/>
              <a:gd name="connsiteX54" fmla="*/ 538245 w 608838"/>
              <a:gd name="connsiteY54" fmla="*/ 227564 h 569251"/>
              <a:gd name="connsiteX55" fmla="*/ 426099 w 608838"/>
              <a:gd name="connsiteY55" fmla="*/ 227564 h 569251"/>
              <a:gd name="connsiteX56" fmla="*/ 377310 w 608838"/>
              <a:gd name="connsiteY56" fmla="*/ 318160 h 569251"/>
              <a:gd name="connsiteX57" fmla="*/ 426294 w 608838"/>
              <a:gd name="connsiteY57" fmla="*/ 416175 h 569251"/>
              <a:gd name="connsiteX58" fmla="*/ 482025 w 608838"/>
              <a:gd name="connsiteY58" fmla="*/ 416175 h 569251"/>
              <a:gd name="connsiteX59" fmla="*/ 482025 w 608838"/>
              <a:gd name="connsiteY59" fmla="*/ 435700 h 569251"/>
              <a:gd name="connsiteX60" fmla="*/ 426001 w 608838"/>
              <a:gd name="connsiteY60" fmla="*/ 435700 h 569251"/>
              <a:gd name="connsiteX61" fmla="*/ 368803 w 608838"/>
              <a:gd name="connsiteY61" fmla="*/ 535863 h 569251"/>
              <a:gd name="connsiteX62" fmla="*/ 249910 w 608838"/>
              <a:gd name="connsiteY62" fmla="*/ 535863 h 569251"/>
              <a:gd name="connsiteX63" fmla="*/ 216471 w 608838"/>
              <a:gd name="connsiteY63" fmla="*/ 569251 h 569251"/>
              <a:gd name="connsiteX64" fmla="*/ 202685 w 608838"/>
              <a:gd name="connsiteY64" fmla="*/ 555486 h 569251"/>
              <a:gd name="connsiteX65" fmla="*/ 233680 w 608838"/>
              <a:gd name="connsiteY65" fmla="*/ 524539 h 569251"/>
              <a:gd name="connsiteX66" fmla="*/ 183033 w 608838"/>
              <a:gd name="connsiteY66" fmla="*/ 435700 h 569251"/>
              <a:gd name="connsiteX67" fmla="*/ 59251 w 608838"/>
              <a:gd name="connsiteY67" fmla="*/ 435700 h 569251"/>
              <a:gd name="connsiteX68" fmla="*/ 0 w 608838"/>
              <a:gd name="connsiteY68" fmla="*/ 320796 h 569251"/>
              <a:gd name="connsiteX69" fmla="*/ 61500 w 608838"/>
              <a:gd name="connsiteY69" fmla="*/ 217899 h 569251"/>
              <a:gd name="connsiteX70" fmla="*/ 41358 w 608838"/>
              <a:gd name="connsiteY70" fmla="*/ 184316 h 569251"/>
              <a:gd name="connsiteX71" fmla="*/ 58175 w 608838"/>
              <a:gd name="connsiteY71" fmla="*/ 174261 h 569251"/>
              <a:gd name="connsiteX72" fmla="*/ 78512 w 608838"/>
              <a:gd name="connsiteY72" fmla="*/ 208039 h 569251"/>
              <a:gd name="connsiteX73" fmla="*/ 182837 w 608838"/>
              <a:gd name="connsiteY73" fmla="*/ 208039 h 569251"/>
              <a:gd name="connsiteX74" fmla="*/ 231333 w 608838"/>
              <a:gd name="connsiteY74" fmla="*/ 118224 h 569251"/>
              <a:gd name="connsiteX75" fmla="*/ 203761 w 608838"/>
              <a:gd name="connsiteY75" fmla="*/ 76831 h 569251"/>
              <a:gd name="connsiteX76" fmla="*/ 219991 w 608838"/>
              <a:gd name="connsiteY76" fmla="*/ 65994 h 569251"/>
              <a:gd name="connsiteX77" fmla="*/ 247955 w 608838"/>
              <a:gd name="connsiteY77" fmla="*/ 107876 h 569251"/>
              <a:gd name="connsiteX78" fmla="*/ 360199 w 608838"/>
              <a:gd name="connsiteY78" fmla="*/ 107876 h 569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08838" h="569251">
                <a:moveTo>
                  <a:pt x="267586" y="362212"/>
                </a:moveTo>
                <a:lnTo>
                  <a:pt x="304490" y="362212"/>
                </a:lnTo>
                <a:lnTo>
                  <a:pt x="304490" y="381713"/>
                </a:lnTo>
                <a:lnTo>
                  <a:pt x="279626" y="381713"/>
                </a:lnTo>
                <a:lnTo>
                  <a:pt x="266900" y="407162"/>
                </a:lnTo>
                <a:lnTo>
                  <a:pt x="249378" y="398387"/>
                </a:lnTo>
                <a:close/>
                <a:moveTo>
                  <a:pt x="248834" y="327825"/>
                </a:moveTo>
                <a:lnTo>
                  <a:pt x="199752" y="425645"/>
                </a:lnTo>
                <a:lnTo>
                  <a:pt x="251475" y="516338"/>
                </a:lnTo>
                <a:lnTo>
                  <a:pt x="357461" y="516338"/>
                </a:lnTo>
                <a:lnTo>
                  <a:pt x="409184" y="425645"/>
                </a:lnTo>
                <a:lnTo>
                  <a:pt x="360199" y="327825"/>
                </a:lnTo>
                <a:close/>
                <a:moveTo>
                  <a:pt x="90034" y="254318"/>
                </a:moveTo>
                <a:lnTo>
                  <a:pt x="127018" y="254318"/>
                </a:lnTo>
                <a:lnTo>
                  <a:pt x="127018" y="273850"/>
                </a:lnTo>
                <a:lnTo>
                  <a:pt x="102166" y="273850"/>
                </a:lnTo>
                <a:lnTo>
                  <a:pt x="89349" y="299339"/>
                </a:lnTo>
                <a:lnTo>
                  <a:pt x="71836" y="290550"/>
                </a:lnTo>
                <a:close/>
                <a:moveTo>
                  <a:pt x="78512" y="227564"/>
                </a:moveTo>
                <a:lnTo>
                  <a:pt x="22390" y="321479"/>
                </a:lnTo>
                <a:lnTo>
                  <a:pt x="71179" y="416175"/>
                </a:lnTo>
                <a:lnTo>
                  <a:pt x="182642" y="416175"/>
                </a:lnTo>
                <a:lnTo>
                  <a:pt x="231724" y="318160"/>
                </a:lnTo>
                <a:lnTo>
                  <a:pt x="182837" y="227564"/>
                </a:lnTo>
                <a:close/>
                <a:moveTo>
                  <a:pt x="275324" y="154115"/>
                </a:moveTo>
                <a:lnTo>
                  <a:pt x="312181" y="154115"/>
                </a:lnTo>
                <a:lnTo>
                  <a:pt x="312181" y="173658"/>
                </a:lnTo>
                <a:lnTo>
                  <a:pt x="287349" y="173658"/>
                </a:lnTo>
                <a:lnTo>
                  <a:pt x="274640" y="199065"/>
                </a:lnTo>
                <a:lnTo>
                  <a:pt x="257140" y="190368"/>
                </a:lnTo>
                <a:close/>
                <a:moveTo>
                  <a:pt x="248541" y="127401"/>
                </a:moveTo>
                <a:lnTo>
                  <a:pt x="199850" y="217801"/>
                </a:lnTo>
                <a:lnTo>
                  <a:pt x="248541" y="308300"/>
                </a:lnTo>
                <a:lnTo>
                  <a:pt x="360395" y="308300"/>
                </a:lnTo>
                <a:lnTo>
                  <a:pt x="409184" y="217801"/>
                </a:lnTo>
                <a:lnTo>
                  <a:pt x="360395" y="127401"/>
                </a:lnTo>
                <a:close/>
                <a:moveTo>
                  <a:pt x="445175" y="53912"/>
                </a:moveTo>
                <a:lnTo>
                  <a:pt x="482032" y="53912"/>
                </a:lnTo>
                <a:lnTo>
                  <a:pt x="482032" y="73413"/>
                </a:lnTo>
                <a:lnTo>
                  <a:pt x="457200" y="73413"/>
                </a:lnTo>
                <a:lnTo>
                  <a:pt x="444491" y="98862"/>
                </a:lnTo>
                <a:lnTo>
                  <a:pt x="426991" y="90184"/>
                </a:lnTo>
                <a:close/>
                <a:moveTo>
                  <a:pt x="426294" y="19525"/>
                </a:moveTo>
                <a:lnTo>
                  <a:pt x="377310" y="117443"/>
                </a:lnTo>
                <a:lnTo>
                  <a:pt x="426099" y="208039"/>
                </a:lnTo>
                <a:lnTo>
                  <a:pt x="537952" y="208039"/>
                </a:lnTo>
                <a:lnTo>
                  <a:pt x="586839" y="115978"/>
                </a:lnTo>
                <a:lnTo>
                  <a:pt x="537756" y="19525"/>
                </a:lnTo>
                <a:close/>
                <a:moveTo>
                  <a:pt x="414268" y="0"/>
                </a:moveTo>
                <a:lnTo>
                  <a:pt x="549783" y="0"/>
                </a:lnTo>
                <a:lnTo>
                  <a:pt x="608838" y="116174"/>
                </a:lnTo>
                <a:lnTo>
                  <a:pt x="554965" y="217508"/>
                </a:lnTo>
                <a:lnTo>
                  <a:pt x="575302" y="251384"/>
                </a:lnTo>
                <a:lnTo>
                  <a:pt x="558582" y="261440"/>
                </a:lnTo>
                <a:lnTo>
                  <a:pt x="538245" y="227564"/>
                </a:lnTo>
                <a:lnTo>
                  <a:pt x="426099" y="227564"/>
                </a:lnTo>
                <a:lnTo>
                  <a:pt x="377310" y="318160"/>
                </a:lnTo>
                <a:lnTo>
                  <a:pt x="426294" y="416175"/>
                </a:lnTo>
                <a:lnTo>
                  <a:pt x="482025" y="416175"/>
                </a:lnTo>
                <a:lnTo>
                  <a:pt x="482025" y="435700"/>
                </a:lnTo>
                <a:lnTo>
                  <a:pt x="426001" y="435700"/>
                </a:lnTo>
                <a:lnTo>
                  <a:pt x="368803" y="535863"/>
                </a:lnTo>
                <a:lnTo>
                  <a:pt x="249910" y="535863"/>
                </a:lnTo>
                <a:lnTo>
                  <a:pt x="216471" y="569251"/>
                </a:lnTo>
                <a:lnTo>
                  <a:pt x="202685" y="555486"/>
                </a:lnTo>
                <a:lnTo>
                  <a:pt x="233680" y="524539"/>
                </a:lnTo>
                <a:lnTo>
                  <a:pt x="183033" y="435700"/>
                </a:lnTo>
                <a:lnTo>
                  <a:pt x="59251" y="435700"/>
                </a:lnTo>
                <a:lnTo>
                  <a:pt x="0" y="320796"/>
                </a:lnTo>
                <a:lnTo>
                  <a:pt x="61500" y="217899"/>
                </a:lnTo>
                <a:lnTo>
                  <a:pt x="41358" y="184316"/>
                </a:lnTo>
                <a:lnTo>
                  <a:pt x="58175" y="174261"/>
                </a:lnTo>
                <a:lnTo>
                  <a:pt x="78512" y="208039"/>
                </a:lnTo>
                <a:lnTo>
                  <a:pt x="182837" y="208039"/>
                </a:lnTo>
                <a:lnTo>
                  <a:pt x="231333" y="118224"/>
                </a:lnTo>
                <a:lnTo>
                  <a:pt x="203761" y="76831"/>
                </a:lnTo>
                <a:lnTo>
                  <a:pt x="219991" y="65994"/>
                </a:lnTo>
                <a:lnTo>
                  <a:pt x="247955" y="107876"/>
                </a:lnTo>
                <a:lnTo>
                  <a:pt x="360199" y="10787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3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93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>
            <a:extLst>
              <a:ext uri="{FF2B5EF4-FFF2-40B4-BE49-F238E27FC236}">
                <a16:creationId xmlns:a16="http://schemas.microsoft.com/office/drawing/2014/main" id="{6815F77A-FAB3-4A8F-9105-7DD93AF919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4132" y="2968020"/>
            <a:ext cx="10036355" cy="286232"/>
          </a:xfrm>
        </p:spPr>
        <p:txBody>
          <a:bodyPr/>
          <a:lstStyle/>
          <a:p>
            <a:r>
              <a:rPr lang="en-US" altLang="zh-CN" dirty="0"/>
              <a:t>The Engineering &amp;technical College Of Chengdu University Of Technology 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42FABB0-93E7-4447-BD7C-F1CE963C6B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学院毕业答辩</a:t>
            </a:r>
            <a:r>
              <a:rPr lang="en-US" altLang="zh-CN" dirty="0"/>
              <a:t>PPT</a:t>
            </a:r>
            <a:r>
              <a:rPr lang="zh-CN" altLang="en-US" dirty="0"/>
              <a:t>模板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91A2173-960F-4603-AAF2-43203CB072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答辩人：</a:t>
            </a:r>
            <a:r>
              <a:rPr lang="en-US" altLang="zh-CN" dirty="0"/>
              <a:t>CHERRY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EFC95FB-5ED3-4486-8B53-B79C402DC4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时间：</a:t>
            </a:r>
            <a:r>
              <a:rPr lang="en-US" altLang="zh-CN" dirty="0"/>
              <a:t>2019</a:t>
            </a:r>
            <a:r>
              <a:rPr lang="zh-CN" altLang="en-US" dirty="0"/>
              <a:t>年</a:t>
            </a:r>
            <a:r>
              <a:rPr lang="en-US" altLang="zh-CN" dirty="0"/>
              <a:t>5</a:t>
            </a:r>
            <a:r>
              <a:rPr lang="zh-CN" altLang="en-US" dirty="0"/>
              <a:t>月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E5BEBE1B-8131-4707-B72F-8FD5CF93D2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指导老师：陈老师</a:t>
            </a:r>
          </a:p>
        </p:txBody>
      </p:sp>
    </p:spTree>
    <p:extLst>
      <p:ext uri="{BB962C8B-B14F-4D97-AF65-F5344CB8AC3E}">
        <p14:creationId xmlns:p14="http://schemas.microsoft.com/office/powerpoint/2010/main" val="2779896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弧形 11">
            <a:extLst>
              <a:ext uri="{FF2B5EF4-FFF2-40B4-BE49-F238E27FC236}">
                <a16:creationId xmlns:a16="http://schemas.microsoft.com/office/drawing/2014/main" id="{EB616603-C113-4F74-8B35-B6366BAE0A27}"/>
              </a:ext>
            </a:extLst>
          </p:cNvPr>
          <p:cNvSpPr/>
          <p:nvPr/>
        </p:nvSpPr>
        <p:spPr>
          <a:xfrm rot="1018233">
            <a:off x="6255793" y="871070"/>
            <a:ext cx="5526192" cy="5526194"/>
          </a:xfrm>
          <a:prstGeom prst="arc">
            <a:avLst>
              <a:gd name="adj1" fmla="val 10781479"/>
              <a:gd name="adj2" fmla="val 1829529"/>
            </a:avLst>
          </a:prstGeom>
          <a:noFill/>
          <a:ln w="9525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">
                  <a:schemeClr val="accent1"/>
                </a:gs>
                <a:gs pos="100000">
                  <a:srgbClr val="26479D">
                    <a:alpha val="0"/>
                  </a:srgbClr>
                </a:gs>
                <a:gs pos="90000">
                  <a:schemeClr val="accent1">
                    <a:lumMod val="7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弧形 12">
            <a:extLst>
              <a:ext uri="{FF2B5EF4-FFF2-40B4-BE49-F238E27FC236}">
                <a16:creationId xmlns:a16="http://schemas.microsoft.com/office/drawing/2014/main" id="{2377C5A3-3005-485F-B839-BE25282AF3EA}"/>
              </a:ext>
            </a:extLst>
          </p:cNvPr>
          <p:cNvSpPr/>
          <p:nvPr/>
        </p:nvSpPr>
        <p:spPr>
          <a:xfrm rot="1355774" flipV="1">
            <a:off x="6253806" y="869811"/>
            <a:ext cx="5526192" cy="5526194"/>
          </a:xfrm>
          <a:prstGeom prst="arc">
            <a:avLst>
              <a:gd name="adj1" fmla="val 11963588"/>
              <a:gd name="adj2" fmla="val 1372110"/>
            </a:avLst>
          </a:prstGeom>
          <a:noFill/>
          <a:ln w="9525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">
                  <a:schemeClr val="accent1"/>
                </a:gs>
                <a:gs pos="100000">
                  <a:srgbClr val="26479D">
                    <a:alpha val="0"/>
                  </a:srgbClr>
                </a:gs>
                <a:gs pos="90000">
                  <a:schemeClr val="accent1">
                    <a:lumMod val="7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F31DED5B-6E4D-4F55-A4D0-8E47B1EBAF0E}"/>
              </a:ext>
            </a:extLst>
          </p:cNvPr>
          <p:cNvSpPr/>
          <p:nvPr/>
        </p:nvSpPr>
        <p:spPr>
          <a:xfrm>
            <a:off x="6519333" y="1105058"/>
            <a:ext cx="5006752" cy="500675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F10AB0CC-0C35-4E97-B82F-47FE45B0E5DE}"/>
              </a:ext>
            </a:extLst>
          </p:cNvPr>
          <p:cNvSpPr/>
          <p:nvPr/>
        </p:nvSpPr>
        <p:spPr>
          <a:xfrm>
            <a:off x="6815667" y="1402292"/>
            <a:ext cx="4408860" cy="4408862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F19649-FB9F-44F9-8754-5F7E1CC9A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713" y="749301"/>
            <a:ext cx="2887324" cy="5689600"/>
          </a:xfrm>
          <a:prstGeom prst="rect">
            <a:avLst/>
          </a:prstGeom>
          <a:noFill/>
          <a:ln w="19050">
            <a:noFill/>
          </a:ln>
          <a:effectLst>
            <a:outerShdw blurRad="190500" sx="101000" sy="101000" algn="ctr" rotWithShape="0">
              <a:schemeClr val="tx1">
                <a:lumMod val="85000"/>
                <a:lumOff val="15000"/>
                <a:alpha val="35000"/>
              </a:schemeClr>
            </a:outerShdw>
          </a:effectLst>
        </p:spPr>
      </p:pic>
      <p:pic>
        <p:nvPicPr>
          <p:cNvPr id="27" name="图片占位符 26">
            <a:extLst>
              <a:ext uri="{FF2B5EF4-FFF2-40B4-BE49-F238E27FC236}">
                <a16:creationId xmlns:a16="http://schemas.microsoft.com/office/drawing/2014/main" id="{4EDEE22B-3788-4F0F-9408-D80DC5E616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" b="14933"/>
          <a:stretch/>
        </p:blipFill>
        <p:spPr>
          <a:xfrm>
            <a:off x="7703299" y="1350549"/>
            <a:ext cx="2610155" cy="4384992"/>
          </a:xfr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758524F-710C-4140-AC3C-2FBB81E75F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或者一对观点陈述</a:t>
            </a:r>
            <a:endParaRPr lang="en-US" altLang="zh-CN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C846CF0-3836-493E-9BE0-4028F5FFE798}"/>
              </a:ext>
            </a:extLst>
          </p:cNvPr>
          <p:cNvSpPr txBox="1"/>
          <p:nvPr/>
        </p:nvSpPr>
        <p:spPr>
          <a:xfrm>
            <a:off x="564833" y="904811"/>
            <a:ext cx="5531167" cy="1893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学院融媒体中心</a:t>
            </a:r>
            <a:endParaRPr lang="en-US" altLang="zh-CN" sz="32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6AA0616-B3EA-4DC5-916D-D48B192896A9}"/>
              </a:ext>
            </a:extLst>
          </p:cNvPr>
          <p:cNvSpPr txBox="1"/>
          <p:nvPr/>
        </p:nvSpPr>
        <p:spPr>
          <a:xfrm>
            <a:off x="564833" y="3524224"/>
            <a:ext cx="5531167" cy="1893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双微平台</a:t>
            </a:r>
            <a:endParaRPr lang="en-US" altLang="zh-CN" sz="32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609E8B2C-FA33-42DA-9AD4-415010A07F7E}"/>
              </a:ext>
            </a:extLst>
          </p:cNvPr>
          <p:cNvCxnSpPr/>
          <p:nvPr/>
        </p:nvCxnSpPr>
        <p:spPr>
          <a:xfrm>
            <a:off x="658813" y="3219040"/>
            <a:ext cx="456917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B77C9D3D-79DE-43AE-B7C8-D8BC513F6B78}"/>
              </a:ext>
            </a:extLst>
          </p:cNvPr>
          <p:cNvSpPr txBox="1"/>
          <p:nvPr/>
        </p:nvSpPr>
        <p:spPr>
          <a:xfrm>
            <a:off x="658813" y="6025416"/>
            <a:ext cx="4569170" cy="413485"/>
          </a:xfrm>
          <a:prstGeom prst="roundRect">
            <a:avLst>
              <a:gd name="adj" fmla="val 45905"/>
            </a:avLst>
          </a:prstGeom>
          <a:solidFill>
            <a:schemeClr val="accent1">
              <a:alpha val="90000"/>
            </a:schemeClr>
          </a:solidFill>
        </p:spPr>
        <p:txBody>
          <a:bodyPr wrap="square" tIns="0" bIns="0" rtlCol="0" anchor="t" anchorCtr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+mj-ea"/>
                <a:ea typeface="+mj-ea"/>
              </a:rPr>
              <a:t>关键词：</a:t>
            </a: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组宣科  宣传  资讯  传播  服务</a:t>
            </a:r>
            <a:endParaRPr lang="en-US" altLang="zh-CN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A2645BBA-C378-4C8D-B964-6FC7F70CAF87}"/>
              </a:ext>
            </a:extLst>
          </p:cNvPr>
          <p:cNvCxnSpPr/>
          <p:nvPr/>
        </p:nvCxnSpPr>
        <p:spPr>
          <a:xfrm>
            <a:off x="658813" y="5860144"/>
            <a:ext cx="456917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椭圆 27">
            <a:extLst>
              <a:ext uri="{FF2B5EF4-FFF2-40B4-BE49-F238E27FC236}">
                <a16:creationId xmlns:a16="http://schemas.microsoft.com/office/drawing/2014/main" id="{2D0FF415-3E94-4A69-85E2-A01CF98883EE}"/>
              </a:ext>
            </a:extLst>
          </p:cNvPr>
          <p:cNvSpPr/>
          <p:nvPr/>
        </p:nvSpPr>
        <p:spPr>
          <a:xfrm>
            <a:off x="6337048" y="2747705"/>
            <a:ext cx="101916" cy="101916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+mj-ea"/>
              <a:ea typeface="+mj-ea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2568B64B-0A2F-4784-A532-986A1D3BC54F}"/>
              </a:ext>
            </a:extLst>
          </p:cNvPr>
          <p:cNvSpPr/>
          <p:nvPr/>
        </p:nvSpPr>
        <p:spPr>
          <a:xfrm>
            <a:off x="6214714" y="3441129"/>
            <a:ext cx="101916" cy="101916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45318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>
            <a:extLst>
              <a:ext uri="{FF2B5EF4-FFF2-40B4-BE49-F238E27FC236}">
                <a16:creationId xmlns:a16="http://schemas.microsoft.com/office/drawing/2014/main" id="{A13F2753-6F47-4A60-A80D-604C9EE199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8" r="31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5D2E1EA0-F034-4D00-A96E-0DDC24B1EA4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000" dirty="0">
              <a:latin typeface="+mj-ea"/>
              <a:ea typeface="+mj-ea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B812A50-8B39-4B8C-AE59-014DF9644E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CN" altLang="en-US" dirty="0"/>
              <a:t>或者一对观点陈述</a:t>
            </a:r>
            <a:endParaRPr lang="en-US" altLang="zh-CN" dirty="0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D60AA03E-59C5-4928-84AD-08FCDD5CD087}"/>
              </a:ext>
            </a:extLst>
          </p:cNvPr>
          <p:cNvSpPr/>
          <p:nvPr/>
        </p:nvSpPr>
        <p:spPr>
          <a:xfrm>
            <a:off x="3991376" y="2279650"/>
            <a:ext cx="2298700" cy="22987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100000"/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01</a:t>
            </a:r>
          </a:p>
          <a:p>
            <a:pPr algn="ctr"/>
            <a:r>
              <a:rPr lang="zh-CN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沫若湖畔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D4D85FE0-7894-489A-8863-E87CE70EDDC6}"/>
              </a:ext>
            </a:extLst>
          </p:cNvPr>
          <p:cNvSpPr/>
          <p:nvPr/>
        </p:nvSpPr>
        <p:spPr>
          <a:xfrm>
            <a:off x="5903996" y="2279650"/>
            <a:ext cx="2298700" cy="22987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100000"/>
                  <a:alpha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02</a:t>
            </a:r>
          </a:p>
          <a:p>
            <a:pPr algn="ctr"/>
            <a:r>
              <a:rPr lang="zh-CN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孵化园</a:t>
            </a:r>
          </a:p>
        </p:txBody>
      </p:sp>
      <p:sp>
        <p:nvSpPr>
          <p:cNvPr id="5" name="弧形 4">
            <a:extLst>
              <a:ext uri="{FF2B5EF4-FFF2-40B4-BE49-F238E27FC236}">
                <a16:creationId xmlns:a16="http://schemas.microsoft.com/office/drawing/2014/main" id="{032FE347-A86B-4A72-BECD-0D3E3296E3BF}"/>
              </a:ext>
            </a:extLst>
          </p:cNvPr>
          <p:cNvSpPr/>
          <p:nvPr/>
        </p:nvSpPr>
        <p:spPr>
          <a:xfrm>
            <a:off x="3301862" y="1309036"/>
            <a:ext cx="4239928" cy="4239928"/>
          </a:xfrm>
          <a:prstGeom prst="arc">
            <a:avLst>
              <a:gd name="adj1" fmla="val 5372329"/>
              <a:gd name="adj2" fmla="val 16243704"/>
            </a:avLst>
          </a:prstGeom>
          <a:noFill/>
          <a:ln w="12700">
            <a:gradFill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lumMod val="10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弧形 5">
            <a:extLst>
              <a:ext uri="{FF2B5EF4-FFF2-40B4-BE49-F238E27FC236}">
                <a16:creationId xmlns:a16="http://schemas.microsoft.com/office/drawing/2014/main" id="{8C09F216-EE9D-43E5-BF8D-E48F2C2D3A5D}"/>
              </a:ext>
            </a:extLst>
          </p:cNvPr>
          <p:cNvSpPr/>
          <p:nvPr/>
        </p:nvSpPr>
        <p:spPr>
          <a:xfrm>
            <a:off x="4650859" y="1309036"/>
            <a:ext cx="4239928" cy="4239928"/>
          </a:xfrm>
          <a:prstGeom prst="arc">
            <a:avLst>
              <a:gd name="adj1" fmla="val 16172201"/>
              <a:gd name="adj2" fmla="val 5421379"/>
            </a:avLst>
          </a:prstGeom>
          <a:noFill/>
          <a:ln w="12700">
            <a:gradFill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lumMod val="10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044B46DB-934A-4B98-8D0E-FC5764D6652B}"/>
              </a:ext>
            </a:extLst>
          </p:cNvPr>
          <p:cNvSpPr/>
          <p:nvPr/>
        </p:nvSpPr>
        <p:spPr>
          <a:xfrm>
            <a:off x="1092332" y="1403884"/>
            <a:ext cx="2554287" cy="596900"/>
          </a:xfrm>
          <a:prstGeom prst="roundRect">
            <a:avLst>
              <a:gd name="adj" fmla="val 50000"/>
            </a:avLst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+mj-ea"/>
                <a:ea typeface="+mj-ea"/>
              </a:rPr>
              <a:t>输入正文内容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11662A43-7845-404B-ABD1-A2B00BB69FA6}"/>
              </a:ext>
            </a:extLst>
          </p:cNvPr>
          <p:cNvSpPr/>
          <p:nvPr/>
        </p:nvSpPr>
        <p:spPr>
          <a:xfrm>
            <a:off x="659461" y="2548501"/>
            <a:ext cx="2554287" cy="596900"/>
          </a:xfrm>
          <a:prstGeom prst="roundRect">
            <a:avLst>
              <a:gd name="adj" fmla="val 50000"/>
            </a:avLst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+mj-ea"/>
              </a:rPr>
              <a:t>输入正文内容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B4CC324E-3774-46C5-8AEF-B2D4286823CA}"/>
              </a:ext>
            </a:extLst>
          </p:cNvPr>
          <p:cNvSpPr/>
          <p:nvPr/>
        </p:nvSpPr>
        <p:spPr>
          <a:xfrm>
            <a:off x="659461" y="3693119"/>
            <a:ext cx="2554287" cy="596900"/>
          </a:xfrm>
          <a:prstGeom prst="roundRect">
            <a:avLst>
              <a:gd name="adj" fmla="val 50000"/>
            </a:avLst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+mj-ea"/>
              </a:rPr>
              <a:t>输入正文内容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63141F40-2496-4F3F-8CBD-92C1BF7F799F}"/>
              </a:ext>
            </a:extLst>
          </p:cNvPr>
          <p:cNvSpPr/>
          <p:nvPr/>
        </p:nvSpPr>
        <p:spPr>
          <a:xfrm>
            <a:off x="1092332" y="4837736"/>
            <a:ext cx="2554287" cy="596900"/>
          </a:xfrm>
          <a:prstGeom prst="roundRect">
            <a:avLst>
              <a:gd name="adj" fmla="val 50000"/>
            </a:avLst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+mj-ea"/>
              </a:rPr>
              <a:t>输入正文内容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158D1B8-8B0B-4772-ACBA-FCF3BB231EE1}"/>
              </a:ext>
            </a:extLst>
          </p:cNvPr>
          <p:cNvSpPr/>
          <p:nvPr/>
        </p:nvSpPr>
        <p:spPr>
          <a:xfrm>
            <a:off x="8543925" y="1399306"/>
            <a:ext cx="2554287" cy="596900"/>
          </a:xfrm>
          <a:prstGeom prst="roundRect">
            <a:avLst>
              <a:gd name="adj" fmla="val 50000"/>
            </a:avLst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+mj-ea"/>
              </a:rPr>
              <a:t>输入正文内容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2391AAD5-A7FB-40AC-B79B-E91427547BE1}"/>
              </a:ext>
            </a:extLst>
          </p:cNvPr>
          <p:cNvSpPr/>
          <p:nvPr/>
        </p:nvSpPr>
        <p:spPr>
          <a:xfrm>
            <a:off x="8989175" y="2543923"/>
            <a:ext cx="2554287" cy="596900"/>
          </a:xfrm>
          <a:prstGeom prst="roundRect">
            <a:avLst>
              <a:gd name="adj" fmla="val 50000"/>
            </a:avLst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+mj-ea"/>
              </a:rPr>
              <a:t>输入正文内容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6DADC7BE-E9BB-422E-A3C5-A0194478AE8E}"/>
              </a:ext>
            </a:extLst>
          </p:cNvPr>
          <p:cNvSpPr/>
          <p:nvPr/>
        </p:nvSpPr>
        <p:spPr>
          <a:xfrm>
            <a:off x="8989175" y="3688541"/>
            <a:ext cx="2554287" cy="596900"/>
          </a:xfrm>
          <a:prstGeom prst="roundRect">
            <a:avLst>
              <a:gd name="adj" fmla="val 50000"/>
            </a:avLst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+mj-ea"/>
              </a:rPr>
              <a:t>输入正文内容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AB902A04-A9AD-4E7E-A29C-6248CBD55EBA}"/>
              </a:ext>
            </a:extLst>
          </p:cNvPr>
          <p:cNvSpPr/>
          <p:nvPr/>
        </p:nvSpPr>
        <p:spPr>
          <a:xfrm>
            <a:off x="8543925" y="4833158"/>
            <a:ext cx="2554287" cy="596900"/>
          </a:xfrm>
          <a:prstGeom prst="roundRect">
            <a:avLst>
              <a:gd name="adj" fmla="val 50000"/>
            </a:avLst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+mj-ea"/>
              </a:rPr>
              <a:t>输入正文内容</a:t>
            </a: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0E4D8E49-7D1F-4C32-99A3-98CB14EA4D73}"/>
              </a:ext>
            </a:extLst>
          </p:cNvPr>
          <p:cNvSpPr/>
          <p:nvPr/>
        </p:nvSpPr>
        <p:spPr>
          <a:xfrm>
            <a:off x="4507528" y="5539278"/>
            <a:ext cx="660105" cy="66010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EA66F639-F364-4DB6-8905-57B50AF35D54}"/>
              </a:ext>
            </a:extLst>
          </p:cNvPr>
          <p:cNvSpPr/>
          <p:nvPr/>
        </p:nvSpPr>
        <p:spPr>
          <a:xfrm>
            <a:off x="5767835" y="5539278"/>
            <a:ext cx="660105" cy="66010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1354B02A-86CC-4B47-B2F7-FC696CBBD103}"/>
              </a:ext>
            </a:extLst>
          </p:cNvPr>
          <p:cNvSpPr/>
          <p:nvPr/>
        </p:nvSpPr>
        <p:spPr>
          <a:xfrm>
            <a:off x="7028143" y="5539278"/>
            <a:ext cx="660105" cy="66010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voice-microphone-symbol_26706">
            <a:extLst>
              <a:ext uri="{FF2B5EF4-FFF2-40B4-BE49-F238E27FC236}">
                <a16:creationId xmlns:a16="http://schemas.microsoft.com/office/drawing/2014/main" id="{00845D25-4C32-4A66-9765-92D189F6B9F6}"/>
              </a:ext>
            </a:extLst>
          </p:cNvPr>
          <p:cNvSpPr>
            <a:spLocks noChangeAspect="1"/>
          </p:cNvSpPr>
          <p:nvPr/>
        </p:nvSpPr>
        <p:spPr bwMode="auto">
          <a:xfrm>
            <a:off x="5891345" y="5665181"/>
            <a:ext cx="413084" cy="410026"/>
          </a:xfrm>
          <a:custGeom>
            <a:avLst/>
            <a:gdLst>
              <a:gd name="connsiteX0" fmla="*/ 248648 w 607761"/>
              <a:gd name="connsiteY0" fmla="*/ 354873 h 603263"/>
              <a:gd name="connsiteX1" fmla="*/ 319771 w 607761"/>
              <a:gd name="connsiteY1" fmla="*/ 393616 h 603263"/>
              <a:gd name="connsiteX2" fmla="*/ 390990 w 607761"/>
              <a:gd name="connsiteY2" fmla="*/ 354873 h 603263"/>
              <a:gd name="connsiteX3" fmla="*/ 463739 w 607761"/>
              <a:gd name="connsiteY3" fmla="*/ 376439 h 603263"/>
              <a:gd name="connsiteX4" fmla="*/ 487447 w 607761"/>
              <a:gd name="connsiteY4" fmla="*/ 408311 h 603263"/>
              <a:gd name="connsiteX5" fmla="*/ 487447 w 607761"/>
              <a:gd name="connsiteY5" fmla="*/ 435889 h 603263"/>
              <a:gd name="connsiteX6" fmla="*/ 319771 w 607761"/>
              <a:gd name="connsiteY6" fmla="*/ 603263 h 603263"/>
              <a:gd name="connsiteX7" fmla="*/ 152191 w 607761"/>
              <a:gd name="connsiteY7" fmla="*/ 435889 h 603263"/>
              <a:gd name="connsiteX8" fmla="*/ 152191 w 607761"/>
              <a:gd name="connsiteY8" fmla="*/ 408311 h 603263"/>
              <a:gd name="connsiteX9" fmla="*/ 175899 w 607761"/>
              <a:gd name="connsiteY9" fmla="*/ 376439 h 603263"/>
              <a:gd name="connsiteX10" fmla="*/ 272423 w 607761"/>
              <a:gd name="connsiteY10" fmla="*/ 169851 h 603263"/>
              <a:gd name="connsiteX11" fmla="*/ 279592 w 607761"/>
              <a:gd name="connsiteY11" fmla="*/ 181497 h 603263"/>
              <a:gd name="connsiteX12" fmla="*/ 341246 w 607761"/>
              <a:gd name="connsiteY12" fmla="*/ 201352 h 603263"/>
              <a:gd name="connsiteX13" fmla="*/ 351187 w 607761"/>
              <a:gd name="connsiteY13" fmla="*/ 200970 h 603263"/>
              <a:gd name="connsiteX14" fmla="*/ 362657 w 607761"/>
              <a:gd name="connsiteY14" fmla="*/ 200398 h 603263"/>
              <a:gd name="connsiteX15" fmla="*/ 406627 w 607761"/>
              <a:gd name="connsiteY15" fmla="*/ 220921 h 603263"/>
              <a:gd name="connsiteX16" fmla="*/ 413414 w 607761"/>
              <a:gd name="connsiteY16" fmla="*/ 228557 h 603263"/>
              <a:gd name="connsiteX17" fmla="*/ 418671 w 607761"/>
              <a:gd name="connsiteY17" fmla="*/ 229989 h 603263"/>
              <a:gd name="connsiteX18" fmla="*/ 419627 w 607761"/>
              <a:gd name="connsiteY18" fmla="*/ 229894 h 603263"/>
              <a:gd name="connsiteX19" fmla="*/ 422495 w 607761"/>
              <a:gd name="connsiteY19" fmla="*/ 229226 h 603263"/>
              <a:gd name="connsiteX20" fmla="*/ 434826 w 607761"/>
              <a:gd name="connsiteY20" fmla="*/ 242781 h 603263"/>
              <a:gd name="connsiteX21" fmla="*/ 434157 w 607761"/>
              <a:gd name="connsiteY21" fmla="*/ 273041 h 603263"/>
              <a:gd name="connsiteX22" fmla="*/ 425745 w 607761"/>
              <a:gd name="connsiteY22" fmla="*/ 288218 h 603263"/>
              <a:gd name="connsiteX23" fmla="*/ 403282 w 607761"/>
              <a:gd name="connsiteY23" fmla="*/ 301009 h 603263"/>
              <a:gd name="connsiteX24" fmla="*/ 318783 w 607761"/>
              <a:gd name="connsiteY24" fmla="*/ 376325 h 603263"/>
              <a:gd name="connsiteX25" fmla="*/ 234379 w 607761"/>
              <a:gd name="connsiteY25" fmla="*/ 301009 h 603263"/>
              <a:gd name="connsiteX26" fmla="*/ 211916 w 607761"/>
              <a:gd name="connsiteY26" fmla="*/ 288218 h 603263"/>
              <a:gd name="connsiteX27" fmla="*/ 203505 w 607761"/>
              <a:gd name="connsiteY27" fmla="*/ 273041 h 603263"/>
              <a:gd name="connsiteX28" fmla="*/ 202740 w 607761"/>
              <a:gd name="connsiteY28" fmla="*/ 242781 h 603263"/>
              <a:gd name="connsiteX29" fmla="*/ 214784 w 607761"/>
              <a:gd name="connsiteY29" fmla="*/ 229321 h 603263"/>
              <a:gd name="connsiteX30" fmla="*/ 217651 w 607761"/>
              <a:gd name="connsiteY30" fmla="*/ 230180 h 603263"/>
              <a:gd name="connsiteX31" fmla="*/ 219085 w 607761"/>
              <a:gd name="connsiteY31" fmla="*/ 230276 h 603263"/>
              <a:gd name="connsiteX32" fmla="*/ 224916 w 607761"/>
              <a:gd name="connsiteY32" fmla="*/ 228653 h 603263"/>
              <a:gd name="connsiteX33" fmla="*/ 231034 w 607761"/>
              <a:gd name="connsiteY33" fmla="*/ 221303 h 603263"/>
              <a:gd name="connsiteX34" fmla="*/ 272423 w 607761"/>
              <a:gd name="connsiteY34" fmla="*/ 169851 h 603263"/>
              <a:gd name="connsiteX35" fmla="*/ 340086 w 607761"/>
              <a:gd name="connsiteY35" fmla="*/ 97592 h 603263"/>
              <a:gd name="connsiteX36" fmla="*/ 348307 w 607761"/>
              <a:gd name="connsiteY36" fmla="*/ 98261 h 603263"/>
              <a:gd name="connsiteX37" fmla="*/ 421722 w 607761"/>
              <a:gd name="connsiteY37" fmla="*/ 195371 h 603263"/>
              <a:gd name="connsiteX38" fmla="*/ 418663 w 607761"/>
              <a:gd name="connsiteY38" fmla="*/ 217715 h 603263"/>
              <a:gd name="connsiteX39" fmla="*/ 362646 w 607761"/>
              <a:gd name="connsiteY39" fmla="*/ 188019 h 603263"/>
              <a:gd name="connsiteX40" fmla="*/ 350123 w 607761"/>
              <a:gd name="connsiteY40" fmla="*/ 188592 h 603263"/>
              <a:gd name="connsiteX41" fmla="*/ 341233 w 607761"/>
              <a:gd name="connsiteY41" fmla="*/ 188974 h 603263"/>
              <a:gd name="connsiteX42" fmla="*/ 282348 w 607761"/>
              <a:gd name="connsiteY42" fmla="*/ 150588 h 603263"/>
              <a:gd name="connsiteX43" fmla="*/ 219066 w 607761"/>
              <a:gd name="connsiteY43" fmla="*/ 217906 h 603263"/>
              <a:gd name="connsiteX44" fmla="*/ 216963 w 607761"/>
              <a:gd name="connsiteY44" fmla="*/ 176369 h 603263"/>
              <a:gd name="connsiteX45" fmla="*/ 243633 w 607761"/>
              <a:gd name="connsiteY45" fmla="*/ 121560 h 603263"/>
              <a:gd name="connsiteX46" fmla="*/ 274987 w 607761"/>
              <a:gd name="connsiteY46" fmla="*/ 111629 h 603263"/>
              <a:gd name="connsiteX47" fmla="*/ 297547 w 607761"/>
              <a:gd name="connsiteY47" fmla="*/ 116594 h 603263"/>
              <a:gd name="connsiteX48" fmla="*/ 298407 w 607761"/>
              <a:gd name="connsiteY48" fmla="*/ 115735 h 603263"/>
              <a:gd name="connsiteX49" fmla="*/ 340086 w 607761"/>
              <a:gd name="connsiteY49" fmla="*/ 97592 h 603263"/>
              <a:gd name="connsiteX50" fmla="*/ 318890 w 607761"/>
              <a:gd name="connsiteY50" fmla="*/ 0 h 603263"/>
              <a:gd name="connsiteX51" fmla="*/ 607761 w 607761"/>
              <a:gd name="connsiteY51" fmla="*/ 288419 h 603263"/>
              <a:gd name="connsiteX52" fmla="*/ 574687 w 607761"/>
              <a:gd name="connsiteY52" fmla="*/ 422225 h 603263"/>
              <a:gd name="connsiteX53" fmla="*/ 556621 w 607761"/>
              <a:gd name="connsiteY53" fmla="*/ 433105 h 603263"/>
              <a:gd name="connsiteX54" fmla="*/ 547157 w 607761"/>
              <a:gd name="connsiteY54" fmla="*/ 430719 h 603263"/>
              <a:gd name="connsiteX55" fmla="*/ 538554 w 607761"/>
              <a:gd name="connsiteY55" fmla="*/ 403232 h 603263"/>
              <a:gd name="connsiteX56" fmla="*/ 566944 w 607761"/>
              <a:gd name="connsiteY56" fmla="*/ 288419 h 603263"/>
              <a:gd name="connsiteX57" fmla="*/ 318890 w 607761"/>
              <a:gd name="connsiteY57" fmla="*/ 40752 h 603263"/>
              <a:gd name="connsiteX58" fmla="*/ 70836 w 607761"/>
              <a:gd name="connsiteY58" fmla="*/ 288419 h 603263"/>
              <a:gd name="connsiteX59" fmla="*/ 81637 w 607761"/>
              <a:gd name="connsiteY59" fmla="*/ 359235 h 603263"/>
              <a:gd name="connsiteX60" fmla="*/ 99608 w 607761"/>
              <a:gd name="connsiteY60" fmla="*/ 338333 h 603263"/>
              <a:gd name="connsiteX61" fmla="*/ 117866 w 607761"/>
              <a:gd name="connsiteY61" fmla="*/ 334134 h 603263"/>
              <a:gd name="connsiteX62" fmla="*/ 127233 w 607761"/>
              <a:gd name="connsiteY62" fmla="*/ 350359 h 603263"/>
              <a:gd name="connsiteX63" fmla="*/ 116241 w 607761"/>
              <a:gd name="connsiteY63" fmla="*/ 448948 h 603263"/>
              <a:gd name="connsiteX64" fmla="*/ 100946 w 607761"/>
              <a:gd name="connsiteY64" fmla="*/ 468418 h 603263"/>
              <a:gd name="connsiteX65" fmla="*/ 76762 w 607761"/>
              <a:gd name="connsiteY65" fmla="*/ 463359 h 603263"/>
              <a:gd name="connsiteX66" fmla="*/ 4879 w 607761"/>
              <a:gd name="connsiteY66" fmla="*/ 394834 h 603263"/>
              <a:gd name="connsiteX67" fmla="*/ 1629 w 607761"/>
              <a:gd name="connsiteY67" fmla="*/ 376414 h 603263"/>
              <a:gd name="connsiteX68" fmla="*/ 18357 w 607761"/>
              <a:gd name="connsiteY68" fmla="*/ 367920 h 603263"/>
              <a:gd name="connsiteX69" fmla="*/ 42923 w 607761"/>
              <a:gd name="connsiteY69" fmla="*/ 371928 h 603263"/>
              <a:gd name="connsiteX70" fmla="*/ 30019 w 607761"/>
              <a:gd name="connsiteY70" fmla="*/ 288419 h 603263"/>
              <a:gd name="connsiteX71" fmla="*/ 318890 w 607761"/>
              <a:gd name="connsiteY71" fmla="*/ 0 h 603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07761" h="603263">
                <a:moveTo>
                  <a:pt x="248648" y="354873"/>
                </a:moveTo>
                <a:cubicBezTo>
                  <a:pt x="267958" y="377775"/>
                  <a:pt x="292335" y="393616"/>
                  <a:pt x="319771" y="393616"/>
                </a:cubicBezTo>
                <a:cubicBezTo>
                  <a:pt x="347303" y="393616"/>
                  <a:pt x="371680" y="377775"/>
                  <a:pt x="390990" y="354873"/>
                </a:cubicBezTo>
                <a:lnTo>
                  <a:pt x="463739" y="376439"/>
                </a:lnTo>
                <a:cubicBezTo>
                  <a:pt x="477792" y="380733"/>
                  <a:pt x="487447" y="393616"/>
                  <a:pt x="487447" y="408311"/>
                </a:cubicBezTo>
                <a:lnTo>
                  <a:pt x="487447" y="435889"/>
                </a:lnTo>
                <a:cubicBezTo>
                  <a:pt x="487447" y="528355"/>
                  <a:pt x="412404" y="603263"/>
                  <a:pt x="319771" y="603263"/>
                </a:cubicBezTo>
                <a:cubicBezTo>
                  <a:pt x="227234" y="603263"/>
                  <a:pt x="152191" y="528355"/>
                  <a:pt x="152191" y="435889"/>
                </a:cubicBezTo>
                <a:lnTo>
                  <a:pt x="152191" y="408311"/>
                </a:lnTo>
                <a:cubicBezTo>
                  <a:pt x="152191" y="393616"/>
                  <a:pt x="161846" y="380733"/>
                  <a:pt x="175899" y="376439"/>
                </a:cubicBezTo>
                <a:close/>
                <a:moveTo>
                  <a:pt x="272423" y="169851"/>
                </a:moveTo>
                <a:cubicBezTo>
                  <a:pt x="274143" y="174147"/>
                  <a:pt x="276533" y="177965"/>
                  <a:pt x="279592" y="181497"/>
                </a:cubicBezTo>
                <a:cubicBezTo>
                  <a:pt x="294312" y="197916"/>
                  <a:pt x="321268" y="201352"/>
                  <a:pt x="341246" y="201352"/>
                </a:cubicBezTo>
                <a:cubicBezTo>
                  <a:pt x="347268" y="201352"/>
                  <a:pt x="351187" y="200970"/>
                  <a:pt x="351187" y="200970"/>
                </a:cubicBezTo>
                <a:cubicBezTo>
                  <a:pt x="355201" y="200588"/>
                  <a:pt x="359025" y="200398"/>
                  <a:pt x="362657" y="200398"/>
                </a:cubicBezTo>
                <a:cubicBezTo>
                  <a:pt x="400032" y="200398"/>
                  <a:pt x="406436" y="220062"/>
                  <a:pt x="406627" y="220921"/>
                </a:cubicBezTo>
                <a:cubicBezTo>
                  <a:pt x="407679" y="224453"/>
                  <a:pt x="410260" y="227030"/>
                  <a:pt x="413414" y="228557"/>
                </a:cubicBezTo>
                <a:cubicBezTo>
                  <a:pt x="415039" y="229417"/>
                  <a:pt x="416760" y="229989"/>
                  <a:pt x="418671" y="229989"/>
                </a:cubicBezTo>
                <a:cubicBezTo>
                  <a:pt x="418958" y="229989"/>
                  <a:pt x="419245" y="229989"/>
                  <a:pt x="419627" y="229894"/>
                </a:cubicBezTo>
                <a:cubicBezTo>
                  <a:pt x="420679" y="229798"/>
                  <a:pt x="421539" y="229512"/>
                  <a:pt x="422495" y="229226"/>
                </a:cubicBezTo>
                <a:cubicBezTo>
                  <a:pt x="428326" y="231230"/>
                  <a:pt x="432532" y="236289"/>
                  <a:pt x="434826" y="242781"/>
                </a:cubicBezTo>
                <a:cubicBezTo>
                  <a:pt x="437884" y="251181"/>
                  <a:pt x="437980" y="262063"/>
                  <a:pt x="434157" y="273041"/>
                </a:cubicBezTo>
                <a:cubicBezTo>
                  <a:pt x="432054" y="278863"/>
                  <a:pt x="429090" y="283923"/>
                  <a:pt x="425745" y="288218"/>
                </a:cubicBezTo>
                <a:cubicBezTo>
                  <a:pt x="419245" y="296332"/>
                  <a:pt x="411120" y="301200"/>
                  <a:pt x="403282" y="301009"/>
                </a:cubicBezTo>
                <a:cubicBezTo>
                  <a:pt x="385598" y="341483"/>
                  <a:pt x="354437" y="376325"/>
                  <a:pt x="318783" y="376325"/>
                </a:cubicBezTo>
                <a:cubicBezTo>
                  <a:pt x="283224" y="376325"/>
                  <a:pt x="252063" y="341483"/>
                  <a:pt x="234379" y="301009"/>
                </a:cubicBezTo>
                <a:cubicBezTo>
                  <a:pt x="226541" y="301200"/>
                  <a:pt x="218321" y="296332"/>
                  <a:pt x="211916" y="288218"/>
                </a:cubicBezTo>
                <a:cubicBezTo>
                  <a:pt x="208475" y="283923"/>
                  <a:pt x="205512" y="278863"/>
                  <a:pt x="203505" y="273041"/>
                </a:cubicBezTo>
                <a:cubicBezTo>
                  <a:pt x="199681" y="262063"/>
                  <a:pt x="199681" y="251181"/>
                  <a:pt x="202740" y="242781"/>
                </a:cubicBezTo>
                <a:cubicBezTo>
                  <a:pt x="205034" y="236385"/>
                  <a:pt x="209144" y="231421"/>
                  <a:pt x="214784" y="229321"/>
                </a:cubicBezTo>
                <a:cubicBezTo>
                  <a:pt x="215740" y="229703"/>
                  <a:pt x="216600" y="230085"/>
                  <a:pt x="217651" y="230180"/>
                </a:cubicBezTo>
                <a:cubicBezTo>
                  <a:pt x="218129" y="230276"/>
                  <a:pt x="218607" y="230276"/>
                  <a:pt x="219085" y="230276"/>
                </a:cubicBezTo>
                <a:cubicBezTo>
                  <a:pt x="221188" y="230276"/>
                  <a:pt x="223100" y="229607"/>
                  <a:pt x="224916" y="228653"/>
                </a:cubicBezTo>
                <a:cubicBezTo>
                  <a:pt x="227784" y="227126"/>
                  <a:pt x="230078" y="224644"/>
                  <a:pt x="231034" y="221303"/>
                </a:cubicBezTo>
                <a:cubicBezTo>
                  <a:pt x="238681" y="195243"/>
                  <a:pt x="258563" y="178633"/>
                  <a:pt x="272423" y="169851"/>
                </a:cubicBezTo>
                <a:close/>
                <a:moveTo>
                  <a:pt x="340086" y="97592"/>
                </a:moveTo>
                <a:cubicBezTo>
                  <a:pt x="342858" y="97592"/>
                  <a:pt x="345535" y="97783"/>
                  <a:pt x="348307" y="98261"/>
                </a:cubicBezTo>
                <a:cubicBezTo>
                  <a:pt x="395338" y="105040"/>
                  <a:pt x="428031" y="148391"/>
                  <a:pt x="421722" y="195371"/>
                </a:cubicBezTo>
                <a:lnTo>
                  <a:pt x="418663" y="217715"/>
                </a:lnTo>
                <a:cubicBezTo>
                  <a:pt x="418663" y="217715"/>
                  <a:pt x="411302" y="188019"/>
                  <a:pt x="362646" y="188019"/>
                </a:cubicBezTo>
                <a:cubicBezTo>
                  <a:pt x="358726" y="188019"/>
                  <a:pt x="354520" y="188210"/>
                  <a:pt x="350123" y="188592"/>
                </a:cubicBezTo>
                <a:cubicBezTo>
                  <a:pt x="350123" y="188592"/>
                  <a:pt x="346586" y="188974"/>
                  <a:pt x="341233" y="188974"/>
                </a:cubicBezTo>
                <a:cubicBezTo>
                  <a:pt x="322019" y="188974"/>
                  <a:pt x="278524" y="185154"/>
                  <a:pt x="282348" y="150588"/>
                </a:cubicBezTo>
                <a:cubicBezTo>
                  <a:pt x="282348" y="150588"/>
                  <a:pt x="233213" y="169685"/>
                  <a:pt x="219066" y="217906"/>
                </a:cubicBezTo>
                <a:lnTo>
                  <a:pt x="216963" y="176369"/>
                </a:lnTo>
                <a:cubicBezTo>
                  <a:pt x="215911" y="154789"/>
                  <a:pt x="225948" y="134068"/>
                  <a:pt x="243633" y="121560"/>
                </a:cubicBezTo>
                <a:cubicBezTo>
                  <a:pt x="253001" y="115066"/>
                  <a:pt x="263994" y="111629"/>
                  <a:pt x="274987" y="111629"/>
                </a:cubicBezTo>
                <a:cubicBezTo>
                  <a:pt x="282635" y="111629"/>
                  <a:pt x="290378" y="113252"/>
                  <a:pt x="297547" y="116594"/>
                </a:cubicBezTo>
                <a:lnTo>
                  <a:pt x="298407" y="115735"/>
                </a:lnTo>
                <a:cubicBezTo>
                  <a:pt x="309305" y="104085"/>
                  <a:pt x="324409" y="97592"/>
                  <a:pt x="340086" y="97592"/>
                </a:cubicBezTo>
                <a:close/>
                <a:moveTo>
                  <a:pt x="318890" y="0"/>
                </a:moveTo>
                <a:cubicBezTo>
                  <a:pt x="478142" y="0"/>
                  <a:pt x="607761" y="129321"/>
                  <a:pt x="607761" y="288419"/>
                </a:cubicBezTo>
                <a:cubicBezTo>
                  <a:pt x="607761" y="335470"/>
                  <a:pt x="596673" y="380422"/>
                  <a:pt x="574687" y="422225"/>
                </a:cubicBezTo>
                <a:cubicBezTo>
                  <a:pt x="571055" y="429097"/>
                  <a:pt x="563981" y="433105"/>
                  <a:pt x="556621" y="433105"/>
                </a:cubicBezTo>
                <a:cubicBezTo>
                  <a:pt x="553466" y="433105"/>
                  <a:pt x="550216" y="432341"/>
                  <a:pt x="547157" y="430719"/>
                </a:cubicBezTo>
                <a:cubicBezTo>
                  <a:pt x="537120" y="425565"/>
                  <a:pt x="533297" y="413254"/>
                  <a:pt x="538554" y="403232"/>
                </a:cubicBezTo>
                <a:cubicBezTo>
                  <a:pt x="557385" y="367443"/>
                  <a:pt x="566944" y="328790"/>
                  <a:pt x="566944" y="288419"/>
                </a:cubicBezTo>
                <a:cubicBezTo>
                  <a:pt x="566944" y="151845"/>
                  <a:pt x="455678" y="40752"/>
                  <a:pt x="318890" y="40752"/>
                </a:cubicBezTo>
                <a:cubicBezTo>
                  <a:pt x="182102" y="40752"/>
                  <a:pt x="70836" y="151845"/>
                  <a:pt x="70836" y="288419"/>
                </a:cubicBezTo>
                <a:cubicBezTo>
                  <a:pt x="70836" y="312756"/>
                  <a:pt x="74755" y="336329"/>
                  <a:pt x="81637" y="359235"/>
                </a:cubicBezTo>
                <a:lnTo>
                  <a:pt x="99608" y="338333"/>
                </a:lnTo>
                <a:cubicBezTo>
                  <a:pt x="104101" y="333084"/>
                  <a:pt x="111461" y="331462"/>
                  <a:pt x="117866" y="334134"/>
                </a:cubicBezTo>
                <a:cubicBezTo>
                  <a:pt x="124174" y="336902"/>
                  <a:pt x="127998" y="343487"/>
                  <a:pt x="127233" y="350359"/>
                </a:cubicBezTo>
                <a:lnTo>
                  <a:pt x="116241" y="448948"/>
                </a:lnTo>
                <a:cubicBezTo>
                  <a:pt x="115285" y="457824"/>
                  <a:pt x="109358" y="465364"/>
                  <a:pt x="100946" y="468418"/>
                </a:cubicBezTo>
                <a:cubicBezTo>
                  <a:pt x="92630" y="471376"/>
                  <a:pt x="83262" y="469467"/>
                  <a:pt x="76762" y="463359"/>
                </a:cubicBezTo>
                <a:lnTo>
                  <a:pt x="4879" y="394834"/>
                </a:lnTo>
                <a:cubicBezTo>
                  <a:pt x="-92" y="390062"/>
                  <a:pt x="-1430" y="382617"/>
                  <a:pt x="1629" y="376414"/>
                </a:cubicBezTo>
                <a:cubicBezTo>
                  <a:pt x="4688" y="370210"/>
                  <a:pt x="11475" y="366774"/>
                  <a:pt x="18357" y="367920"/>
                </a:cubicBezTo>
                <a:lnTo>
                  <a:pt x="42923" y="371928"/>
                </a:lnTo>
                <a:cubicBezTo>
                  <a:pt x="34703" y="345014"/>
                  <a:pt x="30019" y="317146"/>
                  <a:pt x="30019" y="288419"/>
                </a:cubicBezTo>
                <a:cubicBezTo>
                  <a:pt x="30019" y="129321"/>
                  <a:pt x="159638" y="0"/>
                  <a:pt x="3188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4" name="medal-variant-with-star_30347">
            <a:extLst>
              <a:ext uri="{FF2B5EF4-FFF2-40B4-BE49-F238E27FC236}">
                <a16:creationId xmlns:a16="http://schemas.microsoft.com/office/drawing/2014/main" id="{258C8E64-035D-4881-9F45-0F247D76459C}"/>
              </a:ext>
            </a:extLst>
          </p:cNvPr>
          <p:cNvSpPr>
            <a:spLocks noChangeAspect="1"/>
          </p:cNvSpPr>
          <p:nvPr/>
        </p:nvSpPr>
        <p:spPr bwMode="auto">
          <a:xfrm>
            <a:off x="4637076" y="5687439"/>
            <a:ext cx="401008" cy="366572"/>
          </a:xfrm>
          <a:custGeom>
            <a:avLst/>
            <a:gdLst>
              <a:gd name="connsiteX0" fmla="*/ 304348 w 608697"/>
              <a:gd name="connsiteY0" fmla="*/ 180877 h 556426"/>
              <a:gd name="connsiteX1" fmla="*/ 366093 w 608697"/>
              <a:gd name="connsiteY1" fmla="*/ 242550 h 556426"/>
              <a:gd name="connsiteX2" fmla="*/ 327540 w 608697"/>
              <a:gd name="connsiteY2" fmla="*/ 299754 h 556426"/>
              <a:gd name="connsiteX3" fmla="*/ 327540 w 608697"/>
              <a:gd name="connsiteY3" fmla="*/ 556426 h 556426"/>
              <a:gd name="connsiteX4" fmla="*/ 281157 w 608697"/>
              <a:gd name="connsiteY4" fmla="*/ 556426 h 556426"/>
              <a:gd name="connsiteX5" fmla="*/ 281157 w 608697"/>
              <a:gd name="connsiteY5" fmla="*/ 299754 h 556426"/>
              <a:gd name="connsiteX6" fmla="*/ 242604 w 608697"/>
              <a:gd name="connsiteY6" fmla="*/ 242550 h 556426"/>
              <a:gd name="connsiteX7" fmla="*/ 304348 w 608697"/>
              <a:gd name="connsiteY7" fmla="*/ 180877 h 556426"/>
              <a:gd name="connsiteX8" fmla="*/ 369923 w 608697"/>
              <a:gd name="connsiteY8" fmla="*/ 79057 h 556426"/>
              <a:gd name="connsiteX9" fmla="*/ 393558 w 608697"/>
              <a:gd name="connsiteY9" fmla="*/ 80137 h 556426"/>
              <a:gd name="connsiteX10" fmla="*/ 495934 w 608697"/>
              <a:gd name="connsiteY10" fmla="*/ 240793 h 556426"/>
              <a:gd name="connsiteX11" fmla="*/ 393558 w 608697"/>
              <a:gd name="connsiteY11" fmla="*/ 401449 h 556426"/>
              <a:gd name="connsiteX12" fmla="*/ 380426 w 608697"/>
              <a:gd name="connsiteY12" fmla="*/ 404428 h 556426"/>
              <a:gd name="connsiteX13" fmla="*/ 352444 w 608697"/>
              <a:gd name="connsiteY13" fmla="*/ 386627 h 556426"/>
              <a:gd name="connsiteX14" fmla="*/ 367293 w 608697"/>
              <a:gd name="connsiteY14" fmla="*/ 345588 h 556426"/>
              <a:gd name="connsiteX15" fmla="*/ 434150 w 608697"/>
              <a:gd name="connsiteY15" fmla="*/ 240793 h 556426"/>
              <a:gd name="connsiteX16" fmla="*/ 367293 w 608697"/>
              <a:gd name="connsiteY16" fmla="*/ 135998 h 556426"/>
              <a:gd name="connsiteX17" fmla="*/ 352444 w 608697"/>
              <a:gd name="connsiteY17" fmla="*/ 94958 h 556426"/>
              <a:gd name="connsiteX18" fmla="*/ 369923 w 608697"/>
              <a:gd name="connsiteY18" fmla="*/ 79057 h 556426"/>
              <a:gd name="connsiteX19" fmla="*/ 239303 w 608697"/>
              <a:gd name="connsiteY19" fmla="*/ 78821 h 556426"/>
              <a:gd name="connsiteX20" fmla="*/ 256752 w 608697"/>
              <a:gd name="connsiteY20" fmla="*/ 94828 h 556426"/>
              <a:gd name="connsiteX21" fmla="*/ 241682 w 608697"/>
              <a:gd name="connsiteY21" fmla="*/ 135799 h 556426"/>
              <a:gd name="connsiteX22" fmla="*/ 174536 w 608697"/>
              <a:gd name="connsiteY22" fmla="*/ 240759 h 556426"/>
              <a:gd name="connsiteX23" fmla="*/ 241682 w 608697"/>
              <a:gd name="connsiteY23" fmla="*/ 345720 h 556426"/>
              <a:gd name="connsiteX24" fmla="*/ 256752 w 608697"/>
              <a:gd name="connsiteY24" fmla="*/ 386765 h 556426"/>
              <a:gd name="connsiteX25" fmla="*/ 228700 w 608697"/>
              <a:gd name="connsiteY25" fmla="*/ 404569 h 556426"/>
              <a:gd name="connsiteX26" fmla="*/ 215644 w 608697"/>
              <a:gd name="connsiteY26" fmla="*/ 401738 h 556426"/>
              <a:gd name="connsiteX27" fmla="*/ 112763 w 608697"/>
              <a:gd name="connsiteY27" fmla="*/ 240759 h 556426"/>
              <a:gd name="connsiteX28" fmla="*/ 215644 w 608697"/>
              <a:gd name="connsiteY28" fmla="*/ 79855 h 556426"/>
              <a:gd name="connsiteX29" fmla="*/ 239303 w 608697"/>
              <a:gd name="connsiteY29" fmla="*/ 78821 h 556426"/>
              <a:gd name="connsiteX30" fmla="*/ 433751 w 608697"/>
              <a:gd name="connsiteY30" fmla="*/ 2149 h 556426"/>
              <a:gd name="connsiteX31" fmla="*/ 457409 w 608697"/>
              <a:gd name="connsiteY31" fmla="*/ 3220 h 556426"/>
              <a:gd name="connsiteX32" fmla="*/ 566548 w 608697"/>
              <a:gd name="connsiteY32" fmla="*/ 98265 h 556426"/>
              <a:gd name="connsiteX33" fmla="*/ 608697 w 608697"/>
              <a:gd name="connsiteY33" fmla="*/ 240757 h 556426"/>
              <a:gd name="connsiteX34" fmla="*/ 566548 w 608697"/>
              <a:gd name="connsiteY34" fmla="*/ 383324 h 556426"/>
              <a:gd name="connsiteX35" fmla="*/ 457409 w 608697"/>
              <a:gd name="connsiteY35" fmla="*/ 478295 h 556426"/>
              <a:gd name="connsiteX36" fmla="*/ 444279 w 608697"/>
              <a:gd name="connsiteY36" fmla="*/ 481274 h 556426"/>
              <a:gd name="connsiteX37" fmla="*/ 416304 w 608697"/>
              <a:gd name="connsiteY37" fmla="*/ 463472 h 556426"/>
              <a:gd name="connsiteX38" fmla="*/ 431150 w 608697"/>
              <a:gd name="connsiteY38" fmla="*/ 422430 h 556426"/>
              <a:gd name="connsiteX39" fmla="*/ 546928 w 608697"/>
              <a:gd name="connsiteY39" fmla="*/ 240757 h 556426"/>
              <a:gd name="connsiteX40" fmla="*/ 431150 w 608697"/>
              <a:gd name="connsiteY40" fmla="*/ 59085 h 556426"/>
              <a:gd name="connsiteX41" fmla="*/ 416304 w 608697"/>
              <a:gd name="connsiteY41" fmla="*/ 18117 h 556426"/>
              <a:gd name="connsiteX42" fmla="*/ 433751 w 608697"/>
              <a:gd name="connsiteY42" fmla="*/ 2149 h 556426"/>
              <a:gd name="connsiteX43" fmla="*/ 175731 w 608697"/>
              <a:gd name="connsiteY43" fmla="*/ 1886 h 556426"/>
              <a:gd name="connsiteX44" fmla="*/ 193175 w 608697"/>
              <a:gd name="connsiteY44" fmla="*/ 17837 h 556426"/>
              <a:gd name="connsiteX45" fmla="*/ 178109 w 608697"/>
              <a:gd name="connsiteY45" fmla="*/ 58883 h 556426"/>
              <a:gd name="connsiteX46" fmla="*/ 61756 w 608697"/>
              <a:gd name="connsiteY46" fmla="*/ 240793 h 556426"/>
              <a:gd name="connsiteX47" fmla="*/ 178109 w 608697"/>
              <a:gd name="connsiteY47" fmla="*/ 422778 h 556426"/>
              <a:gd name="connsiteX48" fmla="*/ 193175 w 608697"/>
              <a:gd name="connsiteY48" fmla="*/ 463749 h 556426"/>
              <a:gd name="connsiteX49" fmla="*/ 165131 w 608697"/>
              <a:gd name="connsiteY49" fmla="*/ 481627 h 556426"/>
              <a:gd name="connsiteX50" fmla="*/ 152079 w 608697"/>
              <a:gd name="connsiteY50" fmla="*/ 478722 h 556426"/>
              <a:gd name="connsiteX51" fmla="*/ 42439 w 608697"/>
              <a:gd name="connsiteY51" fmla="*/ 383744 h 556426"/>
              <a:gd name="connsiteX52" fmla="*/ 0 w 608697"/>
              <a:gd name="connsiteY52" fmla="*/ 240793 h 556426"/>
              <a:gd name="connsiteX53" fmla="*/ 42439 w 608697"/>
              <a:gd name="connsiteY53" fmla="*/ 97917 h 556426"/>
              <a:gd name="connsiteX54" fmla="*/ 152079 w 608697"/>
              <a:gd name="connsiteY54" fmla="*/ 2864 h 556426"/>
              <a:gd name="connsiteX55" fmla="*/ 175731 w 608697"/>
              <a:gd name="connsiteY55" fmla="*/ 1886 h 55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608697" h="556426">
                <a:moveTo>
                  <a:pt x="304348" y="180877"/>
                </a:moveTo>
                <a:cubicBezTo>
                  <a:pt x="338502" y="180877"/>
                  <a:pt x="366093" y="208436"/>
                  <a:pt x="366093" y="242550"/>
                </a:cubicBezTo>
                <a:cubicBezTo>
                  <a:pt x="366093" y="268470"/>
                  <a:pt x="350135" y="290592"/>
                  <a:pt x="327540" y="299754"/>
                </a:cubicBezTo>
                <a:lnTo>
                  <a:pt x="327540" y="556426"/>
                </a:lnTo>
                <a:lnTo>
                  <a:pt x="281157" y="556426"/>
                </a:lnTo>
                <a:lnTo>
                  <a:pt x="281157" y="299754"/>
                </a:lnTo>
                <a:cubicBezTo>
                  <a:pt x="258562" y="290592"/>
                  <a:pt x="242604" y="268470"/>
                  <a:pt x="242604" y="242550"/>
                </a:cubicBezTo>
                <a:cubicBezTo>
                  <a:pt x="242604" y="208436"/>
                  <a:pt x="270195" y="180877"/>
                  <a:pt x="304348" y="180877"/>
                </a:cubicBezTo>
                <a:close/>
                <a:moveTo>
                  <a:pt x="369923" y="79057"/>
                </a:moveTo>
                <a:cubicBezTo>
                  <a:pt x="377366" y="76376"/>
                  <a:pt x="385835" y="76525"/>
                  <a:pt x="393558" y="80137"/>
                </a:cubicBezTo>
                <a:cubicBezTo>
                  <a:pt x="455790" y="109259"/>
                  <a:pt x="495934" y="172344"/>
                  <a:pt x="495934" y="240793"/>
                </a:cubicBezTo>
                <a:cubicBezTo>
                  <a:pt x="495934" y="309315"/>
                  <a:pt x="455790" y="372401"/>
                  <a:pt x="393558" y="401449"/>
                </a:cubicBezTo>
                <a:cubicBezTo>
                  <a:pt x="389305" y="403460"/>
                  <a:pt x="384828" y="404428"/>
                  <a:pt x="380426" y="404428"/>
                </a:cubicBezTo>
                <a:cubicBezTo>
                  <a:pt x="368860" y="404428"/>
                  <a:pt x="357742" y="397799"/>
                  <a:pt x="352444" y="386627"/>
                </a:cubicBezTo>
                <a:cubicBezTo>
                  <a:pt x="345206" y="371209"/>
                  <a:pt x="351847" y="352813"/>
                  <a:pt x="367293" y="345588"/>
                </a:cubicBezTo>
                <a:cubicBezTo>
                  <a:pt x="407885" y="326595"/>
                  <a:pt x="434150" y="285481"/>
                  <a:pt x="434150" y="240793"/>
                </a:cubicBezTo>
                <a:cubicBezTo>
                  <a:pt x="434150" y="196104"/>
                  <a:pt x="407885" y="154990"/>
                  <a:pt x="367293" y="135998"/>
                </a:cubicBezTo>
                <a:cubicBezTo>
                  <a:pt x="351847" y="128773"/>
                  <a:pt x="345206" y="110376"/>
                  <a:pt x="352444" y="94958"/>
                </a:cubicBezTo>
                <a:cubicBezTo>
                  <a:pt x="356063" y="87250"/>
                  <a:pt x="362480" y="81738"/>
                  <a:pt x="369923" y="79057"/>
                </a:cubicBezTo>
                <a:close/>
                <a:moveTo>
                  <a:pt x="239303" y="78821"/>
                </a:moveTo>
                <a:cubicBezTo>
                  <a:pt x="246736" y="81531"/>
                  <a:pt x="253134" y="87081"/>
                  <a:pt x="256752" y="94828"/>
                </a:cubicBezTo>
                <a:cubicBezTo>
                  <a:pt x="263914" y="110248"/>
                  <a:pt x="257200" y="128648"/>
                  <a:pt x="241682" y="135799"/>
                </a:cubicBezTo>
                <a:cubicBezTo>
                  <a:pt x="200947" y="154720"/>
                  <a:pt x="174536" y="195915"/>
                  <a:pt x="174536" y="240759"/>
                </a:cubicBezTo>
                <a:cubicBezTo>
                  <a:pt x="174536" y="285604"/>
                  <a:pt x="200947" y="326873"/>
                  <a:pt x="241682" y="345720"/>
                </a:cubicBezTo>
                <a:cubicBezTo>
                  <a:pt x="257200" y="352945"/>
                  <a:pt x="263914" y="371271"/>
                  <a:pt x="256752" y="386765"/>
                </a:cubicBezTo>
                <a:cubicBezTo>
                  <a:pt x="251455" y="398014"/>
                  <a:pt x="240339" y="404569"/>
                  <a:pt x="228700" y="404569"/>
                </a:cubicBezTo>
                <a:cubicBezTo>
                  <a:pt x="224298" y="404569"/>
                  <a:pt x="219897" y="403675"/>
                  <a:pt x="215644" y="401738"/>
                </a:cubicBezTo>
                <a:cubicBezTo>
                  <a:pt x="153125" y="372761"/>
                  <a:pt x="112763" y="309516"/>
                  <a:pt x="112763" y="240759"/>
                </a:cubicBezTo>
                <a:cubicBezTo>
                  <a:pt x="112763" y="172002"/>
                  <a:pt x="153125" y="108833"/>
                  <a:pt x="215644" y="79855"/>
                </a:cubicBezTo>
                <a:cubicBezTo>
                  <a:pt x="223403" y="76242"/>
                  <a:pt x="231871" y="76112"/>
                  <a:pt x="239303" y="78821"/>
                </a:cubicBezTo>
                <a:close/>
                <a:moveTo>
                  <a:pt x="433751" y="2149"/>
                </a:moveTo>
                <a:cubicBezTo>
                  <a:pt x="441183" y="-541"/>
                  <a:pt x="449650" y="-392"/>
                  <a:pt x="457409" y="3220"/>
                </a:cubicBezTo>
                <a:cubicBezTo>
                  <a:pt x="501945" y="24076"/>
                  <a:pt x="539692" y="56925"/>
                  <a:pt x="566548" y="98265"/>
                </a:cubicBezTo>
                <a:cubicBezTo>
                  <a:pt x="594150" y="140722"/>
                  <a:pt x="608697" y="189958"/>
                  <a:pt x="608697" y="240757"/>
                </a:cubicBezTo>
                <a:cubicBezTo>
                  <a:pt x="608697" y="291557"/>
                  <a:pt x="594150" y="340867"/>
                  <a:pt x="566548" y="383324"/>
                </a:cubicBezTo>
                <a:cubicBezTo>
                  <a:pt x="539692" y="424590"/>
                  <a:pt x="501945" y="457438"/>
                  <a:pt x="457409" y="478295"/>
                </a:cubicBezTo>
                <a:cubicBezTo>
                  <a:pt x="453156" y="480306"/>
                  <a:pt x="448680" y="481274"/>
                  <a:pt x="444279" y="481274"/>
                </a:cubicBezTo>
                <a:cubicBezTo>
                  <a:pt x="432642" y="481274"/>
                  <a:pt x="421526" y="474645"/>
                  <a:pt x="416304" y="463472"/>
                </a:cubicBezTo>
                <a:cubicBezTo>
                  <a:pt x="409068" y="448053"/>
                  <a:pt x="415707" y="429655"/>
                  <a:pt x="431150" y="422430"/>
                </a:cubicBezTo>
                <a:cubicBezTo>
                  <a:pt x="501497" y="389507"/>
                  <a:pt x="546928" y="318223"/>
                  <a:pt x="546928" y="240757"/>
                </a:cubicBezTo>
                <a:cubicBezTo>
                  <a:pt x="546928" y="163291"/>
                  <a:pt x="501497" y="92008"/>
                  <a:pt x="431150" y="59085"/>
                </a:cubicBezTo>
                <a:cubicBezTo>
                  <a:pt x="415707" y="51860"/>
                  <a:pt x="409068" y="33536"/>
                  <a:pt x="416304" y="18117"/>
                </a:cubicBezTo>
                <a:cubicBezTo>
                  <a:pt x="419922" y="10371"/>
                  <a:pt x="426319" y="4840"/>
                  <a:pt x="433751" y="2149"/>
                </a:cubicBezTo>
                <a:close/>
                <a:moveTo>
                  <a:pt x="175731" y="1886"/>
                </a:moveTo>
                <a:cubicBezTo>
                  <a:pt x="183162" y="4596"/>
                  <a:pt x="189558" y="10127"/>
                  <a:pt x="193175" y="17837"/>
                </a:cubicBezTo>
                <a:cubicBezTo>
                  <a:pt x="200335" y="33332"/>
                  <a:pt x="193622" y="51657"/>
                  <a:pt x="178109" y="58883"/>
                </a:cubicBezTo>
                <a:cubicBezTo>
                  <a:pt x="107477" y="91659"/>
                  <a:pt x="61756" y="163097"/>
                  <a:pt x="61756" y="240793"/>
                </a:cubicBezTo>
                <a:cubicBezTo>
                  <a:pt x="61756" y="318563"/>
                  <a:pt x="107477" y="390001"/>
                  <a:pt x="178109" y="422778"/>
                </a:cubicBezTo>
                <a:cubicBezTo>
                  <a:pt x="193622" y="429929"/>
                  <a:pt x="200335" y="448329"/>
                  <a:pt x="193175" y="463749"/>
                </a:cubicBezTo>
                <a:cubicBezTo>
                  <a:pt x="187879" y="474997"/>
                  <a:pt x="176766" y="481627"/>
                  <a:pt x="165131" y="481627"/>
                </a:cubicBezTo>
                <a:cubicBezTo>
                  <a:pt x="160730" y="481627"/>
                  <a:pt x="156330" y="480659"/>
                  <a:pt x="152079" y="478722"/>
                </a:cubicBezTo>
                <a:cubicBezTo>
                  <a:pt x="107328" y="457938"/>
                  <a:pt x="69364" y="425087"/>
                  <a:pt x="42439" y="383744"/>
                </a:cubicBezTo>
                <a:cubicBezTo>
                  <a:pt x="14693" y="341209"/>
                  <a:pt x="0" y="291746"/>
                  <a:pt x="0" y="240793"/>
                </a:cubicBezTo>
                <a:cubicBezTo>
                  <a:pt x="0" y="189840"/>
                  <a:pt x="14693" y="140452"/>
                  <a:pt x="42439" y="97917"/>
                </a:cubicBezTo>
                <a:cubicBezTo>
                  <a:pt x="69364" y="56499"/>
                  <a:pt x="107328" y="23648"/>
                  <a:pt x="152079" y="2864"/>
                </a:cubicBezTo>
                <a:cubicBezTo>
                  <a:pt x="159835" y="-711"/>
                  <a:pt x="168301" y="-823"/>
                  <a:pt x="175731" y="18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3" name="group-filled-persons_59045">
            <a:extLst>
              <a:ext uri="{FF2B5EF4-FFF2-40B4-BE49-F238E27FC236}">
                <a16:creationId xmlns:a16="http://schemas.microsoft.com/office/drawing/2014/main" id="{611E0EDC-FDE5-4507-B3F6-9703E3A9AA13}"/>
              </a:ext>
            </a:extLst>
          </p:cNvPr>
          <p:cNvSpPr>
            <a:spLocks noChangeAspect="1"/>
          </p:cNvSpPr>
          <p:nvPr/>
        </p:nvSpPr>
        <p:spPr bwMode="auto">
          <a:xfrm>
            <a:off x="7157984" y="5666419"/>
            <a:ext cx="400422" cy="403686"/>
          </a:xfrm>
          <a:custGeom>
            <a:avLst/>
            <a:gdLst>
              <a:gd name="T0" fmla="*/ 610 w 610"/>
              <a:gd name="T1" fmla="*/ 320 h 616"/>
              <a:gd name="T2" fmla="*/ 485 w 610"/>
              <a:gd name="T3" fmla="*/ 445 h 616"/>
              <a:gd name="T4" fmla="*/ 425 w 610"/>
              <a:gd name="T5" fmla="*/ 385 h 616"/>
              <a:gd name="T6" fmla="*/ 425 w 610"/>
              <a:gd name="T7" fmla="*/ 255 h 616"/>
              <a:gd name="T8" fmla="*/ 461 w 610"/>
              <a:gd name="T9" fmla="*/ 200 h 616"/>
              <a:gd name="T10" fmla="*/ 305 w 610"/>
              <a:gd name="T11" fmla="*/ 80 h 616"/>
              <a:gd name="T12" fmla="*/ 149 w 610"/>
              <a:gd name="T13" fmla="*/ 200 h 616"/>
              <a:gd name="T14" fmla="*/ 185 w 610"/>
              <a:gd name="T15" fmla="*/ 255 h 616"/>
              <a:gd name="T16" fmla="*/ 185 w 610"/>
              <a:gd name="T17" fmla="*/ 385 h 616"/>
              <a:gd name="T18" fmla="*/ 139 w 610"/>
              <a:gd name="T19" fmla="*/ 443 h 616"/>
              <a:gd name="T20" fmla="*/ 248 w 610"/>
              <a:gd name="T21" fmla="*/ 533 h 616"/>
              <a:gd name="T22" fmla="*/ 305 w 610"/>
              <a:gd name="T23" fmla="*/ 494 h 616"/>
              <a:gd name="T24" fmla="*/ 366 w 610"/>
              <a:gd name="T25" fmla="*/ 555 h 616"/>
              <a:gd name="T26" fmla="*/ 305 w 610"/>
              <a:gd name="T27" fmla="*/ 616 h 616"/>
              <a:gd name="T28" fmla="*/ 245 w 610"/>
              <a:gd name="T29" fmla="*/ 560 h 616"/>
              <a:gd name="T30" fmla="*/ 110 w 610"/>
              <a:gd name="T31" fmla="*/ 444 h 616"/>
              <a:gd name="T32" fmla="*/ 0 w 610"/>
              <a:gd name="T33" fmla="*/ 320 h 616"/>
              <a:gd name="T34" fmla="*/ 66 w 610"/>
              <a:gd name="T35" fmla="*/ 209 h 616"/>
              <a:gd name="T36" fmla="*/ 305 w 610"/>
              <a:gd name="T37" fmla="*/ 0 h 616"/>
              <a:gd name="T38" fmla="*/ 544 w 610"/>
              <a:gd name="T39" fmla="*/ 209 h 616"/>
              <a:gd name="T40" fmla="*/ 610 w 610"/>
              <a:gd name="T41" fmla="*/ 320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10" h="616">
                <a:moveTo>
                  <a:pt x="610" y="320"/>
                </a:moveTo>
                <a:cubicBezTo>
                  <a:pt x="610" y="389"/>
                  <a:pt x="554" y="445"/>
                  <a:pt x="485" y="445"/>
                </a:cubicBezTo>
                <a:cubicBezTo>
                  <a:pt x="452" y="445"/>
                  <a:pt x="425" y="418"/>
                  <a:pt x="425" y="385"/>
                </a:cubicBezTo>
                <a:lnTo>
                  <a:pt x="425" y="255"/>
                </a:lnTo>
                <a:cubicBezTo>
                  <a:pt x="425" y="230"/>
                  <a:pt x="440" y="209"/>
                  <a:pt x="461" y="200"/>
                </a:cubicBezTo>
                <a:cubicBezTo>
                  <a:pt x="443" y="131"/>
                  <a:pt x="380" y="80"/>
                  <a:pt x="305" y="80"/>
                </a:cubicBezTo>
                <a:cubicBezTo>
                  <a:pt x="230" y="80"/>
                  <a:pt x="167" y="131"/>
                  <a:pt x="149" y="200"/>
                </a:cubicBezTo>
                <a:cubicBezTo>
                  <a:pt x="170" y="209"/>
                  <a:pt x="185" y="230"/>
                  <a:pt x="185" y="255"/>
                </a:cubicBezTo>
                <a:lnTo>
                  <a:pt x="185" y="385"/>
                </a:lnTo>
                <a:cubicBezTo>
                  <a:pt x="185" y="413"/>
                  <a:pt x="165" y="436"/>
                  <a:pt x="139" y="443"/>
                </a:cubicBezTo>
                <a:cubicBezTo>
                  <a:pt x="162" y="485"/>
                  <a:pt x="201" y="518"/>
                  <a:pt x="248" y="533"/>
                </a:cubicBezTo>
                <a:cubicBezTo>
                  <a:pt x="257" y="510"/>
                  <a:pt x="279" y="494"/>
                  <a:pt x="305" y="494"/>
                </a:cubicBezTo>
                <a:cubicBezTo>
                  <a:pt x="339" y="494"/>
                  <a:pt x="366" y="522"/>
                  <a:pt x="366" y="555"/>
                </a:cubicBezTo>
                <a:cubicBezTo>
                  <a:pt x="366" y="589"/>
                  <a:pt x="339" y="616"/>
                  <a:pt x="305" y="616"/>
                </a:cubicBezTo>
                <a:cubicBezTo>
                  <a:pt x="273" y="616"/>
                  <a:pt x="247" y="591"/>
                  <a:pt x="245" y="560"/>
                </a:cubicBezTo>
                <a:cubicBezTo>
                  <a:pt x="185" y="542"/>
                  <a:pt x="136" y="499"/>
                  <a:pt x="110" y="444"/>
                </a:cubicBezTo>
                <a:cubicBezTo>
                  <a:pt x="48" y="437"/>
                  <a:pt x="0" y="384"/>
                  <a:pt x="0" y="320"/>
                </a:cubicBezTo>
                <a:cubicBezTo>
                  <a:pt x="0" y="272"/>
                  <a:pt x="26" y="231"/>
                  <a:pt x="66" y="209"/>
                </a:cubicBezTo>
                <a:cubicBezTo>
                  <a:pt x="82" y="91"/>
                  <a:pt x="183" y="0"/>
                  <a:pt x="305" y="0"/>
                </a:cubicBezTo>
                <a:cubicBezTo>
                  <a:pt x="427" y="0"/>
                  <a:pt x="528" y="91"/>
                  <a:pt x="544" y="209"/>
                </a:cubicBezTo>
                <a:cubicBezTo>
                  <a:pt x="584" y="231"/>
                  <a:pt x="610" y="272"/>
                  <a:pt x="610" y="3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0EB5D12B-095E-4D66-9592-EC8951BD899A}"/>
              </a:ext>
            </a:extLst>
          </p:cNvPr>
          <p:cNvSpPr/>
          <p:nvPr/>
        </p:nvSpPr>
        <p:spPr>
          <a:xfrm>
            <a:off x="4868862" y="1329838"/>
            <a:ext cx="94314" cy="94314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+mj-ea"/>
              <a:ea typeface="+mj-ea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3D98D74B-6D8B-4AB3-AC46-685CE76D2CE0}"/>
              </a:ext>
            </a:extLst>
          </p:cNvPr>
          <p:cNvSpPr/>
          <p:nvPr/>
        </p:nvSpPr>
        <p:spPr>
          <a:xfrm>
            <a:off x="7228825" y="1324149"/>
            <a:ext cx="94314" cy="94314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+mj-ea"/>
              <a:ea typeface="+mj-ea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394D7D37-3826-42ED-9798-A9A78E0548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21316" r="80620" b="20624"/>
          <a:stretch>
            <a:fillRect/>
          </a:stretch>
        </p:blipFill>
        <p:spPr>
          <a:xfrm>
            <a:off x="11533188" y="263525"/>
            <a:ext cx="354012" cy="354012"/>
          </a:xfrm>
          <a:custGeom>
            <a:avLst/>
            <a:gdLst>
              <a:gd name="connsiteX0" fmla="*/ 1597794 w 3195589"/>
              <a:gd name="connsiteY0" fmla="*/ 0 h 3195588"/>
              <a:gd name="connsiteX1" fmla="*/ 3195589 w 3195589"/>
              <a:gd name="connsiteY1" fmla="*/ 1597794 h 3195588"/>
              <a:gd name="connsiteX2" fmla="*/ 1597794 w 3195589"/>
              <a:gd name="connsiteY2" fmla="*/ 3195588 h 3195588"/>
              <a:gd name="connsiteX3" fmla="*/ 0 w 3195589"/>
              <a:gd name="connsiteY3" fmla="*/ 1597794 h 3195588"/>
              <a:gd name="connsiteX4" fmla="*/ 1597794 w 3195589"/>
              <a:gd name="connsiteY4" fmla="*/ 0 h 31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589" h="3195588">
                <a:moveTo>
                  <a:pt x="1597794" y="0"/>
                </a:moveTo>
                <a:cubicBezTo>
                  <a:pt x="2480232" y="0"/>
                  <a:pt x="3195589" y="715357"/>
                  <a:pt x="3195589" y="1597794"/>
                </a:cubicBezTo>
                <a:cubicBezTo>
                  <a:pt x="3195589" y="2480231"/>
                  <a:pt x="2480232" y="3195588"/>
                  <a:pt x="1597794" y="3195588"/>
                </a:cubicBezTo>
                <a:cubicBezTo>
                  <a:pt x="715357" y="3195588"/>
                  <a:pt x="0" y="2480231"/>
                  <a:pt x="0" y="1597794"/>
                </a:cubicBezTo>
                <a:cubicBezTo>
                  <a:pt x="0" y="715357"/>
                  <a:pt x="715357" y="0"/>
                  <a:pt x="1597794" y="0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F057EFF6-8035-4FDC-9D03-84EE1A121434}"/>
              </a:ext>
            </a:extLst>
          </p:cNvPr>
          <p:cNvSpPr/>
          <p:nvPr/>
        </p:nvSpPr>
        <p:spPr>
          <a:xfrm>
            <a:off x="1" y="263525"/>
            <a:ext cx="577850" cy="344830"/>
          </a:xfrm>
          <a:custGeom>
            <a:avLst/>
            <a:gdLst>
              <a:gd name="connsiteX0" fmla="*/ 5267 w 658813"/>
              <a:gd name="connsiteY0" fmla="*/ 0 h 344830"/>
              <a:gd name="connsiteX1" fmla="*/ 486398 w 658813"/>
              <a:gd name="connsiteY1" fmla="*/ 0 h 344830"/>
              <a:gd name="connsiteX2" fmla="*/ 658813 w 658813"/>
              <a:gd name="connsiteY2" fmla="*/ 172415 h 344830"/>
              <a:gd name="connsiteX3" fmla="*/ 486398 w 658813"/>
              <a:gd name="connsiteY3" fmla="*/ 344830 h 344830"/>
              <a:gd name="connsiteX4" fmla="*/ 5267 w 658813"/>
              <a:gd name="connsiteY4" fmla="*/ 344830 h 344830"/>
              <a:gd name="connsiteX5" fmla="*/ 0 w 658813"/>
              <a:gd name="connsiteY5" fmla="*/ 343767 h 344830"/>
              <a:gd name="connsiteX6" fmla="*/ 0 w 658813"/>
              <a:gd name="connsiteY6" fmla="*/ 1063 h 3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813" h="344830">
                <a:moveTo>
                  <a:pt x="5267" y="0"/>
                </a:moveTo>
                <a:lnTo>
                  <a:pt x="486398" y="0"/>
                </a:lnTo>
                <a:cubicBezTo>
                  <a:pt x="581620" y="0"/>
                  <a:pt x="658813" y="77193"/>
                  <a:pt x="658813" y="172415"/>
                </a:cubicBezTo>
                <a:cubicBezTo>
                  <a:pt x="658813" y="267637"/>
                  <a:pt x="581620" y="344830"/>
                  <a:pt x="486398" y="344830"/>
                </a:cubicBezTo>
                <a:lnTo>
                  <a:pt x="5267" y="344830"/>
                </a:lnTo>
                <a:lnTo>
                  <a:pt x="0" y="343767"/>
                </a:lnTo>
                <a:lnTo>
                  <a:pt x="0" y="106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68000"/>
                </a:schemeClr>
              </a:gs>
              <a:gs pos="100000">
                <a:schemeClr val="accent3">
                  <a:alpha val="7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man_56832">
            <a:extLst>
              <a:ext uri="{FF2B5EF4-FFF2-40B4-BE49-F238E27FC236}">
                <a16:creationId xmlns:a16="http://schemas.microsoft.com/office/drawing/2014/main" id="{1CE915AA-3BFC-42FB-A272-718DFF2DA24C}"/>
              </a:ext>
            </a:extLst>
          </p:cNvPr>
          <p:cNvSpPr>
            <a:spLocks noChangeAspect="1"/>
          </p:cNvSpPr>
          <p:nvPr/>
        </p:nvSpPr>
        <p:spPr bwMode="auto">
          <a:xfrm rot="822727">
            <a:off x="244398" y="327585"/>
            <a:ext cx="256524" cy="216712"/>
          </a:xfrm>
          <a:custGeom>
            <a:avLst/>
            <a:gdLst>
              <a:gd name="connsiteX0" fmla="*/ 269370 w 599625"/>
              <a:gd name="connsiteY0" fmla="*/ 367491 h 506566"/>
              <a:gd name="connsiteX1" fmla="*/ 290588 w 599625"/>
              <a:gd name="connsiteY1" fmla="*/ 389596 h 506566"/>
              <a:gd name="connsiteX2" fmla="*/ 310883 w 599625"/>
              <a:gd name="connsiteY2" fmla="*/ 367491 h 506566"/>
              <a:gd name="connsiteX3" fmla="*/ 299813 w 599625"/>
              <a:gd name="connsiteY3" fmla="*/ 368412 h 506566"/>
              <a:gd name="connsiteX4" fmla="*/ 269370 w 599625"/>
              <a:gd name="connsiteY4" fmla="*/ 367491 h 506566"/>
              <a:gd name="connsiteX5" fmla="*/ 438188 w 599625"/>
              <a:gd name="connsiteY5" fmla="*/ 355517 h 506566"/>
              <a:gd name="connsiteX6" fmla="*/ 345015 w 599625"/>
              <a:gd name="connsiteY6" fmla="*/ 366570 h 506566"/>
              <a:gd name="connsiteX7" fmla="*/ 308115 w 599625"/>
              <a:gd name="connsiteY7" fmla="*/ 407095 h 506566"/>
              <a:gd name="connsiteX8" fmla="*/ 445568 w 599625"/>
              <a:gd name="connsiteY8" fmla="*/ 475251 h 506566"/>
              <a:gd name="connsiteX9" fmla="*/ 438188 w 599625"/>
              <a:gd name="connsiteY9" fmla="*/ 355517 h 506566"/>
              <a:gd name="connsiteX10" fmla="*/ 133762 w 599625"/>
              <a:gd name="connsiteY10" fmla="*/ 349991 h 506566"/>
              <a:gd name="connsiteX11" fmla="*/ 125460 w 599625"/>
              <a:gd name="connsiteY11" fmla="*/ 477093 h 506566"/>
              <a:gd name="connsiteX12" fmla="*/ 143910 w 599625"/>
              <a:gd name="connsiteY12" fmla="*/ 481698 h 506566"/>
              <a:gd name="connsiteX13" fmla="*/ 272138 w 599625"/>
              <a:gd name="connsiteY13" fmla="*/ 407095 h 506566"/>
              <a:gd name="connsiteX14" fmla="*/ 235237 w 599625"/>
              <a:gd name="connsiteY14" fmla="*/ 365649 h 506566"/>
              <a:gd name="connsiteX15" fmla="*/ 133762 w 599625"/>
              <a:gd name="connsiteY15" fmla="*/ 349991 h 506566"/>
              <a:gd name="connsiteX16" fmla="*/ 405900 w 599625"/>
              <a:gd name="connsiteY16" fmla="*/ 286440 h 506566"/>
              <a:gd name="connsiteX17" fmla="*/ 380070 w 599625"/>
              <a:gd name="connsiteY17" fmla="*/ 323281 h 506566"/>
              <a:gd name="connsiteX18" fmla="*/ 366233 w 599625"/>
              <a:gd name="connsiteY18" fmla="*/ 340781 h 506566"/>
              <a:gd name="connsiteX19" fmla="*/ 428963 w 599625"/>
              <a:gd name="connsiteY19" fmla="*/ 332492 h 506566"/>
              <a:gd name="connsiteX20" fmla="*/ 405900 w 599625"/>
              <a:gd name="connsiteY20" fmla="*/ 286440 h 506566"/>
              <a:gd name="connsiteX21" fmla="*/ 169740 w 599625"/>
              <a:gd name="connsiteY21" fmla="*/ 276309 h 506566"/>
              <a:gd name="connsiteX22" fmla="*/ 143910 w 599625"/>
              <a:gd name="connsiteY22" fmla="*/ 326966 h 506566"/>
              <a:gd name="connsiteX23" fmla="*/ 214020 w 599625"/>
              <a:gd name="connsiteY23" fmla="*/ 338939 h 506566"/>
              <a:gd name="connsiteX24" fmla="*/ 196492 w 599625"/>
              <a:gd name="connsiteY24" fmla="*/ 315913 h 506566"/>
              <a:gd name="connsiteX25" fmla="*/ 169740 w 599625"/>
              <a:gd name="connsiteY25" fmla="*/ 276309 h 506566"/>
              <a:gd name="connsiteX26" fmla="*/ 299813 w 599625"/>
              <a:gd name="connsiteY26" fmla="*/ 208160 h 506566"/>
              <a:gd name="connsiteX27" fmla="*/ 347822 w 599625"/>
              <a:gd name="connsiteY27" fmla="*/ 256021 h 506566"/>
              <a:gd name="connsiteX28" fmla="*/ 299813 w 599625"/>
              <a:gd name="connsiteY28" fmla="*/ 303882 h 506566"/>
              <a:gd name="connsiteX29" fmla="*/ 251804 w 599625"/>
              <a:gd name="connsiteY29" fmla="*/ 256021 h 506566"/>
              <a:gd name="connsiteX30" fmla="*/ 299813 w 599625"/>
              <a:gd name="connsiteY30" fmla="*/ 208160 h 506566"/>
              <a:gd name="connsiteX31" fmla="*/ 122692 w 599625"/>
              <a:gd name="connsiteY31" fmla="*/ 190653 h 506566"/>
              <a:gd name="connsiteX32" fmla="*/ 24907 w 599625"/>
              <a:gd name="connsiteY32" fmla="*/ 256046 h 506566"/>
              <a:gd name="connsiteX33" fmla="*/ 119002 w 599625"/>
              <a:gd name="connsiteY33" fmla="*/ 320518 h 506566"/>
              <a:gd name="connsiteX34" fmla="*/ 155902 w 599625"/>
              <a:gd name="connsiteY34" fmla="*/ 253283 h 506566"/>
              <a:gd name="connsiteX35" fmla="*/ 122692 w 599625"/>
              <a:gd name="connsiteY35" fmla="*/ 190653 h 506566"/>
              <a:gd name="connsiteX36" fmla="*/ 461250 w 599625"/>
              <a:gd name="connsiteY36" fmla="*/ 186048 h 506566"/>
              <a:gd name="connsiteX37" fmla="*/ 420660 w 599625"/>
              <a:gd name="connsiteY37" fmla="*/ 262494 h 506566"/>
              <a:gd name="connsiteX38" fmla="*/ 452948 w 599625"/>
              <a:gd name="connsiteY38" fmla="*/ 327887 h 506566"/>
              <a:gd name="connsiteX39" fmla="*/ 574718 w 599625"/>
              <a:gd name="connsiteY39" fmla="*/ 256046 h 506566"/>
              <a:gd name="connsiteX40" fmla="*/ 461250 w 599625"/>
              <a:gd name="connsiteY40" fmla="*/ 186048 h 506566"/>
              <a:gd name="connsiteX41" fmla="*/ 210330 w 599625"/>
              <a:gd name="connsiteY41" fmla="*/ 174074 h 506566"/>
              <a:gd name="connsiteX42" fmla="*/ 146677 w 599625"/>
              <a:gd name="connsiteY42" fmla="*/ 184206 h 506566"/>
              <a:gd name="connsiteX43" fmla="*/ 170662 w 599625"/>
              <a:gd name="connsiteY43" fmla="*/ 229336 h 506566"/>
              <a:gd name="connsiteX44" fmla="*/ 198337 w 599625"/>
              <a:gd name="connsiteY44" fmla="*/ 188811 h 506566"/>
              <a:gd name="connsiteX45" fmla="*/ 210330 w 599625"/>
              <a:gd name="connsiteY45" fmla="*/ 174074 h 506566"/>
              <a:gd name="connsiteX46" fmla="*/ 359775 w 599625"/>
              <a:gd name="connsiteY46" fmla="*/ 171311 h 506566"/>
              <a:gd name="connsiteX47" fmla="*/ 373613 w 599625"/>
              <a:gd name="connsiteY47" fmla="*/ 188811 h 506566"/>
              <a:gd name="connsiteX48" fmla="*/ 405900 w 599625"/>
              <a:gd name="connsiteY48" fmla="*/ 238547 h 506566"/>
              <a:gd name="connsiteX49" fmla="*/ 436343 w 599625"/>
              <a:gd name="connsiteY49" fmla="*/ 180521 h 506566"/>
              <a:gd name="connsiteX50" fmla="*/ 359775 w 599625"/>
              <a:gd name="connsiteY50" fmla="*/ 171311 h 506566"/>
              <a:gd name="connsiteX51" fmla="*/ 299813 w 599625"/>
              <a:gd name="connsiteY51" fmla="*/ 168548 h 506566"/>
              <a:gd name="connsiteX52" fmla="*/ 243540 w 599625"/>
              <a:gd name="connsiteY52" fmla="*/ 170390 h 506566"/>
              <a:gd name="connsiteX53" fmla="*/ 217710 w 599625"/>
              <a:gd name="connsiteY53" fmla="*/ 203547 h 506566"/>
              <a:gd name="connsiteX54" fmla="*/ 184500 w 599625"/>
              <a:gd name="connsiteY54" fmla="*/ 253283 h 506566"/>
              <a:gd name="connsiteX55" fmla="*/ 215865 w 599625"/>
              <a:gd name="connsiteY55" fmla="*/ 301177 h 506566"/>
              <a:gd name="connsiteX56" fmla="*/ 247230 w 599625"/>
              <a:gd name="connsiteY56" fmla="*/ 341702 h 506566"/>
              <a:gd name="connsiteX57" fmla="*/ 299813 w 599625"/>
              <a:gd name="connsiteY57" fmla="*/ 343544 h 506566"/>
              <a:gd name="connsiteX58" fmla="*/ 333023 w 599625"/>
              <a:gd name="connsiteY58" fmla="*/ 342623 h 506566"/>
              <a:gd name="connsiteX59" fmla="*/ 359775 w 599625"/>
              <a:gd name="connsiteY59" fmla="*/ 308545 h 506566"/>
              <a:gd name="connsiteX60" fmla="*/ 392063 w 599625"/>
              <a:gd name="connsiteY60" fmla="*/ 262494 h 506566"/>
              <a:gd name="connsiteX61" fmla="*/ 353318 w 599625"/>
              <a:gd name="connsiteY61" fmla="*/ 202626 h 506566"/>
              <a:gd name="connsiteX62" fmla="*/ 327488 w 599625"/>
              <a:gd name="connsiteY62" fmla="*/ 169469 h 506566"/>
              <a:gd name="connsiteX63" fmla="*/ 299813 w 599625"/>
              <a:gd name="connsiteY63" fmla="*/ 168548 h 506566"/>
              <a:gd name="connsiteX64" fmla="*/ 286898 w 599625"/>
              <a:gd name="connsiteY64" fmla="*/ 122497 h 506566"/>
              <a:gd name="connsiteX65" fmla="*/ 265680 w 599625"/>
              <a:gd name="connsiteY65" fmla="*/ 144601 h 506566"/>
              <a:gd name="connsiteX66" fmla="*/ 299813 w 599625"/>
              <a:gd name="connsiteY66" fmla="*/ 144601 h 506566"/>
              <a:gd name="connsiteX67" fmla="*/ 307193 w 599625"/>
              <a:gd name="connsiteY67" fmla="*/ 144601 h 506566"/>
              <a:gd name="connsiteX68" fmla="*/ 286898 w 599625"/>
              <a:gd name="connsiteY68" fmla="*/ 122497 h 506566"/>
              <a:gd name="connsiteX69" fmla="*/ 434498 w 599625"/>
              <a:gd name="connsiteY69" fmla="*/ 30394 h 506566"/>
              <a:gd name="connsiteX70" fmla="*/ 305348 w 599625"/>
              <a:gd name="connsiteY70" fmla="*/ 105918 h 506566"/>
              <a:gd name="connsiteX71" fmla="*/ 339480 w 599625"/>
              <a:gd name="connsiteY71" fmla="*/ 145522 h 506566"/>
              <a:gd name="connsiteX72" fmla="*/ 445568 w 599625"/>
              <a:gd name="connsiteY72" fmla="*/ 157496 h 506566"/>
              <a:gd name="connsiteX73" fmla="*/ 452948 w 599625"/>
              <a:gd name="connsiteY73" fmla="*/ 34999 h 506566"/>
              <a:gd name="connsiteX74" fmla="*/ 434498 w 599625"/>
              <a:gd name="connsiteY74" fmla="*/ 30394 h 506566"/>
              <a:gd name="connsiteX75" fmla="*/ 140220 w 599625"/>
              <a:gd name="connsiteY75" fmla="*/ 24868 h 506566"/>
              <a:gd name="connsiteX76" fmla="*/ 124537 w 599625"/>
              <a:gd name="connsiteY76" fmla="*/ 28552 h 506566"/>
              <a:gd name="connsiteX77" fmla="*/ 122692 w 599625"/>
              <a:gd name="connsiteY77" fmla="*/ 123418 h 506566"/>
              <a:gd name="connsiteX78" fmla="*/ 136530 w 599625"/>
              <a:gd name="connsiteY78" fmla="*/ 161180 h 506566"/>
              <a:gd name="connsiteX79" fmla="*/ 231547 w 599625"/>
              <a:gd name="connsiteY79" fmla="*/ 147364 h 506566"/>
              <a:gd name="connsiteX80" fmla="*/ 270293 w 599625"/>
              <a:gd name="connsiteY80" fmla="*/ 104997 h 506566"/>
              <a:gd name="connsiteX81" fmla="*/ 140220 w 599625"/>
              <a:gd name="connsiteY81" fmla="*/ 24868 h 506566"/>
              <a:gd name="connsiteX82" fmla="*/ 140220 w 599625"/>
              <a:gd name="connsiteY82" fmla="*/ 0 h 506566"/>
              <a:gd name="connsiteX83" fmla="*/ 287820 w 599625"/>
              <a:gd name="connsiteY83" fmla="*/ 87498 h 506566"/>
              <a:gd name="connsiteX84" fmla="*/ 434498 w 599625"/>
              <a:gd name="connsiteY84" fmla="*/ 5526 h 506566"/>
              <a:gd name="connsiteX85" fmla="*/ 467708 w 599625"/>
              <a:gd name="connsiteY85" fmla="*/ 15657 h 506566"/>
              <a:gd name="connsiteX86" fmla="*/ 470475 w 599625"/>
              <a:gd name="connsiteY86" fmla="*/ 163022 h 506566"/>
              <a:gd name="connsiteX87" fmla="*/ 599625 w 599625"/>
              <a:gd name="connsiteY87" fmla="*/ 256046 h 506566"/>
              <a:gd name="connsiteX88" fmla="*/ 462173 w 599625"/>
              <a:gd name="connsiteY88" fmla="*/ 350912 h 506566"/>
              <a:gd name="connsiteX89" fmla="*/ 459405 w 599625"/>
              <a:gd name="connsiteY89" fmla="*/ 495514 h 506566"/>
              <a:gd name="connsiteX90" fmla="*/ 428963 w 599625"/>
              <a:gd name="connsiteY90" fmla="*/ 504724 h 506566"/>
              <a:gd name="connsiteX91" fmla="*/ 289665 w 599625"/>
              <a:gd name="connsiteY91" fmla="*/ 424595 h 506566"/>
              <a:gd name="connsiteX92" fmla="*/ 143910 w 599625"/>
              <a:gd name="connsiteY92" fmla="*/ 506566 h 506566"/>
              <a:gd name="connsiteX93" fmla="*/ 110700 w 599625"/>
              <a:gd name="connsiteY93" fmla="*/ 496435 h 506566"/>
              <a:gd name="connsiteX94" fmla="*/ 109777 w 599625"/>
              <a:gd name="connsiteY94" fmla="*/ 343544 h 506566"/>
              <a:gd name="connsiteX95" fmla="*/ 0 w 599625"/>
              <a:gd name="connsiteY95" fmla="*/ 256046 h 506566"/>
              <a:gd name="connsiteX96" fmla="*/ 112545 w 599625"/>
              <a:gd name="connsiteY96" fmla="*/ 167627 h 506566"/>
              <a:gd name="connsiteX97" fmla="*/ 98707 w 599625"/>
              <a:gd name="connsiteY97" fmla="*/ 130786 h 506566"/>
              <a:gd name="connsiteX98" fmla="*/ 109777 w 599625"/>
              <a:gd name="connsiteY98" fmla="*/ 9210 h 506566"/>
              <a:gd name="connsiteX99" fmla="*/ 140220 w 599625"/>
              <a:gd name="connsiteY99" fmla="*/ 0 h 5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99625" h="506566">
                <a:moveTo>
                  <a:pt x="269370" y="367491"/>
                </a:moveTo>
                <a:cubicBezTo>
                  <a:pt x="275828" y="375780"/>
                  <a:pt x="283208" y="383148"/>
                  <a:pt x="290588" y="389596"/>
                </a:cubicBezTo>
                <a:cubicBezTo>
                  <a:pt x="297045" y="383148"/>
                  <a:pt x="304425" y="375780"/>
                  <a:pt x="310883" y="367491"/>
                </a:cubicBezTo>
                <a:cubicBezTo>
                  <a:pt x="307193" y="368412"/>
                  <a:pt x="303503" y="368412"/>
                  <a:pt x="299813" y="368412"/>
                </a:cubicBezTo>
                <a:cubicBezTo>
                  <a:pt x="289665" y="368412"/>
                  <a:pt x="279518" y="367491"/>
                  <a:pt x="269370" y="367491"/>
                </a:cubicBezTo>
                <a:close/>
                <a:moveTo>
                  <a:pt x="438188" y="355517"/>
                </a:moveTo>
                <a:cubicBezTo>
                  <a:pt x="408668" y="361044"/>
                  <a:pt x="377303" y="364728"/>
                  <a:pt x="345015" y="366570"/>
                </a:cubicBezTo>
                <a:cubicBezTo>
                  <a:pt x="333023" y="381306"/>
                  <a:pt x="320108" y="395122"/>
                  <a:pt x="308115" y="407095"/>
                </a:cubicBezTo>
                <a:cubicBezTo>
                  <a:pt x="370845" y="466962"/>
                  <a:pt x="424350" y="489988"/>
                  <a:pt x="445568" y="475251"/>
                </a:cubicBezTo>
                <a:cubicBezTo>
                  <a:pt x="464018" y="462357"/>
                  <a:pt x="461250" y="417226"/>
                  <a:pt x="438188" y="355517"/>
                </a:cubicBezTo>
                <a:close/>
                <a:moveTo>
                  <a:pt x="133762" y="349991"/>
                </a:moveTo>
                <a:cubicBezTo>
                  <a:pt x="107932" y="413542"/>
                  <a:pt x="105165" y="462357"/>
                  <a:pt x="125460" y="477093"/>
                </a:cubicBezTo>
                <a:cubicBezTo>
                  <a:pt x="130072" y="480777"/>
                  <a:pt x="135607" y="481698"/>
                  <a:pt x="143910" y="481698"/>
                </a:cubicBezTo>
                <a:cubicBezTo>
                  <a:pt x="171585" y="481698"/>
                  <a:pt x="219555" y="456831"/>
                  <a:pt x="272138" y="407095"/>
                </a:cubicBezTo>
                <a:cubicBezTo>
                  <a:pt x="260145" y="394201"/>
                  <a:pt x="247230" y="380385"/>
                  <a:pt x="235237" y="365649"/>
                </a:cubicBezTo>
                <a:cubicBezTo>
                  <a:pt x="199260" y="362886"/>
                  <a:pt x="165127" y="357360"/>
                  <a:pt x="133762" y="349991"/>
                </a:cubicBezTo>
                <a:close/>
                <a:moveTo>
                  <a:pt x="405900" y="286440"/>
                </a:moveTo>
                <a:cubicBezTo>
                  <a:pt x="397598" y="298414"/>
                  <a:pt x="388373" y="311308"/>
                  <a:pt x="380070" y="323281"/>
                </a:cubicBezTo>
                <a:cubicBezTo>
                  <a:pt x="375458" y="328808"/>
                  <a:pt x="370845" y="335255"/>
                  <a:pt x="366233" y="340781"/>
                </a:cubicBezTo>
                <a:cubicBezTo>
                  <a:pt x="388373" y="338939"/>
                  <a:pt x="409590" y="336176"/>
                  <a:pt x="428963" y="332492"/>
                </a:cubicBezTo>
                <a:cubicBezTo>
                  <a:pt x="422505" y="317755"/>
                  <a:pt x="414203" y="302098"/>
                  <a:pt x="405900" y="286440"/>
                </a:cubicBezTo>
                <a:close/>
                <a:moveTo>
                  <a:pt x="169740" y="276309"/>
                </a:moveTo>
                <a:cubicBezTo>
                  <a:pt x="159592" y="293809"/>
                  <a:pt x="151290" y="311308"/>
                  <a:pt x="143910" y="326966"/>
                </a:cubicBezTo>
                <a:cubicBezTo>
                  <a:pt x="165127" y="332492"/>
                  <a:pt x="188190" y="336176"/>
                  <a:pt x="214020" y="338939"/>
                </a:cubicBezTo>
                <a:cubicBezTo>
                  <a:pt x="207562" y="331571"/>
                  <a:pt x="202027" y="323281"/>
                  <a:pt x="196492" y="315913"/>
                </a:cubicBezTo>
                <a:cubicBezTo>
                  <a:pt x="187267" y="302098"/>
                  <a:pt x="178042" y="289203"/>
                  <a:pt x="169740" y="276309"/>
                </a:cubicBezTo>
                <a:close/>
                <a:moveTo>
                  <a:pt x="299813" y="208160"/>
                </a:moveTo>
                <a:cubicBezTo>
                  <a:pt x="326328" y="208160"/>
                  <a:pt x="347822" y="229588"/>
                  <a:pt x="347822" y="256021"/>
                </a:cubicBezTo>
                <a:cubicBezTo>
                  <a:pt x="347822" y="282454"/>
                  <a:pt x="326328" y="303882"/>
                  <a:pt x="299813" y="303882"/>
                </a:cubicBezTo>
                <a:cubicBezTo>
                  <a:pt x="273298" y="303882"/>
                  <a:pt x="251804" y="282454"/>
                  <a:pt x="251804" y="256021"/>
                </a:cubicBezTo>
                <a:cubicBezTo>
                  <a:pt x="251804" y="229588"/>
                  <a:pt x="273298" y="208160"/>
                  <a:pt x="299813" y="208160"/>
                </a:cubicBezTo>
                <a:close/>
                <a:moveTo>
                  <a:pt x="122692" y="190653"/>
                </a:moveTo>
                <a:cubicBezTo>
                  <a:pt x="60885" y="207231"/>
                  <a:pt x="24907" y="233021"/>
                  <a:pt x="24907" y="256046"/>
                </a:cubicBezTo>
                <a:cubicBezTo>
                  <a:pt x="24907" y="279072"/>
                  <a:pt x="59962" y="303940"/>
                  <a:pt x="119002" y="320518"/>
                </a:cubicBezTo>
                <a:cubicBezTo>
                  <a:pt x="130072" y="298414"/>
                  <a:pt x="142065" y="275388"/>
                  <a:pt x="155902" y="253283"/>
                </a:cubicBezTo>
                <a:cubicBezTo>
                  <a:pt x="142987" y="232100"/>
                  <a:pt x="131917" y="210916"/>
                  <a:pt x="122692" y="190653"/>
                </a:cubicBezTo>
                <a:close/>
                <a:moveTo>
                  <a:pt x="461250" y="186048"/>
                </a:moveTo>
                <a:cubicBezTo>
                  <a:pt x="450180" y="210916"/>
                  <a:pt x="436343" y="236705"/>
                  <a:pt x="420660" y="262494"/>
                </a:cubicBezTo>
                <a:cubicBezTo>
                  <a:pt x="432653" y="284598"/>
                  <a:pt x="443723" y="306703"/>
                  <a:pt x="452948" y="327887"/>
                </a:cubicBezTo>
                <a:cubicBezTo>
                  <a:pt x="528593" y="310387"/>
                  <a:pt x="574718" y="282756"/>
                  <a:pt x="574718" y="256046"/>
                </a:cubicBezTo>
                <a:cubicBezTo>
                  <a:pt x="574718" y="230258"/>
                  <a:pt x="532283" y="203547"/>
                  <a:pt x="461250" y="186048"/>
                </a:cubicBezTo>
                <a:close/>
                <a:moveTo>
                  <a:pt x="210330" y="174074"/>
                </a:moveTo>
                <a:cubicBezTo>
                  <a:pt x="187267" y="176837"/>
                  <a:pt x="166050" y="180521"/>
                  <a:pt x="146677" y="184206"/>
                </a:cubicBezTo>
                <a:cubicBezTo>
                  <a:pt x="154057" y="198942"/>
                  <a:pt x="161437" y="214600"/>
                  <a:pt x="170662" y="229336"/>
                </a:cubicBezTo>
                <a:cubicBezTo>
                  <a:pt x="178965" y="215521"/>
                  <a:pt x="188190" y="202626"/>
                  <a:pt x="198337" y="188811"/>
                </a:cubicBezTo>
                <a:cubicBezTo>
                  <a:pt x="202027" y="184206"/>
                  <a:pt x="205717" y="178679"/>
                  <a:pt x="210330" y="174074"/>
                </a:cubicBezTo>
                <a:close/>
                <a:moveTo>
                  <a:pt x="359775" y="171311"/>
                </a:moveTo>
                <a:cubicBezTo>
                  <a:pt x="364388" y="176837"/>
                  <a:pt x="369000" y="182364"/>
                  <a:pt x="373613" y="188811"/>
                </a:cubicBezTo>
                <a:cubicBezTo>
                  <a:pt x="384683" y="204468"/>
                  <a:pt x="395753" y="221968"/>
                  <a:pt x="405900" y="238547"/>
                </a:cubicBezTo>
                <a:cubicBezTo>
                  <a:pt x="417893" y="218284"/>
                  <a:pt x="428040" y="198942"/>
                  <a:pt x="436343" y="180521"/>
                </a:cubicBezTo>
                <a:cubicBezTo>
                  <a:pt x="413280" y="176837"/>
                  <a:pt x="387450" y="173153"/>
                  <a:pt x="359775" y="171311"/>
                </a:cubicBezTo>
                <a:close/>
                <a:moveTo>
                  <a:pt x="299813" y="168548"/>
                </a:moveTo>
                <a:cubicBezTo>
                  <a:pt x="280440" y="168548"/>
                  <a:pt x="261990" y="169469"/>
                  <a:pt x="243540" y="170390"/>
                </a:cubicBezTo>
                <a:cubicBezTo>
                  <a:pt x="235237" y="181442"/>
                  <a:pt x="226935" y="192495"/>
                  <a:pt x="217710" y="203547"/>
                </a:cubicBezTo>
                <a:cubicBezTo>
                  <a:pt x="205717" y="220126"/>
                  <a:pt x="194647" y="236705"/>
                  <a:pt x="184500" y="253283"/>
                </a:cubicBezTo>
                <a:cubicBezTo>
                  <a:pt x="193725" y="268941"/>
                  <a:pt x="204795" y="285519"/>
                  <a:pt x="215865" y="301177"/>
                </a:cubicBezTo>
                <a:cubicBezTo>
                  <a:pt x="226935" y="315913"/>
                  <a:pt x="237082" y="328808"/>
                  <a:pt x="247230" y="341702"/>
                </a:cubicBezTo>
                <a:cubicBezTo>
                  <a:pt x="263835" y="342623"/>
                  <a:pt x="281363" y="343544"/>
                  <a:pt x="299813" y="343544"/>
                </a:cubicBezTo>
                <a:cubicBezTo>
                  <a:pt x="310883" y="343544"/>
                  <a:pt x="321953" y="343544"/>
                  <a:pt x="333023" y="342623"/>
                </a:cubicBezTo>
                <a:cubicBezTo>
                  <a:pt x="342248" y="331571"/>
                  <a:pt x="350550" y="320518"/>
                  <a:pt x="359775" y="308545"/>
                </a:cubicBezTo>
                <a:cubicBezTo>
                  <a:pt x="371768" y="292887"/>
                  <a:pt x="381915" y="277230"/>
                  <a:pt x="392063" y="262494"/>
                </a:cubicBezTo>
                <a:cubicBezTo>
                  <a:pt x="380070" y="243152"/>
                  <a:pt x="368078" y="222889"/>
                  <a:pt x="353318" y="202626"/>
                </a:cubicBezTo>
                <a:cubicBezTo>
                  <a:pt x="345015" y="191574"/>
                  <a:pt x="335790" y="179600"/>
                  <a:pt x="327488" y="169469"/>
                </a:cubicBezTo>
                <a:cubicBezTo>
                  <a:pt x="318263" y="168548"/>
                  <a:pt x="309038" y="168548"/>
                  <a:pt x="299813" y="168548"/>
                </a:cubicBezTo>
                <a:close/>
                <a:moveTo>
                  <a:pt x="286898" y="122497"/>
                </a:moveTo>
                <a:cubicBezTo>
                  <a:pt x="280440" y="129865"/>
                  <a:pt x="273060" y="137233"/>
                  <a:pt x="265680" y="144601"/>
                </a:cubicBezTo>
                <a:cubicBezTo>
                  <a:pt x="277673" y="144601"/>
                  <a:pt x="288743" y="144601"/>
                  <a:pt x="299813" y="144601"/>
                </a:cubicBezTo>
                <a:cubicBezTo>
                  <a:pt x="302580" y="144601"/>
                  <a:pt x="304425" y="144601"/>
                  <a:pt x="307193" y="144601"/>
                </a:cubicBezTo>
                <a:cubicBezTo>
                  <a:pt x="300735" y="136312"/>
                  <a:pt x="294278" y="129865"/>
                  <a:pt x="286898" y="122497"/>
                </a:cubicBezTo>
                <a:close/>
                <a:moveTo>
                  <a:pt x="434498" y="30394"/>
                </a:moveTo>
                <a:cubicBezTo>
                  <a:pt x="405900" y="30394"/>
                  <a:pt x="357930" y="56183"/>
                  <a:pt x="305348" y="105918"/>
                </a:cubicBezTo>
                <a:cubicBezTo>
                  <a:pt x="316418" y="117891"/>
                  <a:pt x="328410" y="130786"/>
                  <a:pt x="339480" y="145522"/>
                </a:cubicBezTo>
                <a:cubicBezTo>
                  <a:pt x="376380" y="147364"/>
                  <a:pt x="412358" y="151049"/>
                  <a:pt x="445568" y="157496"/>
                </a:cubicBezTo>
                <a:cubicBezTo>
                  <a:pt x="470475" y="95787"/>
                  <a:pt x="472320" y="49735"/>
                  <a:pt x="452948" y="34999"/>
                </a:cubicBezTo>
                <a:cubicBezTo>
                  <a:pt x="448335" y="32236"/>
                  <a:pt x="441878" y="30394"/>
                  <a:pt x="434498" y="30394"/>
                </a:cubicBezTo>
                <a:close/>
                <a:moveTo>
                  <a:pt x="140220" y="24868"/>
                </a:moveTo>
                <a:cubicBezTo>
                  <a:pt x="133762" y="24868"/>
                  <a:pt x="128227" y="25789"/>
                  <a:pt x="124537" y="28552"/>
                </a:cubicBezTo>
                <a:cubicBezTo>
                  <a:pt x="108855" y="40525"/>
                  <a:pt x="107932" y="75524"/>
                  <a:pt x="122692" y="123418"/>
                </a:cubicBezTo>
                <a:cubicBezTo>
                  <a:pt x="126382" y="135391"/>
                  <a:pt x="130995" y="148285"/>
                  <a:pt x="136530" y="161180"/>
                </a:cubicBezTo>
                <a:cubicBezTo>
                  <a:pt x="166050" y="154733"/>
                  <a:pt x="198337" y="150127"/>
                  <a:pt x="231547" y="147364"/>
                </a:cubicBezTo>
                <a:cubicBezTo>
                  <a:pt x="244462" y="131707"/>
                  <a:pt x="257378" y="117891"/>
                  <a:pt x="270293" y="104997"/>
                </a:cubicBezTo>
                <a:cubicBezTo>
                  <a:pt x="215865" y="51577"/>
                  <a:pt x="167895" y="24868"/>
                  <a:pt x="140220" y="24868"/>
                </a:cubicBezTo>
                <a:close/>
                <a:moveTo>
                  <a:pt x="140220" y="0"/>
                </a:moveTo>
                <a:cubicBezTo>
                  <a:pt x="178965" y="0"/>
                  <a:pt x="232470" y="33157"/>
                  <a:pt x="287820" y="87498"/>
                </a:cubicBezTo>
                <a:cubicBezTo>
                  <a:pt x="342248" y="36841"/>
                  <a:pt x="395753" y="5526"/>
                  <a:pt x="434498" y="5526"/>
                </a:cubicBezTo>
                <a:cubicBezTo>
                  <a:pt x="447413" y="5526"/>
                  <a:pt x="458483" y="9210"/>
                  <a:pt x="467708" y="15657"/>
                </a:cubicBezTo>
                <a:cubicBezTo>
                  <a:pt x="500918" y="39604"/>
                  <a:pt x="496305" y="97629"/>
                  <a:pt x="470475" y="163022"/>
                </a:cubicBezTo>
                <a:cubicBezTo>
                  <a:pt x="545198" y="181442"/>
                  <a:pt x="599625" y="212758"/>
                  <a:pt x="599625" y="256046"/>
                </a:cubicBezTo>
                <a:cubicBezTo>
                  <a:pt x="599625" y="301177"/>
                  <a:pt x="541508" y="332492"/>
                  <a:pt x="462173" y="350912"/>
                </a:cubicBezTo>
                <a:cubicBezTo>
                  <a:pt x="487080" y="416305"/>
                  <a:pt x="491693" y="472488"/>
                  <a:pt x="459405" y="495514"/>
                </a:cubicBezTo>
                <a:cubicBezTo>
                  <a:pt x="451103" y="501040"/>
                  <a:pt x="440955" y="504724"/>
                  <a:pt x="428963" y="504724"/>
                </a:cubicBezTo>
                <a:cubicBezTo>
                  <a:pt x="392985" y="504724"/>
                  <a:pt x="342248" y="474330"/>
                  <a:pt x="289665" y="424595"/>
                </a:cubicBezTo>
                <a:cubicBezTo>
                  <a:pt x="235237" y="476172"/>
                  <a:pt x="181732" y="506566"/>
                  <a:pt x="143910" y="506566"/>
                </a:cubicBezTo>
                <a:cubicBezTo>
                  <a:pt x="130995" y="506566"/>
                  <a:pt x="119925" y="502882"/>
                  <a:pt x="110700" y="496435"/>
                </a:cubicBezTo>
                <a:cubicBezTo>
                  <a:pt x="76567" y="471567"/>
                  <a:pt x="82102" y="411700"/>
                  <a:pt x="109777" y="343544"/>
                </a:cubicBezTo>
                <a:cubicBezTo>
                  <a:pt x="45202" y="325124"/>
                  <a:pt x="0" y="295651"/>
                  <a:pt x="0" y="256046"/>
                </a:cubicBezTo>
                <a:cubicBezTo>
                  <a:pt x="0" y="216442"/>
                  <a:pt x="46125" y="186048"/>
                  <a:pt x="112545" y="167627"/>
                </a:cubicBezTo>
                <a:cubicBezTo>
                  <a:pt x="107010" y="154733"/>
                  <a:pt x="102397" y="142759"/>
                  <a:pt x="98707" y="130786"/>
                </a:cubicBezTo>
                <a:cubicBezTo>
                  <a:pt x="80257" y="69077"/>
                  <a:pt x="83947" y="27631"/>
                  <a:pt x="109777" y="9210"/>
                </a:cubicBezTo>
                <a:cubicBezTo>
                  <a:pt x="118080" y="2763"/>
                  <a:pt x="128227" y="0"/>
                  <a:pt x="140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340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BA114212-DACA-43F8-99E9-FB0A83B2FDE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6" b="16346"/>
          <a:stretch>
            <a:fillRect/>
          </a:stretch>
        </p:blipFill>
        <p:spPr/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89FF348-555C-44A5-969D-B75B5C2FED1C}"/>
              </a:ext>
            </a:extLst>
          </p:cNvPr>
          <p:cNvSpPr/>
          <p:nvPr/>
        </p:nvSpPr>
        <p:spPr>
          <a:xfrm rot="16200000">
            <a:off x="-1301783" y="2955527"/>
            <a:ext cx="4091139" cy="1746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6F2C2FF-AE7F-4361-AE98-176EA281B75A}"/>
              </a:ext>
            </a:extLst>
          </p:cNvPr>
          <p:cNvSpPr/>
          <p:nvPr/>
        </p:nvSpPr>
        <p:spPr>
          <a:xfrm>
            <a:off x="8922606" y="1000782"/>
            <a:ext cx="2610583" cy="408478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90000"/>
                  <a:lumOff val="1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360000" rIns="180000" bIns="36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zh-CN" sz="2000" dirty="0">
              <a:latin typeface="+mj-ea"/>
              <a:ea typeface="+mj-ea"/>
            </a:endParaRPr>
          </a:p>
          <a:p>
            <a:pPr algn="ctr">
              <a:spcAft>
                <a:spcPts val="1200"/>
              </a:spcAft>
            </a:pPr>
            <a:r>
              <a:rPr lang="zh-CN" altLang="en-US" sz="3200" b="1" dirty="0">
                <a:latin typeface="+mj-lt"/>
              </a:rPr>
              <a:t>一教大楼梯</a:t>
            </a:r>
            <a:endParaRPr lang="en-US" altLang="zh-CN" sz="3200" b="1" dirty="0">
              <a:latin typeface="+mj-lt"/>
            </a:endParaRPr>
          </a:p>
          <a:p>
            <a:pPr algn="ctr"/>
            <a:r>
              <a:rPr lang="zh-CN" altLang="en-US" sz="2000" dirty="0">
                <a:latin typeface="+mj-ea"/>
              </a:rPr>
              <a:t>在这里添加正文</a:t>
            </a:r>
            <a:endParaRPr lang="en-US" altLang="zh-CN" sz="2000" dirty="0">
              <a:latin typeface="+mj-ea"/>
            </a:endParaRPr>
          </a:p>
          <a:p>
            <a:pPr algn="ctr"/>
            <a:r>
              <a:rPr lang="zh-CN" altLang="en-US" sz="2000" dirty="0">
                <a:latin typeface="+mj-ea"/>
              </a:rPr>
              <a:t>在这里添加正文</a:t>
            </a:r>
            <a:endParaRPr lang="en-US" altLang="zh-CN" sz="2000" dirty="0">
              <a:latin typeface="+mj-ea"/>
            </a:endParaRPr>
          </a:p>
          <a:p>
            <a:pPr algn="ctr"/>
            <a:endParaRPr lang="en-US" altLang="zh-CN" sz="2000" dirty="0">
              <a:latin typeface="+mj-ea"/>
            </a:endParaRPr>
          </a:p>
          <a:p>
            <a:pPr algn="ctr"/>
            <a:r>
              <a:rPr lang="zh-CN" altLang="en-US" sz="2000" dirty="0">
                <a:latin typeface="+mj-ea"/>
              </a:rPr>
              <a:t>在这里添加正文</a:t>
            </a:r>
            <a:endParaRPr lang="en-US" altLang="zh-CN" sz="2000" dirty="0">
              <a:latin typeface="+mj-ea"/>
            </a:endParaRPr>
          </a:p>
          <a:p>
            <a:pPr algn="ctr"/>
            <a:r>
              <a:rPr lang="zh-CN" altLang="en-US" sz="2000" dirty="0">
                <a:latin typeface="+mj-ea"/>
              </a:rPr>
              <a:t>在这里添加正文</a:t>
            </a:r>
            <a:endParaRPr lang="en-US" altLang="zh-CN" sz="2000" dirty="0">
              <a:latin typeface="+mj-ea"/>
              <a:ea typeface="+mj-ea"/>
            </a:endParaRPr>
          </a:p>
          <a:p>
            <a:pPr algn="ctr"/>
            <a:endParaRPr lang="en-US" altLang="zh-CN" sz="2000" dirty="0">
              <a:latin typeface="+mj-ea"/>
              <a:ea typeface="+mj-ea"/>
            </a:endParaRPr>
          </a:p>
          <a:p>
            <a:pPr algn="ctr"/>
            <a:r>
              <a:rPr lang="en-US" altLang="zh-CN" sz="2000" dirty="0">
                <a:latin typeface="+mj-ea"/>
                <a:ea typeface="+mj-ea"/>
              </a:rPr>
              <a:t>——————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1CCCD3-8D16-443F-8D2B-8807380F9E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6913" y="319319"/>
            <a:ext cx="5803278" cy="332399"/>
          </a:xfrm>
          <a:prstGeom prst="rect">
            <a:avLst/>
          </a:prstGeom>
          <a:noFill/>
        </p:spPr>
        <p:txBody>
          <a:bodyPr/>
          <a:lstStyle/>
          <a:p>
            <a:r>
              <a:rPr lang="zh-CN" altLang="en-US" dirty="0"/>
              <a:t>试一试图文结合</a:t>
            </a:r>
            <a:endParaRPr lang="en-US" altLang="zh-CN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C1F2EEA-029F-4A4B-BCD7-152849629DE1}"/>
              </a:ext>
            </a:extLst>
          </p:cNvPr>
          <p:cNvSpPr txBox="1"/>
          <p:nvPr/>
        </p:nvSpPr>
        <p:spPr>
          <a:xfrm>
            <a:off x="658813" y="5150047"/>
            <a:ext cx="10874375" cy="1365053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输入标题输入标题</a:t>
            </a:r>
            <a:endParaRPr lang="en-US" altLang="zh-CN" sz="20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/>
              <a:t>学院由中国核工业西南物理研究院与成都理工大学于</a:t>
            </a:r>
            <a:r>
              <a:rPr lang="en-US" altLang="zh-CN" sz="2000" dirty="0"/>
              <a:t>2000</a:t>
            </a:r>
            <a:r>
              <a:rPr lang="zh-CN" altLang="en-US" sz="2000" dirty="0"/>
              <a:t>年在亚洲最大的受控核聚变实验基地创办，是我国核工业所属唯一高校。</a:t>
            </a:r>
          </a:p>
        </p:txBody>
      </p:sp>
    </p:spTree>
    <p:extLst>
      <p:ext uri="{BB962C8B-B14F-4D97-AF65-F5344CB8AC3E}">
        <p14:creationId xmlns:p14="http://schemas.microsoft.com/office/powerpoint/2010/main" val="686967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741F017E-AC49-46BC-9530-C0BA0908BDB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7" b="31747"/>
          <a:stretch>
            <a:fillRect/>
          </a:stretch>
        </p:blipFill>
        <p:spPr/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EC68054-0472-449E-BF06-BCBE04449FA9}"/>
              </a:ext>
            </a:extLst>
          </p:cNvPr>
          <p:cNvSpPr/>
          <p:nvPr/>
        </p:nvSpPr>
        <p:spPr>
          <a:xfrm>
            <a:off x="0" y="3750826"/>
            <a:ext cx="12192000" cy="1813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E9673E07-2946-4A37-8A58-9872B845FEAA}"/>
              </a:ext>
            </a:extLst>
          </p:cNvPr>
          <p:cNvSpPr txBox="1"/>
          <p:nvPr/>
        </p:nvSpPr>
        <p:spPr>
          <a:xfrm>
            <a:off x="565341" y="4090086"/>
            <a:ext cx="5131266" cy="2293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沫若湖畔</a:t>
            </a:r>
            <a:endParaRPr lang="en-US" altLang="zh-CN" sz="32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 algn="just">
              <a:lnSpc>
                <a:spcPct val="130000"/>
              </a:lnSpc>
            </a:pPr>
            <a:r>
              <a:rPr lang="en-US" altLang="zh-CN" sz="2000" b="1" dirty="0">
                <a:solidFill>
                  <a:schemeClr val="accent2"/>
                </a:solidFill>
                <a:latin typeface="+mj-ea"/>
                <a:ea typeface="+mj-ea"/>
              </a:rPr>
              <a:t>————</a:t>
            </a:r>
          </a:p>
          <a:p>
            <a:pPr algn="just">
              <a:lnSpc>
                <a:spcPct val="130000"/>
              </a:lnSpc>
            </a:pPr>
            <a:r>
              <a:rPr lang="zh-CN" altLang="en-US" sz="2000" dirty="0">
                <a:latin typeface="+mj-ea"/>
                <a:ea typeface="+mj-ea"/>
              </a:rPr>
              <a:t>学院由中国核工业西南物理研究院与成都理工大学于</a:t>
            </a:r>
            <a:r>
              <a:rPr lang="en-US" altLang="zh-CN" sz="2000" dirty="0">
                <a:latin typeface="+mj-ea"/>
                <a:ea typeface="+mj-ea"/>
              </a:rPr>
              <a:t>2000</a:t>
            </a:r>
            <a:r>
              <a:rPr lang="zh-CN" altLang="en-US" sz="2000" dirty="0">
                <a:latin typeface="+mj-ea"/>
                <a:ea typeface="+mj-ea"/>
              </a:rPr>
              <a:t>年在亚洲最大的受控核聚变实验基地创办，是我国核工业所属唯一高校。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E2DF4EA-979E-4FF5-97A7-3539B4B48E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6913" y="319319"/>
            <a:ext cx="5206930" cy="332399"/>
          </a:xfrm>
          <a:prstGeom prst="rect">
            <a:avLst/>
          </a:prstGeom>
          <a:noFill/>
        </p:spPr>
        <p:txBody>
          <a:bodyPr/>
          <a:lstStyle/>
          <a:p>
            <a:r>
              <a:rPr lang="zh-CN" altLang="en-US" dirty="0"/>
              <a:t>试一试图文结合</a:t>
            </a:r>
            <a:endParaRPr lang="en-US" altLang="zh-CN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3F3AE25-ECEF-4EA8-9CE1-A434612E1496}"/>
              </a:ext>
            </a:extLst>
          </p:cNvPr>
          <p:cNvSpPr txBox="1"/>
          <p:nvPr/>
        </p:nvSpPr>
        <p:spPr>
          <a:xfrm>
            <a:off x="6495394" y="4090086"/>
            <a:ext cx="5136661" cy="2293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湖心岛</a:t>
            </a:r>
            <a:endParaRPr lang="en-US" altLang="zh-CN" sz="32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 algn="just">
              <a:lnSpc>
                <a:spcPct val="130000"/>
              </a:lnSpc>
            </a:pPr>
            <a:r>
              <a:rPr lang="en-US" altLang="zh-CN" sz="2000" b="1" dirty="0">
                <a:solidFill>
                  <a:schemeClr val="accent2"/>
                </a:solidFill>
                <a:latin typeface="+mj-ea"/>
                <a:ea typeface="+mj-ea"/>
              </a:rPr>
              <a:t>————</a:t>
            </a:r>
          </a:p>
          <a:p>
            <a:pPr algn="just">
              <a:lnSpc>
                <a:spcPct val="130000"/>
              </a:lnSpc>
            </a:pPr>
            <a:r>
              <a:rPr lang="zh-CN" altLang="en-US" sz="2000" dirty="0">
                <a:latin typeface="+mj-ea"/>
                <a:ea typeface="+mj-ea"/>
              </a:rPr>
              <a:t>学院由中国核工业西南物理研究院与成都理工大学于</a:t>
            </a:r>
            <a:r>
              <a:rPr lang="en-US" altLang="zh-CN" sz="2000" dirty="0">
                <a:latin typeface="+mj-ea"/>
                <a:ea typeface="+mj-ea"/>
              </a:rPr>
              <a:t>2000</a:t>
            </a:r>
            <a:r>
              <a:rPr lang="zh-CN" altLang="en-US" sz="2000" dirty="0">
                <a:latin typeface="+mj-ea"/>
                <a:ea typeface="+mj-ea"/>
              </a:rPr>
              <a:t>年在亚洲最大的受控核聚变实验基地创办，是我国核工业所属唯一高校。</a:t>
            </a:r>
          </a:p>
        </p:txBody>
      </p:sp>
    </p:spTree>
    <p:extLst>
      <p:ext uri="{BB962C8B-B14F-4D97-AF65-F5344CB8AC3E}">
        <p14:creationId xmlns:p14="http://schemas.microsoft.com/office/powerpoint/2010/main" val="2366650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4392FC6C-AEBA-478F-B128-D898EFB6B2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7" t="17754" r="17737" b="12189"/>
          <a:stretch/>
        </p:blipFill>
        <p:spPr>
          <a:xfrm>
            <a:off x="0" y="0"/>
            <a:ext cx="4354140" cy="6858000"/>
          </a:xfrm>
          <a:custGeom>
            <a:avLst/>
            <a:gdLst>
              <a:gd name="connsiteX0" fmla="*/ 0 w 4354140"/>
              <a:gd name="connsiteY0" fmla="*/ 0 h 6858000"/>
              <a:gd name="connsiteX1" fmla="*/ 4354140 w 4354140"/>
              <a:gd name="connsiteY1" fmla="*/ 0 h 6858000"/>
              <a:gd name="connsiteX2" fmla="*/ 4354140 w 4354140"/>
              <a:gd name="connsiteY2" fmla="*/ 6858000 h 6858000"/>
              <a:gd name="connsiteX3" fmla="*/ 0 w 435414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4140" h="6858000">
                <a:moveTo>
                  <a:pt x="0" y="0"/>
                </a:moveTo>
                <a:lnTo>
                  <a:pt x="4354140" y="0"/>
                </a:lnTo>
                <a:lnTo>
                  <a:pt x="435414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364A4139-82C3-493C-8D71-45FE23FFFF67}"/>
              </a:ext>
            </a:extLst>
          </p:cNvPr>
          <p:cNvSpPr/>
          <p:nvPr/>
        </p:nvSpPr>
        <p:spPr>
          <a:xfrm rot="16200000">
            <a:off x="1014678" y="3330803"/>
            <a:ext cx="6857999" cy="1790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0C9EE46-D81A-4C01-B5D4-C7C36316B1FF}"/>
              </a:ext>
            </a:extLst>
          </p:cNvPr>
          <p:cNvSpPr txBox="1"/>
          <p:nvPr/>
        </p:nvSpPr>
        <p:spPr>
          <a:xfrm>
            <a:off x="4775200" y="749300"/>
            <a:ext cx="6852865" cy="2407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输入标题输入标题</a:t>
            </a:r>
            <a:endParaRPr lang="en-US" altLang="zh-CN" sz="32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 algn="just">
              <a:lnSpc>
                <a:spcPct val="150000"/>
              </a:lnSpc>
            </a:pPr>
            <a:r>
              <a:rPr lang="en-US" altLang="zh-CN" b="1" dirty="0">
                <a:solidFill>
                  <a:schemeClr val="accent2"/>
                </a:solidFill>
                <a:latin typeface="+mj-ea"/>
                <a:ea typeface="+mj-ea"/>
              </a:rPr>
              <a:t>——</a:t>
            </a:r>
          </a:p>
          <a:p>
            <a:pPr algn="just">
              <a:lnSpc>
                <a:spcPct val="130000"/>
              </a:lnSpc>
            </a:pPr>
            <a:r>
              <a:rPr lang="zh-CN" altLang="en-US" sz="2000" dirty="0">
                <a:latin typeface="+mj-ea"/>
                <a:ea typeface="+mj-ea"/>
              </a:rPr>
              <a:t>学院由中国核工业西南物理研究院与成都理工大学于</a:t>
            </a:r>
            <a:r>
              <a:rPr lang="en-US" altLang="zh-CN" sz="2000" dirty="0">
                <a:latin typeface="+mj-ea"/>
                <a:ea typeface="+mj-ea"/>
              </a:rPr>
              <a:t>2000</a:t>
            </a:r>
            <a:r>
              <a:rPr lang="zh-CN" altLang="en-US" sz="2000" dirty="0">
                <a:latin typeface="+mj-ea"/>
                <a:ea typeface="+mj-ea"/>
              </a:rPr>
              <a:t>年在亚洲最大的受控核聚变实验基地创办，是我国核工业所属唯一高校。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4A8A369-6D50-4417-B917-F38113487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21316" r="80620" b="20624"/>
          <a:stretch>
            <a:fillRect/>
          </a:stretch>
        </p:blipFill>
        <p:spPr>
          <a:xfrm>
            <a:off x="11533188" y="263525"/>
            <a:ext cx="354012" cy="354012"/>
          </a:xfrm>
          <a:custGeom>
            <a:avLst/>
            <a:gdLst>
              <a:gd name="connsiteX0" fmla="*/ 1597794 w 3195589"/>
              <a:gd name="connsiteY0" fmla="*/ 0 h 3195588"/>
              <a:gd name="connsiteX1" fmla="*/ 3195589 w 3195589"/>
              <a:gd name="connsiteY1" fmla="*/ 1597794 h 3195588"/>
              <a:gd name="connsiteX2" fmla="*/ 1597794 w 3195589"/>
              <a:gd name="connsiteY2" fmla="*/ 3195588 h 3195588"/>
              <a:gd name="connsiteX3" fmla="*/ 0 w 3195589"/>
              <a:gd name="connsiteY3" fmla="*/ 1597794 h 3195588"/>
              <a:gd name="connsiteX4" fmla="*/ 1597794 w 3195589"/>
              <a:gd name="connsiteY4" fmla="*/ 0 h 31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589" h="3195588">
                <a:moveTo>
                  <a:pt x="1597794" y="0"/>
                </a:moveTo>
                <a:cubicBezTo>
                  <a:pt x="2480232" y="0"/>
                  <a:pt x="3195589" y="715357"/>
                  <a:pt x="3195589" y="1597794"/>
                </a:cubicBezTo>
                <a:cubicBezTo>
                  <a:pt x="3195589" y="2480231"/>
                  <a:pt x="2480232" y="3195588"/>
                  <a:pt x="1597794" y="3195588"/>
                </a:cubicBezTo>
                <a:cubicBezTo>
                  <a:pt x="715357" y="3195588"/>
                  <a:pt x="0" y="2480231"/>
                  <a:pt x="0" y="1597794"/>
                </a:cubicBezTo>
                <a:cubicBezTo>
                  <a:pt x="0" y="715357"/>
                  <a:pt x="715357" y="0"/>
                  <a:pt x="1597794" y="0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626E8E8-CE8A-4FD5-AA51-D5453D06F9C6}"/>
              </a:ext>
            </a:extLst>
          </p:cNvPr>
          <p:cNvSpPr/>
          <p:nvPr/>
        </p:nvSpPr>
        <p:spPr>
          <a:xfrm>
            <a:off x="2842591" y="3367999"/>
            <a:ext cx="8690597" cy="307090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90000"/>
                  <a:lumOff val="1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080000" rIns="9144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000" b="1">
              <a:latin typeface="+mj-ea"/>
              <a:ea typeface="+mj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8F4118B-B240-46F6-AC71-9449EC2C1E43}"/>
              </a:ext>
            </a:extLst>
          </p:cNvPr>
          <p:cNvSpPr txBox="1"/>
          <p:nvPr/>
        </p:nvSpPr>
        <p:spPr>
          <a:xfrm>
            <a:off x="3369822" y="4903449"/>
            <a:ext cx="18325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类别一</a:t>
            </a:r>
            <a:endParaRPr lang="en-US" altLang="zh-CN" sz="20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endParaRPr lang="en-US" altLang="zh-CN" sz="20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+mj-ea"/>
                <a:ea typeface="+mj-ea"/>
              </a:rPr>
              <a:t>1980</a:t>
            </a: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个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6F1DB40-D1AF-461F-8C65-FBD267C36BC3}"/>
              </a:ext>
            </a:extLst>
          </p:cNvPr>
          <p:cNvSpPr txBox="1"/>
          <p:nvPr/>
        </p:nvSpPr>
        <p:spPr>
          <a:xfrm>
            <a:off x="6267739" y="4903449"/>
            <a:ext cx="18325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类别二</a:t>
            </a:r>
            <a:endParaRPr lang="en-US" altLang="zh-CN" sz="20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endParaRPr lang="en-US" altLang="zh-CN" sz="20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+mj-ea"/>
                <a:ea typeface="+mj-ea"/>
              </a:rPr>
              <a:t>9200</a:t>
            </a: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元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537071A-A579-4E65-B5EE-E968F57F2032}"/>
              </a:ext>
            </a:extLst>
          </p:cNvPr>
          <p:cNvSpPr txBox="1"/>
          <p:nvPr/>
        </p:nvSpPr>
        <p:spPr>
          <a:xfrm>
            <a:off x="9530428" y="4903449"/>
            <a:ext cx="113685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类别三</a:t>
            </a:r>
            <a:endParaRPr lang="en-US" altLang="zh-CN" sz="20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endParaRPr lang="en-US" altLang="zh-CN" sz="20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+mj-ea"/>
                <a:ea typeface="+mj-ea"/>
              </a:rPr>
              <a:t>23</a:t>
            </a: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次</a:t>
            </a:r>
          </a:p>
        </p:txBody>
      </p:sp>
      <p:sp>
        <p:nvSpPr>
          <p:cNvPr id="17" name="global-management_70654">
            <a:extLst>
              <a:ext uri="{FF2B5EF4-FFF2-40B4-BE49-F238E27FC236}">
                <a16:creationId xmlns:a16="http://schemas.microsoft.com/office/drawing/2014/main" id="{9B36074A-BD90-4005-A0C7-7A3B0837A985}"/>
              </a:ext>
            </a:extLst>
          </p:cNvPr>
          <p:cNvSpPr>
            <a:spLocks noChangeAspect="1"/>
          </p:cNvSpPr>
          <p:nvPr/>
        </p:nvSpPr>
        <p:spPr bwMode="auto">
          <a:xfrm>
            <a:off x="3891272" y="3981214"/>
            <a:ext cx="813442" cy="756022"/>
          </a:xfrm>
          <a:custGeom>
            <a:avLst/>
            <a:gdLst>
              <a:gd name="connsiteX0" fmla="*/ 390025 w 609523"/>
              <a:gd name="connsiteY0" fmla="*/ 408698 h 566499"/>
              <a:gd name="connsiteX1" fmla="*/ 385384 w 609523"/>
              <a:gd name="connsiteY1" fmla="*/ 445099 h 566499"/>
              <a:gd name="connsiteX2" fmla="*/ 386855 w 609523"/>
              <a:gd name="connsiteY2" fmla="*/ 449169 h 566499"/>
              <a:gd name="connsiteX3" fmla="*/ 390930 w 609523"/>
              <a:gd name="connsiteY3" fmla="*/ 450525 h 566499"/>
              <a:gd name="connsiteX4" fmla="*/ 427265 w 609523"/>
              <a:gd name="connsiteY4" fmla="*/ 446004 h 566499"/>
              <a:gd name="connsiteX5" fmla="*/ 437339 w 609523"/>
              <a:gd name="connsiteY5" fmla="*/ 277675 h 566499"/>
              <a:gd name="connsiteX6" fmla="*/ 489068 w 609523"/>
              <a:gd name="connsiteY6" fmla="*/ 329338 h 566499"/>
              <a:gd name="connsiteX7" fmla="*/ 441980 w 609523"/>
              <a:gd name="connsiteY7" fmla="*/ 376366 h 566499"/>
              <a:gd name="connsiteX8" fmla="*/ 441980 w 609523"/>
              <a:gd name="connsiteY8" fmla="*/ 394114 h 566499"/>
              <a:gd name="connsiteX9" fmla="*/ 459638 w 609523"/>
              <a:gd name="connsiteY9" fmla="*/ 394114 h 566499"/>
              <a:gd name="connsiteX10" fmla="*/ 506726 w 609523"/>
              <a:gd name="connsiteY10" fmla="*/ 347087 h 566499"/>
              <a:gd name="connsiteX11" fmla="*/ 558455 w 609523"/>
              <a:gd name="connsiteY11" fmla="*/ 398749 h 566499"/>
              <a:gd name="connsiteX12" fmla="*/ 498803 w 609523"/>
              <a:gd name="connsiteY12" fmla="*/ 458326 h 566499"/>
              <a:gd name="connsiteX13" fmla="*/ 489747 w 609523"/>
              <a:gd name="connsiteY13" fmla="*/ 462735 h 566499"/>
              <a:gd name="connsiteX14" fmla="*/ 376102 w 609523"/>
              <a:gd name="connsiteY14" fmla="*/ 477092 h 566499"/>
              <a:gd name="connsiteX15" fmla="*/ 363311 w 609523"/>
              <a:gd name="connsiteY15" fmla="*/ 472683 h 566499"/>
              <a:gd name="connsiteX16" fmla="*/ 358897 w 609523"/>
              <a:gd name="connsiteY16" fmla="*/ 459795 h 566499"/>
              <a:gd name="connsiteX17" fmla="*/ 373272 w 609523"/>
              <a:gd name="connsiteY17" fmla="*/ 346295 h 566499"/>
              <a:gd name="connsiteX18" fmla="*/ 377574 w 609523"/>
              <a:gd name="connsiteY18" fmla="*/ 337364 h 566499"/>
              <a:gd name="connsiteX19" fmla="*/ 523865 w 609523"/>
              <a:gd name="connsiteY19" fmla="*/ 226806 h 566499"/>
              <a:gd name="connsiteX20" fmla="*/ 584479 w 609523"/>
              <a:gd name="connsiteY20" fmla="*/ 251812 h 566499"/>
              <a:gd name="connsiteX21" fmla="*/ 584479 w 609523"/>
              <a:gd name="connsiteY21" fmla="*/ 372748 h 566499"/>
              <a:gd name="connsiteX22" fmla="*/ 578140 w 609523"/>
              <a:gd name="connsiteY22" fmla="*/ 379077 h 566499"/>
              <a:gd name="connsiteX23" fmla="*/ 456911 w 609523"/>
              <a:gd name="connsiteY23" fmla="*/ 258141 h 566499"/>
              <a:gd name="connsiteX24" fmla="*/ 463250 w 609523"/>
              <a:gd name="connsiteY24" fmla="*/ 251812 h 566499"/>
              <a:gd name="connsiteX25" fmla="*/ 523865 w 609523"/>
              <a:gd name="connsiteY25" fmla="*/ 226806 h 566499"/>
              <a:gd name="connsiteX26" fmla="*/ 96229 w 609523"/>
              <a:gd name="connsiteY26" fmla="*/ 45211 h 566499"/>
              <a:gd name="connsiteX27" fmla="*/ 96229 w 609523"/>
              <a:gd name="connsiteY27" fmla="*/ 103873 h 566499"/>
              <a:gd name="connsiteX28" fmla="*/ 103361 w 609523"/>
              <a:gd name="connsiteY28" fmla="*/ 103873 h 566499"/>
              <a:gd name="connsiteX29" fmla="*/ 132117 w 609523"/>
              <a:gd name="connsiteY29" fmla="*/ 132582 h 566499"/>
              <a:gd name="connsiteX30" fmla="*/ 103361 w 609523"/>
              <a:gd name="connsiteY30" fmla="*/ 161179 h 566499"/>
              <a:gd name="connsiteX31" fmla="*/ 96229 w 609523"/>
              <a:gd name="connsiteY31" fmla="*/ 161179 h 566499"/>
              <a:gd name="connsiteX32" fmla="*/ 96229 w 609523"/>
              <a:gd name="connsiteY32" fmla="*/ 254653 h 566499"/>
              <a:gd name="connsiteX33" fmla="*/ 103361 w 609523"/>
              <a:gd name="connsiteY33" fmla="*/ 254653 h 566499"/>
              <a:gd name="connsiteX34" fmla="*/ 132117 w 609523"/>
              <a:gd name="connsiteY34" fmla="*/ 283249 h 566499"/>
              <a:gd name="connsiteX35" fmla="*/ 103361 w 609523"/>
              <a:gd name="connsiteY35" fmla="*/ 311846 h 566499"/>
              <a:gd name="connsiteX36" fmla="*/ 96229 w 609523"/>
              <a:gd name="connsiteY36" fmla="*/ 311846 h 566499"/>
              <a:gd name="connsiteX37" fmla="*/ 96229 w 609523"/>
              <a:gd name="connsiteY37" fmla="*/ 405320 h 566499"/>
              <a:gd name="connsiteX38" fmla="*/ 103361 w 609523"/>
              <a:gd name="connsiteY38" fmla="*/ 405320 h 566499"/>
              <a:gd name="connsiteX39" fmla="*/ 132117 w 609523"/>
              <a:gd name="connsiteY39" fmla="*/ 433917 h 566499"/>
              <a:gd name="connsiteX40" fmla="*/ 103361 w 609523"/>
              <a:gd name="connsiteY40" fmla="*/ 462626 h 566499"/>
              <a:gd name="connsiteX41" fmla="*/ 96229 w 609523"/>
              <a:gd name="connsiteY41" fmla="*/ 462626 h 566499"/>
              <a:gd name="connsiteX42" fmla="*/ 96229 w 609523"/>
              <a:gd name="connsiteY42" fmla="*/ 521288 h 566499"/>
              <a:gd name="connsiteX43" fmla="*/ 142305 w 609523"/>
              <a:gd name="connsiteY43" fmla="*/ 521288 h 566499"/>
              <a:gd name="connsiteX44" fmla="*/ 142305 w 609523"/>
              <a:gd name="connsiteY44" fmla="*/ 45211 h 566499"/>
              <a:gd name="connsiteX45" fmla="*/ 81172 w 609523"/>
              <a:gd name="connsiteY45" fmla="*/ 0 h 566499"/>
              <a:gd name="connsiteX46" fmla="*/ 497786 w 609523"/>
              <a:gd name="connsiteY46" fmla="*/ 0 h 566499"/>
              <a:gd name="connsiteX47" fmla="*/ 527900 w 609523"/>
              <a:gd name="connsiteY47" fmla="*/ 30179 h 566499"/>
              <a:gd name="connsiteX48" fmla="*/ 527900 w 609523"/>
              <a:gd name="connsiteY48" fmla="*/ 199495 h 566499"/>
              <a:gd name="connsiteX49" fmla="*/ 482616 w 609523"/>
              <a:gd name="connsiteY49" fmla="*/ 210911 h 566499"/>
              <a:gd name="connsiteX50" fmla="*/ 482616 w 609523"/>
              <a:gd name="connsiteY50" fmla="*/ 45211 h 566499"/>
              <a:gd name="connsiteX51" fmla="*/ 190873 w 609523"/>
              <a:gd name="connsiteY51" fmla="*/ 45211 h 566499"/>
              <a:gd name="connsiteX52" fmla="*/ 190873 w 609523"/>
              <a:gd name="connsiteY52" fmla="*/ 521288 h 566499"/>
              <a:gd name="connsiteX53" fmla="*/ 482616 w 609523"/>
              <a:gd name="connsiteY53" fmla="*/ 521288 h 566499"/>
              <a:gd name="connsiteX54" fmla="*/ 482616 w 609523"/>
              <a:gd name="connsiteY54" fmla="*/ 498004 h 566499"/>
              <a:gd name="connsiteX55" fmla="*/ 502881 w 609523"/>
              <a:gd name="connsiteY55" fmla="*/ 495404 h 566499"/>
              <a:gd name="connsiteX56" fmla="*/ 527900 w 609523"/>
              <a:gd name="connsiteY56" fmla="*/ 483875 h 566499"/>
              <a:gd name="connsiteX57" fmla="*/ 527900 w 609523"/>
              <a:gd name="connsiteY57" fmla="*/ 536320 h 566499"/>
              <a:gd name="connsiteX58" fmla="*/ 497786 w 609523"/>
              <a:gd name="connsiteY58" fmla="*/ 566499 h 566499"/>
              <a:gd name="connsiteX59" fmla="*/ 81172 w 609523"/>
              <a:gd name="connsiteY59" fmla="*/ 566499 h 566499"/>
              <a:gd name="connsiteX60" fmla="*/ 50945 w 609523"/>
              <a:gd name="connsiteY60" fmla="*/ 536320 h 566499"/>
              <a:gd name="connsiteX61" fmla="*/ 50945 w 609523"/>
              <a:gd name="connsiteY61" fmla="*/ 462626 h 566499"/>
              <a:gd name="connsiteX62" fmla="*/ 28642 w 609523"/>
              <a:gd name="connsiteY62" fmla="*/ 462626 h 566499"/>
              <a:gd name="connsiteX63" fmla="*/ 0 w 609523"/>
              <a:gd name="connsiteY63" fmla="*/ 433917 h 566499"/>
              <a:gd name="connsiteX64" fmla="*/ 28642 w 609523"/>
              <a:gd name="connsiteY64" fmla="*/ 405320 h 566499"/>
              <a:gd name="connsiteX65" fmla="*/ 50945 w 609523"/>
              <a:gd name="connsiteY65" fmla="*/ 405320 h 566499"/>
              <a:gd name="connsiteX66" fmla="*/ 50945 w 609523"/>
              <a:gd name="connsiteY66" fmla="*/ 311846 h 566499"/>
              <a:gd name="connsiteX67" fmla="*/ 28642 w 609523"/>
              <a:gd name="connsiteY67" fmla="*/ 311846 h 566499"/>
              <a:gd name="connsiteX68" fmla="*/ 0 w 609523"/>
              <a:gd name="connsiteY68" fmla="*/ 283249 h 566499"/>
              <a:gd name="connsiteX69" fmla="*/ 28642 w 609523"/>
              <a:gd name="connsiteY69" fmla="*/ 254653 h 566499"/>
              <a:gd name="connsiteX70" fmla="*/ 50945 w 609523"/>
              <a:gd name="connsiteY70" fmla="*/ 254653 h 566499"/>
              <a:gd name="connsiteX71" fmla="*/ 50945 w 609523"/>
              <a:gd name="connsiteY71" fmla="*/ 161179 h 566499"/>
              <a:gd name="connsiteX72" fmla="*/ 28642 w 609523"/>
              <a:gd name="connsiteY72" fmla="*/ 161179 h 566499"/>
              <a:gd name="connsiteX73" fmla="*/ 0 w 609523"/>
              <a:gd name="connsiteY73" fmla="*/ 132582 h 566499"/>
              <a:gd name="connsiteX74" fmla="*/ 28642 w 609523"/>
              <a:gd name="connsiteY74" fmla="*/ 103873 h 566499"/>
              <a:gd name="connsiteX75" fmla="*/ 50945 w 609523"/>
              <a:gd name="connsiteY75" fmla="*/ 103873 h 566499"/>
              <a:gd name="connsiteX76" fmla="*/ 50945 w 609523"/>
              <a:gd name="connsiteY76" fmla="*/ 30179 h 566499"/>
              <a:gd name="connsiteX77" fmla="*/ 81172 w 609523"/>
              <a:gd name="connsiteY77" fmla="*/ 0 h 566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609523" h="566499">
                <a:moveTo>
                  <a:pt x="390025" y="408698"/>
                </a:moveTo>
                <a:lnTo>
                  <a:pt x="385384" y="445099"/>
                </a:lnTo>
                <a:cubicBezTo>
                  <a:pt x="385158" y="446569"/>
                  <a:pt x="385724" y="448038"/>
                  <a:pt x="386855" y="449169"/>
                </a:cubicBezTo>
                <a:cubicBezTo>
                  <a:pt x="387874" y="450186"/>
                  <a:pt x="389459" y="450752"/>
                  <a:pt x="390930" y="450525"/>
                </a:cubicBezTo>
                <a:lnTo>
                  <a:pt x="427265" y="446004"/>
                </a:lnTo>
                <a:close/>
                <a:moveTo>
                  <a:pt x="437339" y="277675"/>
                </a:moveTo>
                <a:lnTo>
                  <a:pt x="489068" y="329338"/>
                </a:lnTo>
                <a:lnTo>
                  <a:pt x="441980" y="376366"/>
                </a:lnTo>
                <a:cubicBezTo>
                  <a:pt x="437000" y="381227"/>
                  <a:pt x="437000" y="389253"/>
                  <a:pt x="441980" y="394114"/>
                </a:cubicBezTo>
                <a:cubicBezTo>
                  <a:pt x="446847" y="398976"/>
                  <a:pt x="454771" y="398976"/>
                  <a:pt x="459638" y="394114"/>
                </a:cubicBezTo>
                <a:lnTo>
                  <a:pt x="506726" y="347087"/>
                </a:lnTo>
                <a:lnTo>
                  <a:pt x="558455" y="398749"/>
                </a:lnTo>
                <a:lnTo>
                  <a:pt x="498803" y="458326"/>
                </a:lnTo>
                <a:cubicBezTo>
                  <a:pt x="496312" y="460700"/>
                  <a:pt x="493143" y="462282"/>
                  <a:pt x="489747" y="462735"/>
                </a:cubicBezTo>
                <a:lnTo>
                  <a:pt x="376102" y="477092"/>
                </a:lnTo>
                <a:cubicBezTo>
                  <a:pt x="371348" y="477657"/>
                  <a:pt x="366707" y="475961"/>
                  <a:pt x="363311" y="472683"/>
                </a:cubicBezTo>
                <a:cubicBezTo>
                  <a:pt x="359916" y="469291"/>
                  <a:pt x="358331" y="464543"/>
                  <a:pt x="358897" y="459795"/>
                </a:cubicBezTo>
                <a:lnTo>
                  <a:pt x="373272" y="346295"/>
                </a:lnTo>
                <a:cubicBezTo>
                  <a:pt x="373612" y="342904"/>
                  <a:pt x="375197" y="339738"/>
                  <a:pt x="377574" y="337364"/>
                </a:cubicBezTo>
                <a:close/>
                <a:moveTo>
                  <a:pt x="523865" y="226806"/>
                </a:moveTo>
                <a:cubicBezTo>
                  <a:pt x="545824" y="226806"/>
                  <a:pt x="567783" y="235141"/>
                  <a:pt x="584479" y="251812"/>
                </a:cubicBezTo>
                <a:cubicBezTo>
                  <a:pt x="617871" y="285154"/>
                  <a:pt x="617871" y="339406"/>
                  <a:pt x="584479" y="372748"/>
                </a:cubicBezTo>
                <a:lnTo>
                  <a:pt x="578140" y="379077"/>
                </a:lnTo>
                <a:lnTo>
                  <a:pt x="456911" y="258141"/>
                </a:lnTo>
                <a:lnTo>
                  <a:pt x="463250" y="251812"/>
                </a:lnTo>
                <a:cubicBezTo>
                  <a:pt x="479946" y="235141"/>
                  <a:pt x="501905" y="226806"/>
                  <a:pt x="523865" y="226806"/>
                </a:cubicBezTo>
                <a:close/>
                <a:moveTo>
                  <a:pt x="96229" y="45211"/>
                </a:moveTo>
                <a:lnTo>
                  <a:pt x="96229" y="103873"/>
                </a:lnTo>
                <a:lnTo>
                  <a:pt x="103361" y="103873"/>
                </a:lnTo>
                <a:cubicBezTo>
                  <a:pt x="119211" y="103873"/>
                  <a:pt x="132117" y="116758"/>
                  <a:pt x="132117" y="132582"/>
                </a:cubicBezTo>
                <a:cubicBezTo>
                  <a:pt x="132117" y="148293"/>
                  <a:pt x="119211" y="161179"/>
                  <a:pt x="103361" y="161179"/>
                </a:cubicBezTo>
                <a:lnTo>
                  <a:pt x="96229" y="161179"/>
                </a:lnTo>
                <a:lnTo>
                  <a:pt x="96229" y="254653"/>
                </a:lnTo>
                <a:lnTo>
                  <a:pt x="103361" y="254653"/>
                </a:lnTo>
                <a:cubicBezTo>
                  <a:pt x="119211" y="254653"/>
                  <a:pt x="132117" y="267425"/>
                  <a:pt x="132117" y="283249"/>
                </a:cubicBezTo>
                <a:cubicBezTo>
                  <a:pt x="132117" y="299073"/>
                  <a:pt x="119211" y="311846"/>
                  <a:pt x="103361" y="311846"/>
                </a:cubicBezTo>
                <a:lnTo>
                  <a:pt x="96229" y="311846"/>
                </a:lnTo>
                <a:lnTo>
                  <a:pt x="96229" y="405320"/>
                </a:lnTo>
                <a:lnTo>
                  <a:pt x="103361" y="405320"/>
                </a:lnTo>
                <a:cubicBezTo>
                  <a:pt x="119211" y="405320"/>
                  <a:pt x="132117" y="418206"/>
                  <a:pt x="132117" y="433917"/>
                </a:cubicBezTo>
                <a:cubicBezTo>
                  <a:pt x="132117" y="449741"/>
                  <a:pt x="119211" y="462626"/>
                  <a:pt x="103361" y="462626"/>
                </a:cubicBezTo>
                <a:lnTo>
                  <a:pt x="96229" y="462626"/>
                </a:lnTo>
                <a:lnTo>
                  <a:pt x="96229" y="521288"/>
                </a:lnTo>
                <a:lnTo>
                  <a:pt x="142305" y="521288"/>
                </a:lnTo>
                <a:lnTo>
                  <a:pt x="142305" y="45211"/>
                </a:lnTo>
                <a:close/>
                <a:moveTo>
                  <a:pt x="81172" y="0"/>
                </a:moveTo>
                <a:lnTo>
                  <a:pt x="497786" y="0"/>
                </a:lnTo>
                <a:cubicBezTo>
                  <a:pt x="514428" y="0"/>
                  <a:pt x="527900" y="13450"/>
                  <a:pt x="527900" y="30179"/>
                </a:cubicBezTo>
                <a:lnTo>
                  <a:pt x="527900" y="199495"/>
                </a:lnTo>
                <a:cubicBezTo>
                  <a:pt x="512051" y="200287"/>
                  <a:pt x="496654" y="204130"/>
                  <a:pt x="482616" y="210911"/>
                </a:cubicBezTo>
                <a:lnTo>
                  <a:pt x="482616" y="45211"/>
                </a:lnTo>
                <a:lnTo>
                  <a:pt x="190873" y="45211"/>
                </a:lnTo>
                <a:lnTo>
                  <a:pt x="190873" y="521288"/>
                </a:lnTo>
                <a:lnTo>
                  <a:pt x="482616" y="521288"/>
                </a:lnTo>
                <a:lnTo>
                  <a:pt x="482616" y="498004"/>
                </a:lnTo>
                <a:lnTo>
                  <a:pt x="502881" y="495404"/>
                </a:lnTo>
                <a:cubicBezTo>
                  <a:pt x="512277" y="494274"/>
                  <a:pt x="520994" y="490092"/>
                  <a:pt x="527900" y="483875"/>
                </a:cubicBezTo>
                <a:lnTo>
                  <a:pt x="527900" y="536320"/>
                </a:lnTo>
                <a:cubicBezTo>
                  <a:pt x="527900" y="553049"/>
                  <a:pt x="514428" y="566499"/>
                  <a:pt x="497786" y="566499"/>
                </a:cubicBezTo>
                <a:lnTo>
                  <a:pt x="81172" y="566499"/>
                </a:lnTo>
                <a:cubicBezTo>
                  <a:pt x="64417" y="566499"/>
                  <a:pt x="50945" y="553049"/>
                  <a:pt x="50945" y="536320"/>
                </a:cubicBezTo>
                <a:lnTo>
                  <a:pt x="50945" y="462626"/>
                </a:lnTo>
                <a:lnTo>
                  <a:pt x="28642" y="462626"/>
                </a:lnTo>
                <a:cubicBezTo>
                  <a:pt x="12906" y="462626"/>
                  <a:pt x="0" y="449741"/>
                  <a:pt x="0" y="433917"/>
                </a:cubicBezTo>
                <a:cubicBezTo>
                  <a:pt x="0" y="418206"/>
                  <a:pt x="12906" y="405320"/>
                  <a:pt x="28642" y="405320"/>
                </a:cubicBezTo>
                <a:lnTo>
                  <a:pt x="50945" y="405320"/>
                </a:lnTo>
                <a:lnTo>
                  <a:pt x="50945" y="311846"/>
                </a:lnTo>
                <a:lnTo>
                  <a:pt x="28642" y="311846"/>
                </a:lnTo>
                <a:cubicBezTo>
                  <a:pt x="12906" y="311846"/>
                  <a:pt x="0" y="299073"/>
                  <a:pt x="0" y="283249"/>
                </a:cubicBezTo>
                <a:cubicBezTo>
                  <a:pt x="0" y="267425"/>
                  <a:pt x="12906" y="254653"/>
                  <a:pt x="28642" y="254653"/>
                </a:cubicBezTo>
                <a:lnTo>
                  <a:pt x="50945" y="254653"/>
                </a:lnTo>
                <a:lnTo>
                  <a:pt x="50945" y="161179"/>
                </a:lnTo>
                <a:lnTo>
                  <a:pt x="28642" y="161179"/>
                </a:lnTo>
                <a:cubicBezTo>
                  <a:pt x="12906" y="161179"/>
                  <a:pt x="0" y="148293"/>
                  <a:pt x="0" y="132582"/>
                </a:cubicBezTo>
                <a:cubicBezTo>
                  <a:pt x="0" y="116758"/>
                  <a:pt x="12906" y="103873"/>
                  <a:pt x="28642" y="103873"/>
                </a:cubicBezTo>
                <a:lnTo>
                  <a:pt x="50945" y="103873"/>
                </a:lnTo>
                <a:lnTo>
                  <a:pt x="50945" y="30179"/>
                </a:lnTo>
                <a:cubicBezTo>
                  <a:pt x="50945" y="13450"/>
                  <a:pt x="64417" y="0"/>
                  <a:pt x="81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18" name="global-management_70654">
            <a:extLst>
              <a:ext uri="{FF2B5EF4-FFF2-40B4-BE49-F238E27FC236}">
                <a16:creationId xmlns:a16="http://schemas.microsoft.com/office/drawing/2014/main" id="{8A8761D7-EACC-4D32-A681-5F90DBCC8251}"/>
              </a:ext>
            </a:extLst>
          </p:cNvPr>
          <p:cNvSpPr>
            <a:spLocks noChangeAspect="1"/>
          </p:cNvSpPr>
          <p:nvPr/>
        </p:nvSpPr>
        <p:spPr bwMode="auto">
          <a:xfrm>
            <a:off x="6790451" y="3941918"/>
            <a:ext cx="771524" cy="813444"/>
          </a:xfrm>
          <a:custGeom>
            <a:avLst/>
            <a:gdLst>
              <a:gd name="T0" fmla="*/ 392 w 392"/>
              <a:gd name="T1" fmla="*/ 295 h 414"/>
              <a:gd name="T2" fmla="*/ 250 w 392"/>
              <a:gd name="T3" fmla="*/ 386 h 414"/>
              <a:gd name="T4" fmla="*/ 211 w 392"/>
              <a:gd name="T5" fmla="*/ 389 h 414"/>
              <a:gd name="T6" fmla="*/ 96 w 392"/>
              <a:gd name="T7" fmla="*/ 356 h 414"/>
              <a:gd name="T8" fmla="*/ 56 w 392"/>
              <a:gd name="T9" fmla="*/ 414 h 414"/>
              <a:gd name="T10" fmla="*/ 5 w 392"/>
              <a:gd name="T11" fmla="*/ 259 h 414"/>
              <a:gd name="T12" fmla="*/ 167 w 392"/>
              <a:gd name="T13" fmla="*/ 251 h 414"/>
              <a:gd name="T14" fmla="*/ 126 w 392"/>
              <a:gd name="T15" fmla="*/ 312 h 414"/>
              <a:gd name="T16" fmla="*/ 241 w 392"/>
              <a:gd name="T17" fmla="*/ 333 h 414"/>
              <a:gd name="T18" fmla="*/ 348 w 392"/>
              <a:gd name="T19" fmla="*/ 265 h 414"/>
              <a:gd name="T20" fmla="*/ 392 w 392"/>
              <a:gd name="T21" fmla="*/ 295 h 414"/>
              <a:gd name="T22" fmla="*/ 271 w 392"/>
              <a:gd name="T23" fmla="*/ 109 h 414"/>
              <a:gd name="T24" fmla="*/ 226 w 392"/>
              <a:gd name="T25" fmla="*/ 175 h 414"/>
              <a:gd name="T26" fmla="*/ 388 w 392"/>
              <a:gd name="T27" fmla="*/ 167 h 414"/>
              <a:gd name="T28" fmla="*/ 336 w 392"/>
              <a:gd name="T29" fmla="*/ 12 h 414"/>
              <a:gd name="T30" fmla="*/ 300 w 392"/>
              <a:gd name="T31" fmla="*/ 65 h 414"/>
              <a:gd name="T32" fmla="*/ 0 w 392"/>
              <a:gd name="T33" fmla="*/ 123 h 414"/>
              <a:gd name="T34" fmla="*/ 44 w 392"/>
              <a:gd name="T35" fmla="*/ 153 h 414"/>
              <a:gd name="T36" fmla="*/ 271 w 392"/>
              <a:gd name="T37" fmla="*/ 109 h 4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92" h="414">
                <a:moveTo>
                  <a:pt x="392" y="295"/>
                </a:moveTo>
                <a:cubicBezTo>
                  <a:pt x="358" y="343"/>
                  <a:pt x="308" y="375"/>
                  <a:pt x="250" y="386"/>
                </a:cubicBezTo>
                <a:cubicBezTo>
                  <a:pt x="237" y="388"/>
                  <a:pt x="224" y="389"/>
                  <a:pt x="211" y="389"/>
                </a:cubicBezTo>
                <a:cubicBezTo>
                  <a:pt x="171" y="389"/>
                  <a:pt x="131" y="378"/>
                  <a:pt x="96" y="356"/>
                </a:cubicBezTo>
                <a:lnTo>
                  <a:pt x="56" y="414"/>
                </a:lnTo>
                <a:lnTo>
                  <a:pt x="5" y="259"/>
                </a:lnTo>
                <a:lnTo>
                  <a:pt x="167" y="251"/>
                </a:lnTo>
                <a:lnTo>
                  <a:pt x="126" y="312"/>
                </a:lnTo>
                <a:cubicBezTo>
                  <a:pt x="160" y="332"/>
                  <a:pt x="201" y="340"/>
                  <a:pt x="241" y="333"/>
                </a:cubicBezTo>
                <a:cubicBezTo>
                  <a:pt x="285" y="325"/>
                  <a:pt x="323" y="301"/>
                  <a:pt x="348" y="265"/>
                </a:cubicBezTo>
                <a:lnTo>
                  <a:pt x="392" y="295"/>
                </a:lnTo>
                <a:close/>
                <a:moveTo>
                  <a:pt x="271" y="109"/>
                </a:moveTo>
                <a:lnTo>
                  <a:pt x="226" y="175"/>
                </a:lnTo>
                <a:lnTo>
                  <a:pt x="388" y="167"/>
                </a:lnTo>
                <a:lnTo>
                  <a:pt x="336" y="12"/>
                </a:lnTo>
                <a:lnTo>
                  <a:pt x="300" y="65"/>
                </a:lnTo>
                <a:cubicBezTo>
                  <a:pt x="202" y="0"/>
                  <a:pt x="68" y="25"/>
                  <a:pt x="0" y="123"/>
                </a:cubicBezTo>
                <a:lnTo>
                  <a:pt x="44" y="153"/>
                </a:lnTo>
                <a:cubicBezTo>
                  <a:pt x="95" y="80"/>
                  <a:pt x="196" y="61"/>
                  <a:pt x="271" y="1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19" name="eco-lightbulb-with-a-leaf-inside_45255">
            <a:extLst>
              <a:ext uri="{FF2B5EF4-FFF2-40B4-BE49-F238E27FC236}">
                <a16:creationId xmlns:a16="http://schemas.microsoft.com/office/drawing/2014/main" id="{FAE36506-09B7-4A46-9FDD-86838892568A}"/>
              </a:ext>
            </a:extLst>
          </p:cNvPr>
          <p:cNvSpPr>
            <a:spLocks noChangeAspect="1"/>
          </p:cNvSpPr>
          <p:nvPr/>
        </p:nvSpPr>
        <p:spPr bwMode="auto">
          <a:xfrm>
            <a:off x="9786732" y="3948319"/>
            <a:ext cx="552758" cy="804674"/>
          </a:xfrm>
          <a:custGeom>
            <a:avLst/>
            <a:gdLst>
              <a:gd name="connsiteX0" fmla="*/ 122434 w 417795"/>
              <a:gd name="connsiteY0" fmla="*/ 562829 h 608203"/>
              <a:gd name="connsiteX1" fmla="*/ 295589 w 417795"/>
              <a:gd name="connsiteY1" fmla="*/ 562829 h 608203"/>
              <a:gd name="connsiteX2" fmla="*/ 324601 w 417795"/>
              <a:gd name="connsiteY2" fmla="*/ 585554 h 608203"/>
              <a:gd name="connsiteX3" fmla="*/ 295589 w 417795"/>
              <a:gd name="connsiteY3" fmla="*/ 608203 h 608203"/>
              <a:gd name="connsiteX4" fmla="*/ 122434 w 417795"/>
              <a:gd name="connsiteY4" fmla="*/ 608203 h 608203"/>
              <a:gd name="connsiteX5" fmla="*/ 93499 w 417795"/>
              <a:gd name="connsiteY5" fmla="*/ 585554 h 608203"/>
              <a:gd name="connsiteX6" fmla="*/ 122434 w 417795"/>
              <a:gd name="connsiteY6" fmla="*/ 562829 h 608203"/>
              <a:gd name="connsiteX7" fmla="*/ 122434 w 417795"/>
              <a:gd name="connsiteY7" fmla="*/ 493746 h 608203"/>
              <a:gd name="connsiteX8" fmla="*/ 295589 w 417795"/>
              <a:gd name="connsiteY8" fmla="*/ 493746 h 608203"/>
              <a:gd name="connsiteX9" fmla="*/ 324601 w 417795"/>
              <a:gd name="connsiteY9" fmla="*/ 516468 h 608203"/>
              <a:gd name="connsiteX10" fmla="*/ 295589 w 417795"/>
              <a:gd name="connsiteY10" fmla="*/ 539190 h 608203"/>
              <a:gd name="connsiteX11" fmla="*/ 122434 w 417795"/>
              <a:gd name="connsiteY11" fmla="*/ 539190 h 608203"/>
              <a:gd name="connsiteX12" fmla="*/ 93499 w 417795"/>
              <a:gd name="connsiteY12" fmla="*/ 516468 h 608203"/>
              <a:gd name="connsiteX13" fmla="*/ 122434 w 417795"/>
              <a:gd name="connsiteY13" fmla="*/ 493746 h 608203"/>
              <a:gd name="connsiteX14" fmla="*/ 286310 w 417795"/>
              <a:gd name="connsiteY14" fmla="*/ 146083 h 608203"/>
              <a:gd name="connsiteX15" fmla="*/ 289717 w 417795"/>
              <a:gd name="connsiteY15" fmla="*/ 152411 h 608203"/>
              <a:gd name="connsiteX16" fmla="*/ 291931 w 417795"/>
              <a:gd name="connsiteY16" fmla="*/ 200676 h 608203"/>
              <a:gd name="connsiteX17" fmla="*/ 239558 w 417795"/>
              <a:gd name="connsiteY17" fmla="*/ 288665 h 608203"/>
              <a:gd name="connsiteX18" fmla="*/ 179475 w 417795"/>
              <a:gd name="connsiteY18" fmla="*/ 326331 h 608203"/>
              <a:gd name="connsiteX19" fmla="*/ 174436 w 417795"/>
              <a:gd name="connsiteY19" fmla="*/ 389464 h 608203"/>
              <a:gd name="connsiteX20" fmla="*/ 159549 w 417795"/>
              <a:gd name="connsiteY20" fmla="*/ 393505 h 608203"/>
              <a:gd name="connsiteX21" fmla="*/ 167336 w 417795"/>
              <a:gd name="connsiteY21" fmla="*/ 314818 h 608203"/>
              <a:gd name="connsiteX22" fmla="*/ 200928 w 417795"/>
              <a:gd name="connsiteY22" fmla="*/ 252905 h 608203"/>
              <a:gd name="connsiteX23" fmla="*/ 281930 w 417795"/>
              <a:gd name="connsiteY23" fmla="*/ 152106 h 608203"/>
              <a:gd name="connsiteX24" fmla="*/ 286310 w 417795"/>
              <a:gd name="connsiteY24" fmla="*/ 146083 h 608203"/>
              <a:gd name="connsiteX25" fmla="*/ 278314 w 417795"/>
              <a:gd name="connsiteY25" fmla="*/ 84603 h 608203"/>
              <a:gd name="connsiteX26" fmla="*/ 279392 w 417795"/>
              <a:gd name="connsiteY26" fmla="*/ 91495 h 608203"/>
              <a:gd name="connsiteX27" fmla="*/ 261980 w 417795"/>
              <a:gd name="connsiteY27" fmla="*/ 157382 h 608203"/>
              <a:gd name="connsiteX28" fmla="*/ 186222 w 417795"/>
              <a:gd name="connsiteY28" fmla="*/ 246375 h 608203"/>
              <a:gd name="connsiteX29" fmla="*/ 155369 w 417795"/>
              <a:gd name="connsiteY29" fmla="*/ 300823 h 608203"/>
              <a:gd name="connsiteX30" fmla="*/ 145441 w 417795"/>
              <a:gd name="connsiteY30" fmla="*/ 301129 h 608203"/>
              <a:gd name="connsiteX31" fmla="*/ 164763 w 417795"/>
              <a:gd name="connsiteY31" fmla="*/ 191317 h 608203"/>
              <a:gd name="connsiteX32" fmla="*/ 233265 w 417795"/>
              <a:gd name="connsiteY32" fmla="*/ 132216 h 608203"/>
              <a:gd name="connsiteX33" fmla="*/ 273512 w 417795"/>
              <a:gd name="connsiteY33" fmla="*/ 89893 h 608203"/>
              <a:gd name="connsiteX34" fmla="*/ 278314 w 417795"/>
              <a:gd name="connsiteY34" fmla="*/ 84603 h 608203"/>
              <a:gd name="connsiteX35" fmla="*/ 209012 w 417795"/>
              <a:gd name="connsiteY35" fmla="*/ 31112 h 608203"/>
              <a:gd name="connsiteX36" fmla="*/ 31157 w 417795"/>
              <a:gd name="connsiteY36" fmla="*/ 209090 h 608203"/>
              <a:gd name="connsiteX37" fmla="*/ 100268 w 417795"/>
              <a:gd name="connsiteY37" fmla="*/ 422221 h 608203"/>
              <a:gd name="connsiteX38" fmla="*/ 118061 w 417795"/>
              <a:gd name="connsiteY38" fmla="*/ 439912 h 608203"/>
              <a:gd name="connsiteX39" fmla="*/ 300039 w 417795"/>
              <a:gd name="connsiteY39" fmla="*/ 439912 h 608203"/>
              <a:gd name="connsiteX40" fmla="*/ 315312 w 417795"/>
              <a:gd name="connsiteY40" fmla="*/ 431219 h 608203"/>
              <a:gd name="connsiteX41" fmla="*/ 318672 w 417795"/>
              <a:gd name="connsiteY41" fmla="*/ 412537 h 608203"/>
              <a:gd name="connsiteX42" fmla="*/ 386943 w 417795"/>
              <a:gd name="connsiteY42" fmla="*/ 208785 h 608203"/>
              <a:gd name="connsiteX43" fmla="*/ 209012 w 417795"/>
              <a:gd name="connsiteY43" fmla="*/ 31112 h 608203"/>
              <a:gd name="connsiteX44" fmla="*/ 209012 w 417795"/>
              <a:gd name="connsiteY44" fmla="*/ 0 h 608203"/>
              <a:gd name="connsiteX45" fmla="*/ 417795 w 417795"/>
              <a:gd name="connsiteY45" fmla="*/ 209395 h 608203"/>
              <a:gd name="connsiteX46" fmla="*/ 381979 w 417795"/>
              <a:gd name="connsiteY46" fmla="*/ 330411 h 608203"/>
              <a:gd name="connsiteX47" fmla="*/ 349524 w 417795"/>
              <a:gd name="connsiteY47" fmla="*/ 417188 h 608203"/>
              <a:gd name="connsiteX48" fmla="*/ 349219 w 417795"/>
              <a:gd name="connsiteY48" fmla="*/ 420010 h 608203"/>
              <a:gd name="connsiteX49" fmla="*/ 341735 w 417795"/>
              <a:gd name="connsiteY49" fmla="*/ 447385 h 608203"/>
              <a:gd name="connsiteX50" fmla="*/ 299734 w 417795"/>
              <a:gd name="connsiteY50" fmla="*/ 470719 h 608203"/>
              <a:gd name="connsiteX51" fmla="*/ 118061 w 417795"/>
              <a:gd name="connsiteY51" fmla="*/ 470719 h 608203"/>
              <a:gd name="connsiteX52" fmla="*/ 69111 w 417795"/>
              <a:gd name="connsiteY52" fmla="*/ 424051 h 608203"/>
              <a:gd name="connsiteX53" fmla="*/ 35815 w 417795"/>
              <a:gd name="connsiteY53" fmla="*/ 329801 h 608203"/>
              <a:gd name="connsiteX54" fmla="*/ 0 w 417795"/>
              <a:gd name="connsiteY54" fmla="*/ 208785 h 608203"/>
              <a:gd name="connsiteX55" fmla="*/ 209012 w 417795"/>
              <a:gd name="connsiteY55" fmla="*/ 0 h 6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417795" h="608203">
                <a:moveTo>
                  <a:pt x="122434" y="562829"/>
                </a:moveTo>
                <a:lnTo>
                  <a:pt x="295589" y="562829"/>
                </a:lnTo>
                <a:cubicBezTo>
                  <a:pt x="311546" y="562829"/>
                  <a:pt x="324601" y="573048"/>
                  <a:pt x="324601" y="585554"/>
                </a:cubicBezTo>
                <a:cubicBezTo>
                  <a:pt x="324601" y="597984"/>
                  <a:pt x="311546" y="608203"/>
                  <a:pt x="295589" y="608203"/>
                </a:cubicBezTo>
                <a:lnTo>
                  <a:pt x="122434" y="608203"/>
                </a:lnTo>
                <a:cubicBezTo>
                  <a:pt x="106249" y="608203"/>
                  <a:pt x="93499" y="597984"/>
                  <a:pt x="93499" y="585554"/>
                </a:cubicBezTo>
                <a:cubicBezTo>
                  <a:pt x="93499" y="573048"/>
                  <a:pt x="106554" y="562829"/>
                  <a:pt x="122434" y="562829"/>
                </a:cubicBezTo>
                <a:close/>
                <a:moveTo>
                  <a:pt x="122434" y="493746"/>
                </a:moveTo>
                <a:lnTo>
                  <a:pt x="295589" y="493746"/>
                </a:lnTo>
                <a:cubicBezTo>
                  <a:pt x="311546" y="493746"/>
                  <a:pt x="324601" y="503735"/>
                  <a:pt x="324601" y="516468"/>
                </a:cubicBezTo>
                <a:cubicBezTo>
                  <a:pt x="324601" y="528897"/>
                  <a:pt x="311546" y="539190"/>
                  <a:pt x="295589" y="539190"/>
                </a:cubicBezTo>
                <a:lnTo>
                  <a:pt x="122434" y="539190"/>
                </a:lnTo>
                <a:cubicBezTo>
                  <a:pt x="106249" y="539190"/>
                  <a:pt x="93499" y="528897"/>
                  <a:pt x="93499" y="516468"/>
                </a:cubicBezTo>
                <a:cubicBezTo>
                  <a:pt x="93499" y="504040"/>
                  <a:pt x="106554" y="493746"/>
                  <a:pt x="122434" y="493746"/>
                </a:cubicBezTo>
                <a:close/>
                <a:moveTo>
                  <a:pt x="286310" y="146083"/>
                </a:moveTo>
                <a:cubicBezTo>
                  <a:pt x="287713" y="146121"/>
                  <a:pt x="288953" y="148218"/>
                  <a:pt x="289717" y="152411"/>
                </a:cubicBezTo>
                <a:cubicBezTo>
                  <a:pt x="292847" y="168576"/>
                  <a:pt x="293763" y="184816"/>
                  <a:pt x="291931" y="200676"/>
                </a:cubicBezTo>
                <a:cubicBezTo>
                  <a:pt x="288801" y="237656"/>
                  <a:pt x="268569" y="266248"/>
                  <a:pt x="239558" y="288665"/>
                </a:cubicBezTo>
                <a:cubicBezTo>
                  <a:pt x="221159" y="302999"/>
                  <a:pt x="196881" y="311082"/>
                  <a:pt x="179475" y="326331"/>
                </a:cubicBezTo>
                <a:cubicBezTo>
                  <a:pt x="173215" y="346537"/>
                  <a:pt x="171382" y="368038"/>
                  <a:pt x="174436" y="389464"/>
                </a:cubicBezTo>
                <a:cubicBezTo>
                  <a:pt x="176039" y="399147"/>
                  <a:pt x="161076" y="403493"/>
                  <a:pt x="159549" y="393505"/>
                </a:cubicBezTo>
                <a:cubicBezTo>
                  <a:pt x="155808" y="366742"/>
                  <a:pt x="158556" y="339674"/>
                  <a:pt x="167336" y="314818"/>
                </a:cubicBezTo>
                <a:cubicBezTo>
                  <a:pt x="174131" y="291791"/>
                  <a:pt x="185048" y="269984"/>
                  <a:pt x="200928" y="252905"/>
                </a:cubicBezTo>
                <a:cubicBezTo>
                  <a:pt x="229939" y="221491"/>
                  <a:pt x="267271" y="193204"/>
                  <a:pt x="281930" y="152106"/>
                </a:cubicBezTo>
                <a:cubicBezTo>
                  <a:pt x="283342" y="148065"/>
                  <a:pt x="284907" y="146045"/>
                  <a:pt x="286310" y="146083"/>
                </a:cubicBezTo>
                <a:close/>
                <a:moveTo>
                  <a:pt x="278314" y="84603"/>
                </a:moveTo>
                <a:cubicBezTo>
                  <a:pt x="279316" y="84841"/>
                  <a:pt x="279698" y="87110"/>
                  <a:pt x="279392" y="91495"/>
                </a:cubicBezTo>
                <a:cubicBezTo>
                  <a:pt x="277865" y="114448"/>
                  <a:pt x="272901" y="137783"/>
                  <a:pt x="261980" y="157382"/>
                </a:cubicBezTo>
                <a:cubicBezTo>
                  <a:pt x="242659" y="191927"/>
                  <a:pt x="211195" y="216558"/>
                  <a:pt x="186222" y="246375"/>
                </a:cubicBezTo>
                <a:cubicBezTo>
                  <a:pt x="172858" y="262237"/>
                  <a:pt x="162242" y="281225"/>
                  <a:pt x="155369" y="300823"/>
                </a:cubicBezTo>
                <a:cubicBezTo>
                  <a:pt x="152314" y="308907"/>
                  <a:pt x="147961" y="309288"/>
                  <a:pt x="145441" y="301129"/>
                </a:cubicBezTo>
                <a:cubicBezTo>
                  <a:pt x="134215" y="264143"/>
                  <a:pt x="139790" y="221515"/>
                  <a:pt x="164763" y="191317"/>
                </a:cubicBezTo>
                <a:cubicBezTo>
                  <a:pt x="184389" y="167982"/>
                  <a:pt x="209286" y="150900"/>
                  <a:pt x="233265" y="132216"/>
                </a:cubicBezTo>
                <a:cubicBezTo>
                  <a:pt x="248234" y="120396"/>
                  <a:pt x="263813" y="106670"/>
                  <a:pt x="273512" y="89893"/>
                </a:cubicBezTo>
                <a:cubicBezTo>
                  <a:pt x="275689" y="86157"/>
                  <a:pt x="277311" y="84364"/>
                  <a:pt x="278314" y="84603"/>
                </a:cubicBezTo>
                <a:close/>
                <a:moveTo>
                  <a:pt x="209012" y="31112"/>
                </a:moveTo>
                <a:cubicBezTo>
                  <a:pt x="110882" y="31112"/>
                  <a:pt x="31157" y="110721"/>
                  <a:pt x="31157" y="209090"/>
                </a:cubicBezTo>
                <a:cubicBezTo>
                  <a:pt x="31157" y="305552"/>
                  <a:pt x="89424" y="316685"/>
                  <a:pt x="100268" y="422221"/>
                </a:cubicBezTo>
                <a:cubicBezTo>
                  <a:pt x="100268" y="431829"/>
                  <a:pt x="108057" y="439912"/>
                  <a:pt x="118061" y="439912"/>
                </a:cubicBezTo>
                <a:lnTo>
                  <a:pt x="300039" y="439912"/>
                </a:lnTo>
                <a:cubicBezTo>
                  <a:pt x="306530" y="439912"/>
                  <a:pt x="312181" y="436481"/>
                  <a:pt x="315312" y="431219"/>
                </a:cubicBezTo>
                <a:cubicBezTo>
                  <a:pt x="317756" y="426568"/>
                  <a:pt x="318061" y="417799"/>
                  <a:pt x="318672" y="412537"/>
                </a:cubicBezTo>
                <a:cubicBezTo>
                  <a:pt x="332113" y="315770"/>
                  <a:pt x="386943" y="302425"/>
                  <a:pt x="386943" y="208785"/>
                </a:cubicBezTo>
                <a:cubicBezTo>
                  <a:pt x="386943" y="110721"/>
                  <a:pt x="307141" y="31112"/>
                  <a:pt x="209012" y="31112"/>
                </a:cubicBezTo>
                <a:close/>
                <a:moveTo>
                  <a:pt x="209012" y="0"/>
                </a:moveTo>
                <a:cubicBezTo>
                  <a:pt x="324323" y="0"/>
                  <a:pt x="418100" y="93640"/>
                  <a:pt x="417795" y="209395"/>
                </a:cubicBezTo>
                <a:cubicBezTo>
                  <a:pt x="417795" y="267272"/>
                  <a:pt x="398780" y="300824"/>
                  <a:pt x="381979" y="330411"/>
                </a:cubicBezTo>
                <a:cubicBezTo>
                  <a:pt x="368233" y="354660"/>
                  <a:pt x="354870" y="377689"/>
                  <a:pt x="349524" y="417188"/>
                </a:cubicBezTo>
                <a:cubicBezTo>
                  <a:pt x="349524" y="417799"/>
                  <a:pt x="349219" y="419095"/>
                  <a:pt x="349219" y="420010"/>
                </a:cubicBezTo>
                <a:cubicBezTo>
                  <a:pt x="348608" y="427483"/>
                  <a:pt x="347386" y="438082"/>
                  <a:pt x="341735" y="447385"/>
                </a:cubicBezTo>
                <a:cubicBezTo>
                  <a:pt x="333029" y="462026"/>
                  <a:pt x="317145" y="471024"/>
                  <a:pt x="299734" y="470719"/>
                </a:cubicBezTo>
                <a:lnTo>
                  <a:pt x="118061" y="470719"/>
                </a:lnTo>
                <a:cubicBezTo>
                  <a:pt x="91867" y="470719"/>
                  <a:pt x="70409" y="450207"/>
                  <a:pt x="69111" y="424051"/>
                </a:cubicBezTo>
                <a:cubicBezTo>
                  <a:pt x="64452" y="379900"/>
                  <a:pt x="50477" y="355575"/>
                  <a:pt x="35815" y="329801"/>
                </a:cubicBezTo>
                <a:cubicBezTo>
                  <a:pt x="18939" y="300214"/>
                  <a:pt x="0" y="266662"/>
                  <a:pt x="0" y="208785"/>
                </a:cubicBezTo>
                <a:cubicBezTo>
                  <a:pt x="0" y="93640"/>
                  <a:pt x="93777" y="0"/>
                  <a:pt x="209012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/>
          <a:lstStyle/>
          <a:p>
            <a:endParaRPr lang="zh-CN" altLang="en-US" dirty="0"/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3C1BF976-42A9-4CD3-9A90-9F0764153B4A}"/>
              </a:ext>
            </a:extLst>
          </p:cNvPr>
          <p:cNvCxnSpPr>
            <a:cxnSpLocks/>
          </p:cNvCxnSpPr>
          <p:nvPr/>
        </p:nvCxnSpPr>
        <p:spPr>
          <a:xfrm>
            <a:off x="5742232" y="3883025"/>
            <a:ext cx="0" cy="19177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1DCA5F8E-4890-4336-99F3-21FA5C77B5C6}"/>
              </a:ext>
            </a:extLst>
          </p:cNvPr>
          <p:cNvCxnSpPr>
            <a:cxnSpLocks/>
          </p:cNvCxnSpPr>
          <p:nvPr/>
        </p:nvCxnSpPr>
        <p:spPr>
          <a:xfrm>
            <a:off x="8624579" y="3883025"/>
            <a:ext cx="0" cy="19177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2816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2">
            <a:extLst>
              <a:ext uri="{FF2B5EF4-FFF2-40B4-BE49-F238E27FC236}">
                <a16:creationId xmlns:a16="http://schemas.microsoft.com/office/drawing/2014/main" id="{36D262E5-5387-4DF3-9B82-94FA6A8DD623}"/>
              </a:ext>
            </a:extLst>
          </p:cNvPr>
          <p:cNvSpPr txBox="1"/>
          <p:nvPr/>
        </p:nvSpPr>
        <p:spPr>
          <a:xfrm>
            <a:off x="5051248" y="4924671"/>
            <a:ext cx="6600623" cy="1487428"/>
          </a:xfrm>
          <a:prstGeom prst="rect">
            <a:avLst/>
          </a:prstGeom>
          <a:noFill/>
        </p:spPr>
        <p:txBody>
          <a:bodyPr wrap="square" lIns="0" rIns="0" rtlCol="0" anchor="ctr" anchorCtr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学院由中国核工业西南物理研究院与成都理工大学于</a:t>
            </a:r>
            <a:r>
              <a:rPr lang="en-US" altLang="zh-CN" dirty="0"/>
              <a:t>2000</a:t>
            </a:r>
            <a:r>
              <a:rPr lang="zh-CN" altLang="en-US" dirty="0"/>
              <a:t>年在亚洲最大的受控核聚变实验基地创办，是我国核工业所属唯一高校。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DB1256E7-1D9C-4F55-9616-8B227BAA585E}"/>
              </a:ext>
            </a:extLst>
          </p:cNvPr>
          <p:cNvSpPr/>
          <p:nvPr/>
        </p:nvSpPr>
        <p:spPr>
          <a:xfrm>
            <a:off x="900810" y="1300882"/>
            <a:ext cx="1639604" cy="16396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2C33EC1-0AB8-4225-8DC3-B63B63B0AAAB}"/>
              </a:ext>
            </a:extLst>
          </p:cNvPr>
          <p:cNvSpPr txBox="1"/>
          <p:nvPr/>
        </p:nvSpPr>
        <p:spPr>
          <a:xfrm>
            <a:off x="5061535" y="1214993"/>
            <a:ext cx="6495434" cy="210435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请输入标题</a:t>
            </a:r>
            <a:r>
              <a:rPr lang="en-US" altLang="zh-CN" sz="3200" b="1" dirty="0">
                <a:solidFill>
                  <a:schemeClr val="accent1"/>
                </a:solidFill>
                <a:latin typeface="+mj-ea"/>
                <a:ea typeface="+mj-ea"/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  <a:latin typeface="+mj-lt"/>
                <a:ea typeface="+mj-ea"/>
              </a:rPr>
              <a:t>PLEASE ENTER A TITLE</a:t>
            </a:r>
          </a:p>
          <a:p>
            <a:pPr>
              <a:lnSpc>
                <a:spcPct val="130000"/>
              </a:lnSpc>
            </a:pPr>
            <a:r>
              <a:rPr lang="zh-CN" altLang="en-US" sz="3200" dirty="0">
                <a:latin typeface="+mj-ea"/>
              </a:rPr>
              <a:t>学院秉承核工业“两弹一艇”“四个一切”的精神</a:t>
            </a: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               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64A5357-11DE-4D4F-8F6D-FED503E9355E}"/>
              </a:ext>
            </a:extLst>
          </p:cNvPr>
          <p:cNvSpPr txBox="1"/>
          <p:nvPr/>
        </p:nvSpPr>
        <p:spPr>
          <a:xfrm>
            <a:off x="5044603" y="3519342"/>
            <a:ext cx="6600623" cy="1487428"/>
          </a:xfrm>
          <a:prstGeom prst="rect">
            <a:avLst/>
          </a:prstGeom>
          <a:noFill/>
        </p:spPr>
        <p:txBody>
          <a:bodyPr wrap="square" lIns="0" rIns="0" rtlCol="0" anchor="ctr" anchorCtr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学院由中国核工业西南物理研究院与成都理工大学于</a:t>
            </a:r>
            <a:r>
              <a:rPr lang="en-US" altLang="zh-CN" dirty="0"/>
              <a:t>2000</a:t>
            </a:r>
            <a:r>
              <a:rPr lang="zh-CN" altLang="en-US" dirty="0"/>
              <a:t>年在亚洲最大的受控核聚变实验基地创办，是我国核工业所属唯一高校。</a:t>
            </a: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F3C34AE0-634D-4F03-A32C-A5CA4C2B97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</p:spPr>
        <p:txBody>
          <a:bodyPr>
            <a:normAutofit/>
          </a:bodyPr>
          <a:lstStyle/>
          <a:p>
            <a:r>
              <a:rPr lang="zh-CN" altLang="en-US" dirty="0"/>
              <a:t>你可以分段解释文本或数据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E4236797-B812-408A-B4F7-F8B2568B7819}"/>
              </a:ext>
            </a:extLst>
          </p:cNvPr>
          <p:cNvCxnSpPr>
            <a:cxnSpLocks/>
          </p:cNvCxnSpPr>
          <p:nvPr/>
        </p:nvCxnSpPr>
        <p:spPr>
          <a:xfrm>
            <a:off x="5040282" y="5006784"/>
            <a:ext cx="651668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5689D123-39A8-4A1B-B68C-3DB4C36DB302}"/>
              </a:ext>
            </a:extLst>
          </p:cNvPr>
          <p:cNvCxnSpPr>
            <a:cxnSpLocks/>
          </p:cNvCxnSpPr>
          <p:nvPr/>
        </p:nvCxnSpPr>
        <p:spPr>
          <a:xfrm>
            <a:off x="5061537" y="3595303"/>
            <a:ext cx="6495432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>
            <a:extLst>
              <a:ext uri="{FF2B5EF4-FFF2-40B4-BE49-F238E27FC236}">
                <a16:creationId xmlns:a16="http://schemas.microsoft.com/office/drawing/2014/main" id="{A2309D2F-4FFF-4504-9BE1-375884C73523}"/>
              </a:ext>
            </a:extLst>
          </p:cNvPr>
          <p:cNvSpPr/>
          <p:nvPr/>
        </p:nvSpPr>
        <p:spPr>
          <a:xfrm>
            <a:off x="658813" y="1204211"/>
            <a:ext cx="3791777" cy="3791777"/>
          </a:xfrm>
          <a:prstGeom prst="ellipse">
            <a:avLst/>
          </a:prstGeom>
          <a:blipFill>
            <a:blip r:embed="rId3"/>
            <a:srcRect/>
            <a:stretch>
              <a:fillRect l="-210143" t="-6620" r="-73981" b="-39999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b="1" dirty="0">
              <a:solidFill>
                <a:schemeClr val="accent1"/>
              </a:solidFill>
              <a:latin typeface="+mj-ea"/>
            </a:endParaRPr>
          </a:p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+mj-ea"/>
              </a:rPr>
              <a:t>添加文本或数据</a:t>
            </a:r>
            <a:endParaRPr lang="en-US" altLang="zh-CN" sz="2400" b="1" dirty="0">
              <a:solidFill>
                <a:schemeClr val="accent1"/>
              </a:solidFill>
              <a:latin typeface="+mj-ea"/>
            </a:endParaRPr>
          </a:p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+mj-ea"/>
              </a:rPr>
              <a:t>例如：</a:t>
            </a:r>
            <a:endParaRPr lang="en-US" altLang="zh-CN" sz="2400" b="1" dirty="0">
              <a:solidFill>
                <a:schemeClr val="accent1"/>
              </a:solidFill>
              <a:latin typeface="+mj-ea"/>
            </a:endParaRPr>
          </a:p>
          <a:p>
            <a:pPr algn="ctr"/>
            <a:r>
              <a:rPr lang="en-US" altLang="zh-CN" sz="7200" b="1" dirty="0">
                <a:solidFill>
                  <a:schemeClr val="accent1"/>
                </a:solidFill>
                <a:latin typeface="Impact" panose="020B0806030902050204" pitchFamily="34" charset="0"/>
              </a:rPr>
              <a:t>2000 </a:t>
            </a:r>
            <a:r>
              <a:rPr lang="en-US" altLang="zh-CN" sz="2000" dirty="0">
                <a:solidFill>
                  <a:schemeClr val="accent1"/>
                </a:solidFill>
              </a:rPr>
              <a:t>W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C2FD99C4-99F7-4A4E-833E-7E8C6D1D3A6B}"/>
              </a:ext>
            </a:extLst>
          </p:cNvPr>
          <p:cNvSpPr/>
          <p:nvPr/>
        </p:nvSpPr>
        <p:spPr>
          <a:xfrm>
            <a:off x="964342" y="5356593"/>
            <a:ext cx="660105" cy="660104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3D26471C-82D9-449E-AC1F-C70BBC3EFBBE}"/>
              </a:ext>
            </a:extLst>
          </p:cNvPr>
          <p:cNvSpPr/>
          <p:nvPr/>
        </p:nvSpPr>
        <p:spPr>
          <a:xfrm>
            <a:off x="2224649" y="5356593"/>
            <a:ext cx="660105" cy="660104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4C192E50-6806-49FB-89F8-EC0765AC8E7A}"/>
              </a:ext>
            </a:extLst>
          </p:cNvPr>
          <p:cNvSpPr/>
          <p:nvPr/>
        </p:nvSpPr>
        <p:spPr>
          <a:xfrm>
            <a:off x="3484956" y="5356593"/>
            <a:ext cx="660105" cy="660104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voice-microphone-symbol_26706">
            <a:extLst>
              <a:ext uri="{FF2B5EF4-FFF2-40B4-BE49-F238E27FC236}">
                <a16:creationId xmlns:a16="http://schemas.microsoft.com/office/drawing/2014/main" id="{DACC76A5-FDC1-4752-AEEF-3A53F05CD90A}"/>
              </a:ext>
            </a:extLst>
          </p:cNvPr>
          <p:cNvSpPr>
            <a:spLocks noChangeAspect="1"/>
          </p:cNvSpPr>
          <p:nvPr/>
        </p:nvSpPr>
        <p:spPr bwMode="auto">
          <a:xfrm>
            <a:off x="2333873" y="5503758"/>
            <a:ext cx="413083" cy="365775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68546" h="503434">
                <a:moveTo>
                  <a:pt x="0" y="154789"/>
                </a:moveTo>
                <a:lnTo>
                  <a:pt x="35220" y="173435"/>
                </a:lnTo>
                <a:lnTo>
                  <a:pt x="179058" y="248905"/>
                </a:lnTo>
                <a:lnTo>
                  <a:pt x="36995" y="328224"/>
                </a:lnTo>
                <a:lnTo>
                  <a:pt x="0" y="346573"/>
                </a:lnTo>
                <a:close/>
                <a:moveTo>
                  <a:pt x="317538" y="106843"/>
                </a:moveTo>
                <a:cubicBezTo>
                  <a:pt x="396974" y="106843"/>
                  <a:pt x="463479" y="171371"/>
                  <a:pt x="463479" y="250647"/>
                </a:cubicBezTo>
                <a:cubicBezTo>
                  <a:pt x="463479" y="329924"/>
                  <a:pt x="396974" y="396295"/>
                  <a:pt x="317538" y="396295"/>
                </a:cubicBezTo>
                <a:cubicBezTo>
                  <a:pt x="254728" y="396295"/>
                  <a:pt x="199308" y="353891"/>
                  <a:pt x="180834" y="296739"/>
                </a:cubicBezTo>
                <a:lnTo>
                  <a:pt x="265812" y="250647"/>
                </a:lnTo>
                <a:lnTo>
                  <a:pt x="180834" y="204556"/>
                </a:lnTo>
                <a:cubicBezTo>
                  <a:pt x="199308" y="147403"/>
                  <a:pt x="252881" y="106843"/>
                  <a:pt x="317538" y="106843"/>
                </a:cubicBezTo>
                <a:close/>
                <a:moveTo>
                  <a:pt x="317551" y="0"/>
                </a:moveTo>
                <a:cubicBezTo>
                  <a:pt x="455967" y="0"/>
                  <a:pt x="568546" y="112489"/>
                  <a:pt x="568546" y="250795"/>
                </a:cubicBezTo>
                <a:cubicBezTo>
                  <a:pt x="568546" y="389101"/>
                  <a:pt x="455967" y="503434"/>
                  <a:pt x="317551" y="503434"/>
                </a:cubicBezTo>
                <a:cubicBezTo>
                  <a:pt x="210509" y="503434"/>
                  <a:pt x="120077" y="437047"/>
                  <a:pt x="83166" y="342999"/>
                </a:cubicBezTo>
                <a:lnTo>
                  <a:pt x="131150" y="317182"/>
                </a:lnTo>
                <a:cubicBezTo>
                  <a:pt x="158834" y="392789"/>
                  <a:pt x="230810" y="448112"/>
                  <a:pt x="317551" y="448112"/>
                </a:cubicBezTo>
                <a:cubicBezTo>
                  <a:pt x="426439" y="448112"/>
                  <a:pt x="515025" y="359596"/>
                  <a:pt x="515025" y="250795"/>
                </a:cubicBezTo>
                <a:cubicBezTo>
                  <a:pt x="515025" y="141994"/>
                  <a:pt x="426439" y="53478"/>
                  <a:pt x="317551" y="53478"/>
                </a:cubicBezTo>
                <a:cubicBezTo>
                  <a:pt x="232656" y="53478"/>
                  <a:pt x="158834" y="108801"/>
                  <a:pt x="131150" y="184408"/>
                </a:cubicBezTo>
                <a:lnTo>
                  <a:pt x="83166" y="158591"/>
                </a:lnTo>
                <a:cubicBezTo>
                  <a:pt x="120077" y="64543"/>
                  <a:pt x="210509" y="0"/>
                  <a:pt x="3175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3" name="medal-variant-with-star_30347">
            <a:extLst>
              <a:ext uri="{FF2B5EF4-FFF2-40B4-BE49-F238E27FC236}">
                <a16:creationId xmlns:a16="http://schemas.microsoft.com/office/drawing/2014/main" id="{B2EDE2A3-5F12-4506-8697-F327A39AFA68}"/>
              </a:ext>
            </a:extLst>
          </p:cNvPr>
          <p:cNvSpPr>
            <a:spLocks noChangeAspect="1"/>
          </p:cNvSpPr>
          <p:nvPr/>
        </p:nvSpPr>
        <p:spPr bwMode="auto">
          <a:xfrm>
            <a:off x="1093890" y="5505488"/>
            <a:ext cx="401008" cy="362314"/>
          </a:xfrm>
          <a:custGeom>
            <a:avLst/>
            <a:gdLst>
              <a:gd name="T0" fmla="*/ 472622 w 604011"/>
              <a:gd name="T1" fmla="*/ 472622 w 604011"/>
              <a:gd name="T2" fmla="*/ 472622 w 604011"/>
              <a:gd name="T3" fmla="*/ 472622 w 604011"/>
              <a:gd name="T4" fmla="*/ 472622 w 604011"/>
              <a:gd name="T5" fmla="*/ 472622 w 604011"/>
              <a:gd name="T6" fmla="*/ 472622 w 604011"/>
              <a:gd name="T7" fmla="*/ 472622 w 604011"/>
              <a:gd name="T8" fmla="*/ 472622 w 604011"/>
              <a:gd name="T9" fmla="*/ 472622 w 604011"/>
              <a:gd name="T10" fmla="*/ 472622 w 604011"/>
              <a:gd name="T11" fmla="*/ 472622 w 604011"/>
              <a:gd name="T12" fmla="*/ 472622 w 604011"/>
              <a:gd name="T13" fmla="*/ 472622 w 604011"/>
              <a:gd name="T14" fmla="*/ 472622 w 604011"/>
              <a:gd name="T15" fmla="*/ 472622 w 604011"/>
              <a:gd name="T16" fmla="*/ 472622 w 604011"/>
              <a:gd name="T17" fmla="*/ 472622 w 604011"/>
              <a:gd name="T18" fmla="*/ 472622 w 604011"/>
              <a:gd name="T19" fmla="*/ 472622 w 604011"/>
              <a:gd name="T20" fmla="*/ 472622 w 604011"/>
              <a:gd name="T21" fmla="*/ 472622 w 604011"/>
              <a:gd name="T22" fmla="*/ 472622 w 604011"/>
              <a:gd name="T23" fmla="*/ 472622 w 604011"/>
              <a:gd name="T24" fmla="*/ 472622 w 604011"/>
              <a:gd name="T25" fmla="*/ 472622 w 604011"/>
              <a:gd name="T26" fmla="*/ 472622 w 604011"/>
              <a:gd name="T27" fmla="*/ 472622 w 604011"/>
              <a:gd name="T28" fmla="*/ 472622 w 604011"/>
              <a:gd name="T29" fmla="*/ 472622 w 604011"/>
              <a:gd name="T30" fmla="*/ 472622 w 604011"/>
              <a:gd name="T31" fmla="*/ 472622 w 604011"/>
              <a:gd name="T32" fmla="*/ 472622 w 604011"/>
              <a:gd name="T33" fmla="*/ 472622 w 604011"/>
              <a:gd name="T34" fmla="*/ 472622 w 604011"/>
              <a:gd name="T35" fmla="*/ 472622 w 604011"/>
              <a:gd name="T36" fmla="*/ 472622 w 604011"/>
              <a:gd name="T37" fmla="*/ 472622 w 604011"/>
              <a:gd name="T38" fmla="*/ 472622 w 604011"/>
              <a:gd name="T39" fmla="*/ 472622 w 604011"/>
              <a:gd name="T40" fmla="*/ 472622 w 604011"/>
              <a:gd name="T41" fmla="*/ 472622 w 604011"/>
              <a:gd name="T42" fmla="*/ 472622 w 604011"/>
              <a:gd name="T43" fmla="*/ 472622 w 604011"/>
              <a:gd name="T44" fmla="*/ 472622 w 604011"/>
              <a:gd name="T45" fmla="*/ 472622 w 604011"/>
              <a:gd name="T46" fmla="*/ 472622 w 604011"/>
              <a:gd name="T47" fmla="*/ 472622 w 604011"/>
              <a:gd name="T48" fmla="*/ 472622 w 604011"/>
              <a:gd name="T49" fmla="*/ 472622 w 604011"/>
              <a:gd name="T50" fmla="*/ 472622 w 604011"/>
              <a:gd name="T51" fmla="*/ 472622 w 604011"/>
              <a:gd name="T52" fmla="*/ 472622 w 604011"/>
              <a:gd name="T53" fmla="*/ 472622 w 604011"/>
              <a:gd name="T54" fmla="*/ 472622 w 604011"/>
              <a:gd name="T55" fmla="*/ 472622 w 604011"/>
              <a:gd name="T56" fmla="*/ 472622 w 604011"/>
              <a:gd name="T57" fmla="*/ 472622 w 604011"/>
              <a:gd name="T58" fmla="*/ 472622 w 604011"/>
              <a:gd name="T59" fmla="*/ 472622 w 604011"/>
              <a:gd name="T60" fmla="*/ 472622 w 604011"/>
              <a:gd name="T61" fmla="*/ 472622 w 604011"/>
              <a:gd name="T62" fmla="*/ 472622 w 604011"/>
              <a:gd name="T63" fmla="*/ 472622 w 604011"/>
              <a:gd name="T64" fmla="*/ 472622 w 604011"/>
              <a:gd name="T65" fmla="*/ 472622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20" h="380">
                <a:moveTo>
                  <a:pt x="420" y="214"/>
                </a:moveTo>
                <a:lnTo>
                  <a:pt x="315" y="162"/>
                </a:lnTo>
                <a:lnTo>
                  <a:pt x="315" y="52"/>
                </a:lnTo>
                <a:lnTo>
                  <a:pt x="315" y="52"/>
                </a:lnTo>
                <a:lnTo>
                  <a:pt x="315" y="52"/>
                </a:lnTo>
                <a:lnTo>
                  <a:pt x="210" y="0"/>
                </a:lnTo>
                <a:lnTo>
                  <a:pt x="105" y="52"/>
                </a:lnTo>
                <a:lnTo>
                  <a:pt x="105" y="162"/>
                </a:lnTo>
                <a:lnTo>
                  <a:pt x="0" y="215"/>
                </a:lnTo>
                <a:lnTo>
                  <a:pt x="0" y="327"/>
                </a:lnTo>
                <a:lnTo>
                  <a:pt x="105" y="380"/>
                </a:lnTo>
                <a:lnTo>
                  <a:pt x="210" y="327"/>
                </a:lnTo>
                <a:lnTo>
                  <a:pt x="210" y="327"/>
                </a:lnTo>
                <a:lnTo>
                  <a:pt x="314" y="379"/>
                </a:lnTo>
                <a:lnTo>
                  <a:pt x="420" y="326"/>
                </a:lnTo>
                <a:lnTo>
                  <a:pt x="420" y="214"/>
                </a:lnTo>
                <a:lnTo>
                  <a:pt x="420" y="214"/>
                </a:lnTo>
                <a:lnTo>
                  <a:pt x="420" y="214"/>
                </a:lnTo>
                <a:close/>
                <a:moveTo>
                  <a:pt x="210" y="16"/>
                </a:moveTo>
                <a:lnTo>
                  <a:pt x="282" y="52"/>
                </a:lnTo>
                <a:lnTo>
                  <a:pt x="210" y="89"/>
                </a:lnTo>
                <a:lnTo>
                  <a:pt x="138" y="52"/>
                </a:lnTo>
                <a:lnTo>
                  <a:pt x="210" y="16"/>
                </a:lnTo>
                <a:close/>
                <a:moveTo>
                  <a:pt x="105" y="251"/>
                </a:moveTo>
                <a:lnTo>
                  <a:pt x="33" y="215"/>
                </a:lnTo>
                <a:lnTo>
                  <a:pt x="105" y="178"/>
                </a:lnTo>
                <a:lnTo>
                  <a:pt x="177" y="215"/>
                </a:lnTo>
                <a:lnTo>
                  <a:pt x="105" y="251"/>
                </a:lnTo>
                <a:close/>
                <a:moveTo>
                  <a:pt x="314" y="250"/>
                </a:moveTo>
                <a:lnTo>
                  <a:pt x="243" y="214"/>
                </a:lnTo>
                <a:lnTo>
                  <a:pt x="314" y="178"/>
                </a:lnTo>
                <a:lnTo>
                  <a:pt x="386" y="214"/>
                </a:lnTo>
                <a:lnTo>
                  <a:pt x="314" y="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6" name="group-filled-persons_59045">
            <a:extLst>
              <a:ext uri="{FF2B5EF4-FFF2-40B4-BE49-F238E27FC236}">
                <a16:creationId xmlns:a16="http://schemas.microsoft.com/office/drawing/2014/main" id="{ADB9D215-3346-4232-A3E1-227513D663B2}"/>
              </a:ext>
            </a:extLst>
          </p:cNvPr>
          <p:cNvSpPr>
            <a:spLocks noChangeAspect="1"/>
          </p:cNvSpPr>
          <p:nvPr/>
        </p:nvSpPr>
        <p:spPr bwMode="auto">
          <a:xfrm>
            <a:off x="3673034" y="5515329"/>
            <a:ext cx="333360" cy="342632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78649" h="594741">
                <a:moveTo>
                  <a:pt x="411175" y="315251"/>
                </a:moveTo>
                <a:cubicBezTo>
                  <a:pt x="392328" y="315251"/>
                  <a:pt x="373301" y="322420"/>
                  <a:pt x="358940" y="336757"/>
                </a:cubicBezTo>
                <a:cubicBezTo>
                  <a:pt x="330220" y="365432"/>
                  <a:pt x="330220" y="411311"/>
                  <a:pt x="358940" y="439986"/>
                </a:cubicBezTo>
                <a:cubicBezTo>
                  <a:pt x="387661" y="468660"/>
                  <a:pt x="435049" y="468660"/>
                  <a:pt x="462333" y="439986"/>
                </a:cubicBezTo>
                <a:cubicBezTo>
                  <a:pt x="491053" y="411311"/>
                  <a:pt x="491053" y="365432"/>
                  <a:pt x="462333" y="336757"/>
                </a:cubicBezTo>
                <a:cubicBezTo>
                  <a:pt x="448691" y="322420"/>
                  <a:pt x="430023" y="315251"/>
                  <a:pt x="411175" y="315251"/>
                </a:cubicBezTo>
                <a:close/>
                <a:moveTo>
                  <a:pt x="410816" y="276182"/>
                </a:moveTo>
                <a:cubicBezTo>
                  <a:pt x="439716" y="276182"/>
                  <a:pt x="468795" y="287293"/>
                  <a:pt x="491053" y="309516"/>
                </a:cubicBezTo>
                <a:cubicBezTo>
                  <a:pt x="525517" y="342492"/>
                  <a:pt x="532697" y="394106"/>
                  <a:pt x="514029" y="435685"/>
                </a:cubicBezTo>
                <a:lnTo>
                  <a:pt x="578649" y="500203"/>
                </a:lnTo>
                <a:lnTo>
                  <a:pt x="522645" y="556118"/>
                </a:lnTo>
                <a:lnTo>
                  <a:pt x="458025" y="491600"/>
                </a:lnTo>
                <a:cubicBezTo>
                  <a:pt x="416381" y="510239"/>
                  <a:pt x="366121" y="503070"/>
                  <a:pt x="331656" y="468660"/>
                </a:cubicBezTo>
                <a:cubicBezTo>
                  <a:pt x="287140" y="424215"/>
                  <a:pt x="287140" y="352528"/>
                  <a:pt x="331656" y="309516"/>
                </a:cubicBezTo>
                <a:cubicBezTo>
                  <a:pt x="353197" y="287293"/>
                  <a:pt x="381917" y="276182"/>
                  <a:pt x="410816" y="276182"/>
                </a:cubicBezTo>
                <a:close/>
                <a:moveTo>
                  <a:pt x="134949" y="20001"/>
                </a:moveTo>
                <a:lnTo>
                  <a:pt x="134949" y="144835"/>
                </a:lnTo>
                <a:lnTo>
                  <a:pt x="17242" y="144835"/>
                </a:lnTo>
                <a:close/>
                <a:moveTo>
                  <a:pt x="172278" y="0"/>
                </a:moveTo>
                <a:lnTo>
                  <a:pt x="480943" y="0"/>
                </a:lnTo>
                <a:lnTo>
                  <a:pt x="480943" y="276591"/>
                </a:lnTo>
                <a:cubicBezTo>
                  <a:pt x="460844" y="263693"/>
                  <a:pt x="436438" y="256527"/>
                  <a:pt x="410596" y="256527"/>
                </a:cubicBezTo>
                <a:cubicBezTo>
                  <a:pt x="381883" y="256527"/>
                  <a:pt x="354606" y="265126"/>
                  <a:pt x="331636" y="282323"/>
                </a:cubicBezTo>
                <a:lnTo>
                  <a:pt x="81832" y="282323"/>
                </a:lnTo>
                <a:lnTo>
                  <a:pt x="81832" y="322450"/>
                </a:lnTo>
                <a:lnTo>
                  <a:pt x="295744" y="322450"/>
                </a:lnTo>
                <a:cubicBezTo>
                  <a:pt x="288566" y="335348"/>
                  <a:pt x="282823" y="351112"/>
                  <a:pt x="279952" y="366877"/>
                </a:cubicBezTo>
                <a:lnTo>
                  <a:pt x="81832" y="366877"/>
                </a:lnTo>
                <a:lnTo>
                  <a:pt x="81832" y="407004"/>
                </a:lnTo>
                <a:lnTo>
                  <a:pt x="279952" y="407004"/>
                </a:lnTo>
                <a:cubicBezTo>
                  <a:pt x="281388" y="422768"/>
                  <a:pt x="287130" y="438532"/>
                  <a:pt x="294309" y="451430"/>
                </a:cubicBezTo>
                <a:lnTo>
                  <a:pt x="81832" y="451430"/>
                </a:lnTo>
                <a:lnTo>
                  <a:pt x="81832" y="491557"/>
                </a:lnTo>
                <a:lnTo>
                  <a:pt x="327329" y="491557"/>
                </a:lnTo>
                <a:cubicBezTo>
                  <a:pt x="350299" y="511621"/>
                  <a:pt x="380448" y="521653"/>
                  <a:pt x="410596" y="521653"/>
                </a:cubicBezTo>
                <a:cubicBezTo>
                  <a:pt x="424953" y="521653"/>
                  <a:pt x="439309" y="518786"/>
                  <a:pt x="453666" y="514487"/>
                </a:cubicBezTo>
                <a:lnTo>
                  <a:pt x="480943" y="543149"/>
                </a:lnTo>
                <a:lnTo>
                  <a:pt x="480943" y="594741"/>
                </a:lnTo>
                <a:lnTo>
                  <a:pt x="0" y="594741"/>
                </a:lnTo>
                <a:lnTo>
                  <a:pt x="0" y="180572"/>
                </a:lnTo>
                <a:lnTo>
                  <a:pt x="172278" y="18057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2F131149-5B8E-4536-BFEE-29ED1674560F}"/>
              </a:ext>
            </a:extLst>
          </p:cNvPr>
          <p:cNvCxnSpPr>
            <a:cxnSpLocks/>
          </p:cNvCxnSpPr>
          <p:nvPr/>
        </p:nvCxnSpPr>
        <p:spPr>
          <a:xfrm>
            <a:off x="658813" y="6412099"/>
            <a:ext cx="1087437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051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DB7F0A38-5F39-474C-B58A-3850A78A5531}"/>
              </a:ext>
            </a:extLst>
          </p:cNvPr>
          <p:cNvSpPr/>
          <p:nvPr/>
        </p:nvSpPr>
        <p:spPr>
          <a:xfrm>
            <a:off x="8120270" y="1289785"/>
            <a:ext cx="3413633" cy="4851131"/>
          </a:xfrm>
          <a:prstGeom prst="rect">
            <a:avLst/>
          </a:prstGeom>
          <a:solidFill>
            <a:srgbClr val="E6EB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368000" rtlCol="0" anchor="t" anchorCtr="0"/>
          <a:lstStyle/>
          <a:p>
            <a:pPr algn="ctr"/>
            <a:r>
              <a:rPr lang="en-US" altLang="zh-CN" sz="4400" dirty="0">
                <a:solidFill>
                  <a:schemeClr val="accent1"/>
                </a:solidFill>
                <a:latin typeface="Impact" panose="020B0806030902050204" pitchFamily="34" charset="0"/>
              </a:rPr>
              <a:t>500</a:t>
            </a:r>
            <a:endParaRPr lang="zh-CN" altLang="en-US" sz="4400" dirty="0">
              <a:solidFill>
                <a:schemeClr val="accent1"/>
              </a:solidFill>
              <a:latin typeface="Impact" panose="020B080603090205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</a:rPr>
              <a:t>输入标题</a:t>
            </a:r>
          </a:p>
          <a:p>
            <a:pPr algn="ctr">
              <a:lnSpc>
                <a:spcPct val="130000"/>
              </a:lnSpc>
            </a:pPr>
            <a:r>
              <a:rPr lang="en-US" altLang="zh-CN" b="1" dirty="0">
                <a:solidFill>
                  <a:schemeClr val="accent1"/>
                </a:solidFill>
                <a:latin typeface="+mj-ea"/>
              </a:rPr>
              <a:t>—</a:t>
            </a: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48D5AF1-B474-47A5-94EA-74B0A96C458A}"/>
              </a:ext>
            </a:extLst>
          </p:cNvPr>
          <p:cNvSpPr/>
          <p:nvPr/>
        </p:nvSpPr>
        <p:spPr>
          <a:xfrm>
            <a:off x="653522" y="1289786"/>
            <a:ext cx="3413632" cy="4851132"/>
          </a:xfrm>
          <a:prstGeom prst="rect">
            <a:avLst/>
          </a:prstGeom>
          <a:solidFill>
            <a:srgbClr val="E6EB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368000" rtlCol="0" anchor="t" anchorCtr="0"/>
          <a:lstStyle/>
          <a:p>
            <a:pPr algn="ctr"/>
            <a:r>
              <a:rPr lang="en-US" altLang="zh-CN" sz="4400" dirty="0">
                <a:solidFill>
                  <a:schemeClr val="accent1"/>
                </a:solidFill>
                <a:latin typeface="Impact" panose="020B0806030902050204" pitchFamily="34" charset="0"/>
              </a:rPr>
              <a:t>500</a:t>
            </a:r>
            <a:endParaRPr lang="zh-CN" altLang="en-US" sz="4400" dirty="0">
              <a:solidFill>
                <a:schemeClr val="accent1"/>
              </a:solidFill>
              <a:latin typeface="Impact" panose="020B080603090205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</a:rPr>
              <a:t>输入标题</a:t>
            </a:r>
          </a:p>
          <a:p>
            <a:pPr algn="ctr">
              <a:lnSpc>
                <a:spcPct val="130000"/>
              </a:lnSpc>
            </a:pPr>
            <a:r>
              <a:rPr lang="en-US" altLang="zh-CN" b="1" dirty="0">
                <a:solidFill>
                  <a:schemeClr val="accent1"/>
                </a:solidFill>
                <a:latin typeface="+mj-ea"/>
              </a:rPr>
              <a:t>—</a:t>
            </a: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79B6BE9-65AE-4DA2-890F-EC83C42E18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4" r="18955"/>
          <a:stretch/>
        </p:blipFill>
        <p:spPr>
          <a:xfrm>
            <a:off x="3848169" y="1121291"/>
            <a:ext cx="4500790" cy="516925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C17546B-F2AA-4B31-9CA2-043173CDB70C}"/>
              </a:ext>
            </a:extLst>
          </p:cNvPr>
          <p:cNvSpPr/>
          <p:nvPr/>
        </p:nvSpPr>
        <p:spPr>
          <a:xfrm>
            <a:off x="3848170" y="1121291"/>
            <a:ext cx="4500790" cy="5169258"/>
          </a:xfrm>
          <a:prstGeom prst="rect">
            <a:avLst/>
          </a:prstGeom>
          <a:solidFill>
            <a:schemeClr val="accent1">
              <a:alpha val="70000"/>
            </a:schemeClr>
          </a:solidFill>
          <a:ln w="19050">
            <a:noFill/>
          </a:ln>
          <a:effectLst>
            <a:outerShdw blurRad="190500" sx="101000" sy="101000" algn="ctr" rotWithShape="0">
              <a:schemeClr val="tx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656000" rtlCol="0" anchor="t" anchorCtr="0"/>
          <a:lstStyle/>
          <a:p>
            <a:pPr algn="ctr"/>
            <a:r>
              <a:rPr lang="en-US" altLang="zh-CN" sz="4800" dirty="0">
                <a:gradFill flip="none" rotWithShape="1">
                  <a:gsLst>
                    <a:gs pos="2000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atin typeface="Impact" panose="020B0806030902050204" pitchFamily="34" charset="0"/>
              </a:rPr>
              <a:t>2000</a:t>
            </a:r>
            <a:endParaRPr lang="zh-CN" altLang="en-US" sz="4800" dirty="0">
              <a:gradFill flip="none" rotWithShape="1">
                <a:gsLst>
                  <a:gs pos="2000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atin typeface="Impact" panose="020B0806030902050204" pitchFamily="34" charset="0"/>
            </a:endParaRPr>
          </a:p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zh-CN" altLang="en-US" sz="3200" b="1" dirty="0">
                <a:solidFill>
                  <a:schemeClr val="bg1"/>
                </a:solidFill>
                <a:latin typeface="+mj-ea"/>
              </a:rPr>
              <a:t>学院西门</a:t>
            </a:r>
          </a:p>
          <a:p>
            <a:pPr algn="ctr">
              <a:lnSpc>
                <a:spcPct val="130000"/>
              </a:lnSpc>
            </a:pPr>
            <a:r>
              <a:rPr lang="en-US" altLang="zh-CN" sz="2000" b="1" dirty="0">
                <a:solidFill>
                  <a:schemeClr val="accent2"/>
                </a:solidFill>
                <a:latin typeface="+mj-ea"/>
              </a:rPr>
              <a:t>——————</a:t>
            </a: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+mj-ea"/>
              </a:rPr>
              <a:t>在这里添加正文内容</a:t>
            </a:r>
            <a:endParaRPr lang="en-US" altLang="zh-CN" sz="2000" dirty="0">
              <a:solidFill>
                <a:schemeClr val="bg1"/>
              </a:solidFill>
              <a:latin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+mj-ea"/>
              </a:rPr>
              <a:t>在这里添加正文内容</a:t>
            </a:r>
            <a:endParaRPr lang="en-US" altLang="zh-CN" sz="2000" dirty="0">
              <a:solidFill>
                <a:schemeClr val="bg1"/>
              </a:solidFill>
              <a:latin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+mj-ea"/>
              </a:rPr>
              <a:t>在这里添加正文内容</a:t>
            </a:r>
          </a:p>
        </p:txBody>
      </p:sp>
      <p:sp>
        <p:nvSpPr>
          <p:cNvPr id="19" name="sportive-trophy-cup_47917">
            <a:extLst>
              <a:ext uri="{FF2B5EF4-FFF2-40B4-BE49-F238E27FC236}">
                <a16:creationId xmlns:a16="http://schemas.microsoft.com/office/drawing/2014/main" id="{830EC368-F516-42D9-95AF-F84A9C6B253C}"/>
              </a:ext>
            </a:extLst>
          </p:cNvPr>
          <p:cNvSpPr>
            <a:spLocks noChangeAspect="1"/>
          </p:cNvSpPr>
          <p:nvPr/>
        </p:nvSpPr>
        <p:spPr bwMode="auto">
          <a:xfrm>
            <a:off x="2093389" y="1869008"/>
            <a:ext cx="524329" cy="609685"/>
          </a:xfrm>
          <a:custGeom>
            <a:avLst/>
            <a:gdLst>
              <a:gd name="T0" fmla="*/ 315 w 365"/>
              <a:gd name="T1" fmla="*/ 7 h 425"/>
              <a:gd name="T2" fmla="*/ 280 w 365"/>
              <a:gd name="T3" fmla="*/ 46 h 425"/>
              <a:gd name="T4" fmla="*/ 183 w 365"/>
              <a:gd name="T5" fmla="*/ 7 h 425"/>
              <a:gd name="T6" fmla="*/ 81 w 365"/>
              <a:gd name="T7" fmla="*/ 7 h 425"/>
              <a:gd name="T8" fmla="*/ 66 w 365"/>
              <a:gd name="T9" fmla="*/ 44 h 425"/>
              <a:gd name="T10" fmla="*/ 49 w 365"/>
              <a:gd name="T11" fmla="*/ 0 h 425"/>
              <a:gd name="T12" fmla="*/ 0 w 365"/>
              <a:gd name="T13" fmla="*/ 7 h 425"/>
              <a:gd name="T14" fmla="*/ 127 w 365"/>
              <a:gd name="T15" fmla="*/ 196 h 425"/>
              <a:gd name="T16" fmla="*/ 137 w 365"/>
              <a:gd name="T17" fmla="*/ 210 h 425"/>
              <a:gd name="T18" fmla="*/ 167 w 365"/>
              <a:gd name="T19" fmla="*/ 235 h 425"/>
              <a:gd name="T20" fmla="*/ 101 w 365"/>
              <a:gd name="T21" fmla="*/ 381 h 425"/>
              <a:gd name="T22" fmla="*/ 84 w 365"/>
              <a:gd name="T23" fmla="*/ 425 h 425"/>
              <a:gd name="T24" fmla="*/ 183 w 365"/>
              <a:gd name="T25" fmla="*/ 425 h 425"/>
              <a:gd name="T26" fmla="*/ 281 w 365"/>
              <a:gd name="T27" fmla="*/ 381 h 425"/>
              <a:gd name="T28" fmla="*/ 264 w 365"/>
              <a:gd name="T29" fmla="*/ 298 h 425"/>
              <a:gd name="T30" fmla="*/ 221 w 365"/>
              <a:gd name="T31" fmla="*/ 197 h 425"/>
              <a:gd name="T32" fmla="*/ 241 w 365"/>
              <a:gd name="T33" fmla="*/ 203 h 425"/>
              <a:gd name="T34" fmla="*/ 309 w 365"/>
              <a:gd name="T35" fmla="*/ 171 h 425"/>
              <a:gd name="T36" fmla="*/ 365 w 365"/>
              <a:gd name="T37" fmla="*/ 0 h 425"/>
              <a:gd name="T38" fmla="*/ 65 w 365"/>
              <a:gd name="T39" fmla="*/ 159 h 425"/>
              <a:gd name="T40" fmla="*/ 36 w 365"/>
              <a:gd name="T41" fmla="*/ 15 h 425"/>
              <a:gd name="T42" fmla="*/ 76 w 365"/>
              <a:gd name="T43" fmla="*/ 62 h 425"/>
              <a:gd name="T44" fmla="*/ 90 w 365"/>
              <a:gd name="T45" fmla="*/ 74 h 425"/>
              <a:gd name="T46" fmla="*/ 65 w 365"/>
              <a:gd name="T47" fmla="*/ 159 h 425"/>
              <a:gd name="T48" fmla="*/ 253 w 365"/>
              <a:gd name="T49" fmla="*/ 381 h 425"/>
              <a:gd name="T50" fmla="*/ 182 w 365"/>
              <a:gd name="T51" fmla="*/ 381 h 425"/>
              <a:gd name="T52" fmla="*/ 112 w 365"/>
              <a:gd name="T53" fmla="*/ 325 h 425"/>
              <a:gd name="T54" fmla="*/ 183 w 365"/>
              <a:gd name="T55" fmla="*/ 325 h 425"/>
              <a:gd name="T56" fmla="*/ 300 w 365"/>
              <a:gd name="T57" fmla="*/ 159 h 425"/>
              <a:gd name="T58" fmla="*/ 275 w 365"/>
              <a:gd name="T59" fmla="*/ 74 h 425"/>
              <a:gd name="T60" fmla="*/ 288 w 365"/>
              <a:gd name="T61" fmla="*/ 62 h 425"/>
              <a:gd name="T62" fmla="*/ 329 w 365"/>
              <a:gd name="T63" fmla="*/ 15 h 425"/>
              <a:gd name="T64" fmla="*/ 300 w 365"/>
              <a:gd name="T65" fmla="*/ 159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65" h="425">
                <a:moveTo>
                  <a:pt x="316" y="0"/>
                </a:moveTo>
                <a:lnTo>
                  <a:pt x="315" y="7"/>
                </a:lnTo>
                <a:cubicBezTo>
                  <a:pt x="314" y="14"/>
                  <a:pt x="310" y="36"/>
                  <a:pt x="299" y="44"/>
                </a:cubicBezTo>
                <a:cubicBezTo>
                  <a:pt x="294" y="47"/>
                  <a:pt x="280" y="46"/>
                  <a:pt x="280" y="46"/>
                </a:cubicBezTo>
                <a:cubicBezTo>
                  <a:pt x="282" y="34"/>
                  <a:pt x="283" y="21"/>
                  <a:pt x="284" y="7"/>
                </a:cubicBezTo>
                <a:lnTo>
                  <a:pt x="183" y="7"/>
                </a:lnTo>
                <a:lnTo>
                  <a:pt x="182" y="7"/>
                </a:lnTo>
                <a:lnTo>
                  <a:pt x="81" y="7"/>
                </a:lnTo>
                <a:cubicBezTo>
                  <a:pt x="82" y="21"/>
                  <a:pt x="83" y="34"/>
                  <a:pt x="85" y="46"/>
                </a:cubicBezTo>
                <a:cubicBezTo>
                  <a:pt x="85" y="46"/>
                  <a:pt x="70" y="47"/>
                  <a:pt x="66" y="44"/>
                </a:cubicBezTo>
                <a:cubicBezTo>
                  <a:pt x="55" y="36"/>
                  <a:pt x="50" y="14"/>
                  <a:pt x="50" y="7"/>
                </a:cubicBezTo>
                <a:lnTo>
                  <a:pt x="49" y="0"/>
                </a:lnTo>
                <a:lnTo>
                  <a:pt x="0" y="0"/>
                </a:lnTo>
                <a:lnTo>
                  <a:pt x="0" y="7"/>
                </a:lnTo>
                <a:cubicBezTo>
                  <a:pt x="0" y="85"/>
                  <a:pt x="19" y="140"/>
                  <a:pt x="56" y="171"/>
                </a:cubicBezTo>
                <a:cubicBezTo>
                  <a:pt x="82" y="193"/>
                  <a:pt x="110" y="196"/>
                  <a:pt x="127" y="196"/>
                </a:cubicBezTo>
                <a:lnTo>
                  <a:pt x="124" y="203"/>
                </a:lnTo>
                <a:lnTo>
                  <a:pt x="137" y="210"/>
                </a:lnTo>
                <a:lnTo>
                  <a:pt x="143" y="197"/>
                </a:lnTo>
                <a:cubicBezTo>
                  <a:pt x="156" y="212"/>
                  <a:pt x="167" y="221"/>
                  <a:pt x="167" y="235"/>
                </a:cubicBezTo>
                <a:cubicBezTo>
                  <a:pt x="167" y="273"/>
                  <a:pt x="100" y="299"/>
                  <a:pt x="100" y="299"/>
                </a:cubicBezTo>
                <a:lnTo>
                  <a:pt x="101" y="381"/>
                </a:lnTo>
                <a:lnTo>
                  <a:pt x="84" y="381"/>
                </a:lnTo>
                <a:lnTo>
                  <a:pt x="84" y="425"/>
                </a:lnTo>
                <a:lnTo>
                  <a:pt x="182" y="425"/>
                </a:lnTo>
                <a:lnTo>
                  <a:pt x="183" y="425"/>
                </a:lnTo>
                <a:lnTo>
                  <a:pt x="281" y="425"/>
                </a:lnTo>
                <a:lnTo>
                  <a:pt x="281" y="381"/>
                </a:lnTo>
                <a:lnTo>
                  <a:pt x="264" y="381"/>
                </a:lnTo>
                <a:lnTo>
                  <a:pt x="264" y="298"/>
                </a:lnTo>
                <a:cubicBezTo>
                  <a:pt x="264" y="298"/>
                  <a:pt x="198" y="273"/>
                  <a:pt x="198" y="235"/>
                </a:cubicBezTo>
                <a:cubicBezTo>
                  <a:pt x="198" y="221"/>
                  <a:pt x="209" y="212"/>
                  <a:pt x="221" y="197"/>
                </a:cubicBezTo>
                <a:lnTo>
                  <a:pt x="228" y="210"/>
                </a:lnTo>
                <a:lnTo>
                  <a:pt x="241" y="203"/>
                </a:lnTo>
                <a:lnTo>
                  <a:pt x="238" y="196"/>
                </a:lnTo>
                <a:cubicBezTo>
                  <a:pt x="254" y="196"/>
                  <a:pt x="283" y="193"/>
                  <a:pt x="309" y="171"/>
                </a:cubicBezTo>
                <a:cubicBezTo>
                  <a:pt x="346" y="140"/>
                  <a:pt x="365" y="85"/>
                  <a:pt x="365" y="7"/>
                </a:cubicBezTo>
                <a:lnTo>
                  <a:pt x="365" y="0"/>
                </a:lnTo>
                <a:lnTo>
                  <a:pt x="316" y="0"/>
                </a:lnTo>
                <a:close/>
                <a:moveTo>
                  <a:pt x="65" y="159"/>
                </a:moveTo>
                <a:cubicBezTo>
                  <a:pt x="33" y="133"/>
                  <a:pt x="16" y="84"/>
                  <a:pt x="15" y="15"/>
                </a:cubicBezTo>
                <a:lnTo>
                  <a:pt x="36" y="15"/>
                </a:lnTo>
                <a:cubicBezTo>
                  <a:pt x="38" y="25"/>
                  <a:pt x="43" y="46"/>
                  <a:pt x="57" y="56"/>
                </a:cubicBezTo>
                <a:cubicBezTo>
                  <a:pt x="63" y="60"/>
                  <a:pt x="70" y="62"/>
                  <a:pt x="76" y="62"/>
                </a:cubicBezTo>
                <a:lnTo>
                  <a:pt x="76" y="74"/>
                </a:lnTo>
                <a:lnTo>
                  <a:pt x="90" y="74"/>
                </a:lnTo>
                <a:cubicBezTo>
                  <a:pt x="100" y="129"/>
                  <a:pt x="116" y="160"/>
                  <a:pt x="131" y="181"/>
                </a:cubicBezTo>
                <a:cubicBezTo>
                  <a:pt x="118" y="182"/>
                  <a:pt x="90" y="180"/>
                  <a:pt x="65" y="159"/>
                </a:cubicBezTo>
                <a:close/>
                <a:moveTo>
                  <a:pt x="253" y="325"/>
                </a:moveTo>
                <a:lnTo>
                  <a:pt x="253" y="381"/>
                </a:lnTo>
                <a:lnTo>
                  <a:pt x="183" y="381"/>
                </a:lnTo>
                <a:lnTo>
                  <a:pt x="182" y="381"/>
                </a:lnTo>
                <a:lnTo>
                  <a:pt x="112" y="381"/>
                </a:lnTo>
                <a:lnTo>
                  <a:pt x="112" y="325"/>
                </a:lnTo>
                <a:lnTo>
                  <a:pt x="182" y="325"/>
                </a:lnTo>
                <a:lnTo>
                  <a:pt x="183" y="325"/>
                </a:lnTo>
                <a:lnTo>
                  <a:pt x="253" y="325"/>
                </a:lnTo>
                <a:close/>
                <a:moveTo>
                  <a:pt x="300" y="159"/>
                </a:moveTo>
                <a:cubicBezTo>
                  <a:pt x="275" y="180"/>
                  <a:pt x="247" y="182"/>
                  <a:pt x="234" y="181"/>
                </a:cubicBezTo>
                <a:cubicBezTo>
                  <a:pt x="248" y="160"/>
                  <a:pt x="264" y="129"/>
                  <a:pt x="275" y="74"/>
                </a:cubicBezTo>
                <a:lnTo>
                  <a:pt x="288" y="74"/>
                </a:lnTo>
                <a:lnTo>
                  <a:pt x="288" y="62"/>
                </a:lnTo>
                <a:cubicBezTo>
                  <a:pt x="295" y="62"/>
                  <a:pt x="302" y="60"/>
                  <a:pt x="307" y="56"/>
                </a:cubicBezTo>
                <a:cubicBezTo>
                  <a:pt x="322" y="46"/>
                  <a:pt x="327" y="26"/>
                  <a:pt x="329" y="15"/>
                </a:cubicBezTo>
                <a:lnTo>
                  <a:pt x="350" y="15"/>
                </a:lnTo>
                <a:cubicBezTo>
                  <a:pt x="349" y="84"/>
                  <a:pt x="332" y="133"/>
                  <a:pt x="300" y="1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7" name="first-prize-trophy_47844">
            <a:extLst>
              <a:ext uri="{FF2B5EF4-FFF2-40B4-BE49-F238E27FC236}">
                <a16:creationId xmlns:a16="http://schemas.microsoft.com/office/drawing/2014/main" id="{E160E508-A62B-4CBC-9486-ECD26FAAEE79}"/>
              </a:ext>
            </a:extLst>
          </p:cNvPr>
          <p:cNvSpPr>
            <a:spLocks noChangeAspect="1"/>
          </p:cNvSpPr>
          <p:nvPr/>
        </p:nvSpPr>
        <p:spPr bwMode="auto">
          <a:xfrm>
            <a:off x="5366850" y="1560674"/>
            <a:ext cx="1467068" cy="1126254"/>
          </a:xfrm>
          <a:custGeom>
            <a:avLst/>
            <a:gdLst>
              <a:gd name="connsiteX0" fmla="*/ 117717 w 608809"/>
              <a:gd name="connsiteY0" fmla="*/ 359845 h 467379"/>
              <a:gd name="connsiteX1" fmla="*/ 149273 w 608809"/>
              <a:gd name="connsiteY1" fmla="*/ 377087 h 467379"/>
              <a:gd name="connsiteX2" fmla="*/ 114848 w 608809"/>
              <a:gd name="connsiteY2" fmla="*/ 391455 h 467379"/>
              <a:gd name="connsiteX3" fmla="*/ 83293 w 608809"/>
              <a:gd name="connsiteY3" fmla="*/ 372777 h 467379"/>
              <a:gd name="connsiteX4" fmla="*/ 117717 w 608809"/>
              <a:gd name="connsiteY4" fmla="*/ 359845 h 467379"/>
              <a:gd name="connsiteX5" fmla="*/ 490960 w 608809"/>
              <a:gd name="connsiteY5" fmla="*/ 359788 h 467379"/>
              <a:gd name="connsiteX6" fmla="*/ 525384 w 608809"/>
              <a:gd name="connsiteY6" fmla="*/ 372742 h 467379"/>
              <a:gd name="connsiteX7" fmla="*/ 493829 w 608809"/>
              <a:gd name="connsiteY7" fmla="*/ 391454 h 467379"/>
              <a:gd name="connsiteX8" fmla="*/ 459404 w 608809"/>
              <a:gd name="connsiteY8" fmla="*/ 377060 h 467379"/>
              <a:gd name="connsiteX9" fmla="*/ 490960 w 608809"/>
              <a:gd name="connsiteY9" fmla="*/ 359788 h 467379"/>
              <a:gd name="connsiteX10" fmla="*/ 304329 w 608809"/>
              <a:gd name="connsiteY10" fmla="*/ 332660 h 467379"/>
              <a:gd name="connsiteX11" fmla="*/ 320086 w 608809"/>
              <a:gd name="connsiteY11" fmla="*/ 332660 h 467379"/>
              <a:gd name="connsiteX12" fmla="*/ 320086 w 608809"/>
              <a:gd name="connsiteY12" fmla="*/ 405767 h 467379"/>
              <a:gd name="connsiteX13" fmla="*/ 301464 w 608809"/>
              <a:gd name="connsiteY13" fmla="*/ 405767 h 467379"/>
              <a:gd name="connsiteX14" fmla="*/ 301464 w 608809"/>
              <a:gd name="connsiteY14" fmla="*/ 359896 h 467379"/>
              <a:gd name="connsiteX15" fmla="*/ 282843 w 608809"/>
              <a:gd name="connsiteY15" fmla="*/ 359896 h 467379"/>
              <a:gd name="connsiteX16" fmla="*/ 282843 w 608809"/>
              <a:gd name="connsiteY16" fmla="*/ 346995 h 467379"/>
              <a:gd name="connsiteX17" fmla="*/ 291437 w 608809"/>
              <a:gd name="connsiteY17" fmla="*/ 346995 h 467379"/>
              <a:gd name="connsiteX18" fmla="*/ 297167 w 608809"/>
              <a:gd name="connsiteY18" fmla="*/ 344128 h 467379"/>
              <a:gd name="connsiteX19" fmla="*/ 302897 w 608809"/>
              <a:gd name="connsiteY19" fmla="*/ 339828 h 467379"/>
              <a:gd name="connsiteX20" fmla="*/ 304329 w 608809"/>
              <a:gd name="connsiteY20" fmla="*/ 332660 h 467379"/>
              <a:gd name="connsiteX21" fmla="*/ 532716 w 608809"/>
              <a:gd name="connsiteY21" fmla="*/ 326861 h 467379"/>
              <a:gd name="connsiteX22" fmla="*/ 568605 w 608809"/>
              <a:gd name="connsiteY22" fmla="*/ 334056 h 467379"/>
              <a:gd name="connsiteX23" fmla="*/ 538458 w 608809"/>
              <a:gd name="connsiteY23" fmla="*/ 357079 h 467379"/>
              <a:gd name="connsiteX24" fmla="*/ 504004 w 608809"/>
              <a:gd name="connsiteY24" fmla="*/ 347007 h 467379"/>
              <a:gd name="connsiteX25" fmla="*/ 532716 w 608809"/>
              <a:gd name="connsiteY25" fmla="*/ 326861 h 467379"/>
              <a:gd name="connsiteX26" fmla="*/ 76192 w 608809"/>
              <a:gd name="connsiteY26" fmla="*/ 326861 h 467379"/>
              <a:gd name="connsiteX27" fmla="*/ 104904 w 608809"/>
              <a:gd name="connsiteY27" fmla="*/ 347007 h 467379"/>
              <a:gd name="connsiteX28" fmla="*/ 69014 w 608809"/>
              <a:gd name="connsiteY28" fmla="*/ 357079 h 467379"/>
              <a:gd name="connsiteX29" fmla="*/ 40303 w 608809"/>
              <a:gd name="connsiteY29" fmla="*/ 334056 h 467379"/>
              <a:gd name="connsiteX30" fmla="*/ 76192 w 608809"/>
              <a:gd name="connsiteY30" fmla="*/ 326861 h 467379"/>
              <a:gd name="connsiteX31" fmla="*/ 229709 w 608809"/>
              <a:gd name="connsiteY31" fmla="*/ 313976 h 467379"/>
              <a:gd name="connsiteX32" fmla="*/ 229709 w 608809"/>
              <a:gd name="connsiteY32" fmla="*/ 421502 h 467379"/>
              <a:gd name="connsiteX33" fmla="*/ 304338 w 608809"/>
              <a:gd name="connsiteY33" fmla="*/ 421502 h 467379"/>
              <a:gd name="connsiteX34" fmla="*/ 378968 w 608809"/>
              <a:gd name="connsiteY34" fmla="*/ 421502 h 467379"/>
              <a:gd name="connsiteX35" fmla="*/ 378968 w 608809"/>
              <a:gd name="connsiteY35" fmla="*/ 315409 h 467379"/>
              <a:gd name="connsiteX36" fmla="*/ 304338 w 608809"/>
              <a:gd name="connsiteY36" fmla="*/ 315409 h 467379"/>
              <a:gd name="connsiteX37" fmla="*/ 304338 w 608809"/>
              <a:gd name="connsiteY37" fmla="*/ 313976 h 467379"/>
              <a:gd name="connsiteX38" fmla="*/ 456503 w 608809"/>
              <a:gd name="connsiteY38" fmla="*/ 296796 h 467379"/>
              <a:gd name="connsiteX39" fmla="*/ 463665 w 608809"/>
              <a:gd name="connsiteY39" fmla="*/ 334121 h 467379"/>
              <a:gd name="connsiteX40" fmla="*/ 442179 w 608809"/>
              <a:gd name="connsiteY40" fmla="*/ 361397 h 467379"/>
              <a:gd name="connsiteX41" fmla="*/ 432152 w 608809"/>
              <a:gd name="connsiteY41" fmla="*/ 326943 h 467379"/>
              <a:gd name="connsiteX42" fmla="*/ 456503 w 608809"/>
              <a:gd name="connsiteY42" fmla="*/ 296796 h 467379"/>
              <a:gd name="connsiteX43" fmla="*/ 152211 w 608809"/>
              <a:gd name="connsiteY43" fmla="*/ 296796 h 467379"/>
              <a:gd name="connsiteX44" fmla="*/ 176529 w 608809"/>
              <a:gd name="connsiteY44" fmla="*/ 326943 h 467379"/>
              <a:gd name="connsiteX45" fmla="*/ 166515 w 608809"/>
              <a:gd name="connsiteY45" fmla="*/ 361397 h 467379"/>
              <a:gd name="connsiteX46" fmla="*/ 145058 w 608809"/>
              <a:gd name="connsiteY46" fmla="*/ 334121 h 467379"/>
              <a:gd name="connsiteX47" fmla="*/ 152211 w 608809"/>
              <a:gd name="connsiteY47" fmla="*/ 296796 h 467379"/>
              <a:gd name="connsiteX48" fmla="*/ 581310 w 608809"/>
              <a:gd name="connsiteY48" fmla="*/ 281639 h 467379"/>
              <a:gd name="connsiteX49" fmla="*/ 592973 w 608809"/>
              <a:gd name="connsiteY49" fmla="*/ 283971 h 467379"/>
              <a:gd name="connsiteX50" fmla="*/ 571442 w 608809"/>
              <a:gd name="connsiteY50" fmla="*/ 314108 h 467379"/>
              <a:gd name="connsiteX51" fmla="*/ 534120 w 608809"/>
              <a:gd name="connsiteY51" fmla="*/ 315544 h 467379"/>
              <a:gd name="connsiteX52" fmla="*/ 555652 w 608809"/>
              <a:gd name="connsiteY52" fmla="*/ 286841 h 467379"/>
              <a:gd name="connsiteX53" fmla="*/ 581310 w 608809"/>
              <a:gd name="connsiteY53" fmla="*/ 281639 h 467379"/>
              <a:gd name="connsiteX54" fmla="*/ 27597 w 608809"/>
              <a:gd name="connsiteY54" fmla="*/ 281639 h 467379"/>
              <a:gd name="connsiteX55" fmla="*/ 53255 w 608809"/>
              <a:gd name="connsiteY55" fmla="*/ 286841 h 467379"/>
              <a:gd name="connsiteX56" fmla="*/ 74787 w 608809"/>
              <a:gd name="connsiteY56" fmla="*/ 315544 h 467379"/>
              <a:gd name="connsiteX57" fmla="*/ 37465 w 608809"/>
              <a:gd name="connsiteY57" fmla="*/ 314108 h 467379"/>
              <a:gd name="connsiteX58" fmla="*/ 15934 w 608809"/>
              <a:gd name="connsiteY58" fmla="*/ 283971 h 467379"/>
              <a:gd name="connsiteX59" fmla="*/ 27597 w 608809"/>
              <a:gd name="connsiteY59" fmla="*/ 281639 h 467379"/>
              <a:gd name="connsiteX60" fmla="*/ 480961 w 608809"/>
              <a:gd name="connsiteY60" fmla="*/ 260932 h 467379"/>
              <a:gd name="connsiteX61" fmla="*/ 498150 w 608809"/>
              <a:gd name="connsiteY61" fmla="*/ 293922 h 467379"/>
              <a:gd name="connsiteX62" fmla="*/ 486691 w 608809"/>
              <a:gd name="connsiteY62" fmla="*/ 326912 h 467379"/>
              <a:gd name="connsiteX63" fmla="*/ 466637 w 608809"/>
              <a:gd name="connsiteY63" fmla="*/ 295357 h 467379"/>
              <a:gd name="connsiteX64" fmla="*/ 480961 w 608809"/>
              <a:gd name="connsiteY64" fmla="*/ 260932 h 467379"/>
              <a:gd name="connsiteX65" fmla="*/ 127840 w 608809"/>
              <a:gd name="connsiteY65" fmla="*/ 260932 h 467379"/>
              <a:gd name="connsiteX66" fmla="*/ 142252 w 608809"/>
              <a:gd name="connsiteY66" fmla="*/ 295357 h 467379"/>
              <a:gd name="connsiteX67" fmla="*/ 122074 w 608809"/>
              <a:gd name="connsiteY67" fmla="*/ 326912 h 467379"/>
              <a:gd name="connsiteX68" fmla="*/ 110544 w 608809"/>
              <a:gd name="connsiteY68" fmla="*/ 293922 h 467379"/>
              <a:gd name="connsiteX69" fmla="*/ 127840 w 608809"/>
              <a:gd name="connsiteY69" fmla="*/ 260932 h 467379"/>
              <a:gd name="connsiteX70" fmla="*/ 608775 w 608809"/>
              <a:gd name="connsiteY70" fmla="*/ 229489 h 467379"/>
              <a:gd name="connsiteX71" fmla="*/ 594377 w 608809"/>
              <a:gd name="connsiteY71" fmla="*/ 265287 h 467379"/>
              <a:gd name="connsiteX72" fmla="*/ 558380 w 608809"/>
              <a:gd name="connsiteY72" fmla="*/ 273879 h 467379"/>
              <a:gd name="connsiteX73" fmla="*/ 572779 w 608809"/>
              <a:gd name="connsiteY73" fmla="*/ 240944 h 467379"/>
              <a:gd name="connsiteX74" fmla="*/ 608775 w 608809"/>
              <a:gd name="connsiteY74" fmla="*/ 229489 h 467379"/>
              <a:gd name="connsiteX75" fmla="*/ 179 w 608809"/>
              <a:gd name="connsiteY75" fmla="*/ 229489 h 467379"/>
              <a:gd name="connsiteX76" fmla="*/ 36025 w 608809"/>
              <a:gd name="connsiteY76" fmla="*/ 240944 h 467379"/>
              <a:gd name="connsiteX77" fmla="*/ 50363 w 608809"/>
              <a:gd name="connsiteY77" fmla="*/ 273879 h 467379"/>
              <a:gd name="connsiteX78" fmla="*/ 14518 w 608809"/>
              <a:gd name="connsiteY78" fmla="*/ 265287 h 467379"/>
              <a:gd name="connsiteX79" fmla="*/ 179 w 608809"/>
              <a:gd name="connsiteY79" fmla="*/ 229489 h 467379"/>
              <a:gd name="connsiteX80" fmla="*/ 508224 w 608809"/>
              <a:gd name="connsiteY80" fmla="*/ 225068 h 467379"/>
              <a:gd name="connsiteX81" fmla="*/ 528225 w 608809"/>
              <a:gd name="connsiteY81" fmla="*/ 255215 h 467379"/>
              <a:gd name="connsiteX82" fmla="*/ 519653 w 608809"/>
              <a:gd name="connsiteY82" fmla="*/ 289669 h 467379"/>
              <a:gd name="connsiteX83" fmla="*/ 496795 w 608809"/>
              <a:gd name="connsiteY83" fmla="*/ 260958 h 467379"/>
              <a:gd name="connsiteX84" fmla="*/ 508224 w 608809"/>
              <a:gd name="connsiteY84" fmla="*/ 225068 h 467379"/>
              <a:gd name="connsiteX85" fmla="*/ 100592 w 608809"/>
              <a:gd name="connsiteY85" fmla="*/ 223689 h 467379"/>
              <a:gd name="connsiteX86" fmla="*/ 112087 w 608809"/>
              <a:gd name="connsiteY86" fmla="*/ 260982 h 467379"/>
              <a:gd name="connsiteX87" fmla="*/ 89097 w 608809"/>
              <a:gd name="connsiteY87" fmla="*/ 289669 h 467379"/>
              <a:gd name="connsiteX88" fmla="*/ 80476 w 608809"/>
              <a:gd name="connsiteY88" fmla="*/ 255245 h 467379"/>
              <a:gd name="connsiteX89" fmla="*/ 100592 w 608809"/>
              <a:gd name="connsiteY89" fmla="*/ 223689 h 467379"/>
              <a:gd name="connsiteX90" fmla="*/ 558489 w 608809"/>
              <a:gd name="connsiteY90" fmla="*/ 194952 h 467379"/>
              <a:gd name="connsiteX91" fmla="*/ 424862 w 608809"/>
              <a:gd name="connsiteY91" fmla="*/ 387145 h 467379"/>
              <a:gd name="connsiteX92" fmla="*/ 420551 w 608809"/>
              <a:gd name="connsiteY92" fmla="*/ 378540 h 467379"/>
              <a:gd name="connsiteX93" fmla="*/ 548431 w 608809"/>
              <a:gd name="connsiteY93" fmla="*/ 197821 h 467379"/>
              <a:gd name="connsiteX94" fmla="*/ 50385 w 608809"/>
              <a:gd name="connsiteY94" fmla="*/ 194952 h 467379"/>
              <a:gd name="connsiteX95" fmla="*/ 60428 w 608809"/>
              <a:gd name="connsiteY95" fmla="*/ 197821 h 467379"/>
              <a:gd name="connsiteX96" fmla="*/ 188126 w 608809"/>
              <a:gd name="connsiteY96" fmla="*/ 378540 h 467379"/>
              <a:gd name="connsiteX97" fmla="*/ 183821 w 608809"/>
              <a:gd name="connsiteY97" fmla="*/ 387145 h 467379"/>
              <a:gd name="connsiteX98" fmla="*/ 50385 w 608809"/>
              <a:gd name="connsiteY98" fmla="*/ 194952 h 467379"/>
              <a:gd name="connsiteX99" fmla="*/ 602964 w 608809"/>
              <a:gd name="connsiteY99" fmla="*/ 173572 h 467379"/>
              <a:gd name="connsiteX100" fmla="*/ 600087 w 608809"/>
              <a:gd name="connsiteY100" fmla="*/ 210781 h 467379"/>
              <a:gd name="connsiteX101" fmla="*/ 568441 w 608809"/>
              <a:gd name="connsiteY101" fmla="*/ 230816 h 467379"/>
              <a:gd name="connsiteX102" fmla="*/ 572756 w 608809"/>
              <a:gd name="connsiteY102" fmla="*/ 195039 h 467379"/>
              <a:gd name="connsiteX103" fmla="*/ 602964 w 608809"/>
              <a:gd name="connsiteY103" fmla="*/ 173572 h 467379"/>
              <a:gd name="connsiteX104" fmla="*/ 5903 w 608809"/>
              <a:gd name="connsiteY104" fmla="*/ 173572 h 467379"/>
              <a:gd name="connsiteX105" fmla="*/ 35973 w 608809"/>
              <a:gd name="connsiteY105" fmla="*/ 195039 h 467379"/>
              <a:gd name="connsiteX106" fmla="*/ 40269 w 608809"/>
              <a:gd name="connsiteY106" fmla="*/ 230816 h 467379"/>
              <a:gd name="connsiteX107" fmla="*/ 8767 w 608809"/>
              <a:gd name="connsiteY107" fmla="*/ 210781 h 467379"/>
              <a:gd name="connsiteX108" fmla="*/ 5903 w 608809"/>
              <a:gd name="connsiteY108" fmla="*/ 173572 h 467379"/>
              <a:gd name="connsiteX109" fmla="*/ 515343 w 608809"/>
              <a:gd name="connsiteY109" fmla="*/ 169204 h 467379"/>
              <a:gd name="connsiteX110" fmla="*/ 539801 w 608809"/>
              <a:gd name="connsiteY110" fmla="*/ 197916 h 467379"/>
              <a:gd name="connsiteX111" fmla="*/ 535485 w 608809"/>
              <a:gd name="connsiteY111" fmla="*/ 233805 h 467379"/>
              <a:gd name="connsiteX112" fmla="*/ 509588 w 608809"/>
              <a:gd name="connsiteY112" fmla="*/ 206529 h 467379"/>
              <a:gd name="connsiteX113" fmla="*/ 515343 w 608809"/>
              <a:gd name="connsiteY113" fmla="*/ 169204 h 467379"/>
              <a:gd name="connsiteX114" fmla="*/ 93334 w 608809"/>
              <a:gd name="connsiteY114" fmla="*/ 169204 h 467379"/>
              <a:gd name="connsiteX115" fmla="*/ 99089 w 608809"/>
              <a:gd name="connsiteY115" fmla="*/ 206529 h 467379"/>
              <a:gd name="connsiteX116" fmla="*/ 73192 w 608809"/>
              <a:gd name="connsiteY116" fmla="*/ 233805 h 467379"/>
              <a:gd name="connsiteX117" fmla="*/ 68876 w 608809"/>
              <a:gd name="connsiteY117" fmla="*/ 197916 h 467379"/>
              <a:gd name="connsiteX118" fmla="*/ 93334 w 608809"/>
              <a:gd name="connsiteY118" fmla="*/ 169204 h 467379"/>
              <a:gd name="connsiteX119" fmla="*/ 549858 w 608809"/>
              <a:gd name="connsiteY119" fmla="*/ 120466 h 467379"/>
              <a:gd name="connsiteX120" fmla="*/ 568605 w 608809"/>
              <a:gd name="connsiteY120" fmla="*/ 153456 h 467379"/>
              <a:gd name="connsiteX121" fmla="*/ 552742 w 608809"/>
              <a:gd name="connsiteY121" fmla="*/ 186446 h 467379"/>
              <a:gd name="connsiteX122" fmla="*/ 536879 w 608809"/>
              <a:gd name="connsiteY122" fmla="*/ 154890 h 467379"/>
              <a:gd name="connsiteX123" fmla="*/ 549858 w 608809"/>
              <a:gd name="connsiteY123" fmla="*/ 120466 h 467379"/>
              <a:gd name="connsiteX124" fmla="*/ 58914 w 608809"/>
              <a:gd name="connsiteY124" fmla="*/ 120466 h 467379"/>
              <a:gd name="connsiteX125" fmla="*/ 71799 w 608809"/>
              <a:gd name="connsiteY125" fmla="*/ 154890 h 467379"/>
              <a:gd name="connsiteX126" fmla="*/ 56051 w 608809"/>
              <a:gd name="connsiteY126" fmla="*/ 186446 h 467379"/>
              <a:gd name="connsiteX127" fmla="*/ 40303 w 608809"/>
              <a:gd name="connsiteY127" fmla="*/ 153456 h 467379"/>
              <a:gd name="connsiteX128" fmla="*/ 58914 w 608809"/>
              <a:gd name="connsiteY128" fmla="*/ 120466 h 467379"/>
              <a:gd name="connsiteX129" fmla="*/ 456468 w 608809"/>
              <a:gd name="connsiteY129" fmla="*/ 22939 h 467379"/>
              <a:gd name="connsiteX130" fmla="*/ 449292 w 608809"/>
              <a:gd name="connsiteY130" fmla="*/ 41576 h 467379"/>
              <a:gd name="connsiteX131" fmla="*/ 413412 w 608809"/>
              <a:gd name="connsiteY131" fmla="*/ 67383 h 467379"/>
              <a:gd name="connsiteX132" fmla="*/ 413412 w 608809"/>
              <a:gd name="connsiteY132" fmla="*/ 75985 h 467379"/>
              <a:gd name="connsiteX133" fmla="*/ 397625 w 608809"/>
              <a:gd name="connsiteY133" fmla="*/ 75985 h 467379"/>
              <a:gd name="connsiteX134" fmla="*/ 356005 w 608809"/>
              <a:gd name="connsiteY134" fmla="*/ 172041 h 467379"/>
              <a:gd name="connsiteX135" fmla="*/ 430635 w 608809"/>
              <a:gd name="connsiteY135" fmla="*/ 150536 h 467379"/>
              <a:gd name="connsiteX136" fmla="*/ 472255 w 608809"/>
              <a:gd name="connsiteY136" fmla="*/ 22939 h 467379"/>
              <a:gd name="connsiteX137" fmla="*/ 134986 w 608809"/>
              <a:gd name="connsiteY137" fmla="*/ 22939 h 467379"/>
              <a:gd name="connsiteX138" fmla="*/ 178042 w 608809"/>
              <a:gd name="connsiteY138" fmla="*/ 150536 h 467379"/>
              <a:gd name="connsiteX139" fmla="*/ 252672 w 608809"/>
              <a:gd name="connsiteY139" fmla="*/ 172041 h 467379"/>
              <a:gd name="connsiteX140" fmla="*/ 211051 w 608809"/>
              <a:gd name="connsiteY140" fmla="*/ 75985 h 467379"/>
              <a:gd name="connsiteX141" fmla="*/ 195264 w 608809"/>
              <a:gd name="connsiteY141" fmla="*/ 75985 h 467379"/>
              <a:gd name="connsiteX142" fmla="*/ 195264 w 608809"/>
              <a:gd name="connsiteY142" fmla="*/ 67383 h 467379"/>
              <a:gd name="connsiteX143" fmla="*/ 159385 w 608809"/>
              <a:gd name="connsiteY143" fmla="*/ 41576 h 467379"/>
              <a:gd name="connsiteX144" fmla="*/ 152209 w 608809"/>
              <a:gd name="connsiteY144" fmla="*/ 22939 h 467379"/>
              <a:gd name="connsiteX145" fmla="*/ 113459 w 608809"/>
              <a:gd name="connsiteY145" fmla="*/ 0 h 467379"/>
              <a:gd name="connsiteX146" fmla="*/ 179477 w 608809"/>
              <a:gd name="connsiteY146" fmla="*/ 0 h 467379"/>
              <a:gd name="connsiteX147" fmla="*/ 175172 w 608809"/>
              <a:gd name="connsiteY147" fmla="*/ 14337 h 467379"/>
              <a:gd name="connsiteX148" fmla="*/ 178042 w 608809"/>
              <a:gd name="connsiteY148" fmla="*/ 28673 h 467379"/>
              <a:gd name="connsiteX149" fmla="*/ 209616 w 608809"/>
              <a:gd name="connsiteY149" fmla="*/ 47311 h 467379"/>
              <a:gd name="connsiteX150" fmla="*/ 209616 w 608809"/>
              <a:gd name="connsiteY150" fmla="*/ 34408 h 467379"/>
              <a:gd name="connsiteX151" fmla="*/ 193829 w 608809"/>
              <a:gd name="connsiteY151" fmla="*/ 34408 h 467379"/>
              <a:gd name="connsiteX152" fmla="*/ 193829 w 608809"/>
              <a:gd name="connsiteY152" fmla="*/ 17204 h 467379"/>
              <a:gd name="connsiteX153" fmla="*/ 304338 w 608809"/>
              <a:gd name="connsiteY153" fmla="*/ 17204 h 467379"/>
              <a:gd name="connsiteX154" fmla="*/ 414847 w 608809"/>
              <a:gd name="connsiteY154" fmla="*/ 17204 h 467379"/>
              <a:gd name="connsiteX155" fmla="*/ 414847 w 608809"/>
              <a:gd name="connsiteY155" fmla="*/ 34408 h 467379"/>
              <a:gd name="connsiteX156" fmla="*/ 399060 w 608809"/>
              <a:gd name="connsiteY156" fmla="*/ 34408 h 467379"/>
              <a:gd name="connsiteX157" fmla="*/ 399060 w 608809"/>
              <a:gd name="connsiteY157" fmla="*/ 47311 h 467379"/>
              <a:gd name="connsiteX158" fmla="*/ 430635 w 608809"/>
              <a:gd name="connsiteY158" fmla="*/ 30107 h 467379"/>
              <a:gd name="connsiteX159" fmla="*/ 433505 w 608809"/>
              <a:gd name="connsiteY159" fmla="*/ 14337 h 467379"/>
              <a:gd name="connsiteX160" fmla="*/ 429200 w 608809"/>
              <a:gd name="connsiteY160" fmla="*/ 0 h 467379"/>
              <a:gd name="connsiteX161" fmla="*/ 495218 w 608809"/>
              <a:gd name="connsiteY161" fmla="*/ 0 h 467379"/>
              <a:gd name="connsiteX162" fmla="*/ 495218 w 608809"/>
              <a:gd name="connsiteY162" fmla="*/ 10035 h 467379"/>
              <a:gd name="connsiteX163" fmla="*/ 446422 w 608809"/>
              <a:gd name="connsiteY163" fmla="*/ 166306 h 467379"/>
              <a:gd name="connsiteX164" fmla="*/ 360310 w 608809"/>
              <a:gd name="connsiteY164" fmla="*/ 194980 h 467379"/>
              <a:gd name="connsiteX165" fmla="*/ 360310 w 608809"/>
              <a:gd name="connsiteY165" fmla="*/ 197848 h 467379"/>
              <a:gd name="connsiteX166" fmla="*/ 340218 w 608809"/>
              <a:gd name="connsiteY166" fmla="*/ 206450 h 467379"/>
              <a:gd name="connsiteX167" fmla="*/ 335912 w 608809"/>
              <a:gd name="connsiteY167" fmla="*/ 196414 h 467379"/>
              <a:gd name="connsiteX168" fmla="*/ 312949 w 608809"/>
              <a:gd name="connsiteY168" fmla="*/ 235123 h 467379"/>
              <a:gd name="connsiteX169" fmla="*/ 393320 w 608809"/>
              <a:gd name="connsiteY169" fmla="*/ 282435 h 467379"/>
              <a:gd name="connsiteX170" fmla="*/ 393320 w 608809"/>
              <a:gd name="connsiteY170" fmla="*/ 293904 h 467379"/>
              <a:gd name="connsiteX171" fmla="*/ 404801 w 608809"/>
              <a:gd name="connsiteY171" fmla="*/ 293904 h 467379"/>
              <a:gd name="connsiteX172" fmla="*/ 404801 w 608809"/>
              <a:gd name="connsiteY172" fmla="*/ 311108 h 467379"/>
              <a:gd name="connsiteX173" fmla="*/ 396190 w 608809"/>
              <a:gd name="connsiteY173" fmla="*/ 311108 h 467379"/>
              <a:gd name="connsiteX174" fmla="*/ 396190 w 608809"/>
              <a:gd name="connsiteY174" fmla="*/ 421502 h 467379"/>
              <a:gd name="connsiteX175" fmla="*/ 404801 w 608809"/>
              <a:gd name="connsiteY175" fmla="*/ 421502 h 467379"/>
              <a:gd name="connsiteX176" fmla="*/ 404801 w 608809"/>
              <a:gd name="connsiteY176" fmla="*/ 440139 h 467379"/>
              <a:gd name="connsiteX177" fmla="*/ 411977 w 608809"/>
              <a:gd name="connsiteY177" fmla="*/ 440139 h 467379"/>
              <a:gd name="connsiteX178" fmla="*/ 411977 w 608809"/>
              <a:gd name="connsiteY178" fmla="*/ 467379 h 467379"/>
              <a:gd name="connsiteX179" fmla="*/ 304338 w 608809"/>
              <a:gd name="connsiteY179" fmla="*/ 467379 h 467379"/>
              <a:gd name="connsiteX180" fmla="*/ 196699 w 608809"/>
              <a:gd name="connsiteY180" fmla="*/ 467379 h 467379"/>
              <a:gd name="connsiteX181" fmla="*/ 196699 w 608809"/>
              <a:gd name="connsiteY181" fmla="*/ 440139 h 467379"/>
              <a:gd name="connsiteX182" fmla="*/ 202440 w 608809"/>
              <a:gd name="connsiteY182" fmla="*/ 440139 h 467379"/>
              <a:gd name="connsiteX183" fmla="*/ 202440 w 608809"/>
              <a:gd name="connsiteY183" fmla="*/ 421502 h 467379"/>
              <a:gd name="connsiteX184" fmla="*/ 212486 w 608809"/>
              <a:gd name="connsiteY184" fmla="*/ 421502 h 467379"/>
              <a:gd name="connsiteX185" fmla="*/ 212486 w 608809"/>
              <a:gd name="connsiteY185" fmla="*/ 311108 h 467379"/>
              <a:gd name="connsiteX186" fmla="*/ 202440 w 608809"/>
              <a:gd name="connsiteY186" fmla="*/ 311108 h 467379"/>
              <a:gd name="connsiteX187" fmla="*/ 202440 w 608809"/>
              <a:gd name="connsiteY187" fmla="*/ 293904 h 467379"/>
              <a:gd name="connsiteX188" fmla="*/ 215357 w 608809"/>
              <a:gd name="connsiteY188" fmla="*/ 293904 h 467379"/>
              <a:gd name="connsiteX189" fmla="*/ 215357 w 608809"/>
              <a:gd name="connsiteY189" fmla="*/ 282435 h 467379"/>
              <a:gd name="connsiteX190" fmla="*/ 294292 w 608809"/>
              <a:gd name="connsiteY190" fmla="*/ 235123 h 467379"/>
              <a:gd name="connsiteX191" fmla="*/ 272764 w 608809"/>
              <a:gd name="connsiteY191" fmla="*/ 196414 h 467379"/>
              <a:gd name="connsiteX192" fmla="*/ 268459 w 608809"/>
              <a:gd name="connsiteY192" fmla="*/ 206450 h 467379"/>
              <a:gd name="connsiteX193" fmla="*/ 246931 w 608809"/>
              <a:gd name="connsiteY193" fmla="*/ 197848 h 467379"/>
              <a:gd name="connsiteX194" fmla="*/ 248366 w 608809"/>
              <a:gd name="connsiteY194" fmla="*/ 194980 h 467379"/>
              <a:gd name="connsiteX195" fmla="*/ 162255 w 608809"/>
              <a:gd name="connsiteY195" fmla="*/ 166306 h 467379"/>
              <a:gd name="connsiteX196" fmla="*/ 113459 w 608809"/>
              <a:gd name="connsiteY196" fmla="*/ 10035 h 467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</a:cxnLst>
            <a:rect l="l" t="t" r="r" b="b"/>
            <a:pathLst>
              <a:path w="608809" h="467379">
                <a:moveTo>
                  <a:pt x="117717" y="359845"/>
                </a:moveTo>
                <a:cubicBezTo>
                  <a:pt x="139232" y="361282"/>
                  <a:pt x="149273" y="377087"/>
                  <a:pt x="149273" y="377087"/>
                </a:cubicBezTo>
                <a:cubicBezTo>
                  <a:pt x="149273" y="377087"/>
                  <a:pt x="136364" y="392892"/>
                  <a:pt x="114848" y="391455"/>
                </a:cubicBezTo>
                <a:cubicBezTo>
                  <a:pt x="93333" y="391455"/>
                  <a:pt x="83293" y="372777"/>
                  <a:pt x="83293" y="372777"/>
                </a:cubicBezTo>
                <a:cubicBezTo>
                  <a:pt x="83293" y="372777"/>
                  <a:pt x="96202" y="358408"/>
                  <a:pt x="117717" y="359845"/>
                </a:cubicBezTo>
                <a:close/>
                <a:moveTo>
                  <a:pt x="490960" y="359788"/>
                </a:moveTo>
                <a:cubicBezTo>
                  <a:pt x="512475" y="359788"/>
                  <a:pt x="525384" y="372742"/>
                  <a:pt x="525384" y="372742"/>
                </a:cubicBezTo>
                <a:cubicBezTo>
                  <a:pt x="525384" y="372742"/>
                  <a:pt x="513909" y="391454"/>
                  <a:pt x="493829" y="391454"/>
                </a:cubicBezTo>
                <a:cubicBezTo>
                  <a:pt x="472313" y="392893"/>
                  <a:pt x="459404" y="377060"/>
                  <a:pt x="459404" y="377060"/>
                </a:cubicBezTo>
                <a:cubicBezTo>
                  <a:pt x="459404" y="377060"/>
                  <a:pt x="469445" y="361228"/>
                  <a:pt x="490960" y="359788"/>
                </a:cubicBezTo>
                <a:close/>
                <a:moveTo>
                  <a:pt x="304329" y="332660"/>
                </a:moveTo>
                <a:lnTo>
                  <a:pt x="320086" y="332660"/>
                </a:lnTo>
                <a:lnTo>
                  <a:pt x="320086" y="405767"/>
                </a:lnTo>
                <a:lnTo>
                  <a:pt x="301464" y="405767"/>
                </a:lnTo>
                <a:lnTo>
                  <a:pt x="301464" y="359896"/>
                </a:lnTo>
                <a:lnTo>
                  <a:pt x="282843" y="359896"/>
                </a:lnTo>
                <a:lnTo>
                  <a:pt x="282843" y="346995"/>
                </a:lnTo>
                <a:cubicBezTo>
                  <a:pt x="285708" y="346995"/>
                  <a:pt x="288572" y="346995"/>
                  <a:pt x="291437" y="346995"/>
                </a:cubicBezTo>
                <a:cubicBezTo>
                  <a:pt x="292870" y="345561"/>
                  <a:pt x="295735" y="345561"/>
                  <a:pt x="297167" y="344128"/>
                </a:cubicBezTo>
                <a:cubicBezTo>
                  <a:pt x="300032" y="342695"/>
                  <a:pt x="301464" y="341261"/>
                  <a:pt x="302897" y="339828"/>
                </a:cubicBezTo>
                <a:cubicBezTo>
                  <a:pt x="304329" y="336961"/>
                  <a:pt x="304329" y="335527"/>
                  <a:pt x="304329" y="332660"/>
                </a:cubicBezTo>
                <a:close/>
                <a:moveTo>
                  <a:pt x="532716" y="326861"/>
                </a:moveTo>
                <a:cubicBezTo>
                  <a:pt x="554249" y="322544"/>
                  <a:pt x="568605" y="334056"/>
                  <a:pt x="568605" y="334056"/>
                </a:cubicBezTo>
                <a:cubicBezTo>
                  <a:pt x="568605" y="334056"/>
                  <a:pt x="559992" y="354201"/>
                  <a:pt x="538458" y="357079"/>
                </a:cubicBezTo>
                <a:cubicBezTo>
                  <a:pt x="518360" y="361396"/>
                  <a:pt x="504004" y="347007"/>
                  <a:pt x="504004" y="347007"/>
                </a:cubicBezTo>
                <a:cubicBezTo>
                  <a:pt x="504004" y="347007"/>
                  <a:pt x="511182" y="329739"/>
                  <a:pt x="532716" y="326861"/>
                </a:cubicBezTo>
                <a:close/>
                <a:moveTo>
                  <a:pt x="76192" y="326861"/>
                </a:moveTo>
                <a:cubicBezTo>
                  <a:pt x="97726" y="329739"/>
                  <a:pt x="104904" y="347007"/>
                  <a:pt x="104904" y="347007"/>
                </a:cubicBezTo>
                <a:cubicBezTo>
                  <a:pt x="104904" y="347007"/>
                  <a:pt x="90548" y="361396"/>
                  <a:pt x="69014" y="357079"/>
                </a:cubicBezTo>
                <a:cubicBezTo>
                  <a:pt x="48916" y="354201"/>
                  <a:pt x="40303" y="334056"/>
                  <a:pt x="40303" y="334056"/>
                </a:cubicBezTo>
                <a:cubicBezTo>
                  <a:pt x="40303" y="334056"/>
                  <a:pt x="54659" y="322544"/>
                  <a:pt x="76192" y="326861"/>
                </a:cubicBezTo>
                <a:close/>
                <a:moveTo>
                  <a:pt x="229709" y="313976"/>
                </a:moveTo>
                <a:lnTo>
                  <a:pt x="229709" y="421502"/>
                </a:lnTo>
                <a:lnTo>
                  <a:pt x="304338" y="421502"/>
                </a:lnTo>
                <a:lnTo>
                  <a:pt x="378968" y="421502"/>
                </a:lnTo>
                <a:lnTo>
                  <a:pt x="378968" y="315409"/>
                </a:lnTo>
                <a:lnTo>
                  <a:pt x="304338" y="315409"/>
                </a:lnTo>
                <a:lnTo>
                  <a:pt x="304338" y="313976"/>
                </a:lnTo>
                <a:close/>
                <a:moveTo>
                  <a:pt x="456503" y="296796"/>
                </a:moveTo>
                <a:cubicBezTo>
                  <a:pt x="456503" y="296796"/>
                  <a:pt x="466530" y="312588"/>
                  <a:pt x="463665" y="334121"/>
                </a:cubicBezTo>
                <a:cubicBezTo>
                  <a:pt x="459368" y="355655"/>
                  <a:pt x="442179" y="361397"/>
                  <a:pt x="442179" y="361397"/>
                </a:cubicBezTo>
                <a:cubicBezTo>
                  <a:pt x="442179" y="361397"/>
                  <a:pt x="429287" y="347041"/>
                  <a:pt x="432152" y="326943"/>
                </a:cubicBezTo>
                <a:cubicBezTo>
                  <a:pt x="436449" y="305410"/>
                  <a:pt x="456503" y="296796"/>
                  <a:pt x="456503" y="296796"/>
                </a:cubicBezTo>
                <a:close/>
                <a:moveTo>
                  <a:pt x="152211" y="296796"/>
                </a:moveTo>
                <a:cubicBezTo>
                  <a:pt x="152211" y="296796"/>
                  <a:pt x="172237" y="305410"/>
                  <a:pt x="176529" y="326943"/>
                </a:cubicBezTo>
                <a:cubicBezTo>
                  <a:pt x="179390" y="347041"/>
                  <a:pt x="166515" y="361397"/>
                  <a:pt x="166515" y="361397"/>
                </a:cubicBezTo>
                <a:cubicBezTo>
                  <a:pt x="166515" y="361397"/>
                  <a:pt x="149350" y="355655"/>
                  <a:pt x="145058" y="334121"/>
                </a:cubicBezTo>
                <a:cubicBezTo>
                  <a:pt x="140767" y="312588"/>
                  <a:pt x="152211" y="296796"/>
                  <a:pt x="152211" y="296796"/>
                </a:cubicBezTo>
                <a:close/>
                <a:moveTo>
                  <a:pt x="581310" y="281639"/>
                </a:moveTo>
                <a:cubicBezTo>
                  <a:pt x="588308" y="282177"/>
                  <a:pt x="592973" y="283971"/>
                  <a:pt x="592973" y="283971"/>
                </a:cubicBezTo>
                <a:cubicBezTo>
                  <a:pt x="592973" y="283971"/>
                  <a:pt x="590102" y="305498"/>
                  <a:pt x="571442" y="314108"/>
                </a:cubicBezTo>
                <a:cubicBezTo>
                  <a:pt x="551346" y="324154"/>
                  <a:pt x="534120" y="315544"/>
                  <a:pt x="534120" y="315544"/>
                </a:cubicBezTo>
                <a:cubicBezTo>
                  <a:pt x="534120" y="315544"/>
                  <a:pt x="535556" y="296887"/>
                  <a:pt x="555652" y="286841"/>
                </a:cubicBezTo>
                <a:cubicBezTo>
                  <a:pt x="564982" y="281818"/>
                  <a:pt x="574313" y="281101"/>
                  <a:pt x="581310" y="281639"/>
                </a:cubicBezTo>
                <a:close/>
                <a:moveTo>
                  <a:pt x="27597" y="281639"/>
                </a:moveTo>
                <a:cubicBezTo>
                  <a:pt x="34594" y="281101"/>
                  <a:pt x="43925" y="281818"/>
                  <a:pt x="53255" y="286841"/>
                </a:cubicBezTo>
                <a:cubicBezTo>
                  <a:pt x="73351" y="296887"/>
                  <a:pt x="74787" y="315544"/>
                  <a:pt x="74787" y="315544"/>
                </a:cubicBezTo>
                <a:cubicBezTo>
                  <a:pt x="74787" y="315544"/>
                  <a:pt x="56126" y="324154"/>
                  <a:pt x="37465" y="314108"/>
                </a:cubicBezTo>
                <a:cubicBezTo>
                  <a:pt x="18805" y="305498"/>
                  <a:pt x="15934" y="283971"/>
                  <a:pt x="15934" y="283971"/>
                </a:cubicBezTo>
                <a:cubicBezTo>
                  <a:pt x="15934" y="283971"/>
                  <a:pt x="20599" y="282177"/>
                  <a:pt x="27597" y="281639"/>
                </a:cubicBezTo>
                <a:close/>
                <a:moveTo>
                  <a:pt x="480961" y="260932"/>
                </a:moveTo>
                <a:cubicBezTo>
                  <a:pt x="480961" y="260932"/>
                  <a:pt x="495286" y="272407"/>
                  <a:pt x="498150" y="293922"/>
                </a:cubicBezTo>
                <a:cubicBezTo>
                  <a:pt x="501015" y="315437"/>
                  <a:pt x="486691" y="326912"/>
                  <a:pt x="486691" y="326912"/>
                </a:cubicBezTo>
                <a:cubicBezTo>
                  <a:pt x="486691" y="326912"/>
                  <a:pt x="469502" y="316872"/>
                  <a:pt x="466637" y="295357"/>
                </a:cubicBezTo>
                <a:cubicBezTo>
                  <a:pt x="463772" y="275276"/>
                  <a:pt x="480961" y="260932"/>
                  <a:pt x="480961" y="260932"/>
                </a:cubicBezTo>
                <a:close/>
                <a:moveTo>
                  <a:pt x="127840" y="260932"/>
                </a:moveTo>
                <a:cubicBezTo>
                  <a:pt x="127840" y="260932"/>
                  <a:pt x="145135" y="275276"/>
                  <a:pt x="142252" y="295357"/>
                </a:cubicBezTo>
                <a:cubicBezTo>
                  <a:pt x="139370" y="316872"/>
                  <a:pt x="122074" y="326912"/>
                  <a:pt x="122074" y="326912"/>
                </a:cubicBezTo>
                <a:cubicBezTo>
                  <a:pt x="122074" y="326912"/>
                  <a:pt x="107662" y="315437"/>
                  <a:pt x="110544" y="293922"/>
                </a:cubicBezTo>
                <a:cubicBezTo>
                  <a:pt x="113427" y="272407"/>
                  <a:pt x="127840" y="260932"/>
                  <a:pt x="127840" y="260932"/>
                </a:cubicBezTo>
                <a:close/>
                <a:moveTo>
                  <a:pt x="608775" y="229489"/>
                </a:moveTo>
                <a:cubicBezTo>
                  <a:pt x="608775" y="229489"/>
                  <a:pt x="610215" y="250968"/>
                  <a:pt x="594377" y="265287"/>
                </a:cubicBezTo>
                <a:cubicBezTo>
                  <a:pt x="578538" y="278174"/>
                  <a:pt x="558380" y="273879"/>
                  <a:pt x="558380" y="273879"/>
                </a:cubicBezTo>
                <a:cubicBezTo>
                  <a:pt x="558380" y="273879"/>
                  <a:pt x="555500" y="255264"/>
                  <a:pt x="572779" y="240944"/>
                </a:cubicBezTo>
                <a:cubicBezTo>
                  <a:pt x="590057" y="228057"/>
                  <a:pt x="608775" y="229489"/>
                  <a:pt x="608775" y="229489"/>
                </a:cubicBezTo>
                <a:close/>
                <a:moveTo>
                  <a:pt x="179" y="229489"/>
                </a:moveTo>
                <a:cubicBezTo>
                  <a:pt x="179" y="229489"/>
                  <a:pt x="18819" y="228057"/>
                  <a:pt x="36025" y="240944"/>
                </a:cubicBezTo>
                <a:cubicBezTo>
                  <a:pt x="51797" y="255264"/>
                  <a:pt x="50363" y="273879"/>
                  <a:pt x="50363" y="273879"/>
                </a:cubicBezTo>
                <a:cubicBezTo>
                  <a:pt x="50363" y="273879"/>
                  <a:pt x="30290" y="278174"/>
                  <a:pt x="14518" y="265287"/>
                </a:cubicBezTo>
                <a:cubicBezTo>
                  <a:pt x="-2688" y="250968"/>
                  <a:pt x="179" y="229489"/>
                  <a:pt x="179" y="229489"/>
                </a:cubicBezTo>
                <a:close/>
                <a:moveTo>
                  <a:pt x="508224" y="225068"/>
                </a:moveTo>
                <a:cubicBezTo>
                  <a:pt x="508224" y="225068"/>
                  <a:pt x="523939" y="235117"/>
                  <a:pt x="528225" y="255215"/>
                </a:cubicBezTo>
                <a:cubicBezTo>
                  <a:pt x="532511" y="276749"/>
                  <a:pt x="519653" y="289669"/>
                  <a:pt x="519653" y="289669"/>
                </a:cubicBezTo>
                <a:cubicBezTo>
                  <a:pt x="519653" y="289669"/>
                  <a:pt x="501081" y="281056"/>
                  <a:pt x="496795" y="260958"/>
                </a:cubicBezTo>
                <a:cubicBezTo>
                  <a:pt x="492509" y="239424"/>
                  <a:pt x="508224" y="225068"/>
                  <a:pt x="508224" y="225068"/>
                </a:cubicBezTo>
                <a:close/>
                <a:moveTo>
                  <a:pt x="100592" y="223689"/>
                </a:moveTo>
                <a:cubicBezTo>
                  <a:pt x="100592" y="223689"/>
                  <a:pt x="116398" y="239467"/>
                  <a:pt x="112087" y="260982"/>
                </a:cubicBezTo>
                <a:cubicBezTo>
                  <a:pt x="107777" y="281063"/>
                  <a:pt x="89097" y="289669"/>
                  <a:pt x="89097" y="289669"/>
                </a:cubicBezTo>
                <a:cubicBezTo>
                  <a:pt x="89097" y="289669"/>
                  <a:pt x="76166" y="276760"/>
                  <a:pt x="80476" y="255245"/>
                </a:cubicBezTo>
                <a:cubicBezTo>
                  <a:pt x="84787" y="233730"/>
                  <a:pt x="100592" y="223689"/>
                  <a:pt x="100592" y="223689"/>
                </a:cubicBezTo>
                <a:close/>
                <a:moveTo>
                  <a:pt x="558489" y="194952"/>
                </a:moveTo>
                <a:cubicBezTo>
                  <a:pt x="558489" y="196387"/>
                  <a:pt x="581478" y="306826"/>
                  <a:pt x="424862" y="387145"/>
                </a:cubicBezTo>
                <a:lnTo>
                  <a:pt x="420551" y="378540"/>
                </a:lnTo>
                <a:cubicBezTo>
                  <a:pt x="569983" y="301089"/>
                  <a:pt x="549868" y="202124"/>
                  <a:pt x="548431" y="197821"/>
                </a:cubicBezTo>
                <a:close/>
                <a:moveTo>
                  <a:pt x="50385" y="194952"/>
                </a:moveTo>
                <a:lnTo>
                  <a:pt x="60428" y="197821"/>
                </a:lnTo>
                <a:cubicBezTo>
                  <a:pt x="58993" y="202124"/>
                  <a:pt x="38906" y="301089"/>
                  <a:pt x="188126" y="378540"/>
                </a:cubicBezTo>
                <a:lnTo>
                  <a:pt x="183821" y="387145"/>
                </a:lnTo>
                <a:cubicBezTo>
                  <a:pt x="27428" y="306826"/>
                  <a:pt x="50385" y="196387"/>
                  <a:pt x="50385" y="194952"/>
                </a:cubicBezTo>
                <a:close/>
                <a:moveTo>
                  <a:pt x="602964" y="173572"/>
                </a:moveTo>
                <a:cubicBezTo>
                  <a:pt x="602964" y="173572"/>
                  <a:pt x="611595" y="193607"/>
                  <a:pt x="600087" y="210781"/>
                </a:cubicBezTo>
                <a:cubicBezTo>
                  <a:pt x="588579" y="229385"/>
                  <a:pt x="568441" y="230816"/>
                  <a:pt x="568441" y="230816"/>
                </a:cubicBezTo>
                <a:cubicBezTo>
                  <a:pt x="568441" y="230816"/>
                  <a:pt x="561248" y="213643"/>
                  <a:pt x="572756" y="195039"/>
                </a:cubicBezTo>
                <a:cubicBezTo>
                  <a:pt x="584264" y="177865"/>
                  <a:pt x="602964" y="173572"/>
                  <a:pt x="602964" y="173572"/>
                </a:cubicBezTo>
                <a:close/>
                <a:moveTo>
                  <a:pt x="5903" y="173572"/>
                </a:moveTo>
                <a:cubicBezTo>
                  <a:pt x="5903" y="173572"/>
                  <a:pt x="23086" y="176434"/>
                  <a:pt x="35973" y="195039"/>
                </a:cubicBezTo>
                <a:cubicBezTo>
                  <a:pt x="47429" y="213643"/>
                  <a:pt x="40269" y="230816"/>
                  <a:pt x="40269" y="230816"/>
                </a:cubicBezTo>
                <a:cubicBezTo>
                  <a:pt x="40269" y="230816"/>
                  <a:pt x="20222" y="229385"/>
                  <a:pt x="8767" y="210781"/>
                </a:cubicBezTo>
                <a:cubicBezTo>
                  <a:pt x="-2688" y="193607"/>
                  <a:pt x="5903" y="173572"/>
                  <a:pt x="5903" y="173572"/>
                </a:cubicBezTo>
                <a:close/>
                <a:moveTo>
                  <a:pt x="515343" y="169204"/>
                </a:moveTo>
                <a:cubicBezTo>
                  <a:pt x="515343" y="169204"/>
                  <a:pt x="532607" y="177817"/>
                  <a:pt x="539801" y="197916"/>
                </a:cubicBezTo>
                <a:cubicBezTo>
                  <a:pt x="546994" y="219449"/>
                  <a:pt x="535485" y="233805"/>
                  <a:pt x="535485" y="233805"/>
                </a:cubicBezTo>
                <a:cubicBezTo>
                  <a:pt x="535485" y="233805"/>
                  <a:pt x="516781" y="226627"/>
                  <a:pt x="509588" y="206529"/>
                </a:cubicBezTo>
                <a:cubicBezTo>
                  <a:pt x="502394" y="187866"/>
                  <a:pt x="515343" y="169204"/>
                  <a:pt x="515343" y="169204"/>
                </a:cubicBezTo>
                <a:close/>
                <a:moveTo>
                  <a:pt x="93334" y="169204"/>
                </a:moveTo>
                <a:cubicBezTo>
                  <a:pt x="93334" y="169204"/>
                  <a:pt x="106283" y="187866"/>
                  <a:pt x="99089" y="206529"/>
                </a:cubicBezTo>
                <a:cubicBezTo>
                  <a:pt x="91896" y="226627"/>
                  <a:pt x="73192" y="233805"/>
                  <a:pt x="73192" y="233805"/>
                </a:cubicBezTo>
                <a:cubicBezTo>
                  <a:pt x="73192" y="233805"/>
                  <a:pt x="61683" y="218014"/>
                  <a:pt x="68876" y="197916"/>
                </a:cubicBezTo>
                <a:cubicBezTo>
                  <a:pt x="76070" y="177817"/>
                  <a:pt x="93334" y="169204"/>
                  <a:pt x="93334" y="169204"/>
                </a:cubicBezTo>
                <a:close/>
                <a:moveTo>
                  <a:pt x="549858" y="120466"/>
                </a:moveTo>
                <a:cubicBezTo>
                  <a:pt x="549858" y="120466"/>
                  <a:pt x="568605" y="131941"/>
                  <a:pt x="568605" y="153456"/>
                </a:cubicBezTo>
                <a:cubicBezTo>
                  <a:pt x="568605" y="173537"/>
                  <a:pt x="552742" y="186446"/>
                  <a:pt x="552742" y="186446"/>
                </a:cubicBezTo>
                <a:cubicBezTo>
                  <a:pt x="552742" y="186446"/>
                  <a:pt x="536879" y="176405"/>
                  <a:pt x="536879" y="154890"/>
                </a:cubicBezTo>
                <a:cubicBezTo>
                  <a:pt x="536879" y="133375"/>
                  <a:pt x="549858" y="120466"/>
                  <a:pt x="549858" y="120466"/>
                </a:cubicBezTo>
                <a:close/>
                <a:moveTo>
                  <a:pt x="58914" y="120466"/>
                </a:moveTo>
                <a:cubicBezTo>
                  <a:pt x="58914" y="120466"/>
                  <a:pt x="71799" y="133375"/>
                  <a:pt x="71799" y="154890"/>
                </a:cubicBezTo>
                <a:cubicBezTo>
                  <a:pt x="71799" y="176405"/>
                  <a:pt x="56051" y="186446"/>
                  <a:pt x="56051" y="186446"/>
                </a:cubicBezTo>
                <a:cubicBezTo>
                  <a:pt x="56051" y="186446"/>
                  <a:pt x="40303" y="173537"/>
                  <a:pt x="40303" y="153456"/>
                </a:cubicBezTo>
                <a:cubicBezTo>
                  <a:pt x="40303" y="131941"/>
                  <a:pt x="58914" y="120466"/>
                  <a:pt x="58914" y="120466"/>
                </a:cubicBezTo>
                <a:close/>
                <a:moveTo>
                  <a:pt x="456468" y="22939"/>
                </a:moveTo>
                <a:cubicBezTo>
                  <a:pt x="455033" y="28673"/>
                  <a:pt x="453598" y="35842"/>
                  <a:pt x="449292" y="41576"/>
                </a:cubicBezTo>
                <a:cubicBezTo>
                  <a:pt x="440681" y="55913"/>
                  <a:pt x="423459" y="64515"/>
                  <a:pt x="413412" y="67383"/>
                </a:cubicBezTo>
                <a:lnTo>
                  <a:pt x="413412" y="75985"/>
                </a:lnTo>
                <a:lnTo>
                  <a:pt x="397625" y="75985"/>
                </a:lnTo>
                <a:cubicBezTo>
                  <a:pt x="390449" y="117561"/>
                  <a:pt x="373227" y="147669"/>
                  <a:pt x="356005" y="172041"/>
                </a:cubicBezTo>
                <a:cubicBezTo>
                  <a:pt x="387579" y="174908"/>
                  <a:pt x="411977" y="167740"/>
                  <a:pt x="430635" y="150536"/>
                </a:cubicBezTo>
                <a:cubicBezTo>
                  <a:pt x="469385" y="116128"/>
                  <a:pt x="472255" y="48745"/>
                  <a:pt x="472255" y="22939"/>
                </a:cubicBezTo>
                <a:close/>
                <a:moveTo>
                  <a:pt x="134986" y="22939"/>
                </a:moveTo>
                <a:cubicBezTo>
                  <a:pt x="134986" y="48745"/>
                  <a:pt x="139292" y="116128"/>
                  <a:pt x="178042" y="150536"/>
                </a:cubicBezTo>
                <a:cubicBezTo>
                  <a:pt x="196699" y="167740"/>
                  <a:pt x="221098" y="173475"/>
                  <a:pt x="252672" y="172041"/>
                </a:cubicBezTo>
                <a:cubicBezTo>
                  <a:pt x="235449" y="147669"/>
                  <a:pt x="218227" y="117561"/>
                  <a:pt x="211051" y="75985"/>
                </a:cubicBezTo>
                <a:lnTo>
                  <a:pt x="195264" y="75985"/>
                </a:lnTo>
                <a:lnTo>
                  <a:pt x="195264" y="67383"/>
                </a:lnTo>
                <a:cubicBezTo>
                  <a:pt x="185218" y="64515"/>
                  <a:pt x="167996" y="55913"/>
                  <a:pt x="159385" y="41576"/>
                </a:cubicBezTo>
                <a:cubicBezTo>
                  <a:pt x="155079" y="35842"/>
                  <a:pt x="152209" y="28673"/>
                  <a:pt x="152209" y="22939"/>
                </a:cubicBezTo>
                <a:close/>
                <a:moveTo>
                  <a:pt x="113459" y="0"/>
                </a:moveTo>
                <a:lnTo>
                  <a:pt x="179477" y="0"/>
                </a:lnTo>
                <a:lnTo>
                  <a:pt x="175172" y="14337"/>
                </a:lnTo>
                <a:cubicBezTo>
                  <a:pt x="173736" y="20071"/>
                  <a:pt x="175172" y="24372"/>
                  <a:pt x="178042" y="28673"/>
                </a:cubicBezTo>
                <a:cubicBezTo>
                  <a:pt x="185218" y="40143"/>
                  <a:pt x="202440" y="45877"/>
                  <a:pt x="209616" y="47311"/>
                </a:cubicBezTo>
                <a:cubicBezTo>
                  <a:pt x="209616" y="43010"/>
                  <a:pt x="209616" y="38709"/>
                  <a:pt x="209616" y="34408"/>
                </a:cubicBezTo>
                <a:lnTo>
                  <a:pt x="193829" y="34408"/>
                </a:lnTo>
                <a:lnTo>
                  <a:pt x="193829" y="17204"/>
                </a:lnTo>
                <a:lnTo>
                  <a:pt x="304338" y="17204"/>
                </a:lnTo>
                <a:lnTo>
                  <a:pt x="414847" y="17204"/>
                </a:lnTo>
                <a:lnTo>
                  <a:pt x="414847" y="34408"/>
                </a:lnTo>
                <a:lnTo>
                  <a:pt x="399060" y="34408"/>
                </a:lnTo>
                <a:cubicBezTo>
                  <a:pt x="399060" y="38709"/>
                  <a:pt x="399060" y="43010"/>
                  <a:pt x="399060" y="47311"/>
                </a:cubicBezTo>
                <a:cubicBezTo>
                  <a:pt x="406236" y="45877"/>
                  <a:pt x="423459" y="40143"/>
                  <a:pt x="430635" y="30107"/>
                </a:cubicBezTo>
                <a:cubicBezTo>
                  <a:pt x="433505" y="24372"/>
                  <a:pt x="434941" y="20071"/>
                  <a:pt x="433505" y="14337"/>
                </a:cubicBezTo>
                <a:lnTo>
                  <a:pt x="429200" y="0"/>
                </a:lnTo>
                <a:lnTo>
                  <a:pt x="495218" y="0"/>
                </a:lnTo>
                <a:lnTo>
                  <a:pt x="495218" y="10035"/>
                </a:lnTo>
                <a:cubicBezTo>
                  <a:pt x="495218" y="14337"/>
                  <a:pt x="502394" y="116128"/>
                  <a:pt x="446422" y="166306"/>
                </a:cubicBezTo>
                <a:cubicBezTo>
                  <a:pt x="423459" y="187812"/>
                  <a:pt x="394755" y="196414"/>
                  <a:pt x="360310" y="194980"/>
                </a:cubicBezTo>
                <a:lnTo>
                  <a:pt x="360310" y="197848"/>
                </a:lnTo>
                <a:lnTo>
                  <a:pt x="340218" y="206450"/>
                </a:lnTo>
                <a:lnTo>
                  <a:pt x="335912" y="196414"/>
                </a:lnTo>
                <a:cubicBezTo>
                  <a:pt x="322996" y="212185"/>
                  <a:pt x="312949" y="223654"/>
                  <a:pt x="312949" y="235123"/>
                </a:cubicBezTo>
                <a:cubicBezTo>
                  <a:pt x="312949" y="268098"/>
                  <a:pt x="393320" y="282435"/>
                  <a:pt x="393320" y="282435"/>
                </a:cubicBezTo>
                <a:lnTo>
                  <a:pt x="393320" y="293904"/>
                </a:lnTo>
                <a:lnTo>
                  <a:pt x="404801" y="293904"/>
                </a:lnTo>
                <a:lnTo>
                  <a:pt x="404801" y="311108"/>
                </a:lnTo>
                <a:lnTo>
                  <a:pt x="396190" y="311108"/>
                </a:lnTo>
                <a:lnTo>
                  <a:pt x="396190" y="421502"/>
                </a:lnTo>
                <a:lnTo>
                  <a:pt x="404801" y="421502"/>
                </a:lnTo>
                <a:lnTo>
                  <a:pt x="404801" y="440139"/>
                </a:lnTo>
                <a:lnTo>
                  <a:pt x="411977" y="440139"/>
                </a:lnTo>
                <a:lnTo>
                  <a:pt x="411977" y="467379"/>
                </a:lnTo>
                <a:lnTo>
                  <a:pt x="304338" y="467379"/>
                </a:lnTo>
                <a:lnTo>
                  <a:pt x="196699" y="467379"/>
                </a:lnTo>
                <a:lnTo>
                  <a:pt x="196699" y="440139"/>
                </a:lnTo>
                <a:lnTo>
                  <a:pt x="202440" y="440139"/>
                </a:lnTo>
                <a:lnTo>
                  <a:pt x="202440" y="421502"/>
                </a:lnTo>
                <a:lnTo>
                  <a:pt x="212486" y="421502"/>
                </a:lnTo>
                <a:lnTo>
                  <a:pt x="212486" y="311108"/>
                </a:lnTo>
                <a:lnTo>
                  <a:pt x="202440" y="311108"/>
                </a:lnTo>
                <a:lnTo>
                  <a:pt x="202440" y="293904"/>
                </a:lnTo>
                <a:lnTo>
                  <a:pt x="215357" y="293904"/>
                </a:lnTo>
                <a:lnTo>
                  <a:pt x="215357" y="282435"/>
                </a:lnTo>
                <a:cubicBezTo>
                  <a:pt x="215357" y="282435"/>
                  <a:pt x="294292" y="268098"/>
                  <a:pt x="294292" y="235123"/>
                </a:cubicBezTo>
                <a:cubicBezTo>
                  <a:pt x="294292" y="223654"/>
                  <a:pt x="285681" y="212185"/>
                  <a:pt x="272764" y="196414"/>
                </a:cubicBezTo>
                <a:lnTo>
                  <a:pt x="268459" y="206450"/>
                </a:lnTo>
                <a:lnTo>
                  <a:pt x="246931" y="197848"/>
                </a:lnTo>
                <a:lnTo>
                  <a:pt x="248366" y="194980"/>
                </a:lnTo>
                <a:cubicBezTo>
                  <a:pt x="213922" y="196414"/>
                  <a:pt x="185218" y="187812"/>
                  <a:pt x="162255" y="166306"/>
                </a:cubicBezTo>
                <a:cubicBezTo>
                  <a:pt x="106283" y="116128"/>
                  <a:pt x="113459" y="14337"/>
                  <a:pt x="113459" y="10035"/>
                </a:cubicBezTo>
                <a:close/>
              </a:path>
            </a:pathLst>
          </a:custGeom>
          <a:gradFill>
            <a:gsLst>
              <a:gs pos="2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</p:sp>
      <p:sp>
        <p:nvSpPr>
          <p:cNvPr id="43" name="sportive-trophy-cup_47917">
            <a:extLst>
              <a:ext uri="{FF2B5EF4-FFF2-40B4-BE49-F238E27FC236}">
                <a16:creationId xmlns:a16="http://schemas.microsoft.com/office/drawing/2014/main" id="{8D211FC6-7B08-4565-8EB7-4B494CF2A7DE}"/>
              </a:ext>
            </a:extLst>
          </p:cNvPr>
          <p:cNvSpPr>
            <a:spLocks noChangeAspect="1"/>
          </p:cNvSpPr>
          <p:nvPr/>
        </p:nvSpPr>
        <p:spPr bwMode="auto">
          <a:xfrm>
            <a:off x="9567050" y="1867852"/>
            <a:ext cx="524329" cy="609685"/>
          </a:xfrm>
          <a:custGeom>
            <a:avLst/>
            <a:gdLst>
              <a:gd name="T0" fmla="*/ 315 w 365"/>
              <a:gd name="T1" fmla="*/ 7 h 425"/>
              <a:gd name="T2" fmla="*/ 280 w 365"/>
              <a:gd name="T3" fmla="*/ 46 h 425"/>
              <a:gd name="T4" fmla="*/ 183 w 365"/>
              <a:gd name="T5" fmla="*/ 7 h 425"/>
              <a:gd name="T6" fmla="*/ 81 w 365"/>
              <a:gd name="T7" fmla="*/ 7 h 425"/>
              <a:gd name="T8" fmla="*/ 66 w 365"/>
              <a:gd name="T9" fmla="*/ 44 h 425"/>
              <a:gd name="T10" fmla="*/ 49 w 365"/>
              <a:gd name="T11" fmla="*/ 0 h 425"/>
              <a:gd name="T12" fmla="*/ 0 w 365"/>
              <a:gd name="T13" fmla="*/ 7 h 425"/>
              <a:gd name="T14" fmla="*/ 127 w 365"/>
              <a:gd name="T15" fmla="*/ 196 h 425"/>
              <a:gd name="T16" fmla="*/ 137 w 365"/>
              <a:gd name="T17" fmla="*/ 210 h 425"/>
              <a:gd name="T18" fmla="*/ 167 w 365"/>
              <a:gd name="T19" fmla="*/ 235 h 425"/>
              <a:gd name="T20" fmla="*/ 101 w 365"/>
              <a:gd name="T21" fmla="*/ 381 h 425"/>
              <a:gd name="T22" fmla="*/ 84 w 365"/>
              <a:gd name="T23" fmla="*/ 425 h 425"/>
              <a:gd name="T24" fmla="*/ 183 w 365"/>
              <a:gd name="T25" fmla="*/ 425 h 425"/>
              <a:gd name="T26" fmla="*/ 281 w 365"/>
              <a:gd name="T27" fmla="*/ 381 h 425"/>
              <a:gd name="T28" fmla="*/ 264 w 365"/>
              <a:gd name="T29" fmla="*/ 298 h 425"/>
              <a:gd name="T30" fmla="*/ 221 w 365"/>
              <a:gd name="T31" fmla="*/ 197 h 425"/>
              <a:gd name="T32" fmla="*/ 241 w 365"/>
              <a:gd name="T33" fmla="*/ 203 h 425"/>
              <a:gd name="T34" fmla="*/ 309 w 365"/>
              <a:gd name="T35" fmla="*/ 171 h 425"/>
              <a:gd name="T36" fmla="*/ 365 w 365"/>
              <a:gd name="T37" fmla="*/ 0 h 425"/>
              <a:gd name="T38" fmla="*/ 65 w 365"/>
              <a:gd name="T39" fmla="*/ 159 h 425"/>
              <a:gd name="T40" fmla="*/ 36 w 365"/>
              <a:gd name="T41" fmla="*/ 15 h 425"/>
              <a:gd name="T42" fmla="*/ 76 w 365"/>
              <a:gd name="T43" fmla="*/ 62 h 425"/>
              <a:gd name="T44" fmla="*/ 90 w 365"/>
              <a:gd name="T45" fmla="*/ 74 h 425"/>
              <a:gd name="T46" fmla="*/ 65 w 365"/>
              <a:gd name="T47" fmla="*/ 159 h 425"/>
              <a:gd name="T48" fmla="*/ 253 w 365"/>
              <a:gd name="T49" fmla="*/ 381 h 425"/>
              <a:gd name="T50" fmla="*/ 182 w 365"/>
              <a:gd name="T51" fmla="*/ 381 h 425"/>
              <a:gd name="T52" fmla="*/ 112 w 365"/>
              <a:gd name="T53" fmla="*/ 325 h 425"/>
              <a:gd name="T54" fmla="*/ 183 w 365"/>
              <a:gd name="T55" fmla="*/ 325 h 425"/>
              <a:gd name="T56" fmla="*/ 300 w 365"/>
              <a:gd name="T57" fmla="*/ 159 h 425"/>
              <a:gd name="T58" fmla="*/ 275 w 365"/>
              <a:gd name="T59" fmla="*/ 74 h 425"/>
              <a:gd name="T60" fmla="*/ 288 w 365"/>
              <a:gd name="T61" fmla="*/ 62 h 425"/>
              <a:gd name="T62" fmla="*/ 329 w 365"/>
              <a:gd name="T63" fmla="*/ 15 h 425"/>
              <a:gd name="T64" fmla="*/ 300 w 365"/>
              <a:gd name="T65" fmla="*/ 159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65" h="425">
                <a:moveTo>
                  <a:pt x="316" y="0"/>
                </a:moveTo>
                <a:lnTo>
                  <a:pt x="315" y="7"/>
                </a:lnTo>
                <a:cubicBezTo>
                  <a:pt x="314" y="14"/>
                  <a:pt x="310" y="36"/>
                  <a:pt x="299" y="44"/>
                </a:cubicBezTo>
                <a:cubicBezTo>
                  <a:pt x="294" y="47"/>
                  <a:pt x="280" y="46"/>
                  <a:pt x="280" y="46"/>
                </a:cubicBezTo>
                <a:cubicBezTo>
                  <a:pt x="282" y="34"/>
                  <a:pt x="283" y="21"/>
                  <a:pt x="284" y="7"/>
                </a:cubicBezTo>
                <a:lnTo>
                  <a:pt x="183" y="7"/>
                </a:lnTo>
                <a:lnTo>
                  <a:pt x="182" y="7"/>
                </a:lnTo>
                <a:lnTo>
                  <a:pt x="81" y="7"/>
                </a:lnTo>
                <a:cubicBezTo>
                  <a:pt x="82" y="21"/>
                  <a:pt x="83" y="34"/>
                  <a:pt x="85" y="46"/>
                </a:cubicBezTo>
                <a:cubicBezTo>
                  <a:pt x="85" y="46"/>
                  <a:pt x="70" y="47"/>
                  <a:pt x="66" y="44"/>
                </a:cubicBezTo>
                <a:cubicBezTo>
                  <a:pt x="55" y="36"/>
                  <a:pt x="50" y="14"/>
                  <a:pt x="50" y="7"/>
                </a:cubicBezTo>
                <a:lnTo>
                  <a:pt x="49" y="0"/>
                </a:lnTo>
                <a:lnTo>
                  <a:pt x="0" y="0"/>
                </a:lnTo>
                <a:lnTo>
                  <a:pt x="0" y="7"/>
                </a:lnTo>
                <a:cubicBezTo>
                  <a:pt x="0" y="85"/>
                  <a:pt x="19" y="140"/>
                  <a:pt x="56" y="171"/>
                </a:cubicBezTo>
                <a:cubicBezTo>
                  <a:pt x="82" y="193"/>
                  <a:pt x="110" y="196"/>
                  <a:pt x="127" y="196"/>
                </a:cubicBezTo>
                <a:lnTo>
                  <a:pt x="124" y="203"/>
                </a:lnTo>
                <a:lnTo>
                  <a:pt x="137" y="210"/>
                </a:lnTo>
                <a:lnTo>
                  <a:pt x="143" y="197"/>
                </a:lnTo>
                <a:cubicBezTo>
                  <a:pt x="156" y="212"/>
                  <a:pt x="167" y="221"/>
                  <a:pt x="167" y="235"/>
                </a:cubicBezTo>
                <a:cubicBezTo>
                  <a:pt x="167" y="273"/>
                  <a:pt x="100" y="299"/>
                  <a:pt x="100" y="299"/>
                </a:cubicBezTo>
                <a:lnTo>
                  <a:pt x="101" y="381"/>
                </a:lnTo>
                <a:lnTo>
                  <a:pt x="84" y="381"/>
                </a:lnTo>
                <a:lnTo>
                  <a:pt x="84" y="425"/>
                </a:lnTo>
                <a:lnTo>
                  <a:pt x="182" y="425"/>
                </a:lnTo>
                <a:lnTo>
                  <a:pt x="183" y="425"/>
                </a:lnTo>
                <a:lnTo>
                  <a:pt x="281" y="425"/>
                </a:lnTo>
                <a:lnTo>
                  <a:pt x="281" y="381"/>
                </a:lnTo>
                <a:lnTo>
                  <a:pt x="264" y="381"/>
                </a:lnTo>
                <a:lnTo>
                  <a:pt x="264" y="298"/>
                </a:lnTo>
                <a:cubicBezTo>
                  <a:pt x="264" y="298"/>
                  <a:pt x="198" y="273"/>
                  <a:pt x="198" y="235"/>
                </a:cubicBezTo>
                <a:cubicBezTo>
                  <a:pt x="198" y="221"/>
                  <a:pt x="209" y="212"/>
                  <a:pt x="221" y="197"/>
                </a:cubicBezTo>
                <a:lnTo>
                  <a:pt x="228" y="210"/>
                </a:lnTo>
                <a:lnTo>
                  <a:pt x="241" y="203"/>
                </a:lnTo>
                <a:lnTo>
                  <a:pt x="238" y="196"/>
                </a:lnTo>
                <a:cubicBezTo>
                  <a:pt x="254" y="196"/>
                  <a:pt x="283" y="193"/>
                  <a:pt x="309" y="171"/>
                </a:cubicBezTo>
                <a:cubicBezTo>
                  <a:pt x="346" y="140"/>
                  <a:pt x="365" y="85"/>
                  <a:pt x="365" y="7"/>
                </a:cubicBezTo>
                <a:lnTo>
                  <a:pt x="365" y="0"/>
                </a:lnTo>
                <a:lnTo>
                  <a:pt x="316" y="0"/>
                </a:lnTo>
                <a:close/>
                <a:moveTo>
                  <a:pt x="65" y="159"/>
                </a:moveTo>
                <a:cubicBezTo>
                  <a:pt x="33" y="133"/>
                  <a:pt x="16" y="84"/>
                  <a:pt x="15" y="15"/>
                </a:cubicBezTo>
                <a:lnTo>
                  <a:pt x="36" y="15"/>
                </a:lnTo>
                <a:cubicBezTo>
                  <a:pt x="38" y="25"/>
                  <a:pt x="43" y="46"/>
                  <a:pt x="57" y="56"/>
                </a:cubicBezTo>
                <a:cubicBezTo>
                  <a:pt x="63" y="60"/>
                  <a:pt x="70" y="62"/>
                  <a:pt x="76" y="62"/>
                </a:cubicBezTo>
                <a:lnTo>
                  <a:pt x="76" y="74"/>
                </a:lnTo>
                <a:lnTo>
                  <a:pt x="90" y="74"/>
                </a:lnTo>
                <a:cubicBezTo>
                  <a:pt x="100" y="129"/>
                  <a:pt x="116" y="160"/>
                  <a:pt x="131" y="181"/>
                </a:cubicBezTo>
                <a:cubicBezTo>
                  <a:pt x="118" y="182"/>
                  <a:pt x="90" y="180"/>
                  <a:pt x="65" y="159"/>
                </a:cubicBezTo>
                <a:close/>
                <a:moveTo>
                  <a:pt x="253" y="325"/>
                </a:moveTo>
                <a:lnTo>
                  <a:pt x="253" y="381"/>
                </a:lnTo>
                <a:lnTo>
                  <a:pt x="183" y="381"/>
                </a:lnTo>
                <a:lnTo>
                  <a:pt x="182" y="381"/>
                </a:lnTo>
                <a:lnTo>
                  <a:pt x="112" y="381"/>
                </a:lnTo>
                <a:lnTo>
                  <a:pt x="112" y="325"/>
                </a:lnTo>
                <a:lnTo>
                  <a:pt x="182" y="325"/>
                </a:lnTo>
                <a:lnTo>
                  <a:pt x="183" y="325"/>
                </a:lnTo>
                <a:lnTo>
                  <a:pt x="253" y="325"/>
                </a:lnTo>
                <a:close/>
                <a:moveTo>
                  <a:pt x="300" y="159"/>
                </a:moveTo>
                <a:cubicBezTo>
                  <a:pt x="275" y="180"/>
                  <a:pt x="247" y="182"/>
                  <a:pt x="234" y="181"/>
                </a:cubicBezTo>
                <a:cubicBezTo>
                  <a:pt x="248" y="160"/>
                  <a:pt x="264" y="129"/>
                  <a:pt x="275" y="74"/>
                </a:cubicBezTo>
                <a:lnTo>
                  <a:pt x="288" y="74"/>
                </a:lnTo>
                <a:lnTo>
                  <a:pt x="288" y="62"/>
                </a:lnTo>
                <a:cubicBezTo>
                  <a:pt x="295" y="62"/>
                  <a:pt x="302" y="60"/>
                  <a:pt x="307" y="56"/>
                </a:cubicBezTo>
                <a:cubicBezTo>
                  <a:pt x="322" y="46"/>
                  <a:pt x="327" y="26"/>
                  <a:pt x="329" y="15"/>
                </a:cubicBezTo>
                <a:lnTo>
                  <a:pt x="350" y="15"/>
                </a:lnTo>
                <a:cubicBezTo>
                  <a:pt x="349" y="84"/>
                  <a:pt x="332" y="133"/>
                  <a:pt x="300" y="1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20E31CA-D79D-413D-820E-B5E156E2D3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</p:spPr>
        <p:txBody>
          <a:bodyPr>
            <a:normAutofit/>
          </a:bodyPr>
          <a:lstStyle/>
          <a:p>
            <a:r>
              <a:rPr lang="zh-CN" altLang="en-US" dirty="0"/>
              <a:t>数据对比也很重要</a:t>
            </a:r>
          </a:p>
        </p:txBody>
      </p:sp>
    </p:spTree>
    <p:extLst>
      <p:ext uri="{BB962C8B-B14F-4D97-AF65-F5344CB8AC3E}">
        <p14:creationId xmlns:p14="http://schemas.microsoft.com/office/powerpoint/2010/main" val="616128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B20344B-E315-4B09-A222-1BD0A88DE9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CN" altLang="en-US" dirty="0"/>
              <a:t>数据对比也很重要</a:t>
            </a: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D1A54A51-470A-4B23-BA12-E13E6AA93737}"/>
              </a:ext>
            </a:extLst>
          </p:cNvPr>
          <p:cNvSpPr/>
          <p:nvPr/>
        </p:nvSpPr>
        <p:spPr>
          <a:xfrm>
            <a:off x="6972300" y="881677"/>
            <a:ext cx="3287038" cy="3167596"/>
          </a:xfrm>
          <a:custGeom>
            <a:avLst/>
            <a:gdLst>
              <a:gd name="connsiteX0" fmla="*/ 2275094 w 3313812"/>
              <a:gd name="connsiteY0" fmla="*/ 0 h 3193396"/>
              <a:gd name="connsiteX1" fmla="*/ 2301849 w 3313812"/>
              <a:gd name="connsiteY1" fmla="*/ 9792 h 3193396"/>
              <a:gd name="connsiteX2" fmla="*/ 3313812 w 3313812"/>
              <a:gd name="connsiteY2" fmla="*/ 1536490 h 3193396"/>
              <a:gd name="connsiteX3" fmla="*/ 1656906 w 3313812"/>
              <a:gd name="connsiteY3" fmla="*/ 3193396 h 3193396"/>
              <a:gd name="connsiteX4" fmla="*/ 0 w 3313812"/>
              <a:gd name="connsiteY4" fmla="*/ 1536490 h 3193396"/>
              <a:gd name="connsiteX5" fmla="*/ 8555 w 3313812"/>
              <a:gd name="connsiteY5" fmla="*/ 1367081 h 3193396"/>
              <a:gd name="connsiteX6" fmla="*/ 16190 w 3313812"/>
              <a:gd name="connsiteY6" fmla="*/ 1317054 h 3193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13812" h="3193396">
                <a:moveTo>
                  <a:pt x="2275094" y="0"/>
                </a:moveTo>
                <a:lnTo>
                  <a:pt x="2301849" y="9792"/>
                </a:lnTo>
                <a:cubicBezTo>
                  <a:pt x="2896537" y="261324"/>
                  <a:pt x="3313812" y="850177"/>
                  <a:pt x="3313812" y="1536490"/>
                </a:cubicBezTo>
                <a:cubicBezTo>
                  <a:pt x="3313812" y="2451574"/>
                  <a:pt x="2571990" y="3193396"/>
                  <a:pt x="1656906" y="3193396"/>
                </a:cubicBezTo>
                <a:cubicBezTo>
                  <a:pt x="741822" y="3193396"/>
                  <a:pt x="0" y="2451574"/>
                  <a:pt x="0" y="1536490"/>
                </a:cubicBezTo>
                <a:cubicBezTo>
                  <a:pt x="0" y="1479297"/>
                  <a:pt x="2898" y="1422781"/>
                  <a:pt x="8555" y="1367081"/>
                </a:cubicBezTo>
                <a:lnTo>
                  <a:pt x="16190" y="13170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807ECF5A-DC58-4CD3-99D1-08798ED2CE25}"/>
              </a:ext>
            </a:extLst>
          </p:cNvPr>
          <p:cNvSpPr/>
          <p:nvPr/>
        </p:nvSpPr>
        <p:spPr>
          <a:xfrm>
            <a:off x="9325251" y="3859296"/>
            <a:ext cx="2213436" cy="2542722"/>
          </a:xfrm>
          <a:custGeom>
            <a:avLst/>
            <a:gdLst>
              <a:gd name="connsiteX0" fmla="*/ 1469996 w 2213436"/>
              <a:gd name="connsiteY0" fmla="*/ 0 h 2542722"/>
              <a:gd name="connsiteX1" fmla="*/ 1510828 w 2213436"/>
              <a:gd name="connsiteY1" fmla="*/ 19670 h 2542722"/>
              <a:gd name="connsiteX2" fmla="*/ 2213436 w 2213436"/>
              <a:gd name="connsiteY2" fmla="*/ 1200177 h 2542722"/>
              <a:gd name="connsiteX3" fmla="*/ 870891 w 2213436"/>
              <a:gd name="connsiteY3" fmla="*/ 2542722 h 2542722"/>
              <a:gd name="connsiteX4" fmla="*/ 16908 w 2213436"/>
              <a:gd name="connsiteY4" fmla="*/ 2236150 h 2542722"/>
              <a:gd name="connsiteX5" fmla="*/ 0 w 2213436"/>
              <a:gd name="connsiteY5" fmla="*/ 2220783 h 2542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3436" h="2542722">
                <a:moveTo>
                  <a:pt x="1469996" y="0"/>
                </a:moveTo>
                <a:lnTo>
                  <a:pt x="1510828" y="19670"/>
                </a:lnTo>
                <a:cubicBezTo>
                  <a:pt x="1929333" y="247016"/>
                  <a:pt x="2213436" y="690419"/>
                  <a:pt x="2213436" y="1200177"/>
                </a:cubicBezTo>
                <a:cubicBezTo>
                  <a:pt x="2213436" y="1941644"/>
                  <a:pt x="1612358" y="2542722"/>
                  <a:pt x="870891" y="2542722"/>
                </a:cubicBezTo>
                <a:cubicBezTo>
                  <a:pt x="546499" y="2542722"/>
                  <a:pt x="248979" y="2427672"/>
                  <a:pt x="16908" y="2236150"/>
                </a:cubicBezTo>
                <a:lnTo>
                  <a:pt x="0" y="22207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0461CCC6-B005-4576-B073-F9D432975082}"/>
              </a:ext>
            </a:extLst>
          </p:cNvPr>
          <p:cNvSpPr/>
          <p:nvPr/>
        </p:nvSpPr>
        <p:spPr>
          <a:xfrm>
            <a:off x="6642940" y="4062173"/>
            <a:ext cx="2073690" cy="2177604"/>
          </a:xfrm>
          <a:custGeom>
            <a:avLst/>
            <a:gdLst>
              <a:gd name="connsiteX0" fmla="*/ 998965 w 2103330"/>
              <a:gd name="connsiteY0" fmla="*/ 0 h 2208730"/>
              <a:gd name="connsiteX1" fmla="*/ 2103330 w 2103330"/>
              <a:gd name="connsiteY1" fmla="*/ 1104365 h 2208730"/>
              <a:gd name="connsiteX2" fmla="*/ 998965 w 2103330"/>
              <a:gd name="connsiteY2" fmla="*/ 2208730 h 2208730"/>
              <a:gd name="connsiteX3" fmla="*/ 83209 w 2103330"/>
              <a:gd name="connsiteY3" fmla="*/ 1721826 h 2208730"/>
              <a:gd name="connsiteX4" fmla="*/ 0 w 2103330"/>
              <a:gd name="connsiteY4" fmla="*/ 1568526 h 2208730"/>
              <a:gd name="connsiteX5" fmla="*/ 632147 w 2103330"/>
              <a:gd name="connsiteY5" fmla="*/ 63710 h 2208730"/>
              <a:gd name="connsiteX6" fmla="*/ 670561 w 2103330"/>
              <a:gd name="connsiteY6" fmla="*/ 49650 h 2208730"/>
              <a:gd name="connsiteX7" fmla="*/ 998965 w 2103330"/>
              <a:gd name="connsiteY7" fmla="*/ 0 h 2208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03330" h="2208730">
                <a:moveTo>
                  <a:pt x="998965" y="0"/>
                </a:moveTo>
                <a:cubicBezTo>
                  <a:pt x="1608889" y="0"/>
                  <a:pt x="2103330" y="494441"/>
                  <a:pt x="2103330" y="1104365"/>
                </a:cubicBezTo>
                <a:cubicBezTo>
                  <a:pt x="2103330" y="1714289"/>
                  <a:pt x="1608889" y="2208730"/>
                  <a:pt x="998965" y="2208730"/>
                </a:cubicBezTo>
                <a:cubicBezTo>
                  <a:pt x="617763" y="2208730"/>
                  <a:pt x="281671" y="2015589"/>
                  <a:pt x="83209" y="1721826"/>
                </a:cubicBezTo>
                <a:lnTo>
                  <a:pt x="0" y="1568526"/>
                </a:lnTo>
                <a:lnTo>
                  <a:pt x="632147" y="63710"/>
                </a:lnTo>
                <a:lnTo>
                  <a:pt x="670561" y="49650"/>
                </a:lnTo>
                <a:cubicBezTo>
                  <a:pt x="774304" y="17383"/>
                  <a:pt x="884604" y="0"/>
                  <a:pt x="99896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5543BDD0-D281-4BCB-8508-BB3CA57900AA}"/>
              </a:ext>
            </a:extLst>
          </p:cNvPr>
          <p:cNvSpPr/>
          <p:nvPr/>
        </p:nvSpPr>
        <p:spPr>
          <a:xfrm>
            <a:off x="7035497" y="824945"/>
            <a:ext cx="3160645" cy="3160645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90500" sx="101000" sy="101000" algn="ctr" rotWithShape="0">
              <a:schemeClr val="tx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0" rtlCol="0" anchor="ctr" anchorCtr="0"/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accent3"/>
                </a:solidFill>
                <a:latin typeface="+mj-ea"/>
                <a:ea typeface="+mj-ea"/>
              </a:rPr>
              <a:t>晨曦园</a:t>
            </a:r>
            <a:endParaRPr lang="en-US" altLang="zh-CN" sz="2000" dirty="0">
              <a:solidFill>
                <a:schemeClr val="accent3"/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en-US" altLang="zh-CN" sz="4000" b="1" dirty="0">
                <a:solidFill>
                  <a:schemeClr val="accent3"/>
                </a:solidFill>
                <a:latin typeface="+mj-ea"/>
                <a:ea typeface="+mj-ea"/>
              </a:rPr>
              <a:t>20000+</a:t>
            </a: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accent3"/>
                </a:solidFill>
                <a:latin typeface="+mj-ea"/>
                <a:ea typeface="+mj-ea"/>
              </a:rPr>
              <a:t>输入备注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73B27F58-4EAA-43E4-A4F1-56CCFC22ACA5}"/>
              </a:ext>
            </a:extLst>
          </p:cNvPr>
          <p:cNvSpPr/>
          <p:nvPr/>
        </p:nvSpPr>
        <p:spPr>
          <a:xfrm>
            <a:off x="8915651" y="3778982"/>
            <a:ext cx="2560982" cy="2560982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90500" sx="101000" sy="101000" algn="ctr" rotWithShape="0">
              <a:schemeClr val="tx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0" rIns="7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accent3"/>
                </a:solidFill>
                <a:latin typeface="+mj-ea"/>
              </a:rPr>
              <a:t>万景园</a:t>
            </a:r>
            <a:endParaRPr lang="en-US" altLang="zh-CN" dirty="0">
              <a:solidFill>
                <a:schemeClr val="accent3"/>
              </a:solidFill>
              <a:latin typeface="+mj-ea"/>
            </a:endParaRPr>
          </a:p>
          <a:p>
            <a:pPr>
              <a:lnSpc>
                <a:spcPct val="130000"/>
              </a:lnSpc>
            </a:pPr>
            <a:r>
              <a:rPr lang="en-US" altLang="zh-CN" sz="3600" b="1" dirty="0">
                <a:solidFill>
                  <a:schemeClr val="accent3"/>
                </a:solidFill>
                <a:latin typeface="+mj-ea"/>
              </a:rPr>
              <a:t>2019+</a:t>
            </a: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accent3"/>
                </a:solidFill>
                <a:latin typeface="+mj-ea"/>
              </a:rPr>
              <a:t>输入备注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A664DC97-2FE2-4F60-96DB-04B172DC62E1}"/>
              </a:ext>
            </a:extLst>
          </p:cNvPr>
          <p:cNvSpPr/>
          <p:nvPr/>
        </p:nvSpPr>
        <p:spPr>
          <a:xfrm>
            <a:off x="6593413" y="4117303"/>
            <a:ext cx="2067345" cy="2067345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90500" sx="101000" sy="101000" algn="ctr" rotWithShape="0">
              <a:schemeClr val="tx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0" rIns="7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accent3"/>
                </a:solidFill>
                <a:latin typeface="+mj-ea"/>
              </a:rPr>
              <a:t>半亩园</a:t>
            </a:r>
            <a:endParaRPr lang="en-US" altLang="zh-CN" sz="1600" dirty="0">
              <a:solidFill>
                <a:schemeClr val="accent3"/>
              </a:solidFill>
              <a:latin typeface="+mj-ea"/>
            </a:endParaRPr>
          </a:p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chemeClr val="accent3"/>
                </a:solidFill>
                <a:latin typeface="+mj-ea"/>
              </a:rPr>
              <a:t>2001+</a:t>
            </a: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accent3"/>
                </a:solidFill>
                <a:latin typeface="+mj-ea"/>
              </a:rPr>
              <a:t>输入备注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FFBAC73-B946-47D9-AB4E-88F9E7F5BD18}"/>
              </a:ext>
            </a:extLst>
          </p:cNvPr>
          <p:cNvSpPr txBox="1"/>
          <p:nvPr/>
        </p:nvSpPr>
        <p:spPr>
          <a:xfrm>
            <a:off x="576469" y="1093305"/>
            <a:ext cx="4801314" cy="14937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晨曦园</a:t>
            </a:r>
            <a:endParaRPr lang="en-US" altLang="zh-CN" sz="32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latin typeface="+mj-ea"/>
              </a:rPr>
              <a:t>在这里添加正文内容在这里添加正文内容</a:t>
            </a:r>
            <a:endParaRPr lang="en-US" altLang="zh-CN" sz="2000" dirty="0">
              <a:latin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latin typeface="+mj-ea"/>
              </a:rPr>
              <a:t>在这里添加正文内容在这里添加正文内容</a:t>
            </a:r>
            <a:endParaRPr lang="en-US" altLang="zh-CN" sz="2000" dirty="0">
              <a:latin typeface="+mj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57DAF72-99BF-4134-A6E3-FD724F8B7C4A}"/>
              </a:ext>
            </a:extLst>
          </p:cNvPr>
          <p:cNvSpPr txBox="1"/>
          <p:nvPr/>
        </p:nvSpPr>
        <p:spPr>
          <a:xfrm>
            <a:off x="576469" y="2866774"/>
            <a:ext cx="4801314" cy="14937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万景园</a:t>
            </a:r>
            <a:endParaRPr lang="en-US" altLang="zh-CN" sz="32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latin typeface="+mj-ea"/>
              </a:rPr>
              <a:t>在这里添加正文内容在这里添加正文内容</a:t>
            </a:r>
            <a:endParaRPr lang="en-US" altLang="zh-CN" sz="2000" dirty="0">
              <a:latin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latin typeface="+mj-ea"/>
              </a:rPr>
              <a:t>在这里添加正文内容在这里添加正文内容</a:t>
            </a:r>
            <a:endParaRPr lang="en-US" altLang="zh-CN" sz="2000" dirty="0">
              <a:latin typeface="+mj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E2ABF05-A8D1-4FD8-859A-A0475DC80FF2}"/>
              </a:ext>
            </a:extLst>
          </p:cNvPr>
          <p:cNvSpPr txBox="1"/>
          <p:nvPr/>
        </p:nvSpPr>
        <p:spPr>
          <a:xfrm>
            <a:off x="576469" y="4640243"/>
            <a:ext cx="4801314" cy="14937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半亩园</a:t>
            </a:r>
            <a:endParaRPr lang="en-US" altLang="zh-CN" sz="32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latin typeface="+mj-ea"/>
              </a:rPr>
              <a:t>在这里添加正文内容在这里添加正文内容</a:t>
            </a:r>
            <a:endParaRPr lang="en-US" altLang="zh-CN" sz="2000" dirty="0">
              <a:latin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latin typeface="+mj-ea"/>
              </a:rPr>
              <a:t>在这里添加正文内容在这里添加正文内容</a:t>
            </a:r>
            <a:endParaRPr lang="en-US" altLang="zh-CN" sz="2000" dirty="0">
              <a:latin typeface="+mj-ea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32FA0F3-4D61-44D9-BEAB-7674BBBE9A04}"/>
              </a:ext>
            </a:extLst>
          </p:cNvPr>
          <p:cNvCxnSpPr/>
          <p:nvPr/>
        </p:nvCxnSpPr>
        <p:spPr>
          <a:xfrm>
            <a:off x="658813" y="2773017"/>
            <a:ext cx="456917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F3AD7A3B-C686-447D-98CA-64B5CA2AEEBB}"/>
              </a:ext>
            </a:extLst>
          </p:cNvPr>
          <p:cNvCxnSpPr/>
          <p:nvPr/>
        </p:nvCxnSpPr>
        <p:spPr>
          <a:xfrm>
            <a:off x="667150" y="4544960"/>
            <a:ext cx="456917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2572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4DC97EF5-687D-43C8-9F65-6890E263BFC6}"/>
              </a:ext>
            </a:extLst>
          </p:cNvPr>
          <p:cNvCxnSpPr>
            <a:cxnSpLocks/>
          </p:cNvCxnSpPr>
          <p:nvPr/>
        </p:nvCxnSpPr>
        <p:spPr>
          <a:xfrm>
            <a:off x="3080100" y="0"/>
            <a:ext cx="3187736" cy="6858000"/>
          </a:xfrm>
          <a:prstGeom prst="line">
            <a:avLst/>
          </a:prstGeom>
          <a:ln w="889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占位符 9">
            <a:extLst>
              <a:ext uri="{FF2B5EF4-FFF2-40B4-BE49-F238E27FC236}">
                <a16:creationId xmlns:a16="http://schemas.microsoft.com/office/drawing/2014/main" id="{7B8F8E90-EBAE-4C01-A525-92E90D3E27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2" t="15348" r="5667" b="4314"/>
          <a:stretch/>
        </p:blipFill>
        <p:spPr>
          <a:xfrm>
            <a:off x="1" y="0"/>
            <a:ext cx="6228079" cy="6858000"/>
          </a:xfrm>
        </p:spPr>
      </p:pic>
      <p:sp>
        <p:nvSpPr>
          <p:cNvPr id="8" name="文本占位符 7">
            <a:extLst>
              <a:ext uri="{FF2B5EF4-FFF2-40B4-BE49-F238E27FC236}">
                <a16:creationId xmlns:a16="http://schemas.microsoft.com/office/drawing/2014/main" id="{B09D81CE-F029-492B-94B6-F3503F9E7C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用上关键词解析</a:t>
            </a:r>
            <a:endParaRPr lang="en-US" altLang="zh-CN" dirty="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F75FEDBD-FF6A-4FCC-A9C3-840F081EF4D0}"/>
              </a:ext>
            </a:extLst>
          </p:cNvPr>
          <p:cNvSpPr/>
          <p:nvPr/>
        </p:nvSpPr>
        <p:spPr>
          <a:xfrm>
            <a:off x="1" y="263525"/>
            <a:ext cx="577850" cy="344830"/>
          </a:xfrm>
          <a:custGeom>
            <a:avLst/>
            <a:gdLst>
              <a:gd name="connsiteX0" fmla="*/ 5267 w 658813"/>
              <a:gd name="connsiteY0" fmla="*/ 0 h 344830"/>
              <a:gd name="connsiteX1" fmla="*/ 486398 w 658813"/>
              <a:gd name="connsiteY1" fmla="*/ 0 h 344830"/>
              <a:gd name="connsiteX2" fmla="*/ 658813 w 658813"/>
              <a:gd name="connsiteY2" fmla="*/ 172415 h 344830"/>
              <a:gd name="connsiteX3" fmla="*/ 486398 w 658813"/>
              <a:gd name="connsiteY3" fmla="*/ 344830 h 344830"/>
              <a:gd name="connsiteX4" fmla="*/ 5267 w 658813"/>
              <a:gd name="connsiteY4" fmla="*/ 344830 h 344830"/>
              <a:gd name="connsiteX5" fmla="*/ 0 w 658813"/>
              <a:gd name="connsiteY5" fmla="*/ 343767 h 344830"/>
              <a:gd name="connsiteX6" fmla="*/ 0 w 658813"/>
              <a:gd name="connsiteY6" fmla="*/ 1063 h 3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813" h="344830">
                <a:moveTo>
                  <a:pt x="5267" y="0"/>
                </a:moveTo>
                <a:lnTo>
                  <a:pt x="486398" y="0"/>
                </a:lnTo>
                <a:cubicBezTo>
                  <a:pt x="581620" y="0"/>
                  <a:pt x="658813" y="77193"/>
                  <a:pt x="658813" y="172415"/>
                </a:cubicBezTo>
                <a:cubicBezTo>
                  <a:pt x="658813" y="267637"/>
                  <a:pt x="581620" y="344830"/>
                  <a:pt x="486398" y="344830"/>
                </a:cubicBezTo>
                <a:lnTo>
                  <a:pt x="5267" y="344830"/>
                </a:lnTo>
                <a:lnTo>
                  <a:pt x="0" y="343767"/>
                </a:lnTo>
                <a:lnTo>
                  <a:pt x="0" y="106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68000"/>
                </a:schemeClr>
              </a:gs>
              <a:gs pos="100000">
                <a:schemeClr val="accent3">
                  <a:alpha val="7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man_56832">
            <a:extLst>
              <a:ext uri="{FF2B5EF4-FFF2-40B4-BE49-F238E27FC236}">
                <a16:creationId xmlns:a16="http://schemas.microsoft.com/office/drawing/2014/main" id="{052D2B3B-9AF6-45D2-937E-F1C6998794EA}"/>
              </a:ext>
            </a:extLst>
          </p:cNvPr>
          <p:cNvSpPr>
            <a:spLocks noChangeAspect="1"/>
          </p:cNvSpPr>
          <p:nvPr/>
        </p:nvSpPr>
        <p:spPr bwMode="auto">
          <a:xfrm rot="822727">
            <a:off x="244398" y="327585"/>
            <a:ext cx="256524" cy="216712"/>
          </a:xfrm>
          <a:custGeom>
            <a:avLst/>
            <a:gdLst>
              <a:gd name="connsiteX0" fmla="*/ 269370 w 599625"/>
              <a:gd name="connsiteY0" fmla="*/ 367491 h 506566"/>
              <a:gd name="connsiteX1" fmla="*/ 290588 w 599625"/>
              <a:gd name="connsiteY1" fmla="*/ 389596 h 506566"/>
              <a:gd name="connsiteX2" fmla="*/ 310883 w 599625"/>
              <a:gd name="connsiteY2" fmla="*/ 367491 h 506566"/>
              <a:gd name="connsiteX3" fmla="*/ 299813 w 599625"/>
              <a:gd name="connsiteY3" fmla="*/ 368412 h 506566"/>
              <a:gd name="connsiteX4" fmla="*/ 269370 w 599625"/>
              <a:gd name="connsiteY4" fmla="*/ 367491 h 506566"/>
              <a:gd name="connsiteX5" fmla="*/ 438188 w 599625"/>
              <a:gd name="connsiteY5" fmla="*/ 355517 h 506566"/>
              <a:gd name="connsiteX6" fmla="*/ 345015 w 599625"/>
              <a:gd name="connsiteY6" fmla="*/ 366570 h 506566"/>
              <a:gd name="connsiteX7" fmla="*/ 308115 w 599625"/>
              <a:gd name="connsiteY7" fmla="*/ 407095 h 506566"/>
              <a:gd name="connsiteX8" fmla="*/ 445568 w 599625"/>
              <a:gd name="connsiteY8" fmla="*/ 475251 h 506566"/>
              <a:gd name="connsiteX9" fmla="*/ 438188 w 599625"/>
              <a:gd name="connsiteY9" fmla="*/ 355517 h 506566"/>
              <a:gd name="connsiteX10" fmla="*/ 133762 w 599625"/>
              <a:gd name="connsiteY10" fmla="*/ 349991 h 506566"/>
              <a:gd name="connsiteX11" fmla="*/ 125460 w 599625"/>
              <a:gd name="connsiteY11" fmla="*/ 477093 h 506566"/>
              <a:gd name="connsiteX12" fmla="*/ 143910 w 599625"/>
              <a:gd name="connsiteY12" fmla="*/ 481698 h 506566"/>
              <a:gd name="connsiteX13" fmla="*/ 272138 w 599625"/>
              <a:gd name="connsiteY13" fmla="*/ 407095 h 506566"/>
              <a:gd name="connsiteX14" fmla="*/ 235237 w 599625"/>
              <a:gd name="connsiteY14" fmla="*/ 365649 h 506566"/>
              <a:gd name="connsiteX15" fmla="*/ 133762 w 599625"/>
              <a:gd name="connsiteY15" fmla="*/ 349991 h 506566"/>
              <a:gd name="connsiteX16" fmla="*/ 405900 w 599625"/>
              <a:gd name="connsiteY16" fmla="*/ 286440 h 506566"/>
              <a:gd name="connsiteX17" fmla="*/ 380070 w 599625"/>
              <a:gd name="connsiteY17" fmla="*/ 323281 h 506566"/>
              <a:gd name="connsiteX18" fmla="*/ 366233 w 599625"/>
              <a:gd name="connsiteY18" fmla="*/ 340781 h 506566"/>
              <a:gd name="connsiteX19" fmla="*/ 428963 w 599625"/>
              <a:gd name="connsiteY19" fmla="*/ 332492 h 506566"/>
              <a:gd name="connsiteX20" fmla="*/ 405900 w 599625"/>
              <a:gd name="connsiteY20" fmla="*/ 286440 h 506566"/>
              <a:gd name="connsiteX21" fmla="*/ 169740 w 599625"/>
              <a:gd name="connsiteY21" fmla="*/ 276309 h 506566"/>
              <a:gd name="connsiteX22" fmla="*/ 143910 w 599625"/>
              <a:gd name="connsiteY22" fmla="*/ 326966 h 506566"/>
              <a:gd name="connsiteX23" fmla="*/ 214020 w 599625"/>
              <a:gd name="connsiteY23" fmla="*/ 338939 h 506566"/>
              <a:gd name="connsiteX24" fmla="*/ 196492 w 599625"/>
              <a:gd name="connsiteY24" fmla="*/ 315913 h 506566"/>
              <a:gd name="connsiteX25" fmla="*/ 169740 w 599625"/>
              <a:gd name="connsiteY25" fmla="*/ 276309 h 506566"/>
              <a:gd name="connsiteX26" fmla="*/ 299813 w 599625"/>
              <a:gd name="connsiteY26" fmla="*/ 208160 h 506566"/>
              <a:gd name="connsiteX27" fmla="*/ 347822 w 599625"/>
              <a:gd name="connsiteY27" fmla="*/ 256021 h 506566"/>
              <a:gd name="connsiteX28" fmla="*/ 299813 w 599625"/>
              <a:gd name="connsiteY28" fmla="*/ 303882 h 506566"/>
              <a:gd name="connsiteX29" fmla="*/ 251804 w 599625"/>
              <a:gd name="connsiteY29" fmla="*/ 256021 h 506566"/>
              <a:gd name="connsiteX30" fmla="*/ 299813 w 599625"/>
              <a:gd name="connsiteY30" fmla="*/ 208160 h 506566"/>
              <a:gd name="connsiteX31" fmla="*/ 122692 w 599625"/>
              <a:gd name="connsiteY31" fmla="*/ 190653 h 506566"/>
              <a:gd name="connsiteX32" fmla="*/ 24907 w 599625"/>
              <a:gd name="connsiteY32" fmla="*/ 256046 h 506566"/>
              <a:gd name="connsiteX33" fmla="*/ 119002 w 599625"/>
              <a:gd name="connsiteY33" fmla="*/ 320518 h 506566"/>
              <a:gd name="connsiteX34" fmla="*/ 155902 w 599625"/>
              <a:gd name="connsiteY34" fmla="*/ 253283 h 506566"/>
              <a:gd name="connsiteX35" fmla="*/ 122692 w 599625"/>
              <a:gd name="connsiteY35" fmla="*/ 190653 h 506566"/>
              <a:gd name="connsiteX36" fmla="*/ 461250 w 599625"/>
              <a:gd name="connsiteY36" fmla="*/ 186048 h 506566"/>
              <a:gd name="connsiteX37" fmla="*/ 420660 w 599625"/>
              <a:gd name="connsiteY37" fmla="*/ 262494 h 506566"/>
              <a:gd name="connsiteX38" fmla="*/ 452948 w 599625"/>
              <a:gd name="connsiteY38" fmla="*/ 327887 h 506566"/>
              <a:gd name="connsiteX39" fmla="*/ 574718 w 599625"/>
              <a:gd name="connsiteY39" fmla="*/ 256046 h 506566"/>
              <a:gd name="connsiteX40" fmla="*/ 461250 w 599625"/>
              <a:gd name="connsiteY40" fmla="*/ 186048 h 506566"/>
              <a:gd name="connsiteX41" fmla="*/ 210330 w 599625"/>
              <a:gd name="connsiteY41" fmla="*/ 174074 h 506566"/>
              <a:gd name="connsiteX42" fmla="*/ 146677 w 599625"/>
              <a:gd name="connsiteY42" fmla="*/ 184206 h 506566"/>
              <a:gd name="connsiteX43" fmla="*/ 170662 w 599625"/>
              <a:gd name="connsiteY43" fmla="*/ 229336 h 506566"/>
              <a:gd name="connsiteX44" fmla="*/ 198337 w 599625"/>
              <a:gd name="connsiteY44" fmla="*/ 188811 h 506566"/>
              <a:gd name="connsiteX45" fmla="*/ 210330 w 599625"/>
              <a:gd name="connsiteY45" fmla="*/ 174074 h 506566"/>
              <a:gd name="connsiteX46" fmla="*/ 359775 w 599625"/>
              <a:gd name="connsiteY46" fmla="*/ 171311 h 506566"/>
              <a:gd name="connsiteX47" fmla="*/ 373613 w 599625"/>
              <a:gd name="connsiteY47" fmla="*/ 188811 h 506566"/>
              <a:gd name="connsiteX48" fmla="*/ 405900 w 599625"/>
              <a:gd name="connsiteY48" fmla="*/ 238547 h 506566"/>
              <a:gd name="connsiteX49" fmla="*/ 436343 w 599625"/>
              <a:gd name="connsiteY49" fmla="*/ 180521 h 506566"/>
              <a:gd name="connsiteX50" fmla="*/ 359775 w 599625"/>
              <a:gd name="connsiteY50" fmla="*/ 171311 h 506566"/>
              <a:gd name="connsiteX51" fmla="*/ 299813 w 599625"/>
              <a:gd name="connsiteY51" fmla="*/ 168548 h 506566"/>
              <a:gd name="connsiteX52" fmla="*/ 243540 w 599625"/>
              <a:gd name="connsiteY52" fmla="*/ 170390 h 506566"/>
              <a:gd name="connsiteX53" fmla="*/ 217710 w 599625"/>
              <a:gd name="connsiteY53" fmla="*/ 203547 h 506566"/>
              <a:gd name="connsiteX54" fmla="*/ 184500 w 599625"/>
              <a:gd name="connsiteY54" fmla="*/ 253283 h 506566"/>
              <a:gd name="connsiteX55" fmla="*/ 215865 w 599625"/>
              <a:gd name="connsiteY55" fmla="*/ 301177 h 506566"/>
              <a:gd name="connsiteX56" fmla="*/ 247230 w 599625"/>
              <a:gd name="connsiteY56" fmla="*/ 341702 h 506566"/>
              <a:gd name="connsiteX57" fmla="*/ 299813 w 599625"/>
              <a:gd name="connsiteY57" fmla="*/ 343544 h 506566"/>
              <a:gd name="connsiteX58" fmla="*/ 333023 w 599625"/>
              <a:gd name="connsiteY58" fmla="*/ 342623 h 506566"/>
              <a:gd name="connsiteX59" fmla="*/ 359775 w 599625"/>
              <a:gd name="connsiteY59" fmla="*/ 308545 h 506566"/>
              <a:gd name="connsiteX60" fmla="*/ 392063 w 599625"/>
              <a:gd name="connsiteY60" fmla="*/ 262494 h 506566"/>
              <a:gd name="connsiteX61" fmla="*/ 353318 w 599625"/>
              <a:gd name="connsiteY61" fmla="*/ 202626 h 506566"/>
              <a:gd name="connsiteX62" fmla="*/ 327488 w 599625"/>
              <a:gd name="connsiteY62" fmla="*/ 169469 h 506566"/>
              <a:gd name="connsiteX63" fmla="*/ 299813 w 599625"/>
              <a:gd name="connsiteY63" fmla="*/ 168548 h 506566"/>
              <a:gd name="connsiteX64" fmla="*/ 286898 w 599625"/>
              <a:gd name="connsiteY64" fmla="*/ 122497 h 506566"/>
              <a:gd name="connsiteX65" fmla="*/ 265680 w 599625"/>
              <a:gd name="connsiteY65" fmla="*/ 144601 h 506566"/>
              <a:gd name="connsiteX66" fmla="*/ 299813 w 599625"/>
              <a:gd name="connsiteY66" fmla="*/ 144601 h 506566"/>
              <a:gd name="connsiteX67" fmla="*/ 307193 w 599625"/>
              <a:gd name="connsiteY67" fmla="*/ 144601 h 506566"/>
              <a:gd name="connsiteX68" fmla="*/ 286898 w 599625"/>
              <a:gd name="connsiteY68" fmla="*/ 122497 h 506566"/>
              <a:gd name="connsiteX69" fmla="*/ 434498 w 599625"/>
              <a:gd name="connsiteY69" fmla="*/ 30394 h 506566"/>
              <a:gd name="connsiteX70" fmla="*/ 305348 w 599625"/>
              <a:gd name="connsiteY70" fmla="*/ 105918 h 506566"/>
              <a:gd name="connsiteX71" fmla="*/ 339480 w 599625"/>
              <a:gd name="connsiteY71" fmla="*/ 145522 h 506566"/>
              <a:gd name="connsiteX72" fmla="*/ 445568 w 599625"/>
              <a:gd name="connsiteY72" fmla="*/ 157496 h 506566"/>
              <a:gd name="connsiteX73" fmla="*/ 452948 w 599625"/>
              <a:gd name="connsiteY73" fmla="*/ 34999 h 506566"/>
              <a:gd name="connsiteX74" fmla="*/ 434498 w 599625"/>
              <a:gd name="connsiteY74" fmla="*/ 30394 h 506566"/>
              <a:gd name="connsiteX75" fmla="*/ 140220 w 599625"/>
              <a:gd name="connsiteY75" fmla="*/ 24868 h 506566"/>
              <a:gd name="connsiteX76" fmla="*/ 124537 w 599625"/>
              <a:gd name="connsiteY76" fmla="*/ 28552 h 506566"/>
              <a:gd name="connsiteX77" fmla="*/ 122692 w 599625"/>
              <a:gd name="connsiteY77" fmla="*/ 123418 h 506566"/>
              <a:gd name="connsiteX78" fmla="*/ 136530 w 599625"/>
              <a:gd name="connsiteY78" fmla="*/ 161180 h 506566"/>
              <a:gd name="connsiteX79" fmla="*/ 231547 w 599625"/>
              <a:gd name="connsiteY79" fmla="*/ 147364 h 506566"/>
              <a:gd name="connsiteX80" fmla="*/ 270293 w 599625"/>
              <a:gd name="connsiteY80" fmla="*/ 104997 h 506566"/>
              <a:gd name="connsiteX81" fmla="*/ 140220 w 599625"/>
              <a:gd name="connsiteY81" fmla="*/ 24868 h 506566"/>
              <a:gd name="connsiteX82" fmla="*/ 140220 w 599625"/>
              <a:gd name="connsiteY82" fmla="*/ 0 h 506566"/>
              <a:gd name="connsiteX83" fmla="*/ 287820 w 599625"/>
              <a:gd name="connsiteY83" fmla="*/ 87498 h 506566"/>
              <a:gd name="connsiteX84" fmla="*/ 434498 w 599625"/>
              <a:gd name="connsiteY84" fmla="*/ 5526 h 506566"/>
              <a:gd name="connsiteX85" fmla="*/ 467708 w 599625"/>
              <a:gd name="connsiteY85" fmla="*/ 15657 h 506566"/>
              <a:gd name="connsiteX86" fmla="*/ 470475 w 599625"/>
              <a:gd name="connsiteY86" fmla="*/ 163022 h 506566"/>
              <a:gd name="connsiteX87" fmla="*/ 599625 w 599625"/>
              <a:gd name="connsiteY87" fmla="*/ 256046 h 506566"/>
              <a:gd name="connsiteX88" fmla="*/ 462173 w 599625"/>
              <a:gd name="connsiteY88" fmla="*/ 350912 h 506566"/>
              <a:gd name="connsiteX89" fmla="*/ 459405 w 599625"/>
              <a:gd name="connsiteY89" fmla="*/ 495514 h 506566"/>
              <a:gd name="connsiteX90" fmla="*/ 428963 w 599625"/>
              <a:gd name="connsiteY90" fmla="*/ 504724 h 506566"/>
              <a:gd name="connsiteX91" fmla="*/ 289665 w 599625"/>
              <a:gd name="connsiteY91" fmla="*/ 424595 h 506566"/>
              <a:gd name="connsiteX92" fmla="*/ 143910 w 599625"/>
              <a:gd name="connsiteY92" fmla="*/ 506566 h 506566"/>
              <a:gd name="connsiteX93" fmla="*/ 110700 w 599625"/>
              <a:gd name="connsiteY93" fmla="*/ 496435 h 506566"/>
              <a:gd name="connsiteX94" fmla="*/ 109777 w 599625"/>
              <a:gd name="connsiteY94" fmla="*/ 343544 h 506566"/>
              <a:gd name="connsiteX95" fmla="*/ 0 w 599625"/>
              <a:gd name="connsiteY95" fmla="*/ 256046 h 506566"/>
              <a:gd name="connsiteX96" fmla="*/ 112545 w 599625"/>
              <a:gd name="connsiteY96" fmla="*/ 167627 h 506566"/>
              <a:gd name="connsiteX97" fmla="*/ 98707 w 599625"/>
              <a:gd name="connsiteY97" fmla="*/ 130786 h 506566"/>
              <a:gd name="connsiteX98" fmla="*/ 109777 w 599625"/>
              <a:gd name="connsiteY98" fmla="*/ 9210 h 506566"/>
              <a:gd name="connsiteX99" fmla="*/ 140220 w 599625"/>
              <a:gd name="connsiteY99" fmla="*/ 0 h 5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99625" h="506566">
                <a:moveTo>
                  <a:pt x="269370" y="367491"/>
                </a:moveTo>
                <a:cubicBezTo>
                  <a:pt x="275828" y="375780"/>
                  <a:pt x="283208" y="383148"/>
                  <a:pt x="290588" y="389596"/>
                </a:cubicBezTo>
                <a:cubicBezTo>
                  <a:pt x="297045" y="383148"/>
                  <a:pt x="304425" y="375780"/>
                  <a:pt x="310883" y="367491"/>
                </a:cubicBezTo>
                <a:cubicBezTo>
                  <a:pt x="307193" y="368412"/>
                  <a:pt x="303503" y="368412"/>
                  <a:pt x="299813" y="368412"/>
                </a:cubicBezTo>
                <a:cubicBezTo>
                  <a:pt x="289665" y="368412"/>
                  <a:pt x="279518" y="367491"/>
                  <a:pt x="269370" y="367491"/>
                </a:cubicBezTo>
                <a:close/>
                <a:moveTo>
                  <a:pt x="438188" y="355517"/>
                </a:moveTo>
                <a:cubicBezTo>
                  <a:pt x="408668" y="361044"/>
                  <a:pt x="377303" y="364728"/>
                  <a:pt x="345015" y="366570"/>
                </a:cubicBezTo>
                <a:cubicBezTo>
                  <a:pt x="333023" y="381306"/>
                  <a:pt x="320108" y="395122"/>
                  <a:pt x="308115" y="407095"/>
                </a:cubicBezTo>
                <a:cubicBezTo>
                  <a:pt x="370845" y="466962"/>
                  <a:pt x="424350" y="489988"/>
                  <a:pt x="445568" y="475251"/>
                </a:cubicBezTo>
                <a:cubicBezTo>
                  <a:pt x="464018" y="462357"/>
                  <a:pt x="461250" y="417226"/>
                  <a:pt x="438188" y="355517"/>
                </a:cubicBezTo>
                <a:close/>
                <a:moveTo>
                  <a:pt x="133762" y="349991"/>
                </a:moveTo>
                <a:cubicBezTo>
                  <a:pt x="107932" y="413542"/>
                  <a:pt x="105165" y="462357"/>
                  <a:pt x="125460" y="477093"/>
                </a:cubicBezTo>
                <a:cubicBezTo>
                  <a:pt x="130072" y="480777"/>
                  <a:pt x="135607" y="481698"/>
                  <a:pt x="143910" y="481698"/>
                </a:cubicBezTo>
                <a:cubicBezTo>
                  <a:pt x="171585" y="481698"/>
                  <a:pt x="219555" y="456831"/>
                  <a:pt x="272138" y="407095"/>
                </a:cubicBezTo>
                <a:cubicBezTo>
                  <a:pt x="260145" y="394201"/>
                  <a:pt x="247230" y="380385"/>
                  <a:pt x="235237" y="365649"/>
                </a:cubicBezTo>
                <a:cubicBezTo>
                  <a:pt x="199260" y="362886"/>
                  <a:pt x="165127" y="357360"/>
                  <a:pt x="133762" y="349991"/>
                </a:cubicBezTo>
                <a:close/>
                <a:moveTo>
                  <a:pt x="405900" y="286440"/>
                </a:moveTo>
                <a:cubicBezTo>
                  <a:pt x="397598" y="298414"/>
                  <a:pt x="388373" y="311308"/>
                  <a:pt x="380070" y="323281"/>
                </a:cubicBezTo>
                <a:cubicBezTo>
                  <a:pt x="375458" y="328808"/>
                  <a:pt x="370845" y="335255"/>
                  <a:pt x="366233" y="340781"/>
                </a:cubicBezTo>
                <a:cubicBezTo>
                  <a:pt x="388373" y="338939"/>
                  <a:pt x="409590" y="336176"/>
                  <a:pt x="428963" y="332492"/>
                </a:cubicBezTo>
                <a:cubicBezTo>
                  <a:pt x="422505" y="317755"/>
                  <a:pt x="414203" y="302098"/>
                  <a:pt x="405900" y="286440"/>
                </a:cubicBezTo>
                <a:close/>
                <a:moveTo>
                  <a:pt x="169740" y="276309"/>
                </a:moveTo>
                <a:cubicBezTo>
                  <a:pt x="159592" y="293809"/>
                  <a:pt x="151290" y="311308"/>
                  <a:pt x="143910" y="326966"/>
                </a:cubicBezTo>
                <a:cubicBezTo>
                  <a:pt x="165127" y="332492"/>
                  <a:pt x="188190" y="336176"/>
                  <a:pt x="214020" y="338939"/>
                </a:cubicBezTo>
                <a:cubicBezTo>
                  <a:pt x="207562" y="331571"/>
                  <a:pt x="202027" y="323281"/>
                  <a:pt x="196492" y="315913"/>
                </a:cubicBezTo>
                <a:cubicBezTo>
                  <a:pt x="187267" y="302098"/>
                  <a:pt x="178042" y="289203"/>
                  <a:pt x="169740" y="276309"/>
                </a:cubicBezTo>
                <a:close/>
                <a:moveTo>
                  <a:pt x="299813" y="208160"/>
                </a:moveTo>
                <a:cubicBezTo>
                  <a:pt x="326328" y="208160"/>
                  <a:pt x="347822" y="229588"/>
                  <a:pt x="347822" y="256021"/>
                </a:cubicBezTo>
                <a:cubicBezTo>
                  <a:pt x="347822" y="282454"/>
                  <a:pt x="326328" y="303882"/>
                  <a:pt x="299813" y="303882"/>
                </a:cubicBezTo>
                <a:cubicBezTo>
                  <a:pt x="273298" y="303882"/>
                  <a:pt x="251804" y="282454"/>
                  <a:pt x="251804" y="256021"/>
                </a:cubicBezTo>
                <a:cubicBezTo>
                  <a:pt x="251804" y="229588"/>
                  <a:pt x="273298" y="208160"/>
                  <a:pt x="299813" y="208160"/>
                </a:cubicBezTo>
                <a:close/>
                <a:moveTo>
                  <a:pt x="122692" y="190653"/>
                </a:moveTo>
                <a:cubicBezTo>
                  <a:pt x="60885" y="207231"/>
                  <a:pt x="24907" y="233021"/>
                  <a:pt x="24907" y="256046"/>
                </a:cubicBezTo>
                <a:cubicBezTo>
                  <a:pt x="24907" y="279072"/>
                  <a:pt x="59962" y="303940"/>
                  <a:pt x="119002" y="320518"/>
                </a:cubicBezTo>
                <a:cubicBezTo>
                  <a:pt x="130072" y="298414"/>
                  <a:pt x="142065" y="275388"/>
                  <a:pt x="155902" y="253283"/>
                </a:cubicBezTo>
                <a:cubicBezTo>
                  <a:pt x="142987" y="232100"/>
                  <a:pt x="131917" y="210916"/>
                  <a:pt x="122692" y="190653"/>
                </a:cubicBezTo>
                <a:close/>
                <a:moveTo>
                  <a:pt x="461250" y="186048"/>
                </a:moveTo>
                <a:cubicBezTo>
                  <a:pt x="450180" y="210916"/>
                  <a:pt x="436343" y="236705"/>
                  <a:pt x="420660" y="262494"/>
                </a:cubicBezTo>
                <a:cubicBezTo>
                  <a:pt x="432653" y="284598"/>
                  <a:pt x="443723" y="306703"/>
                  <a:pt x="452948" y="327887"/>
                </a:cubicBezTo>
                <a:cubicBezTo>
                  <a:pt x="528593" y="310387"/>
                  <a:pt x="574718" y="282756"/>
                  <a:pt x="574718" y="256046"/>
                </a:cubicBezTo>
                <a:cubicBezTo>
                  <a:pt x="574718" y="230258"/>
                  <a:pt x="532283" y="203547"/>
                  <a:pt x="461250" y="186048"/>
                </a:cubicBezTo>
                <a:close/>
                <a:moveTo>
                  <a:pt x="210330" y="174074"/>
                </a:moveTo>
                <a:cubicBezTo>
                  <a:pt x="187267" y="176837"/>
                  <a:pt x="166050" y="180521"/>
                  <a:pt x="146677" y="184206"/>
                </a:cubicBezTo>
                <a:cubicBezTo>
                  <a:pt x="154057" y="198942"/>
                  <a:pt x="161437" y="214600"/>
                  <a:pt x="170662" y="229336"/>
                </a:cubicBezTo>
                <a:cubicBezTo>
                  <a:pt x="178965" y="215521"/>
                  <a:pt x="188190" y="202626"/>
                  <a:pt x="198337" y="188811"/>
                </a:cubicBezTo>
                <a:cubicBezTo>
                  <a:pt x="202027" y="184206"/>
                  <a:pt x="205717" y="178679"/>
                  <a:pt x="210330" y="174074"/>
                </a:cubicBezTo>
                <a:close/>
                <a:moveTo>
                  <a:pt x="359775" y="171311"/>
                </a:moveTo>
                <a:cubicBezTo>
                  <a:pt x="364388" y="176837"/>
                  <a:pt x="369000" y="182364"/>
                  <a:pt x="373613" y="188811"/>
                </a:cubicBezTo>
                <a:cubicBezTo>
                  <a:pt x="384683" y="204468"/>
                  <a:pt x="395753" y="221968"/>
                  <a:pt x="405900" y="238547"/>
                </a:cubicBezTo>
                <a:cubicBezTo>
                  <a:pt x="417893" y="218284"/>
                  <a:pt x="428040" y="198942"/>
                  <a:pt x="436343" y="180521"/>
                </a:cubicBezTo>
                <a:cubicBezTo>
                  <a:pt x="413280" y="176837"/>
                  <a:pt x="387450" y="173153"/>
                  <a:pt x="359775" y="171311"/>
                </a:cubicBezTo>
                <a:close/>
                <a:moveTo>
                  <a:pt x="299813" y="168548"/>
                </a:moveTo>
                <a:cubicBezTo>
                  <a:pt x="280440" y="168548"/>
                  <a:pt x="261990" y="169469"/>
                  <a:pt x="243540" y="170390"/>
                </a:cubicBezTo>
                <a:cubicBezTo>
                  <a:pt x="235237" y="181442"/>
                  <a:pt x="226935" y="192495"/>
                  <a:pt x="217710" y="203547"/>
                </a:cubicBezTo>
                <a:cubicBezTo>
                  <a:pt x="205717" y="220126"/>
                  <a:pt x="194647" y="236705"/>
                  <a:pt x="184500" y="253283"/>
                </a:cubicBezTo>
                <a:cubicBezTo>
                  <a:pt x="193725" y="268941"/>
                  <a:pt x="204795" y="285519"/>
                  <a:pt x="215865" y="301177"/>
                </a:cubicBezTo>
                <a:cubicBezTo>
                  <a:pt x="226935" y="315913"/>
                  <a:pt x="237082" y="328808"/>
                  <a:pt x="247230" y="341702"/>
                </a:cubicBezTo>
                <a:cubicBezTo>
                  <a:pt x="263835" y="342623"/>
                  <a:pt x="281363" y="343544"/>
                  <a:pt x="299813" y="343544"/>
                </a:cubicBezTo>
                <a:cubicBezTo>
                  <a:pt x="310883" y="343544"/>
                  <a:pt x="321953" y="343544"/>
                  <a:pt x="333023" y="342623"/>
                </a:cubicBezTo>
                <a:cubicBezTo>
                  <a:pt x="342248" y="331571"/>
                  <a:pt x="350550" y="320518"/>
                  <a:pt x="359775" y="308545"/>
                </a:cubicBezTo>
                <a:cubicBezTo>
                  <a:pt x="371768" y="292887"/>
                  <a:pt x="381915" y="277230"/>
                  <a:pt x="392063" y="262494"/>
                </a:cubicBezTo>
                <a:cubicBezTo>
                  <a:pt x="380070" y="243152"/>
                  <a:pt x="368078" y="222889"/>
                  <a:pt x="353318" y="202626"/>
                </a:cubicBezTo>
                <a:cubicBezTo>
                  <a:pt x="345015" y="191574"/>
                  <a:pt x="335790" y="179600"/>
                  <a:pt x="327488" y="169469"/>
                </a:cubicBezTo>
                <a:cubicBezTo>
                  <a:pt x="318263" y="168548"/>
                  <a:pt x="309038" y="168548"/>
                  <a:pt x="299813" y="168548"/>
                </a:cubicBezTo>
                <a:close/>
                <a:moveTo>
                  <a:pt x="286898" y="122497"/>
                </a:moveTo>
                <a:cubicBezTo>
                  <a:pt x="280440" y="129865"/>
                  <a:pt x="273060" y="137233"/>
                  <a:pt x="265680" y="144601"/>
                </a:cubicBezTo>
                <a:cubicBezTo>
                  <a:pt x="277673" y="144601"/>
                  <a:pt x="288743" y="144601"/>
                  <a:pt x="299813" y="144601"/>
                </a:cubicBezTo>
                <a:cubicBezTo>
                  <a:pt x="302580" y="144601"/>
                  <a:pt x="304425" y="144601"/>
                  <a:pt x="307193" y="144601"/>
                </a:cubicBezTo>
                <a:cubicBezTo>
                  <a:pt x="300735" y="136312"/>
                  <a:pt x="294278" y="129865"/>
                  <a:pt x="286898" y="122497"/>
                </a:cubicBezTo>
                <a:close/>
                <a:moveTo>
                  <a:pt x="434498" y="30394"/>
                </a:moveTo>
                <a:cubicBezTo>
                  <a:pt x="405900" y="30394"/>
                  <a:pt x="357930" y="56183"/>
                  <a:pt x="305348" y="105918"/>
                </a:cubicBezTo>
                <a:cubicBezTo>
                  <a:pt x="316418" y="117891"/>
                  <a:pt x="328410" y="130786"/>
                  <a:pt x="339480" y="145522"/>
                </a:cubicBezTo>
                <a:cubicBezTo>
                  <a:pt x="376380" y="147364"/>
                  <a:pt x="412358" y="151049"/>
                  <a:pt x="445568" y="157496"/>
                </a:cubicBezTo>
                <a:cubicBezTo>
                  <a:pt x="470475" y="95787"/>
                  <a:pt x="472320" y="49735"/>
                  <a:pt x="452948" y="34999"/>
                </a:cubicBezTo>
                <a:cubicBezTo>
                  <a:pt x="448335" y="32236"/>
                  <a:pt x="441878" y="30394"/>
                  <a:pt x="434498" y="30394"/>
                </a:cubicBezTo>
                <a:close/>
                <a:moveTo>
                  <a:pt x="140220" y="24868"/>
                </a:moveTo>
                <a:cubicBezTo>
                  <a:pt x="133762" y="24868"/>
                  <a:pt x="128227" y="25789"/>
                  <a:pt x="124537" y="28552"/>
                </a:cubicBezTo>
                <a:cubicBezTo>
                  <a:pt x="108855" y="40525"/>
                  <a:pt x="107932" y="75524"/>
                  <a:pt x="122692" y="123418"/>
                </a:cubicBezTo>
                <a:cubicBezTo>
                  <a:pt x="126382" y="135391"/>
                  <a:pt x="130995" y="148285"/>
                  <a:pt x="136530" y="161180"/>
                </a:cubicBezTo>
                <a:cubicBezTo>
                  <a:pt x="166050" y="154733"/>
                  <a:pt x="198337" y="150127"/>
                  <a:pt x="231547" y="147364"/>
                </a:cubicBezTo>
                <a:cubicBezTo>
                  <a:pt x="244462" y="131707"/>
                  <a:pt x="257378" y="117891"/>
                  <a:pt x="270293" y="104997"/>
                </a:cubicBezTo>
                <a:cubicBezTo>
                  <a:pt x="215865" y="51577"/>
                  <a:pt x="167895" y="24868"/>
                  <a:pt x="140220" y="24868"/>
                </a:cubicBezTo>
                <a:close/>
                <a:moveTo>
                  <a:pt x="140220" y="0"/>
                </a:moveTo>
                <a:cubicBezTo>
                  <a:pt x="178965" y="0"/>
                  <a:pt x="232470" y="33157"/>
                  <a:pt x="287820" y="87498"/>
                </a:cubicBezTo>
                <a:cubicBezTo>
                  <a:pt x="342248" y="36841"/>
                  <a:pt x="395753" y="5526"/>
                  <a:pt x="434498" y="5526"/>
                </a:cubicBezTo>
                <a:cubicBezTo>
                  <a:pt x="447413" y="5526"/>
                  <a:pt x="458483" y="9210"/>
                  <a:pt x="467708" y="15657"/>
                </a:cubicBezTo>
                <a:cubicBezTo>
                  <a:pt x="500918" y="39604"/>
                  <a:pt x="496305" y="97629"/>
                  <a:pt x="470475" y="163022"/>
                </a:cubicBezTo>
                <a:cubicBezTo>
                  <a:pt x="545198" y="181442"/>
                  <a:pt x="599625" y="212758"/>
                  <a:pt x="599625" y="256046"/>
                </a:cubicBezTo>
                <a:cubicBezTo>
                  <a:pt x="599625" y="301177"/>
                  <a:pt x="541508" y="332492"/>
                  <a:pt x="462173" y="350912"/>
                </a:cubicBezTo>
                <a:cubicBezTo>
                  <a:pt x="487080" y="416305"/>
                  <a:pt x="491693" y="472488"/>
                  <a:pt x="459405" y="495514"/>
                </a:cubicBezTo>
                <a:cubicBezTo>
                  <a:pt x="451103" y="501040"/>
                  <a:pt x="440955" y="504724"/>
                  <a:pt x="428963" y="504724"/>
                </a:cubicBezTo>
                <a:cubicBezTo>
                  <a:pt x="392985" y="504724"/>
                  <a:pt x="342248" y="474330"/>
                  <a:pt x="289665" y="424595"/>
                </a:cubicBezTo>
                <a:cubicBezTo>
                  <a:pt x="235237" y="476172"/>
                  <a:pt x="181732" y="506566"/>
                  <a:pt x="143910" y="506566"/>
                </a:cubicBezTo>
                <a:cubicBezTo>
                  <a:pt x="130995" y="506566"/>
                  <a:pt x="119925" y="502882"/>
                  <a:pt x="110700" y="496435"/>
                </a:cubicBezTo>
                <a:cubicBezTo>
                  <a:pt x="76567" y="471567"/>
                  <a:pt x="82102" y="411700"/>
                  <a:pt x="109777" y="343544"/>
                </a:cubicBezTo>
                <a:cubicBezTo>
                  <a:pt x="45202" y="325124"/>
                  <a:pt x="0" y="295651"/>
                  <a:pt x="0" y="256046"/>
                </a:cubicBezTo>
                <a:cubicBezTo>
                  <a:pt x="0" y="216442"/>
                  <a:pt x="46125" y="186048"/>
                  <a:pt x="112545" y="167627"/>
                </a:cubicBezTo>
                <a:cubicBezTo>
                  <a:pt x="107010" y="154733"/>
                  <a:pt x="102397" y="142759"/>
                  <a:pt x="98707" y="130786"/>
                </a:cubicBezTo>
                <a:cubicBezTo>
                  <a:pt x="80257" y="69077"/>
                  <a:pt x="83947" y="27631"/>
                  <a:pt x="109777" y="9210"/>
                </a:cubicBezTo>
                <a:cubicBezTo>
                  <a:pt x="118080" y="2763"/>
                  <a:pt x="128227" y="0"/>
                  <a:pt x="140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47312A24-B1B9-43B7-93D4-CD6FADF75664}"/>
              </a:ext>
            </a:extLst>
          </p:cNvPr>
          <p:cNvSpPr/>
          <p:nvPr/>
        </p:nvSpPr>
        <p:spPr>
          <a:xfrm>
            <a:off x="3462496" y="1122998"/>
            <a:ext cx="808476" cy="808475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CE4925B1-8150-4A51-A32A-86EB72AE44DF}"/>
              </a:ext>
            </a:extLst>
          </p:cNvPr>
          <p:cNvSpPr/>
          <p:nvPr/>
        </p:nvSpPr>
        <p:spPr>
          <a:xfrm>
            <a:off x="4270972" y="3008142"/>
            <a:ext cx="808476" cy="808475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7635AB66-725E-41C9-83A4-A2B2C7A0B23F}"/>
              </a:ext>
            </a:extLst>
          </p:cNvPr>
          <p:cNvSpPr/>
          <p:nvPr/>
        </p:nvSpPr>
        <p:spPr>
          <a:xfrm>
            <a:off x="5092994" y="4893286"/>
            <a:ext cx="808476" cy="808475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science-book_71286">
            <a:extLst>
              <a:ext uri="{FF2B5EF4-FFF2-40B4-BE49-F238E27FC236}">
                <a16:creationId xmlns:a16="http://schemas.microsoft.com/office/drawing/2014/main" id="{9C6FEBF0-732D-437C-8961-B6776435A27F}"/>
              </a:ext>
            </a:extLst>
          </p:cNvPr>
          <p:cNvSpPr>
            <a:spLocks noChangeAspect="1"/>
          </p:cNvSpPr>
          <p:nvPr/>
        </p:nvSpPr>
        <p:spPr bwMode="auto">
          <a:xfrm>
            <a:off x="4460825" y="3212160"/>
            <a:ext cx="428770" cy="400438"/>
          </a:xfrm>
          <a:custGeom>
            <a:avLst/>
            <a:gdLst>
              <a:gd name="connsiteX0" fmla="*/ 420884 w 608697"/>
              <a:gd name="connsiteY0" fmla="*/ 485137 h 568475"/>
              <a:gd name="connsiteX1" fmla="*/ 589080 w 608697"/>
              <a:gd name="connsiteY1" fmla="*/ 485137 h 568475"/>
              <a:gd name="connsiteX2" fmla="*/ 608697 w 608697"/>
              <a:gd name="connsiteY2" fmla="*/ 504650 h 568475"/>
              <a:gd name="connsiteX3" fmla="*/ 608697 w 608697"/>
              <a:gd name="connsiteY3" fmla="*/ 511203 h 568475"/>
              <a:gd name="connsiteX4" fmla="*/ 589080 w 608697"/>
              <a:gd name="connsiteY4" fmla="*/ 530716 h 568475"/>
              <a:gd name="connsiteX5" fmla="*/ 418721 w 608697"/>
              <a:gd name="connsiteY5" fmla="*/ 530716 h 568475"/>
              <a:gd name="connsiteX6" fmla="*/ 330483 w 608697"/>
              <a:gd name="connsiteY6" fmla="*/ 564900 h 568475"/>
              <a:gd name="connsiteX7" fmla="*/ 320861 w 608697"/>
              <a:gd name="connsiteY7" fmla="*/ 568475 h 568475"/>
              <a:gd name="connsiteX8" fmla="*/ 320861 w 608697"/>
              <a:gd name="connsiteY8" fmla="*/ 526992 h 568475"/>
              <a:gd name="connsiteX9" fmla="*/ 328096 w 608697"/>
              <a:gd name="connsiteY9" fmla="*/ 513438 h 568475"/>
              <a:gd name="connsiteX10" fmla="*/ 420884 w 608697"/>
              <a:gd name="connsiteY10" fmla="*/ 485137 h 568475"/>
              <a:gd name="connsiteX11" fmla="*/ 19622 w 608697"/>
              <a:gd name="connsiteY11" fmla="*/ 485137 h 568475"/>
              <a:gd name="connsiteX12" fmla="*/ 187860 w 608697"/>
              <a:gd name="connsiteY12" fmla="*/ 485137 h 568475"/>
              <a:gd name="connsiteX13" fmla="*/ 280670 w 608697"/>
              <a:gd name="connsiteY13" fmla="*/ 513438 h 568475"/>
              <a:gd name="connsiteX14" fmla="*/ 287907 w 608697"/>
              <a:gd name="connsiteY14" fmla="*/ 526992 h 568475"/>
              <a:gd name="connsiteX15" fmla="*/ 287907 w 608697"/>
              <a:gd name="connsiteY15" fmla="*/ 568475 h 568475"/>
              <a:gd name="connsiteX16" fmla="*/ 278134 w 608697"/>
              <a:gd name="connsiteY16" fmla="*/ 564826 h 568475"/>
              <a:gd name="connsiteX17" fmla="*/ 187860 w 608697"/>
              <a:gd name="connsiteY17" fmla="*/ 530716 h 568475"/>
              <a:gd name="connsiteX18" fmla="*/ 19622 w 608697"/>
              <a:gd name="connsiteY18" fmla="*/ 530716 h 568475"/>
              <a:gd name="connsiteX19" fmla="*/ 0 w 608697"/>
              <a:gd name="connsiteY19" fmla="*/ 511203 h 568475"/>
              <a:gd name="connsiteX20" fmla="*/ 0 w 608697"/>
              <a:gd name="connsiteY20" fmla="*/ 504650 h 568475"/>
              <a:gd name="connsiteX21" fmla="*/ 19622 w 608697"/>
              <a:gd name="connsiteY21" fmla="*/ 485137 h 568475"/>
              <a:gd name="connsiteX22" fmla="*/ 420884 w 608697"/>
              <a:gd name="connsiteY22" fmla="*/ 29920 h 568475"/>
              <a:gd name="connsiteX23" fmla="*/ 438710 w 608697"/>
              <a:gd name="connsiteY23" fmla="*/ 29920 h 568475"/>
              <a:gd name="connsiteX24" fmla="*/ 438710 w 608697"/>
              <a:gd name="connsiteY24" fmla="*/ 162804 h 568475"/>
              <a:gd name="connsiteX25" fmla="*/ 450421 w 608697"/>
              <a:gd name="connsiteY25" fmla="*/ 193343 h 568475"/>
              <a:gd name="connsiteX26" fmla="*/ 473469 w 608697"/>
              <a:gd name="connsiteY26" fmla="*/ 218817 h 568475"/>
              <a:gd name="connsiteX27" fmla="*/ 500097 w 608697"/>
              <a:gd name="connsiteY27" fmla="*/ 230661 h 568475"/>
              <a:gd name="connsiteX28" fmla="*/ 526799 w 608697"/>
              <a:gd name="connsiteY28" fmla="*/ 218817 h 568475"/>
              <a:gd name="connsiteX29" fmla="*/ 549772 w 608697"/>
              <a:gd name="connsiteY29" fmla="*/ 193343 h 568475"/>
              <a:gd name="connsiteX30" fmla="*/ 561557 w 608697"/>
              <a:gd name="connsiteY30" fmla="*/ 162804 h 568475"/>
              <a:gd name="connsiteX31" fmla="*/ 561557 w 608697"/>
              <a:gd name="connsiteY31" fmla="*/ 29920 h 568475"/>
              <a:gd name="connsiteX32" fmla="*/ 589080 w 608697"/>
              <a:gd name="connsiteY32" fmla="*/ 29920 h 568475"/>
              <a:gd name="connsiteX33" fmla="*/ 608697 w 608697"/>
              <a:gd name="connsiteY33" fmla="*/ 49435 h 568475"/>
              <a:gd name="connsiteX34" fmla="*/ 608697 w 608697"/>
              <a:gd name="connsiteY34" fmla="*/ 440489 h 568475"/>
              <a:gd name="connsiteX35" fmla="*/ 589080 w 608697"/>
              <a:gd name="connsiteY35" fmla="*/ 460004 h 568475"/>
              <a:gd name="connsiteX36" fmla="*/ 420884 w 608697"/>
              <a:gd name="connsiteY36" fmla="*/ 460004 h 568475"/>
              <a:gd name="connsiteX37" fmla="*/ 320861 w 608697"/>
              <a:gd name="connsiteY37" fmla="*/ 497769 h 568475"/>
              <a:gd name="connsiteX38" fmla="*/ 320861 w 608697"/>
              <a:gd name="connsiteY38" fmla="*/ 67610 h 568475"/>
              <a:gd name="connsiteX39" fmla="*/ 420884 w 608697"/>
              <a:gd name="connsiteY39" fmla="*/ 29920 h 568475"/>
              <a:gd name="connsiteX40" fmla="*/ 19622 w 608697"/>
              <a:gd name="connsiteY40" fmla="*/ 29920 h 568475"/>
              <a:gd name="connsiteX41" fmla="*/ 187860 w 608697"/>
              <a:gd name="connsiteY41" fmla="*/ 29920 h 568475"/>
              <a:gd name="connsiteX42" fmla="*/ 287907 w 608697"/>
              <a:gd name="connsiteY42" fmla="*/ 67610 h 568475"/>
              <a:gd name="connsiteX43" fmla="*/ 287907 w 608697"/>
              <a:gd name="connsiteY43" fmla="*/ 497769 h 568475"/>
              <a:gd name="connsiteX44" fmla="*/ 187860 w 608697"/>
              <a:gd name="connsiteY44" fmla="*/ 460004 h 568475"/>
              <a:gd name="connsiteX45" fmla="*/ 19622 w 608697"/>
              <a:gd name="connsiteY45" fmla="*/ 460004 h 568475"/>
              <a:gd name="connsiteX46" fmla="*/ 0 w 608697"/>
              <a:gd name="connsiteY46" fmla="*/ 440489 h 568475"/>
              <a:gd name="connsiteX47" fmla="*/ 0 w 608697"/>
              <a:gd name="connsiteY47" fmla="*/ 49435 h 568475"/>
              <a:gd name="connsiteX48" fmla="*/ 19622 w 608697"/>
              <a:gd name="connsiteY48" fmla="*/ 29920 h 568475"/>
              <a:gd name="connsiteX49" fmla="*/ 484356 w 608697"/>
              <a:gd name="connsiteY49" fmla="*/ 0 h 568475"/>
              <a:gd name="connsiteX50" fmla="*/ 515833 w 608697"/>
              <a:gd name="connsiteY50" fmla="*/ 0 h 568475"/>
              <a:gd name="connsiteX51" fmla="*/ 535450 w 608697"/>
              <a:gd name="connsiteY51" fmla="*/ 19586 h 568475"/>
              <a:gd name="connsiteX52" fmla="*/ 535450 w 608697"/>
              <a:gd name="connsiteY52" fmla="*/ 29937 h 568475"/>
              <a:gd name="connsiteX53" fmla="*/ 535450 w 608697"/>
              <a:gd name="connsiteY53" fmla="*/ 162791 h 568475"/>
              <a:gd name="connsiteX54" fmla="*/ 530378 w 608697"/>
              <a:gd name="connsiteY54" fmla="*/ 175898 h 568475"/>
              <a:gd name="connsiteX55" fmla="*/ 507404 w 608697"/>
              <a:gd name="connsiteY55" fmla="*/ 201367 h 568475"/>
              <a:gd name="connsiteX56" fmla="*/ 500095 w 608697"/>
              <a:gd name="connsiteY56" fmla="*/ 204569 h 568475"/>
              <a:gd name="connsiteX57" fmla="*/ 492860 w 608697"/>
              <a:gd name="connsiteY57" fmla="*/ 201367 h 568475"/>
              <a:gd name="connsiteX58" fmla="*/ 469811 w 608697"/>
              <a:gd name="connsiteY58" fmla="*/ 175898 h 568475"/>
              <a:gd name="connsiteX59" fmla="*/ 464814 w 608697"/>
              <a:gd name="connsiteY59" fmla="*/ 162791 h 568475"/>
              <a:gd name="connsiteX60" fmla="*/ 464814 w 608697"/>
              <a:gd name="connsiteY60" fmla="*/ 29937 h 568475"/>
              <a:gd name="connsiteX61" fmla="*/ 464814 w 608697"/>
              <a:gd name="connsiteY61" fmla="*/ 19586 h 568475"/>
              <a:gd name="connsiteX62" fmla="*/ 484356 w 608697"/>
              <a:gd name="connsiteY62" fmla="*/ 0 h 56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608697" h="568475">
                <a:moveTo>
                  <a:pt x="420884" y="485137"/>
                </a:moveTo>
                <a:lnTo>
                  <a:pt x="589080" y="485137"/>
                </a:lnTo>
                <a:cubicBezTo>
                  <a:pt x="599896" y="485137"/>
                  <a:pt x="608697" y="493851"/>
                  <a:pt x="608697" y="504650"/>
                </a:cubicBezTo>
                <a:lnTo>
                  <a:pt x="608697" y="511203"/>
                </a:lnTo>
                <a:cubicBezTo>
                  <a:pt x="608697" y="522002"/>
                  <a:pt x="599896" y="530716"/>
                  <a:pt x="589080" y="530716"/>
                </a:cubicBezTo>
                <a:lnTo>
                  <a:pt x="418721" y="530716"/>
                </a:lnTo>
                <a:cubicBezTo>
                  <a:pt x="386051" y="530716"/>
                  <a:pt x="355172" y="543526"/>
                  <a:pt x="330483" y="564900"/>
                </a:cubicBezTo>
                <a:cubicBezTo>
                  <a:pt x="327723" y="567283"/>
                  <a:pt x="324292" y="568475"/>
                  <a:pt x="320861" y="568475"/>
                </a:cubicBezTo>
                <a:lnTo>
                  <a:pt x="320861" y="526992"/>
                </a:lnTo>
                <a:cubicBezTo>
                  <a:pt x="320861" y="521556"/>
                  <a:pt x="323621" y="516491"/>
                  <a:pt x="328096" y="513438"/>
                </a:cubicBezTo>
                <a:cubicBezTo>
                  <a:pt x="355395" y="495042"/>
                  <a:pt x="387617" y="485137"/>
                  <a:pt x="420884" y="485137"/>
                </a:cubicBezTo>
                <a:close/>
                <a:moveTo>
                  <a:pt x="19622" y="485137"/>
                </a:moveTo>
                <a:lnTo>
                  <a:pt x="187860" y="485137"/>
                </a:lnTo>
                <a:cubicBezTo>
                  <a:pt x="221134" y="485137"/>
                  <a:pt x="253364" y="495042"/>
                  <a:pt x="280670" y="513438"/>
                </a:cubicBezTo>
                <a:cubicBezTo>
                  <a:pt x="285147" y="516491"/>
                  <a:pt x="287907" y="521556"/>
                  <a:pt x="287907" y="526992"/>
                </a:cubicBezTo>
                <a:lnTo>
                  <a:pt x="287907" y="568475"/>
                </a:lnTo>
                <a:cubicBezTo>
                  <a:pt x="284400" y="568475"/>
                  <a:pt x="280969" y="567283"/>
                  <a:pt x="278134" y="564826"/>
                </a:cubicBezTo>
                <a:cubicBezTo>
                  <a:pt x="253215" y="542856"/>
                  <a:pt x="221134" y="530716"/>
                  <a:pt x="187860" y="530716"/>
                </a:cubicBezTo>
                <a:lnTo>
                  <a:pt x="19622" y="530716"/>
                </a:lnTo>
                <a:cubicBezTo>
                  <a:pt x="8804" y="530716"/>
                  <a:pt x="0" y="522002"/>
                  <a:pt x="0" y="511203"/>
                </a:cubicBezTo>
                <a:lnTo>
                  <a:pt x="0" y="504650"/>
                </a:lnTo>
                <a:cubicBezTo>
                  <a:pt x="0" y="493851"/>
                  <a:pt x="8804" y="485137"/>
                  <a:pt x="19622" y="485137"/>
                </a:cubicBezTo>
                <a:close/>
                <a:moveTo>
                  <a:pt x="420884" y="29920"/>
                </a:moveTo>
                <a:lnTo>
                  <a:pt x="438710" y="29920"/>
                </a:lnTo>
                <a:lnTo>
                  <a:pt x="438710" y="162804"/>
                </a:lnTo>
                <a:cubicBezTo>
                  <a:pt x="438710" y="174126"/>
                  <a:pt x="442887" y="184926"/>
                  <a:pt x="450421" y="193343"/>
                </a:cubicBezTo>
                <a:lnTo>
                  <a:pt x="473469" y="218817"/>
                </a:lnTo>
                <a:cubicBezTo>
                  <a:pt x="480256" y="226341"/>
                  <a:pt x="489953" y="230661"/>
                  <a:pt x="500097" y="230661"/>
                </a:cubicBezTo>
                <a:cubicBezTo>
                  <a:pt x="510241" y="230661"/>
                  <a:pt x="520012" y="226341"/>
                  <a:pt x="526799" y="218817"/>
                </a:cubicBezTo>
                <a:lnTo>
                  <a:pt x="549772" y="193343"/>
                </a:lnTo>
                <a:cubicBezTo>
                  <a:pt x="557380" y="184926"/>
                  <a:pt x="561557" y="174126"/>
                  <a:pt x="561557" y="162804"/>
                </a:cubicBezTo>
                <a:lnTo>
                  <a:pt x="561557" y="29920"/>
                </a:lnTo>
                <a:lnTo>
                  <a:pt x="589080" y="29920"/>
                </a:lnTo>
                <a:cubicBezTo>
                  <a:pt x="599896" y="29920"/>
                  <a:pt x="608697" y="38635"/>
                  <a:pt x="608697" y="49435"/>
                </a:cubicBezTo>
                <a:lnTo>
                  <a:pt x="608697" y="440489"/>
                </a:lnTo>
                <a:cubicBezTo>
                  <a:pt x="608697" y="451289"/>
                  <a:pt x="599896" y="460004"/>
                  <a:pt x="589080" y="460004"/>
                </a:cubicBezTo>
                <a:lnTo>
                  <a:pt x="420884" y="460004"/>
                </a:lnTo>
                <a:cubicBezTo>
                  <a:pt x="384037" y="460004"/>
                  <a:pt x="348533" y="473412"/>
                  <a:pt x="320861" y="497769"/>
                </a:cubicBezTo>
                <a:lnTo>
                  <a:pt x="320861" y="67610"/>
                </a:lnTo>
                <a:cubicBezTo>
                  <a:pt x="348533" y="43327"/>
                  <a:pt x="384037" y="29920"/>
                  <a:pt x="420884" y="29920"/>
                </a:cubicBezTo>
                <a:close/>
                <a:moveTo>
                  <a:pt x="19622" y="29920"/>
                </a:moveTo>
                <a:lnTo>
                  <a:pt x="187860" y="29920"/>
                </a:lnTo>
                <a:cubicBezTo>
                  <a:pt x="224715" y="29920"/>
                  <a:pt x="260228" y="43327"/>
                  <a:pt x="287907" y="67610"/>
                </a:cubicBezTo>
                <a:lnTo>
                  <a:pt x="287907" y="497769"/>
                </a:lnTo>
                <a:cubicBezTo>
                  <a:pt x="260228" y="473412"/>
                  <a:pt x="224715" y="460004"/>
                  <a:pt x="187860" y="460004"/>
                </a:cubicBezTo>
                <a:lnTo>
                  <a:pt x="19622" y="460004"/>
                </a:lnTo>
                <a:cubicBezTo>
                  <a:pt x="8804" y="460004"/>
                  <a:pt x="0" y="451289"/>
                  <a:pt x="0" y="440489"/>
                </a:cubicBezTo>
                <a:lnTo>
                  <a:pt x="0" y="49435"/>
                </a:lnTo>
                <a:cubicBezTo>
                  <a:pt x="0" y="38635"/>
                  <a:pt x="8804" y="29920"/>
                  <a:pt x="19622" y="29920"/>
                </a:cubicBezTo>
                <a:close/>
                <a:moveTo>
                  <a:pt x="484356" y="0"/>
                </a:moveTo>
                <a:lnTo>
                  <a:pt x="515833" y="0"/>
                </a:lnTo>
                <a:cubicBezTo>
                  <a:pt x="526648" y="0"/>
                  <a:pt x="535450" y="8787"/>
                  <a:pt x="535450" y="19586"/>
                </a:cubicBezTo>
                <a:lnTo>
                  <a:pt x="535450" y="29937"/>
                </a:lnTo>
                <a:lnTo>
                  <a:pt x="535450" y="162791"/>
                </a:lnTo>
                <a:cubicBezTo>
                  <a:pt x="535450" y="167632"/>
                  <a:pt x="533660" y="172249"/>
                  <a:pt x="530378" y="175898"/>
                </a:cubicBezTo>
                <a:lnTo>
                  <a:pt x="507404" y="201367"/>
                </a:lnTo>
                <a:cubicBezTo>
                  <a:pt x="505465" y="203526"/>
                  <a:pt x="502780" y="204569"/>
                  <a:pt x="500095" y="204569"/>
                </a:cubicBezTo>
                <a:cubicBezTo>
                  <a:pt x="497409" y="204569"/>
                  <a:pt x="494799" y="203526"/>
                  <a:pt x="492860" y="201367"/>
                </a:cubicBezTo>
                <a:lnTo>
                  <a:pt x="469811" y="175898"/>
                </a:lnTo>
                <a:cubicBezTo>
                  <a:pt x="466604" y="172249"/>
                  <a:pt x="464814" y="167632"/>
                  <a:pt x="464814" y="162791"/>
                </a:cubicBezTo>
                <a:lnTo>
                  <a:pt x="464814" y="29937"/>
                </a:lnTo>
                <a:lnTo>
                  <a:pt x="464814" y="19586"/>
                </a:lnTo>
                <a:cubicBezTo>
                  <a:pt x="464814" y="8787"/>
                  <a:pt x="473541" y="0"/>
                  <a:pt x="48435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</p:sp>
      <p:sp>
        <p:nvSpPr>
          <p:cNvPr id="24" name="mortarboard_229345">
            <a:extLst>
              <a:ext uri="{FF2B5EF4-FFF2-40B4-BE49-F238E27FC236}">
                <a16:creationId xmlns:a16="http://schemas.microsoft.com/office/drawing/2014/main" id="{508762F3-4009-4AD0-A322-48C7EF3B0386}"/>
              </a:ext>
            </a:extLst>
          </p:cNvPr>
          <p:cNvSpPr>
            <a:spLocks noChangeAspect="1"/>
          </p:cNvSpPr>
          <p:nvPr/>
        </p:nvSpPr>
        <p:spPr bwMode="auto">
          <a:xfrm>
            <a:off x="5263510" y="5114921"/>
            <a:ext cx="467444" cy="365204"/>
          </a:xfrm>
          <a:custGeom>
            <a:avLst/>
            <a:gdLst>
              <a:gd name="connsiteX0" fmla="*/ 110880 w 607596"/>
              <a:gd name="connsiteY0" fmla="*/ 307122 h 474702"/>
              <a:gd name="connsiteX1" fmla="*/ 117999 w 607596"/>
              <a:gd name="connsiteY1" fmla="*/ 307388 h 474702"/>
              <a:gd name="connsiteX2" fmla="*/ 270804 w 607596"/>
              <a:gd name="connsiteY2" fmla="*/ 405224 h 474702"/>
              <a:gd name="connsiteX3" fmla="*/ 316102 w 607596"/>
              <a:gd name="connsiteY3" fmla="*/ 405224 h 474702"/>
              <a:gd name="connsiteX4" fmla="*/ 468907 w 607596"/>
              <a:gd name="connsiteY4" fmla="*/ 307388 h 474702"/>
              <a:gd name="connsiteX5" fmla="*/ 479675 w 607596"/>
              <a:gd name="connsiteY5" fmla="*/ 313253 h 474702"/>
              <a:gd name="connsiteX6" fmla="*/ 479675 w 607596"/>
              <a:gd name="connsiteY6" fmla="*/ 404691 h 474702"/>
              <a:gd name="connsiteX7" fmla="*/ 107231 w 607596"/>
              <a:gd name="connsiteY7" fmla="*/ 404691 h 474702"/>
              <a:gd name="connsiteX8" fmla="*/ 107231 w 607596"/>
              <a:gd name="connsiteY8" fmla="*/ 313253 h 474702"/>
              <a:gd name="connsiteX9" fmla="*/ 110880 w 607596"/>
              <a:gd name="connsiteY9" fmla="*/ 307122 h 474702"/>
              <a:gd name="connsiteX10" fmla="*/ 282138 w 607596"/>
              <a:gd name="connsiteY10" fmla="*/ 3333 h 474702"/>
              <a:gd name="connsiteX11" fmla="*/ 304744 w 607596"/>
              <a:gd name="connsiteY11" fmla="*/ 3333 h 474702"/>
              <a:gd name="connsiteX12" fmla="*/ 577358 w 607596"/>
              <a:gd name="connsiteY12" fmla="*/ 177884 h 474702"/>
              <a:gd name="connsiteX13" fmla="*/ 586971 w 607596"/>
              <a:gd name="connsiteY13" fmla="*/ 195482 h 474702"/>
              <a:gd name="connsiteX14" fmla="*/ 586971 w 607596"/>
              <a:gd name="connsiteY14" fmla="*/ 356080 h 474702"/>
              <a:gd name="connsiteX15" fmla="*/ 604593 w 607596"/>
              <a:gd name="connsiteY15" fmla="*/ 383720 h 474702"/>
              <a:gd name="connsiteX16" fmla="*/ 604593 w 607596"/>
              <a:gd name="connsiteY16" fmla="*/ 404339 h 474702"/>
              <a:gd name="connsiteX17" fmla="*/ 582253 w 607596"/>
              <a:gd name="connsiteY17" fmla="*/ 439445 h 474702"/>
              <a:gd name="connsiteX18" fmla="*/ 549768 w 607596"/>
              <a:gd name="connsiteY18" fmla="*/ 439445 h 474702"/>
              <a:gd name="connsiteX19" fmla="*/ 527428 w 607596"/>
              <a:gd name="connsiteY19" fmla="*/ 404339 h 474702"/>
              <a:gd name="connsiteX20" fmla="*/ 527428 w 607596"/>
              <a:gd name="connsiteY20" fmla="*/ 383720 h 474702"/>
              <a:gd name="connsiteX21" fmla="*/ 545050 w 607596"/>
              <a:gd name="connsiteY21" fmla="*/ 356080 h 474702"/>
              <a:gd name="connsiteX22" fmla="*/ 545050 w 607596"/>
              <a:gd name="connsiteY22" fmla="*/ 233698 h 474702"/>
              <a:gd name="connsiteX23" fmla="*/ 304744 w 607596"/>
              <a:gd name="connsiteY23" fmla="*/ 387630 h 474702"/>
              <a:gd name="connsiteX24" fmla="*/ 282138 w 607596"/>
              <a:gd name="connsiteY24" fmla="*/ 387630 h 474702"/>
              <a:gd name="connsiteX25" fmla="*/ 9612 w 607596"/>
              <a:gd name="connsiteY25" fmla="*/ 213079 h 474702"/>
              <a:gd name="connsiteX26" fmla="*/ 9612 w 607596"/>
              <a:gd name="connsiteY26" fmla="*/ 177884 h 47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7596" h="474702">
                <a:moveTo>
                  <a:pt x="110880" y="307122"/>
                </a:moveTo>
                <a:cubicBezTo>
                  <a:pt x="112993" y="305966"/>
                  <a:pt x="115686" y="305877"/>
                  <a:pt x="117999" y="307388"/>
                </a:cubicBezTo>
                <a:lnTo>
                  <a:pt x="270804" y="405224"/>
                </a:lnTo>
                <a:cubicBezTo>
                  <a:pt x="284598" y="414022"/>
                  <a:pt x="302308" y="414022"/>
                  <a:pt x="316102" y="405224"/>
                </a:cubicBezTo>
                <a:lnTo>
                  <a:pt x="468907" y="307388"/>
                </a:lnTo>
                <a:cubicBezTo>
                  <a:pt x="473534" y="304367"/>
                  <a:pt x="479675" y="307744"/>
                  <a:pt x="479675" y="313253"/>
                </a:cubicBezTo>
                <a:lnTo>
                  <a:pt x="479675" y="404691"/>
                </a:lnTo>
                <a:cubicBezTo>
                  <a:pt x="479675" y="498351"/>
                  <a:pt x="107231" y="497729"/>
                  <a:pt x="107231" y="404691"/>
                </a:cubicBezTo>
                <a:lnTo>
                  <a:pt x="107231" y="313253"/>
                </a:lnTo>
                <a:cubicBezTo>
                  <a:pt x="107231" y="310499"/>
                  <a:pt x="108766" y="308277"/>
                  <a:pt x="110880" y="307122"/>
                </a:cubicBezTo>
                <a:close/>
                <a:moveTo>
                  <a:pt x="282138" y="3333"/>
                </a:moveTo>
                <a:cubicBezTo>
                  <a:pt x="289080" y="-1111"/>
                  <a:pt x="297891" y="-1111"/>
                  <a:pt x="304744" y="3333"/>
                </a:cubicBezTo>
                <a:lnTo>
                  <a:pt x="577358" y="177884"/>
                </a:lnTo>
                <a:cubicBezTo>
                  <a:pt x="583232" y="181617"/>
                  <a:pt x="586971" y="188194"/>
                  <a:pt x="586971" y="195482"/>
                </a:cubicBezTo>
                <a:lnTo>
                  <a:pt x="586971" y="356080"/>
                </a:lnTo>
                <a:lnTo>
                  <a:pt x="604593" y="383720"/>
                </a:lnTo>
                <a:cubicBezTo>
                  <a:pt x="608598" y="390030"/>
                  <a:pt x="608598" y="398029"/>
                  <a:pt x="604593" y="404339"/>
                </a:cubicBezTo>
                <a:lnTo>
                  <a:pt x="582253" y="439445"/>
                </a:lnTo>
                <a:cubicBezTo>
                  <a:pt x="574688" y="451265"/>
                  <a:pt x="557333" y="451354"/>
                  <a:pt x="549768" y="439445"/>
                </a:cubicBezTo>
                <a:lnTo>
                  <a:pt x="527428" y="404339"/>
                </a:lnTo>
                <a:cubicBezTo>
                  <a:pt x="523423" y="398029"/>
                  <a:pt x="523423" y="390030"/>
                  <a:pt x="527428" y="383720"/>
                </a:cubicBezTo>
                <a:lnTo>
                  <a:pt x="545050" y="356080"/>
                </a:lnTo>
                <a:lnTo>
                  <a:pt x="545050" y="233698"/>
                </a:lnTo>
                <a:lnTo>
                  <a:pt x="304744" y="387630"/>
                </a:lnTo>
                <a:cubicBezTo>
                  <a:pt x="297891" y="391985"/>
                  <a:pt x="289080" y="391985"/>
                  <a:pt x="282138" y="387630"/>
                </a:cubicBezTo>
                <a:lnTo>
                  <a:pt x="9612" y="213079"/>
                </a:lnTo>
                <a:cubicBezTo>
                  <a:pt x="-3204" y="204902"/>
                  <a:pt x="-3204" y="186061"/>
                  <a:pt x="9612" y="17788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</p:sp>
      <p:sp>
        <p:nvSpPr>
          <p:cNvPr id="25" name="clipboard-with-pencil_65251">
            <a:extLst>
              <a:ext uri="{FF2B5EF4-FFF2-40B4-BE49-F238E27FC236}">
                <a16:creationId xmlns:a16="http://schemas.microsoft.com/office/drawing/2014/main" id="{3803845D-9D9B-4735-95EA-667B909CC796}"/>
              </a:ext>
            </a:extLst>
          </p:cNvPr>
          <p:cNvSpPr>
            <a:spLocks noChangeAspect="1"/>
          </p:cNvSpPr>
          <p:nvPr/>
        </p:nvSpPr>
        <p:spPr bwMode="auto">
          <a:xfrm>
            <a:off x="3707481" y="1296505"/>
            <a:ext cx="410983" cy="435256"/>
          </a:xfrm>
          <a:custGeom>
            <a:avLst/>
            <a:gdLst>
              <a:gd name="connsiteX0" fmla="*/ 254280 w 558241"/>
              <a:gd name="connsiteY0" fmla="*/ 446433 h 591209"/>
              <a:gd name="connsiteX1" fmla="*/ 306913 w 558241"/>
              <a:gd name="connsiteY1" fmla="*/ 483053 h 591209"/>
              <a:gd name="connsiteX2" fmla="*/ 293010 w 558241"/>
              <a:gd name="connsiteY2" fmla="*/ 502848 h 591209"/>
              <a:gd name="connsiteX3" fmla="*/ 289038 w 558241"/>
              <a:gd name="connsiteY3" fmla="*/ 505818 h 591209"/>
              <a:gd name="connsiteX4" fmla="*/ 252293 w 558241"/>
              <a:gd name="connsiteY4" fmla="*/ 515715 h 591209"/>
              <a:gd name="connsiteX5" fmla="*/ 250307 w 558241"/>
              <a:gd name="connsiteY5" fmla="*/ 515715 h 591209"/>
              <a:gd name="connsiteX6" fmla="*/ 246335 w 558241"/>
              <a:gd name="connsiteY6" fmla="*/ 514725 h 591209"/>
              <a:gd name="connsiteX7" fmla="*/ 242363 w 558241"/>
              <a:gd name="connsiteY7" fmla="*/ 508787 h 591209"/>
              <a:gd name="connsiteX8" fmla="*/ 239383 w 558241"/>
              <a:gd name="connsiteY8" fmla="*/ 471177 h 591209"/>
              <a:gd name="connsiteX9" fmla="*/ 240376 w 558241"/>
              <a:gd name="connsiteY9" fmla="*/ 466228 h 591209"/>
              <a:gd name="connsiteX10" fmla="*/ 89427 w 558241"/>
              <a:gd name="connsiteY10" fmla="*/ 231144 h 591209"/>
              <a:gd name="connsiteX11" fmla="*/ 69554 w 558241"/>
              <a:gd name="connsiteY11" fmla="*/ 250982 h 591209"/>
              <a:gd name="connsiteX12" fmla="*/ 89427 w 558241"/>
              <a:gd name="connsiteY12" fmla="*/ 269828 h 591209"/>
              <a:gd name="connsiteX13" fmla="*/ 307034 w 558241"/>
              <a:gd name="connsiteY13" fmla="*/ 269828 h 591209"/>
              <a:gd name="connsiteX14" fmla="*/ 325913 w 558241"/>
              <a:gd name="connsiteY14" fmla="*/ 250982 h 591209"/>
              <a:gd name="connsiteX15" fmla="*/ 307034 w 558241"/>
              <a:gd name="connsiteY15" fmla="*/ 231144 h 591209"/>
              <a:gd name="connsiteX16" fmla="*/ 513553 w 558241"/>
              <a:gd name="connsiteY16" fmla="*/ 86324 h 591209"/>
              <a:gd name="connsiteX17" fmla="*/ 520505 w 558241"/>
              <a:gd name="connsiteY17" fmla="*/ 88307 h 591209"/>
              <a:gd name="connsiteX18" fmla="*/ 552283 w 558241"/>
              <a:gd name="connsiteY18" fmla="*/ 111116 h 591209"/>
              <a:gd name="connsiteX19" fmla="*/ 558241 w 558241"/>
              <a:gd name="connsiteY19" fmla="*/ 119049 h 591209"/>
              <a:gd name="connsiteX20" fmla="*/ 556255 w 558241"/>
              <a:gd name="connsiteY20" fmla="*/ 127975 h 591209"/>
              <a:gd name="connsiteX21" fmla="*/ 327851 w 558241"/>
              <a:gd name="connsiteY21" fmla="*/ 454237 h 591209"/>
              <a:gd name="connsiteX22" fmla="*/ 275218 w 558241"/>
              <a:gd name="connsiteY22" fmla="*/ 417545 h 591209"/>
              <a:gd name="connsiteX23" fmla="*/ 503623 w 558241"/>
              <a:gd name="connsiteY23" fmla="*/ 91282 h 591209"/>
              <a:gd name="connsiteX24" fmla="*/ 513553 w 558241"/>
              <a:gd name="connsiteY24" fmla="*/ 86324 h 591209"/>
              <a:gd name="connsiteX25" fmla="*/ 26828 w 558241"/>
              <a:gd name="connsiteY25" fmla="*/ 86324 h 591209"/>
              <a:gd name="connsiteX26" fmla="*/ 91414 w 558241"/>
              <a:gd name="connsiteY26" fmla="*/ 86324 h 591209"/>
              <a:gd name="connsiteX27" fmla="*/ 91414 w 558241"/>
              <a:gd name="connsiteY27" fmla="*/ 136912 h 591209"/>
              <a:gd name="connsiteX28" fmla="*/ 134141 w 558241"/>
              <a:gd name="connsiteY28" fmla="*/ 179564 h 591209"/>
              <a:gd name="connsiteX29" fmla="*/ 262320 w 558241"/>
              <a:gd name="connsiteY29" fmla="*/ 179564 h 591209"/>
              <a:gd name="connsiteX30" fmla="*/ 306040 w 558241"/>
              <a:gd name="connsiteY30" fmla="*/ 136912 h 591209"/>
              <a:gd name="connsiteX31" fmla="*/ 306040 w 558241"/>
              <a:gd name="connsiteY31" fmla="*/ 86324 h 591209"/>
              <a:gd name="connsiteX32" fmla="*/ 369633 w 558241"/>
              <a:gd name="connsiteY32" fmla="*/ 86324 h 591209"/>
              <a:gd name="connsiteX33" fmla="*/ 395467 w 558241"/>
              <a:gd name="connsiteY33" fmla="*/ 112114 h 591209"/>
              <a:gd name="connsiteX34" fmla="*/ 395467 w 558241"/>
              <a:gd name="connsiteY34" fmla="*/ 201386 h 591209"/>
              <a:gd name="connsiteX35" fmla="*/ 312002 w 558241"/>
              <a:gd name="connsiteY35" fmla="*/ 320416 h 591209"/>
              <a:gd name="connsiteX36" fmla="*/ 89427 w 558241"/>
              <a:gd name="connsiteY36" fmla="*/ 321408 h 591209"/>
              <a:gd name="connsiteX37" fmla="*/ 69554 w 558241"/>
              <a:gd name="connsiteY37" fmla="*/ 340254 h 591209"/>
              <a:gd name="connsiteX38" fmla="*/ 89427 w 558241"/>
              <a:gd name="connsiteY38" fmla="*/ 360093 h 591209"/>
              <a:gd name="connsiteX39" fmla="*/ 284180 w 558241"/>
              <a:gd name="connsiteY39" fmla="*/ 360093 h 591209"/>
              <a:gd name="connsiteX40" fmla="*/ 248409 w 558241"/>
              <a:gd name="connsiteY40" fmla="*/ 410680 h 591209"/>
              <a:gd name="connsiteX41" fmla="*/ 89427 w 558241"/>
              <a:gd name="connsiteY41" fmla="*/ 410680 h 591209"/>
              <a:gd name="connsiteX42" fmla="*/ 69554 w 558241"/>
              <a:gd name="connsiteY42" fmla="*/ 430519 h 591209"/>
              <a:gd name="connsiteX43" fmla="*/ 89427 w 558241"/>
              <a:gd name="connsiteY43" fmla="*/ 449365 h 591209"/>
              <a:gd name="connsiteX44" fmla="*/ 221581 w 558241"/>
              <a:gd name="connsiteY44" fmla="*/ 449365 h 591209"/>
              <a:gd name="connsiteX45" fmla="*/ 219593 w 558241"/>
              <a:gd name="connsiteY45" fmla="*/ 451349 h 591209"/>
              <a:gd name="connsiteX46" fmla="*/ 213631 w 558241"/>
              <a:gd name="connsiteY46" fmla="*/ 473171 h 591209"/>
              <a:gd name="connsiteX47" fmla="*/ 217606 w 558241"/>
              <a:gd name="connsiteY47" fmla="*/ 511856 h 591209"/>
              <a:gd name="connsiteX48" fmla="*/ 231517 w 558241"/>
              <a:gd name="connsiteY48" fmla="*/ 535662 h 591209"/>
              <a:gd name="connsiteX49" fmla="*/ 250396 w 558241"/>
              <a:gd name="connsiteY49" fmla="*/ 541613 h 591209"/>
              <a:gd name="connsiteX50" fmla="*/ 259339 w 558241"/>
              <a:gd name="connsiteY50" fmla="*/ 540621 h 591209"/>
              <a:gd name="connsiteX51" fmla="*/ 296104 w 558241"/>
              <a:gd name="connsiteY51" fmla="*/ 530702 h 591209"/>
              <a:gd name="connsiteX52" fmla="*/ 314983 w 558241"/>
              <a:gd name="connsiteY52" fmla="*/ 517807 h 591209"/>
              <a:gd name="connsiteX53" fmla="*/ 395467 w 558241"/>
              <a:gd name="connsiteY53" fmla="*/ 402745 h 591209"/>
              <a:gd name="connsiteX54" fmla="*/ 395467 w 558241"/>
              <a:gd name="connsiteY54" fmla="*/ 564427 h 591209"/>
              <a:gd name="connsiteX55" fmla="*/ 369633 w 558241"/>
              <a:gd name="connsiteY55" fmla="*/ 591209 h 591209"/>
              <a:gd name="connsiteX56" fmla="*/ 26828 w 558241"/>
              <a:gd name="connsiteY56" fmla="*/ 591209 h 591209"/>
              <a:gd name="connsiteX57" fmla="*/ 0 w 558241"/>
              <a:gd name="connsiteY57" fmla="*/ 564427 h 591209"/>
              <a:gd name="connsiteX58" fmla="*/ 0 w 558241"/>
              <a:gd name="connsiteY58" fmla="*/ 112114 h 591209"/>
              <a:gd name="connsiteX59" fmla="*/ 26828 w 558241"/>
              <a:gd name="connsiteY59" fmla="*/ 86324 h 591209"/>
              <a:gd name="connsiteX60" fmla="*/ 197715 w 558241"/>
              <a:gd name="connsiteY60" fmla="*/ 24790 h 591209"/>
              <a:gd name="connsiteX61" fmla="*/ 177849 w 558241"/>
              <a:gd name="connsiteY61" fmla="*/ 44621 h 591209"/>
              <a:gd name="connsiteX62" fmla="*/ 218573 w 558241"/>
              <a:gd name="connsiteY62" fmla="*/ 44621 h 591209"/>
              <a:gd name="connsiteX63" fmla="*/ 197715 w 558241"/>
              <a:gd name="connsiteY63" fmla="*/ 24790 h 591209"/>
              <a:gd name="connsiteX64" fmla="*/ 197715 w 558241"/>
              <a:gd name="connsiteY64" fmla="*/ 0 h 591209"/>
              <a:gd name="connsiteX65" fmla="*/ 243405 w 558241"/>
              <a:gd name="connsiteY65" fmla="*/ 44621 h 591209"/>
              <a:gd name="connsiteX66" fmla="*/ 262277 w 558241"/>
              <a:gd name="connsiteY66" fmla="*/ 44621 h 591209"/>
              <a:gd name="connsiteX67" fmla="*/ 280156 w 558241"/>
              <a:gd name="connsiteY67" fmla="*/ 62470 h 591209"/>
              <a:gd name="connsiteX68" fmla="*/ 280156 w 558241"/>
              <a:gd name="connsiteY68" fmla="*/ 135847 h 591209"/>
              <a:gd name="connsiteX69" fmla="*/ 262277 w 558241"/>
              <a:gd name="connsiteY69" fmla="*/ 153695 h 591209"/>
              <a:gd name="connsiteX70" fmla="*/ 134146 w 558241"/>
              <a:gd name="connsiteY70" fmla="*/ 153695 h 591209"/>
              <a:gd name="connsiteX71" fmla="*/ 116267 w 558241"/>
              <a:gd name="connsiteY71" fmla="*/ 135847 h 591209"/>
              <a:gd name="connsiteX72" fmla="*/ 116267 w 558241"/>
              <a:gd name="connsiteY72" fmla="*/ 62470 h 591209"/>
              <a:gd name="connsiteX73" fmla="*/ 134146 w 558241"/>
              <a:gd name="connsiteY73" fmla="*/ 44621 h 591209"/>
              <a:gd name="connsiteX74" fmla="*/ 153018 w 558241"/>
              <a:gd name="connsiteY74" fmla="*/ 44621 h 591209"/>
              <a:gd name="connsiteX75" fmla="*/ 197715 w 558241"/>
              <a:gd name="connsiteY75" fmla="*/ 0 h 59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558241" h="591209">
                <a:moveTo>
                  <a:pt x="254280" y="446433"/>
                </a:moveTo>
                <a:lnTo>
                  <a:pt x="306913" y="483053"/>
                </a:lnTo>
                <a:lnTo>
                  <a:pt x="293010" y="502848"/>
                </a:lnTo>
                <a:cubicBezTo>
                  <a:pt x="292017" y="503838"/>
                  <a:pt x="291024" y="504828"/>
                  <a:pt x="289038" y="505818"/>
                </a:cubicBezTo>
                <a:lnTo>
                  <a:pt x="252293" y="515715"/>
                </a:lnTo>
                <a:cubicBezTo>
                  <a:pt x="251300" y="515715"/>
                  <a:pt x="250307" y="515715"/>
                  <a:pt x="250307" y="515715"/>
                </a:cubicBezTo>
                <a:cubicBezTo>
                  <a:pt x="248321" y="515715"/>
                  <a:pt x="247328" y="515715"/>
                  <a:pt x="246335" y="514725"/>
                </a:cubicBezTo>
                <a:cubicBezTo>
                  <a:pt x="244349" y="512746"/>
                  <a:pt x="243356" y="511756"/>
                  <a:pt x="242363" y="508787"/>
                </a:cubicBezTo>
                <a:lnTo>
                  <a:pt x="239383" y="471177"/>
                </a:lnTo>
                <a:cubicBezTo>
                  <a:pt x="239383" y="469197"/>
                  <a:pt x="239383" y="467218"/>
                  <a:pt x="240376" y="466228"/>
                </a:cubicBezTo>
                <a:close/>
                <a:moveTo>
                  <a:pt x="89427" y="231144"/>
                </a:moveTo>
                <a:cubicBezTo>
                  <a:pt x="78497" y="231144"/>
                  <a:pt x="69554" y="240071"/>
                  <a:pt x="69554" y="250982"/>
                </a:cubicBezTo>
                <a:cubicBezTo>
                  <a:pt x="69554" y="261893"/>
                  <a:pt x="78497" y="269828"/>
                  <a:pt x="89427" y="269828"/>
                </a:cubicBezTo>
                <a:lnTo>
                  <a:pt x="307034" y="269828"/>
                </a:lnTo>
                <a:cubicBezTo>
                  <a:pt x="316970" y="269828"/>
                  <a:pt x="325913" y="261893"/>
                  <a:pt x="325913" y="250982"/>
                </a:cubicBezTo>
                <a:cubicBezTo>
                  <a:pt x="325913" y="240071"/>
                  <a:pt x="316970" y="231144"/>
                  <a:pt x="307034" y="231144"/>
                </a:cubicBezTo>
                <a:close/>
                <a:moveTo>
                  <a:pt x="513553" y="86324"/>
                </a:moveTo>
                <a:cubicBezTo>
                  <a:pt x="515540" y="86324"/>
                  <a:pt x="518519" y="86324"/>
                  <a:pt x="520505" y="88307"/>
                </a:cubicBezTo>
                <a:lnTo>
                  <a:pt x="552283" y="111116"/>
                </a:lnTo>
                <a:cubicBezTo>
                  <a:pt x="555262" y="113099"/>
                  <a:pt x="557248" y="115083"/>
                  <a:pt x="558241" y="119049"/>
                </a:cubicBezTo>
                <a:cubicBezTo>
                  <a:pt x="558241" y="122024"/>
                  <a:pt x="557248" y="124999"/>
                  <a:pt x="556255" y="127975"/>
                </a:cubicBezTo>
                <a:lnTo>
                  <a:pt x="327851" y="454237"/>
                </a:lnTo>
                <a:lnTo>
                  <a:pt x="275218" y="417545"/>
                </a:lnTo>
                <a:lnTo>
                  <a:pt x="503623" y="91282"/>
                </a:lnTo>
                <a:cubicBezTo>
                  <a:pt x="505609" y="88307"/>
                  <a:pt x="509581" y="86324"/>
                  <a:pt x="513553" y="86324"/>
                </a:cubicBezTo>
                <a:close/>
                <a:moveTo>
                  <a:pt x="26828" y="86324"/>
                </a:moveTo>
                <a:lnTo>
                  <a:pt x="91414" y="86324"/>
                </a:lnTo>
                <a:lnTo>
                  <a:pt x="91414" y="136912"/>
                </a:lnTo>
                <a:cubicBezTo>
                  <a:pt x="91414" y="160718"/>
                  <a:pt x="110293" y="179564"/>
                  <a:pt x="134141" y="179564"/>
                </a:cubicBezTo>
                <a:lnTo>
                  <a:pt x="262320" y="179564"/>
                </a:lnTo>
                <a:cubicBezTo>
                  <a:pt x="286167" y="179564"/>
                  <a:pt x="306040" y="160718"/>
                  <a:pt x="306040" y="136912"/>
                </a:cubicBezTo>
                <a:lnTo>
                  <a:pt x="306040" y="86324"/>
                </a:lnTo>
                <a:lnTo>
                  <a:pt x="369633" y="86324"/>
                </a:lnTo>
                <a:cubicBezTo>
                  <a:pt x="384537" y="86324"/>
                  <a:pt x="395467" y="98227"/>
                  <a:pt x="395467" y="112114"/>
                </a:cubicBezTo>
                <a:lnTo>
                  <a:pt x="395467" y="201386"/>
                </a:lnTo>
                <a:lnTo>
                  <a:pt x="312002" y="320416"/>
                </a:lnTo>
                <a:lnTo>
                  <a:pt x="89427" y="321408"/>
                </a:lnTo>
                <a:cubicBezTo>
                  <a:pt x="78497" y="321408"/>
                  <a:pt x="69554" y="329343"/>
                  <a:pt x="69554" y="340254"/>
                </a:cubicBezTo>
                <a:cubicBezTo>
                  <a:pt x="69554" y="351165"/>
                  <a:pt x="78497" y="360093"/>
                  <a:pt x="89427" y="360093"/>
                </a:cubicBezTo>
                <a:lnTo>
                  <a:pt x="284180" y="360093"/>
                </a:lnTo>
                <a:lnTo>
                  <a:pt x="248409" y="410680"/>
                </a:lnTo>
                <a:lnTo>
                  <a:pt x="89427" y="410680"/>
                </a:lnTo>
                <a:cubicBezTo>
                  <a:pt x="78497" y="410680"/>
                  <a:pt x="69554" y="419608"/>
                  <a:pt x="69554" y="430519"/>
                </a:cubicBezTo>
                <a:cubicBezTo>
                  <a:pt x="69554" y="440438"/>
                  <a:pt x="78497" y="449365"/>
                  <a:pt x="89427" y="449365"/>
                </a:cubicBezTo>
                <a:lnTo>
                  <a:pt x="221581" y="449365"/>
                </a:lnTo>
                <a:lnTo>
                  <a:pt x="219593" y="451349"/>
                </a:lnTo>
                <a:cubicBezTo>
                  <a:pt x="215619" y="457300"/>
                  <a:pt x="213631" y="465236"/>
                  <a:pt x="213631" y="473171"/>
                </a:cubicBezTo>
                <a:lnTo>
                  <a:pt x="217606" y="511856"/>
                </a:lnTo>
                <a:cubicBezTo>
                  <a:pt x="217606" y="520783"/>
                  <a:pt x="223568" y="529710"/>
                  <a:pt x="231517" y="535662"/>
                </a:cubicBezTo>
                <a:cubicBezTo>
                  <a:pt x="236485" y="539629"/>
                  <a:pt x="243441" y="541613"/>
                  <a:pt x="250396" y="541613"/>
                </a:cubicBezTo>
                <a:cubicBezTo>
                  <a:pt x="253377" y="541613"/>
                  <a:pt x="256358" y="541613"/>
                  <a:pt x="259339" y="540621"/>
                </a:cubicBezTo>
                <a:lnTo>
                  <a:pt x="296104" y="530702"/>
                </a:lnTo>
                <a:cubicBezTo>
                  <a:pt x="303059" y="528718"/>
                  <a:pt x="310015" y="523759"/>
                  <a:pt x="314983" y="517807"/>
                </a:cubicBezTo>
                <a:lnTo>
                  <a:pt x="395467" y="402745"/>
                </a:lnTo>
                <a:lnTo>
                  <a:pt x="395467" y="564427"/>
                </a:lnTo>
                <a:cubicBezTo>
                  <a:pt x="395467" y="578314"/>
                  <a:pt x="384537" y="591209"/>
                  <a:pt x="369633" y="591209"/>
                </a:cubicBezTo>
                <a:lnTo>
                  <a:pt x="26828" y="591209"/>
                </a:lnTo>
                <a:cubicBezTo>
                  <a:pt x="11923" y="591209"/>
                  <a:pt x="0" y="578314"/>
                  <a:pt x="0" y="564427"/>
                </a:cubicBezTo>
                <a:lnTo>
                  <a:pt x="0" y="112114"/>
                </a:lnTo>
                <a:cubicBezTo>
                  <a:pt x="0" y="98227"/>
                  <a:pt x="11923" y="86324"/>
                  <a:pt x="26828" y="86324"/>
                </a:cubicBezTo>
                <a:close/>
                <a:moveTo>
                  <a:pt x="197715" y="24790"/>
                </a:moveTo>
                <a:cubicBezTo>
                  <a:pt x="186789" y="24790"/>
                  <a:pt x="177849" y="33714"/>
                  <a:pt x="177849" y="44621"/>
                </a:cubicBezTo>
                <a:lnTo>
                  <a:pt x="218573" y="44621"/>
                </a:lnTo>
                <a:cubicBezTo>
                  <a:pt x="217580" y="33714"/>
                  <a:pt x="208641" y="24790"/>
                  <a:pt x="197715" y="24790"/>
                </a:cubicBezTo>
                <a:close/>
                <a:moveTo>
                  <a:pt x="197715" y="0"/>
                </a:moveTo>
                <a:cubicBezTo>
                  <a:pt x="222546" y="0"/>
                  <a:pt x="243405" y="19832"/>
                  <a:pt x="243405" y="44621"/>
                </a:cubicBezTo>
                <a:lnTo>
                  <a:pt x="262277" y="44621"/>
                </a:lnTo>
                <a:cubicBezTo>
                  <a:pt x="272210" y="44621"/>
                  <a:pt x="280156" y="52554"/>
                  <a:pt x="280156" y="62470"/>
                </a:cubicBezTo>
                <a:lnTo>
                  <a:pt x="280156" y="135847"/>
                </a:lnTo>
                <a:cubicBezTo>
                  <a:pt x="280156" y="145762"/>
                  <a:pt x="272210" y="153695"/>
                  <a:pt x="262277" y="153695"/>
                </a:cubicBezTo>
                <a:lnTo>
                  <a:pt x="134146" y="153695"/>
                </a:lnTo>
                <a:cubicBezTo>
                  <a:pt x="124213" y="153695"/>
                  <a:pt x="116267" y="145762"/>
                  <a:pt x="116267" y="135847"/>
                </a:cubicBezTo>
                <a:lnTo>
                  <a:pt x="116267" y="62470"/>
                </a:lnTo>
                <a:cubicBezTo>
                  <a:pt x="116267" y="52554"/>
                  <a:pt x="124213" y="44621"/>
                  <a:pt x="134146" y="44621"/>
                </a:cubicBezTo>
                <a:lnTo>
                  <a:pt x="153018" y="44621"/>
                </a:lnTo>
                <a:cubicBezTo>
                  <a:pt x="153018" y="19832"/>
                  <a:pt x="172883" y="0"/>
                  <a:pt x="19771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6EAA782-C9A7-4766-A156-C9DA6A3B89A6}"/>
              </a:ext>
            </a:extLst>
          </p:cNvPr>
          <p:cNvSpPr txBox="1"/>
          <p:nvPr/>
        </p:nvSpPr>
        <p:spPr>
          <a:xfrm>
            <a:off x="4515957" y="932272"/>
            <a:ext cx="7017231" cy="1493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观点一</a:t>
            </a:r>
            <a:endParaRPr lang="en-US" altLang="zh-CN" sz="32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63715F0-5C9B-4DDC-B55A-03CF1953CE3A}"/>
              </a:ext>
            </a:extLst>
          </p:cNvPr>
          <p:cNvSpPr txBox="1"/>
          <p:nvPr/>
        </p:nvSpPr>
        <p:spPr>
          <a:xfrm>
            <a:off x="5320391" y="2821888"/>
            <a:ext cx="6212797" cy="1493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观点二</a:t>
            </a:r>
            <a:endParaRPr lang="en-US" altLang="zh-CN" sz="32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0E56D0B-F55D-41AD-B707-AB9705D55036}"/>
              </a:ext>
            </a:extLst>
          </p:cNvPr>
          <p:cNvSpPr txBox="1"/>
          <p:nvPr/>
        </p:nvSpPr>
        <p:spPr>
          <a:xfrm>
            <a:off x="6141721" y="4702774"/>
            <a:ext cx="5391467" cy="1493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观点三</a:t>
            </a:r>
            <a:endParaRPr lang="en-US" altLang="zh-CN" sz="32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93C4EF39-85E6-42C9-A3CF-FA0C5DF1EFA0}"/>
              </a:ext>
            </a:extLst>
          </p:cNvPr>
          <p:cNvSpPr/>
          <p:nvPr/>
        </p:nvSpPr>
        <p:spPr>
          <a:xfrm>
            <a:off x="1104900" y="2662141"/>
            <a:ext cx="1881594" cy="1881594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spc="600" dirty="0">
                <a:latin typeface="+mj-ea"/>
                <a:ea typeface="+mj-ea"/>
              </a:rPr>
              <a:t>核西</a:t>
            </a:r>
            <a:endParaRPr lang="en-US" altLang="zh-CN" sz="4400" b="1" spc="600" dirty="0">
              <a:latin typeface="+mj-ea"/>
              <a:ea typeface="+mj-ea"/>
            </a:endParaRPr>
          </a:p>
          <a:p>
            <a:pPr algn="ctr"/>
            <a:r>
              <a:rPr lang="zh-CN" altLang="en-US" sz="4400" b="1" spc="600" dirty="0">
                <a:latin typeface="+mj-ea"/>
                <a:ea typeface="+mj-ea"/>
              </a:rPr>
              <a:t>物院</a:t>
            </a:r>
          </a:p>
        </p:txBody>
      </p:sp>
    </p:spTree>
    <p:extLst>
      <p:ext uri="{BB962C8B-B14F-4D97-AF65-F5344CB8AC3E}">
        <p14:creationId xmlns:p14="http://schemas.microsoft.com/office/powerpoint/2010/main" val="3216699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1F0D4CFD-8725-40D2-BFA7-02C95574A266}"/>
              </a:ext>
            </a:extLst>
          </p:cNvPr>
          <p:cNvSpPr/>
          <p:nvPr/>
        </p:nvSpPr>
        <p:spPr>
          <a:xfrm>
            <a:off x="6875889" y="1675239"/>
            <a:ext cx="3678898" cy="2163496"/>
          </a:xfrm>
          <a:custGeom>
            <a:avLst/>
            <a:gdLst>
              <a:gd name="connsiteX0" fmla="*/ 1802494 w 2599267"/>
              <a:gd name="connsiteY0" fmla="*/ 0 h 1659467"/>
              <a:gd name="connsiteX1" fmla="*/ 2599267 w 2599267"/>
              <a:gd name="connsiteY1" fmla="*/ 0 h 1659467"/>
              <a:gd name="connsiteX2" fmla="*/ 2599267 w 2599267"/>
              <a:gd name="connsiteY2" fmla="*/ 1659467 h 1659467"/>
              <a:gd name="connsiteX3" fmla="*/ 1727028 w 2599267"/>
              <a:gd name="connsiteY3" fmla="*/ 1659467 h 1659467"/>
              <a:gd name="connsiteX4" fmla="*/ 1711769 w 2599267"/>
              <a:gd name="connsiteY4" fmla="*/ 1642678 h 1659467"/>
              <a:gd name="connsiteX5" fmla="*/ 870996 w 2599267"/>
              <a:gd name="connsiteY5" fmla="*/ 1294418 h 1659467"/>
              <a:gd name="connsiteX6" fmla="*/ 30224 w 2599267"/>
              <a:gd name="connsiteY6" fmla="*/ 1642678 h 1659467"/>
              <a:gd name="connsiteX7" fmla="*/ 14964 w 2599267"/>
              <a:gd name="connsiteY7" fmla="*/ 1659467 h 1659467"/>
              <a:gd name="connsiteX8" fmla="*/ 0 w 2599267"/>
              <a:gd name="connsiteY8" fmla="*/ 1659467 h 1659467"/>
              <a:gd name="connsiteX9" fmla="*/ 0 w 2599267"/>
              <a:gd name="connsiteY9" fmla="*/ 54405 h 1659467"/>
              <a:gd name="connsiteX10" fmla="*/ 36574 w 2599267"/>
              <a:gd name="connsiteY10" fmla="*/ 94646 h 1659467"/>
              <a:gd name="connsiteX11" fmla="*/ 877346 w 2599267"/>
              <a:gd name="connsiteY11" fmla="*/ 442905 h 1659467"/>
              <a:gd name="connsiteX12" fmla="*/ 1794861 w 2599267"/>
              <a:gd name="connsiteY12" fmla="*/ 10208 h 1659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9267" h="1659467">
                <a:moveTo>
                  <a:pt x="1802494" y="0"/>
                </a:moveTo>
                <a:lnTo>
                  <a:pt x="2599267" y="0"/>
                </a:lnTo>
                <a:lnTo>
                  <a:pt x="2599267" y="1659467"/>
                </a:lnTo>
                <a:lnTo>
                  <a:pt x="1727028" y="1659467"/>
                </a:lnTo>
                <a:lnTo>
                  <a:pt x="1711769" y="1642678"/>
                </a:lnTo>
                <a:cubicBezTo>
                  <a:pt x="1496596" y="1427505"/>
                  <a:pt x="1199338" y="1294418"/>
                  <a:pt x="870996" y="1294418"/>
                </a:cubicBezTo>
                <a:cubicBezTo>
                  <a:pt x="542654" y="1294418"/>
                  <a:pt x="245396" y="1427505"/>
                  <a:pt x="30224" y="1642678"/>
                </a:cubicBezTo>
                <a:lnTo>
                  <a:pt x="14964" y="1659467"/>
                </a:lnTo>
                <a:lnTo>
                  <a:pt x="0" y="1659467"/>
                </a:lnTo>
                <a:lnTo>
                  <a:pt x="0" y="54405"/>
                </a:lnTo>
                <a:lnTo>
                  <a:pt x="36574" y="94646"/>
                </a:lnTo>
                <a:cubicBezTo>
                  <a:pt x="251746" y="309818"/>
                  <a:pt x="549004" y="442905"/>
                  <a:pt x="877346" y="442905"/>
                </a:cubicBezTo>
                <a:cubicBezTo>
                  <a:pt x="1246731" y="442905"/>
                  <a:pt x="1576775" y="274467"/>
                  <a:pt x="1794861" y="1020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080000" rIns="9144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000" b="1">
              <a:latin typeface="+mj-ea"/>
              <a:ea typeface="+mj-ea"/>
            </a:endParaRPr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8D2E7DB0-6D10-488D-A9C0-93735C8A9C08}"/>
              </a:ext>
            </a:extLst>
          </p:cNvPr>
          <p:cNvSpPr/>
          <p:nvPr/>
        </p:nvSpPr>
        <p:spPr>
          <a:xfrm>
            <a:off x="2825222" y="1674796"/>
            <a:ext cx="3678898" cy="2163496"/>
          </a:xfrm>
          <a:custGeom>
            <a:avLst/>
            <a:gdLst>
              <a:gd name="connsiteX0" fmla="*/ 1802494 w 2599267"/>
              <a:gd name="connsiteY0" fmla="*/ 0 h 1659467"/>
              <a:gd name="connsiteX1" fmla="*/ 2599267 w 2599267"/>
              <a:gd name="connsiteY1" fmla="*/ 0 h 1659467"/>
              <a:gd name="connsiteX2" fmla="*/ 2599267 w 2599267"/>
              <a:gd name="connsiteY2" fmla="*/ 1659467 h 1659467"/>
              <a:gd name="connsiteX3" fmla="*/ 1727028 w 2599267"/>
              <a:gd name="connsiteY3" fmla="*/ 1659467 h 1659467"/>
              <a:gd name="connsiteX4" fmla="*/ 1711769 w 2599267"/>
              <a:gd name="connsiteY4" fmla="*/ 1642678 h 1659467"/>
              <a:gd name="connsiteX5" fmla="*/ 870996 w 2599267"/>
              <a:gd name="connsiteY5" fmla="*/ 1294418 h 1659467"/>
              <a:gd name="connsiteX6" fmla="*/ 30224 w 2599267"/>
              <a:gd name="connsiteY6" fmla="*/ 1642678 h 1659467"/>
              <a:gd name="connsiteX7" fmla="*/ 14964 w 2599267"/>
              <a:gd name="connsiteY7" fmla="*/ 1659467 h 1659467"/>
              <a:gd name="connsiteX8" fmla="*/ 0 w 2599267"/>
              <a:gd name="connsiteY8" fmla="*/ 1659467 h 1659467"/>
              <a:gd name="connsiteX9" fmla="*/ 0 w 2599267"/>
              <a:gd name="connsiteY9" fmla="*/ 54405 h 1659467"/>
              <a:gd name="connsiteX10" fmla="*/ 36574 w 2599267"/>
              <a:gd name="connsiteY10" fmla="*/ 94646 h 1659467"/>
              <a:gd name="connsiteX11" fmla="*/ 877346 w 2599267"/>
              <a:gd name="connsiteY11" fmla="*/ 442905 h 1659467"/>
              <a:gd name="connsiteX12" fmla="*/ 1794861 w 2599267"/>
              <a:gd name="connsiteY12" fmla="*/ 10208 h 1659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9267" h="1659467">
                <a:moveTo>
                  <a:pt x="1802494" y="0"/>
                </a:moveTo>
                <a:lnTo>
                  <a:pt x="2599267" y="0"/>
                </a:lnTo>
                <a:lnTo>
                  <a:pt x="2599267" y="1659467"/>
                </a:lnTo>
                <a:lnTo>
                  <a:pt x="1727028" y="1659467"/>
                </a:lnTo>
                <a:lnTo>
                  <a:pt x="1711769" y="1642678"/>
                </a:lnTo>
                <a:cubicBezTo>
                  <a:pt x="1496596" y="1427505"/>
                  <a:pt x="1199338" y="1294418"/>
                  <a:pt x="870996" y="1294418"/>
                </a:cubicBezTo>
                <a:cubicBezTo>
                  <a:pt x="542654" y="1294418"/>
                  <a:pt x="245396" y="1427505"/>
                  <a:pt x="30224" y="1642678"/>
                </a:cubicBezTo>
                <a:lnTo>
                  <a:pt x="14964" y="1659467"/>
                </a:lnTo>
                <a:lnTo>
                  <a:pt x="0" y="1659467"/>
                </a:lnTo>
                <a:lnTo>
                  <a:pt x="0" y="54405"/>
                </a:lnTo>
                <a:lnTo>
                  <a:pt x="36574" y="94646"/>
                </a:lnTo>
                <a:cubicBezTo>
                  <a:pt x="251746" y="309818"/>
                  <a:pt x="549004" y="442905"/>
                  <a:pt x="877346" y="442905"/>
                </a:cubicBezTo>
                <a:cubicBezTo>
                  <a:pt x="1246731" y="442905"/>
                  <a:pt x="1576775" y="274467"/>
                  <a:pt x="1794861" y="1020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080000" rIns="9144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000" b="1">
              <a:latin typeface="+mj-ea"/>
              <a:ea typeface="+mj-ea"/>
            </a:endParaRP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7EB1E075-F7C4-412A-B108-4C20DF5E8C98}"/>
              </a:ext>
            </a:extLst>
          </p:cNvPr>
          <p:cNvSpPr/>
          <p:nvPr/>
        </p:nvSpPr>
        <p:spPr>
          <a:xfrm>
            <a:off x="7042380" y="1820358"/>
            <a:ext cx="3185366" cy="1873258"/>
          </a:xfrm>
          <a:custGeom>
            <a:avLst/>
            <a:gdLst>
              <a:gd name="connsiteX0" fmla="*/ 1802494 w 2599267"/>
              <a:gd name="connsiteY0" fmla="*/ 0 h 1659467"/>
              <a:gd name="connsiteX1" fmla="*/ 2599267 w 2599267"/>
              <a:gd name="connsiteY1" fmla="*/ 0 h 1659467"/>
              <a:gd name="connsiteX2" fmla="*/ 2599267 w 2599267"/>
              <a:gd name="connsiteY2" fmla="*/ 1659467 h 1659467"/>
              <a:gd name="connsiteX3" fmla="*/ 1727028 w 2599267"/>
              <a:gd name="connsiteY3" fmla="*/ 1659467 h 1659467"/>
              <a:gd name="connsiteX4" fmla="*/ 1711769 w 2599267"/>
              <a:gd name="connsiteY4" fmla="*/ 1642678 h 1659467"/>
              <a:gd name="connsiteX5" fmla="*/ 870996 w 2599267"/>
              <a:gd name="connsiteY5" fmla="*/ 1294418 h 1659467"/>
              <a:gd name="connsiteX6" fmla="*/ 30224 w 2599267"/>
              <a:gd name="connsiteY6" fmla="*/ 1642678 h 1659467"/>
              <a:gd name="connsiteX7" fmla="*/ 14964 w 2599267"/>
              <a:gd name="connsiteY7" fmla="*/ 1659467 h 1659467"/>
              <a:gd name="connsiteX8" fmla="*/ 0 w 2599267"/>
              <a:gd name="connsiteY8" fmla="*/ 1659467 h 1659467"/>
              <a:gd name="connsiteX9" fmla="*/ 0 w 2599267"/>
              <a:gd name="connsiteY9" fmla="*/ 54405 h 1659467"/>
              <a:gd name="connsiteX10" fmla="*/ 36574 w 2599267"/>
              <a:gd name="connsiteY10" fmla="*/ 94646 h 1659467"/>
              <a:gd name="connsiteX11" fmla="*/ 877346 w 2599267"/>
              <a:gd name="connsiteY11" fmla="*/ 442905 h 1659467"/>
              <a:gd name="connsiteX12" fmla="*/ 1794861 w 2599267"/>
              <a:gd name="connsiteY12" fmla="*/ 10208 h 1659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9267" h="1659467">
                <a:moveTo>
                  <a:pt x="1802494" y="0"/>
                </a:moveTo>
                <a:lnTo>
                  <a:pt x="2599267" y="0"/>
                </a:lnTo>
                <a:lnTo>
                  <a:pt x="2599267" y="1659467"/>
                </a:lnTo>
                <a:lnTo>
                  <a:pt x="1727028" y="1659467"/>
                </a:lnTo>
                <a:lnTo>
                  <a:pt x="1711769" y="1642678"/>
                </a:lnTo>
                <a:cubicBezTo>
                  <a:pt x="1496596" y="1427505"/>
                  <a:pt x="1199338" y="1294418"/>
                  <a:pt x="870996" y="1294418"/>
                </a:cubicBezTo>
                <a:cubicBezTo>
                  <a:pt x="542654" y="1294418"/>
                  <a:pt x="245396" y="1427505"/>
                  <a:pt x="30224" y="1642678"/>
                </a:cubicBezTo>
                <a:lnTo>
                  <a:pt x="14964" y="1659467"/>
                </a:lnTo>
                <a:lnTo>
                  <a:pt x="0" y="1659467"/>
                </a:lnTo>
                <a:lnTo>
                  <a:pt x="0" y="54405"/>
                </a:lnTo>
                <a:lnTo>
                  <a:pt x="36574" y="94646"/>
                </a:lnTo>
                <a:cubicBezTo>
                  <a:pt x="251746" y="309818"/>
                  <a:pt x="549004" y="442905"/>
                  <a:pt x="877346" y="442905"/>
                </a:cubicBezTo>
                <a:cubicBezTo>
                  <a:pt x="1246731" y="442905"/>
                  <a:pt x="1576775" y="274467"/>
                  <a:pt x="1794861" y="10208"/>
                </a:cubicBezTo>
                <a:close/>
              </a:path>
            </a:pathLst>
          </a:custGeom>
          <a:blipFill>
            <a:blip r:embed="rId3"/>
            <a:srcRect/>
            <a:stretch>
              <a:fillRect l="-207150" t="1" r="-34548" b="-22683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080000" rIns="9144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000" b="1">
              <a:latin typeface="+mj-ea"/>
              <a:ea typeface="+mj-ea"/>
            </a:endParaRPr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4115C303-EBB9-49F7-B78E-E49F3C953A5A}"/>
              </a:ext>
            </a:extLst>
          </p:cNvPr>
          <p:cNvSpPr/>
          <p:nvPr/>
        </p:nvSpPr>
        <p:spPr>
          <a:xfrm>
            <a:off x="2991713" y="1819915"/>
            <a:ext cx="3185366" cy="1873258"/>
          </a:xfrm>
          <a:custGeom>
            <a:avLst/>
            <a:gdLst>
              <a:gd name="connsiteX0" fmla="*/ 1802494 w 2599267"/>
              <a:gd name="connsiteY0" fmla="*/ 0 h 1659467"/>
              <a:gd name="connsiteX1" fmla="*/ 2599267 w 2599267"/>
              <a:gd name="connsiteY1" fmla="*/ 0 h 1659467"/>
              <a:gd name="connsiteX2" fmla="*/ 2599267 w 2599267"/>
              <a:gd name="connsiteY2" fmla="*/ 1659467 h 1659467"/>
              <a:gd name="connsiteX3" fmla="*/ 1727028 w 2599267"/>
              <a:gd name="connsiteY3" fmla="*/ 1659467 h 1659467"/>
              <a:gd name="connsiteX4" fmla="*/ 1711769 w 2599267"/>
              <a:gd name="connsiteY4" fmla="*/ 1642678 h 1659467"/>
              <a:gd name="connsiteX5" fmla="*/ 870996 w 2599267"/>
              <a:gd name="connsiteY5" fmla="*/ 1294418 h 1659467"/>
              <a:gd name="connsiteX6" fmla="*/ 30224 w 2599267"/>
              <a:gd name="connsiteY6" fmla="*/ 1642678 h 1659467"/>
              <a:gd name="connsiteX7" fmla="*/ 14964 w 2599267"/>
              <a:gd name="connsiteY7" fmla="*/ 1659467 h 1659467"/>
              <a:gd name="connsiteX8" fmla="*/ 0 w 2599267"/>
              <a:gd name="connsiteY8" fmla="*/ 1659467 h 1659467"/>
              <a:gd name="connsiteX9" fmla="*/ 0 w 2599267"/>
              <a:gd name="connsiteY9" fmla="*/ 54405 h 1659467"/>
              <a:gd name="connsiteX10" fmla="*/ 36574 w 2599267"/>
              <a:gd name="connsiteY10" fmla="*/ 94646 h 1659467"/>
              <a:gd name="connsiteX11" fmla="*/ 877346 w 2599267"/>
              <a:gd name="connsiteY11" fmla="*/ 442905 h 1659467"/>
              <a:gd name="connsiteX12" fmla="*/ 1794861 w 2599267"/>
              <a:gd name="connsiteY12" fmla="*/ 10208 h 1659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9267" h="1659467">
                <a:moveTo>
                  <a:pt x="1802494" y="0"/>
                </a:moveTo>
                <a:lnTo>
                  <a:pt x="2599267" y="0"/>
                </a:lnTo>
                <a:lnTo>
                  <a:pt x="2599267" y="1659467"/>
                </a:lnTo>
                <a:lnTo>
                  <a:pt x="1727028" y="1659467"/>
                </a:lnTo>
                <a:lnTo>
                  <a:pt x="1711769" y="1642678"/>
                </a:lnTo>
                <a:cubicBezTo>
                  <a:pt x="1496596" y="1427505"/>
                  <a:pt x="1199338" y="1294418"/>
                  <a:pt x="870996" y="1294418"/>
                </a:cubicBezTo>
                <a:cubicBezTo>
                  <a:pt x="542654" y="1294418"/>
                  <a:pt x="245396" y="1427505"/>
                  <a:pt x="30224" y="1642678"/>
                </a:cubicBezTo>
                <a:lnTo>
                  <a:pt x="14964" y="1659467"/>
                </a:lnTo>
                <a:lnTo>
                  <a:pt x="0" y="1659467"/>
                </a:lnTo>
                <a:lnTo>
                  <a:pt x="0" y="54405"/>
                </a:lnTo>
                <a:lnTo>
                  <a:pt x="36574" y="94646"/>
                </a:lnTo>
                <a:cubicBezTo>
                  <a:pt x="251746" y="309818"/>
                  <a:pt x="549004" y="442905"/>
                  <a:pt x="877346" y="442905"/>
                </a:cubicBezTo>
                <a:cubicBezTo>
                  <a:pt x="1246731" y="442905"/>
                  <a:pt x="1576775" y="274467"/>
                  <a:pt x="1794861" y="10208"/>
                </a:cubicBezTo>
                <a:close/>
              </a:path>
            </a:pathLst>
          </a:custGeom>
          <a:blipFill>
            <a:blip r:embed="rId3"/>
            <a:srcRect/>
            <a:stretch>
              <a:fillRect l="-207150" t="1" r="-34548" b="-22683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080000" rIns="9144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000" b="1">
              <a:latin typeface="+mj-ea"/>
              <a:ea typeface="+mj-ea"/>
            </a:endParaRPr>
          </a:p>
        </p:txBody>
      </p:sp>
      <p:sp>
        <p:nvSpPr>
          <p:cNvPr id="61" name="箭头: V 形 60">
            <a:extLst>
              <a:ext uri="{FF2B5EF4-FFF2-40B4-BE49-F238E27FC236}">
                <a16:creationId xmlns:a16="http://schemas.microsoft.com/office/drawing/2014/main" id="{0C8CC9C7-DC44-47A7-8C16-9E6704105A1E}"/>
              </a:ext>
            </a:extLst>
          </p:cNvPr>
          <p:cNvSpPr/>
          <p:nvPr/>
        </p:nvSpPr>
        <p:spPr>
          <a:xfrm>
            <a:off x="3896365" y="2533745"/>
            <a:ext cx="356492" cy="524292"/>
          </a:xfrm>
          <a:prstGeom prst="chevron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Segoe UI Semilight"/>
              <a:ea typeface="微软雅黑 Light"/>
              <a:cs typeface="+mn-cs"/>
            </a:endParaRPr>
          </a:p>
        </p:txBody>
      </p:sp>
      <p:sp>
        <p:nvSpPr>
          <p:cNvPr id="63" name="箭头: V 形 62">
            <a:extLst>
              <a:ext uri="{FF2B5EF4-FFF2-40B4-BE49-F238E27FC236}">
                <a16:creationId xmlns:a16="http://schemas.microsoft.com/office/drawing/2014/main" id="{2511A393-F37E-4A7F-9B72-08280DEDDF0E}"/>
              </a:ext>
            </a:extLst>
          </p:cNvPr>
          <p:cNvSpPr/>
          <p:nvPr/>
        </p:nvSpPr>
        <p:spPr>
          <a:xfrm>
            <a:off x="7997178" y="2533744"/>
            <a:ext cx="356492" cy="524292"/>
          </a:xfrm>
          <a:prstGeom prst="chevron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Segoe UI Semilight"/>
              <a:ea typeface="微软雅黑 Light"/>
              <a:cs typeface="+mn-cs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85E7819E-3E67-461F-8348-4AE00A929332}"/>
              </a:ext>
            </a:extLst>
          </p:cNvPr>
          <p:cNvSpPr/>
          <p:nvPr/>
        </p:nvSpPr>
        <p:spPr>
          <a:xfrm>
            <a:off x="674714" y="1449388"/>
            <a:ext cx="2684436" cy="26844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altLang="zh-CN" sz="20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endParaRPr lang="en-US" altLang="zh-CN" sz="20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endParaRPr lang="en-US" altLang="zh-CN" sz="20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3200" b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16200000" scaled="1"/>
                  <a:tileRect/>
                </a:gradFill>
                <a:latin typeface="+mj-ea"/>
                <a:ea typeface="+mj-ea"/>
              </a:rPr>
              <a:t>两弹一艇</a:t>
            </a:r>
          </a:p>
        </p:txBody>
      </p:sp>
      <p:sp>
        <p:nvSpPr>
          <p:cNvPr id="19" name="graduated_384600">
            <a:extLst>
              <a:ext uri="{FF2B5EF4-FFF2-40B4-BE49-F238E27FC236}">
                <a16:creationId xmlns:a16="http://schemas.microsoft.com/office/drawing/2014/main" id="{492B1BAF-260D-45BC-BE9B-E1DC5ECF7361}"/>
              </a:ext>
            </a:extLst>
          </p:cNvPr>
          <p:cNvSpPr>
            <a:spLocks noChangeAspect="1"/>
          </p:cNvSpPr>
          <p:nvPr/>
        </p:nvSpPr>
        <p:spPr bwMode="auto">
          <a:xfrm>
            <a:off x="1564270" y="1831478"/>
            <a:ext cx="895780" cy="1102140"/>
          </a:xfrm>
          <a:custGeom>
            <a:avLst/>
            <a:gdLst>
              <a:gd name="connsiteX0" fmla="*/ 162234 w 492617"/>
              <a:gd name="connsiteY0" fmla="*/ 395020 h 606100"/>
              <a:gd name="connsiteX1" fmla="*/ 75022 w 492617"/>
              <a:gd name="connsiteY1" fmla="*/ 422848 h 606100"/>
              <a:gd name="connsiteX2" fmla="*/ 33881 w 492617"/>
              <a:gd name="connsiteY2" fmla="*/ 486915 h 606100"/>
              <a:gd name="connsiteX3" fmla="*/ 33881 w 492617"/>
              <a:gd name="connsiteY3" fmla="*/ 572456 h 606100"/>
              <a:gd name="connsiteX4" fmla="*/ 458826 w 492617"/>
              <a:gd name="connsiteY4" fmla="*/ 572456 h 606100"/>
              <a:gd name="connsiteX5" fmla="*/ 458826 w 492617"/>
              <a:gd name="connsiteY5" fmla="*/ 487004 h 606100"/>
              <a:gd name="connsiteX6" fmla="*/ 417774 w 492617"/>
              <a:gd name="connsiteY6" fmla="*/ 422938 h 606100"/>
              <a:gd name="connsiteX7" fmla="*/ 330473 w 492617"/>
              <a:gd name="connsiteY7" fmla="*/ 395199 h 606100"/>
              <a:gd name="connsiteX8" fmla="*/ 259126 w 492617"/>
              <a:gd name="connsiteY8" fmla="*/ 478683 h 606100"/>
              <a:gd name="connsiteX9" fmla="*/ 246398 w 492617"/>
              <a:gd name="connsiteY9" fmla="*/ 484499 h 606100"/>
              <a:gd name="connsiteX10" fmla="*/ 233581 w 492617"/>
              <a:gd name="connsiteY10" fmla="*/ 478593 h 606100"/>
              <a:gd name="connsiteX11" fmla="*/ 165640 w 492617"/>
              <a:gd name="connsiteY11" fmla="*/ 360124 h 606100"/>
              <a:gd name="connsiteX12" fmla="*/ 181415 w 492617"/>
              <a:gd name="connsiteY12" fmla="*/ 365671 h 606100"/>
              <a:gd name="connsiteX13" fmla="*/ 246309 w 492617"/>
              <a:gd name="connsiteY13" fmla="*/ 441549 h 606100"/>
              <a:gd name="connsiteX14" fmla="*/ 311202 w 492617"/>
              <a:gd name="connsiteY14" fmla="*/ 365671 h 606100"/>
              <a:gd name="connsiteX15" fmla="*/ 326977 w 492617"/>
              <a:gd name="connsiteY15" fmla="*/ 360124 h 606100"/>
              <a:gd name="connsiteX16" fmla="*/ 431488 w 492617"/>
              <a:gd name="connsiteY16" fmla="*/ 392068 h 606100"/>
              <a:gd name="connsiteX17" fmla="*/ 492617 w 492617"/>
              <a:gd name="connsiteY17" fmla="*/ 486915 h 606100"/>
              <a:gd name="connsiteX18" fmla="*/ 492617 w 492617"/>
              <a:gd name="connsiteY18" fmla="*/ 589278 h 606100"/>
              <a:gd name="connsiteX19" fmla="*/ 475766 w 492617"/>
              <a:gd name="connsiteY19" fmla="*/ 606100 h 606100"/>
              <a:gd name="connsiteX20" fmla="*/ 16851 w 492617"/>
              <a:gd name="connsiteY20" fmla="*/ 606100 h 606100"/>
              <a:gd name="connsiteX21" fmla="*/ 0 w 492617"/>
              <a:gd name="connsiteY21" fmla="*/ 589278 h 606100"/>
              <a:gd name="connsiteX22" fmla="*/ 0 w 492617"/>
              <a:gd name="connsiteY22" fmla="*/ 486915 h 606100"/>
              <a:gd name="connsiteX23" fmla="*/ 61219 w 492617"/>
              <a:gd name="connsiteY23" fmla="*/ 392068 h 606100"/>
              <a:gd name="connsiteX24" fmla="*/ 165640 w 492617"/>
              <a:gd name="connsiteY24" fmla="*/ 360124 h 606100"/>
              <a:gd name="connsiteX25" fmla="*/ 170140 w 492617"/>
              <a:gd name="connsiteY25" fmla="*/ 242349 h 606100"/>
              <a:gd name="connsiteX26" fmla="*/ 246309 w 492617"/>
              <a:gd name="connsiteY26" fmla="*/ 303384 h 606100"/>
              <a:gd name="connsiteX27" fmla="*/ 322566 w 492617"/>
              <a:gd name="connsiteY27" fmla="*/ 242349 h 606100"/>
              <a:gd name="connsiteX28" fmla="*/ 152308 w 492617"/>
              <a:gd name="connsiteY28" fmla="*/ 117147 h 606100"/>
              <a:gd name="connsiteX29" fmla="*/ 152308 w 492617"/>
              <a:gd name="connsiteY29" fmla="*/ 208521 h 606100"/>
              <a:gd name="connsiteX30" fmla="*/ 340219 w 492617"/>
              <a:gd name="connsiteY30" fmla="*/ 208521 h 606100"/>
              <a:gd name="connsiteX31" fmla="*/ 340399 w 492617"/>
              <a:gd name="connsiteY31" fmla="*/ 208521 h 606100"/>
              <a:gd name="connsiteX32" fmla="*/ 340399 w 492617"/>
              <a:gd name="connsiteY32" fmla="*/ 117147 h 606100"/>
              <a:gd name="connsiteX33" fmla="*/ 251595 w 492617"/>
              <a:gd name="connsiteY33" fmla="*/ 146143 h 606100"/>
              <a:gd name="connsiteX34" fmla="*/ 241111 w 492617"/>
              <a:gd name="connsiteY34" fmla="*/ 146143 h 606100"/>
              <a:gd name="connsiteX35" fmla="*/ 246309 w 492617"/>
              <a:gd name="connsiteY35" fmla="*/ 34544 h 606100"/>
              <a:gd name="connsiteX36" fmla="*/ 127128 w 492617"/>
              <a:gd name="connsiteY36" fmla="*/ 73474 h 606100"/>
              <a:gd name="connsiteX37" fmla="*/ 246309 w 492617"/>
              <a:gd name="connsiteY37" fmla="*/ 112404 h 606100"/>
              <a:gd name="connsiteX38" fmla="*/ 365579 w 492617"/>
              <a:gd name="connsiteY38" fmla="*/ 73474 h 606100"/>
              <a:gd name="connsiteX39" fmla="*/ 241111 w 492617"/>
              <a:gd name="connsiteY39" fmla="*/ 805 h 606100"/>
              <a:gd name="connsiteX40" fmla="*/ 251595 w 492617"/>
              <a:gd name="connsiteY40" fmla="*/ 805 h 606100"/>
              <a:gd name="connsiteX41" fmla="*/ 425080 w 492617"/>
              <a:gd name="connsiteY41" fmla="*/ 57455 h 606100"/>
              <a:gd name="connsiteX42" fmla="*/ 436639 w 492617"/>
              <a:gd name="connsiteY42" fmla="*/ 73474 h 606100"/>
              <a:gd name="connsiteX43" fmla="*/ 436639 w 492617"/>
              <a:gd name="connsiteY43" fmla="*/ 173439 h 606100"/>
              <a:gd name="connsiteX44" fmla="*/ 419793 w 492617"/>
              <a:gd name="connsiteY44" fmla="*/ 190264 h 606100"/>
              <a:gd name="connsiteX45" fmla="*/ 402946 w 492617"/>
              <a:gd name="connsiteY45" fmla="*/ 173439 h 606100"/>
              <a:gd name="connsiteX46" fmla="*/ 402946 w 492617"/>
              <a:gd name="connsiteY46" fmla="*/ 96743 h 606100"/>
              <a:gd name="connsiteX47" fmla="*/ 374092 w 492617"/>
              <a:gd name="connsiteY47" fmla="*/ 106139 h 606100"/>
              <a:gd name="connsiteX48" fmla="*/ 374092 w 492617"/>
              <a:gd name="connsiteY48" fmla="*/ 225524 h 606100"/>
              <a:gd name="connsiteX49" fmla="*/ 356708 w 492617"/>
              <a:gd name="connsiteY49" fmla="*/ 242349 h 606100"/>
              <a:gd name="connsiteX50" fmla="*/ 246309 w 492617"/>
              <a:gd name="connsiteY50" fmla="*/ 337034 h 606100"/>
              <a:gd name="connsiteX51" fmla="*/ 135909 w 492617"/>
              <a:gd name="connsiteY51" fmla="*/ 242349 h 606100"/>
              <a:gd name="connsiteX52" fmla="*/ 118615 w 492617"/>
              <a:gd name="connsiteY52" fmla="*/ 225524 h 606100"/>
              <a:gd name="connsiteX53" fmla="*/ 118615 w 492617"/>
              <a:gd name="connsiteY53" fmla="*/ 106139 h 606100"/>
              <a:gd name="connsiteX54" fmla="*/ 67627 w 492617"/>
              <a:gd name="connsiteY54" fmla="*/ 89494 h 606100"/>
              <a:gd name="connsiteX55" fmla="*/ 55978 w 492617"/>
              <a:gd name="connsiteY55" fmla="*/ 73474 h 606100"/>
              <a:gd name="connsiteX56" fmla="*/ 67627 w 492617"/>
              <a:gd name="connsiteY56" fmla="*/ 57455 h 60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92617" h="606100">
                <a:moveTo>
                  <a:pt x="162234" y="395020"/>
                </a:moveTo>
                <a:cubicBezTo>
                  <a:pt x="132207" y="401105"/>
                  <a:pt x="102808" y="410411"/>
                  <a:pt x="75022" y="422848"/>
                </a:cubicBezTo>
                <a:cubicBezTo>
                  <a:pt x="50015" y="433943"/>
                  <a:pt x="33881" y="459087"/>
                  <a:pt x="33881" y="486915"/>
                </a:cubicBezTo>
                <a:lnTo>
                  <a:pt x="33881" y="572456"/>
                </a:lnTo>
                <a:lnTo>
                  <a:pt x="458826" y="572456"/>
                </a:lnTo>
                <a:lnTo>
                  <a:pt x="458826" y="487004"/>
                </a:lnTo>
                <a:cubicBezTo>
                  <a:pt x="458826" y="459266"/>
                  <a:pt x="442692" y="434033"/>
                  <a:pt x="417774" y="422938"/>
                </a:cubicBezTo>
                <a:cubicBezTo>
                  <a:pt x="389899" y="410590"/>
                  <a:pt x="360589" y="401284"/>
                  <a:pt x="330473" y="395199"/>
                </a:cubicBezTo>
                <a:lnTo>
                  <a:pt x="259126" y="478683"/>
                </a:lnTo>
                <a:cubicBezTo>
                  <a:pt x="255899" y="482351"/>
                  <a:pt x="251238" y="484499"/>
                  <a:pt x="246398" y="484499"/>
                </a:cubicBezTo>
                <a:cubicBezTo>
                  <a:pt x="241468" y="484499"/>
                  <a:pt x="236808" y="482262"/>
                  <a:pt x="233581" y="478593"/>
                </a:cubicBezTo>
                <a:close/>
                <a:moveTo>
                  <a:pt x="165640" y="360124"/>
                </a:moveTo>
                <a:cubicBezTo>
                  <a:pt x="171645" y="359050"/>
                  <a:pt x="177471" y="361197"/>
                  <a:pt x="181415" y="365671"/>
                </a:cubicBezTo>
                <a:lnTo>
                  <a:pt x="246309" y="441549"/>
                </a:lnTo>
                <a:lnTo>
                  <a:pt x="311202" y="365671"/>
                </a:lnTo>
                <a:cubicBezTo>
                  <a:pt x="315056" y="361197"/>
                  <a:pt x="321062" y="359050"/>
                  <a:pt x="326977" y="360124"/>
                </a:cubicBezTo>
                <a:cubicBezTo>
                  <a:pt x="363099" y="366566"/>
                  <a:pt x="398235" y="377304"/>
                  <a:pt x="431488" y="392068"/>
                </a:cubicBezTo>
                <a:cubicBezTo>
                  <a:pt x="468596" y="408532"/>
                  <a:pt x="492617" y="445755"/>
                  <a:pt x="492617" y="486915"/>
                </a:cubicBezTo>
                <a:lnTo>
                  <a:pt x="492617" y="589278"/>
                </a:lnTo>
                <a:cubicBezTo>
                  <a:pt x="492617" y="598584"/>
                  <a:pt x="485088" y="606100"/>
                  <a:pt x="475766" y="606100"/>
                </a:cubicBezTo>
                <a:lnTo>
                  <a:pt x="16851" y="606100"/>
                </a:lnTo>
                <a:cubicBezTo>
                  <a:pt x="7529" y="606100"/>
                  <a:pt x="0" y="598584"/>
                  <a:pt x="0" y="589278"/>
                </a:cubicBezTo>
                <a:lnTo>
                  <a:pt x="0" y="486915"/>
                </a:lnTo>
                <a:cubicBezTo>
                  <a:pt x="0" y="445755"/>
                  <a:pt x="24021" y="408532"/>
                  <a:pt x="61219" y="392068"/>
                </a:cubicBezTo>
                <a:cubicBezTo>
                  <a:pt x="94472" y="377304"/>
                  <a:pt x="129697" y="366566"/>
                  <a:pt x="165640" y="360124"/>
                </a:cubicBezTo>
                <a:close/>
                <a:moveTo>
                  <a:pt x="170140" y="242349"/>
                </a:moveTo>
                <a:cubicBezTo>
                  <a:pt x="177847" y="277162"/>
                  <a:pt x="209031" y="303384"/>
                  <a:pt x="246309" y="303384"/>
                </a:cubicBezTo>
                <a:cubicBezTo>
                  <a:pt x="283497" y="303384"/>
                  <a:pt x="314770" y="277162"/>
                  <a:pt x="322566" y="242349"/>
                </a:cubicBezTo>
                <a:close/>
                <a:moveTo>
                  <a:pt x="152308" y="117147"/>
                </a:moveTo>
                <a:lnTo>
                  <a:pt x="152308" y="208521"/>
                </a:lnTo>
                <a:lnTo>
                  <a:pt x="340219" y="208521"/>
                </a:lnTo>
                <a:lnTo>
                  <a:pt x="340399" y="208521"/>
                </a:lnTo>
                <a:lnTo>
                  <a:pt x="340399" y="117147"/>
                </a:lnTo>
                <a:lnTo>
                  <a:pt x="251595" y="146143"/>
                </a:lnTo>
                <a:cubicBezTo>
                  <a:pt x="248101" y="147217"/>
                  <a:pt x="244516" y="147217"/>
                  <a:pt x="241111" y="146143"/>
                </a:cubicBezTo>
                <a:close/>
                <a:moveTo>
                  <a:pt x="246309" y="34544"/>
                </a:moveTo>
                <a:lnTo>
                  <a:pt x="127128" y="73474"/>
                </a:lnTo>
                <a:lnTo>
                  <a:pt x="246309" y="112404"/>
                </a:lnTo>
                <a:lnTo>
                  <a:pt x="365579" y="73474"/>
                </a:lnTo>
                <a:close/>
                <a:moveTo>
                  <a:pt x="241111" y="805"/>
                </a:moveTo>
                <a:cubicBezTo>
                  <a:pt x="244516" y="-269"/>
                  <a:pt x="248280" y="-269"/>
                  <a:pt x="251595" y="805"/>
                </a:cubicBezTo>
                <a:lnTo>
                  <a:pt x="425080" y="57455"/>
                </a:lnTo>
                <a:cubicBezTo>
                  <a:pt x="436729" y="61213"/>
                  <a:pt x="436729" y="72132"/>
                  <a:pt x="436639" y="73474"/>
                </a:cubicBezTo>
                <a:lnTo>
                  <a:pt x="436639" y="173439"/>
                </a:lnTo>
                <a:cubicBezTo>
                  <a:pt x="436639" y="182746"/>
                  <a:pt x="429112" y="190264"/>
                  <a:pt x="419793" y="190264"/>
                </a:cubicBezTo>
                <a:cubicBezTo>
                  <a:pt x="410473" y="190264"/>
                  <a:pt x="402946" y="182746"/>
                  <a:pt x="402946" y="173439"/>
                </a:cubicBezTo>
                <a:lnTo>
                  <a:pt x="402946" y="96743"/>
                </a:lnTo>
                <a:lnTo>
                  <a:pt x="374092" y="106139"/>
                </a:lnTo>
                <a:lnTo>
                  <a:pt x="374092" y="225524"/>
                </a:lnTo>
                <a:cubicBezTo>
                  <a:pt x="374092" y="241096"/>
                  <a:pt x="356708" y="242349"/>
                  <a:pt x="356708" y="242349"/>
                </a:cubicBezTo>
                <a:cubicBezTo>
                  <a:pt x="348463" y="295867"/>
                  <a:pt x="302225" y="337034"/>
                  <a:pt x="246309" y="337034"/>
                </a:cubicBezTo>
                <a:cubicBezTo>
                  <a:pt x="190392" y="337034"/>
                  <a:pt x="144064" y="295867"/>
                  <a:pt x="135909" y="242349"/>
                </a:cubicBezTo>
                <a:cubicBezTo>
                  <a:pt x="135909" y="242349"/>
                  <a:pt x="118615" y="241991"/>
                  <a:pt x="118615" y="225524"/>
                </a:cubicBezTo>
                <a:lnTo>
                  <a:pt x="118615" y="106139"/>
                </a:lnTo>
                <a:lnTo>
                  <a:pt x="67627" y="89494"/>
                </a:lnTo>
                <a:cubicBezTo>
                  <a:pt x="60637" y="87167"/>
                  <a:pt x="55888" y="80723"/>
                  <a:pt x="55978" y="73474"/>
                </a:cubicBezTo>
                <a:cubicBezTo>
                  <a:pt x="55978" y="66225"/>
                  <a:pt x="60637" y="59781"/>
                  <a:pt x="67627" y="574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70000"/>
                </a:schemeClr>
              </a:gs>
            </a:gsLst>
            <a:lin ang="5400000" scaled="1"/>
            <a:tileRect/>
          </a:gradFill>
          <a:ln>
            <a:noFill/>
          </a:ln>
        </p:spPr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F4D6893-204D-487C-9652-0DA54046F809}"/>
              </a:ext>
            </a:extLst>
          </p:cNvPr>
          <p:cNvSpPr txBox="1"/>
          <p:nvPr/>
        </p:nvSpPr>
        <p:spPr>
          <a:xfrm flipH="1">
            <a:off x="646112" y="4373516"/>
            <a:ext cx="2736850" cy="16325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</a:t>
            </a: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666FD3F5-520F-4972-9079-FF94E0B06979}"/>
              </a:ext>
            </a:extLst>
          </p:cNvPr>
          <p:cNvSpPr/>
          <p:nvPr/>
        </p:nvSpPr>
        <p:spPr>
          <a:xfrm>
            <a:off x="4759057" y="1449388"/>
            <a:ext cx="2684436" cy="26844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altLang="zh-CN" sz="32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endParaRPr lang="en-US" altLang="zh-CN" sz="32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3200" b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16200000" scaled="1"/>
                  <a:tileRect/>
                </a:gradFill>
                <a:latin typeface="+mj-ea"/>
                <a:ea typeface="+mj-ea"/>
              </a:rPr>
              <a:t>核工精神</a:t>
            </a:r>
            <a:endParaRPr lang="en-US" altLang="zh-CN" sz="3200" b="1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70000"/>
                    </a:schemeClr>
                  </a:gs>
                </a:gsLst>
                <a:lin ang="1620000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3237CDBD-2C15-4786-8025-BBC3CC57F989}"/>
              </a:ext>
            </a:extLst>
          </p:cNvPr>
          <p:cNvSpPr/>
          <p:nvPr/>
        </p:nvSpPr>
        <p:spPr>
          <a:xfrm>
            <a:off x="8832850" y="1449388"/>
            <a:ext cx="2684436" cy="26844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altLang="zh-CN" sz="20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endParaRPr lang="en-US" altLang="zh-CN" sz="20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endParaRPr lang="en-US" altLang="zh-CN" sz="20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3200" b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16200000" scaled="1"/>
                  <a:tileRect/>
                </a:gradFill>
                <a:latin typeface="+mj-ea"/>
                <a:ea typeface="+mj-ea"/>
              </a:rPr>
              <a:t>四个一切</a:t>
            </a:r>
            <a:endParaRPr lang="en-US" altLang="zh-CN" sz="3200" b="1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70000"/>
                    </a:schemeClr>
                  </a:gs>
                </a:gsLst>
                <a:lin ang="1620000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15" name="pencil-writing-on-notebook_67897">
            <a:extLst>
              <a:ext uri="{FF2B5EF4-FFF2-40B4-BE49-F238E27FC236}">
                <a16:creationId xmlns:a16="http://schemas.microsoft.com/office/drawing/2014/main" id="{1AFB10C0-91A0-45BC-8E12-46D2BBA05DC4}"/>
              </a:ext>
            </a:extLst>
          </p:cNvPr>
          <p:cNvSpPr>
            <a:spLocks noChangeAspect="1"/>
          </p:cNvSpPr>
          <p:nvPr/>
        </p:nvSpPr>
        <p:spPr bwMode="auto">
          <a:xfrm>
            <a:off x="5526870" y="1856428"/>
            <a:ext cx="1152654" cy="1071290"/>
          </a:xfrm>
          <a:custGeom>
            <a:avLst/>
            <a:gdLst>
              <a:gd name="connsiteX0" fmla="*/ 390025 w 609523"/>
              <a:gd name="connsiteY0" fmla="*/ 408698 h 566499"/>
              <a:gd name="connsiteX1" fmla="*/ 385384 w 609523"/>
              <a:gd name="connsiteY1" fmla="*/ 445099 h 566499"/>
              <a:gd name="connsiteX2" fmla="*/ 386855 w 609523"/>
              <a:gd name="connsiteY2" fmla="*/ 449169 h 566499"/>
              <a:gd name="connsiteX3" fmla="*/ 390930 w 609523"/>
              <a:gd name="connsiteY3" fmla="*/ 450525 h 566499"/>
              <a:gd name="connsiteX4" fmla="*/ 427265 w 609523"/>
              <a:gd name="connsiteY4" fmla="*/ 446004 h 566499"/>
              <a:gd name="connsiteX5" fmla="*/ 437339 w 609523"/>
              <a:gd name="connsiteY5" fmla="*/ 277675 h 566499"/>
              <a:gd name="connsiteX6" fmla="*/ 489068 w 609523"/>
              <a:gd name="connsiteY6" fmla="*/ 329338 h 566499"/>
              <a:gd name="connsiteX7" fmla="*/ 441980 w 609523"/>
              <a:gd name="connsiteY7" fmla="*/ 376366 h 566499"/>
              <a:gd name="connsiteX8" fmla="*/ 441980 w 609523"/>
              <a:gd name="connsiteY8" fmla="*/ 394114 h 566499"/>
              <a:gd name="connsiteX9" fmla="*/ 459638 w 609523"/>
              <a:gd name="connsiteY9" fmla="*/ 394114 h 566499"/>
              <a:gd name="connsiteX10" fmla="*/ 506726 w 609523"/>
              <a:gd name="connsiteY10" fmla="*/ 347087 h 566499"/>
              <a:gd name="connsiteX11" fmla="*/ 558455 w 609523"/>
              <a:gd name="connsiteY11" fmla="*/ 398749 h 566499"/>
              <a:gd name="connsiteX12" fmla="*/ 498803 w 609523"/>
              <a:gd name="connsiteY12" fmla="*/ 458326 h 566499"/>
              <a:gd name="connsiteX13" fmla="*/ 489747 w 609523"/>
              <a:gd name="connsiteY13" fmla="*/ 462735 h 566499"/>
              <a:gd name="connsiteX14" fmla="*/ 376102 w 609523"/>
              <a:gd name="connsiteY14" fmla="*/ 477092 h 566499"/>
              <a:gd name="connsiteX15" fmla="*/ 363311 w 609523"/>
              <a:gd name="connsiteY15" fmla="*/ 472683 h 566499"/>
              <a:gd name="connsiteX16" fmla="*/ 358897 w 609523"/>
              <a:gd name="connsiteY16" fmla="*/ 459795 h 566499"/>
              <a:gd name="connsiteX17" fmla="*/ 373272 w 609523"/>
              <a:gd name="connsiteY17" fmla="*/ 346295 h 566499"/>
              <a:gd name="connsiteX18" fmla="*/ 377574 w 609523"/>
              <a:gd name="connsiteY18" fmla="*/ 337364 h 566499"/>
              <a:gd name="connsiteX19" fmla="*/ 523865 w 609523"/>
              <a:gd name="connsiteY19" fmla="*/ 226806 h 566499"/>
              <a:gd name="connsiteX20" fmla="*/ 584479 w 609523"/>
              <a:gd name="connsiteY20" fmla="*/ 251812 h 566499"/>
              <a:gd name="connsiteX21" fmla="*/ 584479 w 609523"/>
              <a:gd name="connsiteY21" fmla="*/ 372748 h 566499"/>
              <a:gd name="connsiteX22" fmla="*/ 578140 w 609523"/>
              <a:gd name="connsiteY22" fmla="*/ 379077 h 566499"/>
              <a:gd name="connsiteX23" fmla="*/ 456911 w 609523"/>
              <a:gd name="connsiteY23" fmla="*/ 258141 h 566499"/>
              <a:gd name="connsiteX24" fmla="*/ 463250 w 609523"/>
              <a:gd name="connsiteY24" fmla="*/ 251812 h 566499"/>
              <a:gd name="connsiteX25" fmla="*/ 523865 w 609523"/>
              <a:gd name="connsiteY25" fmla="*/ 226806 h 566499"/>
              <a:gd name="connsiteX26" fmla="*/ 96229 w 609523"/>
              <a:gd name="connsiteY26" fmla="*/ 45211 h 566499"/>
              <a:gd name="connsiteX27" fmla="*/ 96229 w 609523"/>
              <a:gd name="connsiteY27" fmla="*/ 103873 h 566499"/>
              <a:gd name="connsiteX28" fmla="*/ 103361 w 609523"/>
              <a:gd name="connsiteY28" fmla="*/ 103873 h 566499"/>
              <a:gd name="connsiteX29" fmla="*/ 132117 w 609523"/>
              <a:gd name="connsiteY29" fmla="*/ 132582 h 566499"/>
              <a:gd name="connsiteX30" fmla="*/ 103361 w 609523"/>
              <a:gd name="connsiteY30" fmla="*/ 161179 h 566499"/>
              <a:gd name="connsiteX31" fmla="*/ 96229 w 609523"/>
              <a:gd name="connsiteY31" fmla="*/ 161179 h 566499"/>
              <a:gd name="connsiteX32" fmla="*/ 96229 w 609523"/>
              <a:gd name="connsiteY32" fmla="*/ 254653 h 566499"/>
              <a:gd name="connsiteX33" fmla="*/ 103361 w 609523"/>
              <a:gd name="connsiteY33" fmla="*/ 254653 h 566499"/>
              <a:gd name="connsiteX34" fmla="*/ 132117 w 609523"/>
              <a:gd name="connsiteY34" fmla="*/ 283249 h 566499"/>
              <a:gd name="connsiteX35" fmla="*/ 103361 w 609523"/>
              <a:gd name="connsiteY35" fmla="*/ 311846 h 566499"/>
              <a:gd name="connsiteX36" fmla="*/ 96229 w 609523"/>
              <a:gd name="connsiteY36" fmla="*/ 311846 h 566499"/>
              <a:gd name="connsiteX37" fmla="*/ 96229 w 609523"/>
              <a:gd name="connsiteY37" fmla="*/ 405320 h 566499"/>
              <a:gd name="connsiteX38" fmla="*/ 103361 w 609523"/>
              <a:gd name="connsiteY38" fmla="*/ 405320 h 566499"/>
              <a:gd name="connsiteX39" fmla="*/ 132117 w 609523"/>
              <a:gd name="connsiteY39" fmla="*/ 433917 h 566499"/>
              <a:gd name="connsiteX40" fmla="*/ 103361 w 609523"/>
              <a:gd name="connsiteY40" fmla="*/ 462626 h 566499"/>
              <a:gd name="connsiteX41" fmla="*/ 96229 w 609523"/>
              <a:gd name="connsiteY41" fmla="*/ 462626 h 566499"/>
              <a:gd name="connsiteX42" fmla="*/ 96229 w 609523"/>
              <a:gd name="connsiteY42" fmla="*/ 521288 h 566499"/>
              <a:gd name="connsiteX43" fmla="*/ 142305 w 609523"/>
              <a:gd name="connsiteY43" fmla="*/ 521288 h 566499"/>
              <a:gd name="connsiteX44" fmla="*/ 142305 w 609523"/>
              <a:gd name="connsiteY44" fmla="*/ 45211 h 566499"/>
              <a:gd name="connsiteX45" fmla="*/ 81172 w 609523"/>
              <a:gd name="connsiteY45" fmla="*/ 0 h 566499"/>
              <a:gd name="connsiteX46" fmla="*/ 497786 w 609523"/>
              <a:gd name="connsiteY46" fmla="*/ 0 h 566499"/>
              <a:gd name="connsiteX47" fmla="*/ 527900 w 609523"/>
              <a:gd name="connsiteY47" fmla="*/ 30179 h 566499"/>
              <a:gd name="connsiteX48" fmla="*/ 527900 w 609523"/>
              <a:gd name="connsiteY48" fmla="*/ 199495 h 566499"/>
              <a:gd name="connsiteX49" fmla="*/ 482616 w 609523"/>
              <a:gd name="connsiteY49" fmla="*/ 210911 h 566499"/>
              <a:gd name="connsiteX50" fmla="*/ 482616 w 609523"/>
              <a:gd name="connsiteY50" fmla="*/ 45211 h 566499"/>
              <a:gd name="connsiteX51" fmla="*/ 190873 w 609523"/>
              <a:gd name="connsiteY51" fmla="*/ 45211 h 566499"/>
              <a:gd name="connsiteX52" fmla="*/ 190873 w 609523"/>
              <a:gd name="connsiteY52" fmla="*/ 521288 h 566499"/>
              <a:gd name="connsiteX53" fmla="*/ 482616 w 609523"/>
              <a:gd name="connsiteY53" fmla="*/ 521288 h 566499"/>
              <a:gd name="connsiteX54" fmla="*/ 482616 w 609523"/>
              <a:gd name="connsiteY54" fmla="*/ 498004 h 566499"/>
              <a:gd name="connsiteX55" fmla="*/ 502881 w 609523"/>
              <a:gd name="connsiteY55" fmla="*/ 495404 h 566499"/>
              <a:gd name="connsiteX56" fmla="*/ 527900 w 609523"/>
              <a:gd name="connsiteY56" fmla="*/ 483875 h 566499"/>
              <a:gd name="connsiteX57" fmla="*/ 527900 w 609523"/>
              <a:gd name="connsiteY57" fmla="*/ 536320 h 566499"/>
              <a:gd name="connsiteX58" fmla="*/ 497786 w 609523"/>
              <a:gd name="connsiteY58" fmla="*/ 566499 h 566499"/>
              <a:gd name="connsiteX59" fmla="*/ 81172 w 609523"/>
              <a:gd name="connsiteY59" fmla="*/ 566499 h 566499"/>
              <a:gd name="connsiteX60" fmla="*/ 50945 w 609523"/>
              <a:gd name="connsiteY60" fmla="*/ 536320 h 566499"/>
              <a:gd name="connsiteX61" fmla="*/ 50945 w 609523"/>
              <a:gd name="connsiteY61" fmla="*/ 462626 h 566499"/>
              <a:gd name="connsiteX62" fmla="*/ 28642 w 609523"/>
              <a:gd name="connsiteY62" fmla="*/ 462626 h 566499"/>
              <a:gd name="connsiteX63" fmla="*/ 0 w 609523"/>
              <a:gd name="connsiteY63" fmla="*/ 433917 h 566499"/>
              <a:gd name="connsiteX64" fmla="*/ 28642 w 609523"/>
              <a:gd name="connsiteY64" fmla="*/ 405320 h 566499"/>
              <a:gd name="connsiteX65" fmla="*/ 50945 w 609523"/>
              <a:gd name="connsiteY65" fmla="*/ 405320 h 566499"/>
              <a:gd name="connsiteX66" fmla="*/ 50945 w 609523"/>
              <a:gd name="connsiteY66" fmla="*/ 311846 h 566499"/>
              <a:gd name="connsiteX67" fmla="*/ 28642 w 609523"/>
              <a:gd name="connsiteY67" fmla="*/ 311846 h 566499"/>
              <a:gd name="connsiteX68" fmla="*/ 0 w 609523"/>
              <a:gd name="connsiteY68" fmla="*/ 283249 h 566499"/>
              <a:gd name="connsiteX69" fmla="*/ 28642 w 609523"/>
              <a:gd name="connsiteY69" fmla="*/ 254653 h 566499"/>
              <a:gd name="connsiteX70" fmla="*/ 50945 w 609523"/>
              <a:gd name="connsiteY70" fmla="*/ 254653 h 566499"/>
              <a:gd name="connsiteX71" fmla="*/ 50945 w 609523"/>
              <a:gd name="connsiteY71" fmla="*/ 161179 h 566499"/>
              <a:gd name="connsiteX72" fmla="*/ 28642 w 609523"/>
              <a:gd name="connsiteY72" fmla="*/ 161179 h 566499"/>
              <a:gd name="connsiteX73" fmla="*/ 0 w 609523"/>
              <a:gd name="connsiteY73" fmla="*/ 132582 h 566499"/>
              <a:gd name="connsiteX74" fmla="*/ 28642 w 609523"/>
              <a:gd name="connsiteY74" fmla="*/ 103873 h 566499"/>
              <a:gd name="connsiteX75" fmla="*/ 50945 w 609523"/>
              <a:gd name="connsiteY75" fmla="*/ 103873 h 566499"/>
              <a:gd name="connsiteX76" fmla="*/ 50945 w 609523"/>
              <a:gd name="connsiteY76" fmla="*/ 30179 h 566499"/>
              <a:gd name="connsiteX77" fmla="*/ 81172 w 609523"/>
              <a:gd name="connsiteY77" fmla="*/ 0 h 566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609523" h="566499">
                <a:moveTo>
                  <a:pt x="390025" y="408698"/>
                </a:moveTo>
                <a:lnTo>
                  <a:pt x="385384" y="445099"/>
                </a:lnTo>
                <a:cubicBezTo>
                  <a:pt x="385158" y="446569"/>
                  <a:pt x="385724" y="448038"/>
                  <a:pt x="386855" y="449169"/>
                </a:cubicBezTo>
                <a:cubicBezTo>
                  <a:pt x="387874" y="450186"/>
                  <a:pt x="389459" y="450752"/>
                  <a:pt x="390930" y="450525"/>
                </a:cubicBezTo>
                <a:lnTo>
                  <a:pt x="427265" y="446004"/>
                </a:lnTo>
                <a:close/>
                <a:moveTo>
                  <a:pt x="437339" y="277675"/>
                </a:moveTo>
                <a:lnTo>
                  <a:pt x="489068" y="329338"/>
                </a:lnTo>
                <a:lnTo>
                  <a:pt x="441980" y="376366"/>
                </a:lnTo>
                <a:cubicBezTo>
                  <a:pt x="437000" y="381227"/>
                  <a:pt x="437000" y="389253"/>
                  <a:pt x="441980" y="394114"/>
                </a:cubicBezTo>
                <a:cubicBezTo>
                  <a:pt x="446847" y="398976"/>
                  <a:pt x="454771" y="398976"/>
                  <a:pt x="459638" y="394114"/>
                </a:cubicBezTo>
                <a:lnTo>
                  <a:pt x="506726" y="347087"/>
                </a:lnTo>
                <a:lnTo>
                  <a:pt x="558455" y="398749"/>
                </a:lnTo>
                <a:lnTo>
                  <a:pt x="498803" y="458326"/>
                </a:lnTo>
                <a:cubicBezTo>
                  <a:pt x="496312" y="460700"/>
                  <a:pt x="493143" y="462282"/>
                  <a:pt x="489747" y="462735"/>
                </a:cubicBezTo>
                <a:lnTo>
                  <a:pt x="376102" y="477092"/>
                </a:lnTo>
                <a:cubicBezTo>
                  <a:pt x="371348" y="477657"/>
                  <a:pt x="366707" y="475961"/>
                  <a:pt x="363311" y="472683"/>
                </a:cubicBezTo>
                <a:cubicBezTo>
                  <a:pt x="359916" y="469291"/>
                  <a:pt x="358331" y="464543"/>
                  <a:pt x="358897" y="459795"/>
                </a:cubicBezTo>
                <a:lnTo>
                  <a:pt x="373272" y="346295"/>
                </a:lnTo>
                <a:cubicBezTo>
                  <a:pt x="373612" y="342904"/>
                  <a:pt x="375197" y="339738"/>
                  <a:pt x="377574" y="337364"/>
                </a:cubicBezTo>
                <a:close/>
                <a:moveTo>
                  <a:pt x="523865" y="226806"/>
                </a:moveTo>
                <a:cubicBezTo>
                  <a:pt x="545824" y="226806"/>
                  <a:pt x="567783" y="235141"/>
                  <a:pt x="584479" y="251812"/>
                </a:cubicBezTo>
                <a:cubicBezTo>
                  <a:pt x="617871" y="285154"/>
                  <a:pt x="617871" y="339406"/>
                  <a:pt x="584479" y="372748"/>
                </a:cubicBezTo>
                <a:lnTo>
                  <a:pt x="578140" y="379077"/>
                </a:lnTo>
                <a:lnTo>
                  <a:pt x="456911" y="258141"/>
                </a:lnTo>
                <a:lnTo>
                  <a:pt x="463250" y="251812"/>
                </a:lnTo>
                <a:cubicBezTo>
                  <a:pt x="479946" y="235141"/>
                  <a:pt x="501905" y="226806"/>
                  <a:pt x="523865" y="226806"/>
                </a:cubicBezTo>
                <a:close/>
                <a:moveTo>
                  <a:pt x="96229" y="45211"/>
                </a:moveTo>
                <a:lnTo>
                  <a:pt x="96229" y="103873"/>
                </a:lnTo>
                <a:lnTo>
                  <a:pt x="103361" y="103873"/>
                </a:lnTo>
                <a:cubicBezTo>
                  <a:pt x="119211" y="103873"/>
                  <a:pt x="132117" y="116758"/>
                  <a:pt x="132117" y="132582"/>
                </a:cubicBezTo>
                <a:cubicBezTo>
                  <a:pt x="132117" y="148293"/>
                  <a:pt x="119211" y="161179"/>
                  <a:pt x="103361" y="161179"/>
                </a:cubicBezTo>
                <a:lnTo>
                  <a:pt x="96229" y="161179"/>
                </a:lnTo>
                <a:lnTo>
                  <a:pt x="96229" y="254653"/>
                </a:lnTo>
                <a:lnTo>
                  <a:pt x="103361" y="254653"/>
                </a:lnTo>
                <a:cubicBezTo>
                  <a:pt x="119211" y="254653"/>
                  <a:pt x="132117" y="267425"/>
                  <a:pt x="132117" y="283249"/>
                </a:cubicBezTo>
                <a:cubicBezTo>
                  <a:pt x="132117" y="299073"/>
                  <a:pt x="119211" y="311846"/>
                  <a:pt x="103361" y="311846"/>
                </a:cubicBezTo>
                <a:lnTo>
                  <a:pt x="96229" y="311846"/>
                </a:lnTo>
                <a:lnTo>
                  <a:pt x="96229" y="405320"/>
                </a:lnTo>
                <a:lnTo>
                  <a:pt x="103361" y="405320"/>
                </a:lnTo>
                <a:cubicBezTo>
                  <a:pt x="119211" y="405320"/>
                  <a:pt x="132117" y="418206"/>
                  <a:pt x="132117" y="433917"/>
                </a:cubicBezTo>
                <a:cubicBezTo>
                  <a:pt x="132117" y="449741"/>
                  <a:pt x="119211" y="462626"/>
                  <a:pt x="103361" y="462626"/>
                </a:cubicBezTo>
                <a:lnTo>
                  <a:pt x="96229" y="462626"/>
                </a:lnTo>
                <a:lnTo>
                  <a:pt x="96229" y="521288"/>
                </a:lnTo>
                <a:lnTo>
                  <a:pt x="142305" y="521288"/>
                </a:lnTo>
                <a:lnTo>
                  <a:pt x="142305" y="45211"/>
                </a:lnTo>
                <a:close/>
                <a:moveTo>
                  <a:pt x="81172" y="0"/>
                </a:moveTo>
                <a:lnTo>
                  <a:pt x="497786" y="0"/>
                </a:lnTo>
                <a:cubicBezTo>
                  <a:pt x="514428" y="0"/>
                  <a:pt x="527900" y="13450"/>
                  <a:pt x="527900" y="30179"/>
                </a:cubicBezTo>
                <a:lnTo>
                  <a:pt x="527900" y="199495"/>
                </a:lnTo>
                <a:cubicBezTo>
                  <a:pt x="512051" y="200287"/>
                  <a:pt x="496654" y="204130"/>
                  <a:pt x="482616" y="210911"/>
                </a:cubicBezTo>
                <a:lnTo>
                  <a:pt x="482616" y="45211"/>
                </a:lnTo>
                <a:lnTo>
                  <a:pt x="190873" y="45211"/>
                </a:lnTo>
                <a:lnTo>
                  <a:pt x="190873" y="521288"/>
                </a:lnTo>
                <a:lnTo>
                  <a:pt x="482616" y="521288"/>
                </a:lnTo>
                <a:lnTo>
                  <a:pt x="482616" y="498004"/>
                </a:lnTo>
                <a:lnTo>
                  <a:pt x="502881" y="495404"/>
                </a:lnTo>
                <a:cubicBezTo>
                  <a:pt x="512277" y="494274"/>
                  <a:pt x="520994" y="490092"/>
                  <a:pt x="527900" y="483875"/>
                </a:cubicBezTo>
                <a:lnTo>
                  <a:pt x="527900" y="536320"/>
                </a:lnTo>
                <a:cubicBezTo>
                  <a:pt x="527900" y="553049"/>
                  <a:pt x="514428" y="566499"/>
                  <a:pt x="497786" y="566499"/>
                </a:cubicBezTo>
                <a:lnTo>
                  <a:pt x="81172" y="566499"/>
                </a:lnTo>
                <a:cubicBezTo>
                  <a:pt x="64417" y="566499"/>
                  <a:pt x="50945" y="553049"/>
                  <a:pt x="50945" y="536320"/>
                </a:cubicBezTo>
                <a:lnTo>
                  <a:pt x="50945" y="462626"/>
                </a:lnTo>
                <a:lnTo>
                  <a:pt x="28642" y="462626"/>
                </a:lnTo>
                <a:cubicBezTo>
                  <a:pt x="12906" y="462626"/>
                  <a:pt x="0" y="449741"/>
                  <a:pt x="0" y="433917"/>
                </a:cubicBezTo>
                <a:cubicBezTo>
                  <a:pt x="0" y="418206"/>
                  <a:pt x="12906" y="405320"/>
                  <a:pt x="28642" y="405320"/>
                </a:cubicBezTo>
                <a:lnTo>
                  <a:pt x="50945" y="405320"/>
                </a:lnTo>
                <a:lnTo>
                  <a:pt x="50945" y="311846"/>
                </a:lnTo>
                <a:lnTo>
                  <a:pt x="28642" y="311846"/>
                </a:lnTo>
                <a:cubicBezTo>
                  <a:pt x="12906" y="311846"/>
                  <a:pt x="0" y="299073"/>
                  <a:pt x="0" y="283249"/>
                </a:cubicBezTo>
                <a:cubicBezTo>
                  <a:pt x="0" y="267425"/>
                  <a:pt x="12906" y="254653"/>
                  <a:pt x="28642" y="254653"/>
                </a:cubicBezTo>
                <a:lnTo>
                  <a:pt x="50945" y="254653"/>
                </a:lnTo>
                <a:lnTo>
                  <a:pt x="50945" y="161179"/>
                </a:lnTo>
                <a:lnTo>
                  <a:pt x="28642" y="161179"/>
                </a:lnTo>
                <a:cubicBezTo>
                  <a:pt x="12906" y="161179"/>
                  <a:pt x="0" y="148293"/>
                  <a:pt x="0" y="132582"/>
                </a:cubicBezTo>
                <a:cubicBezTo>
                  <a:pt x="0" y="116758"/>
                  <a:pt x="12906" y="103873"/>
                  <a:pt x="28642" y="103873"/>
                </a:cubicBezTo>
                <a:lnTo>
                  <a:pt x="50945" y="103873"/>
                </a:lnTo>
                <a:lnTo>
                  <a:pt x="50945" y="30179"/>
                </a:lnTo>
                <a:cubicBezTo>
                  <a:pt x="50945" y="13450"/>
                  <a:pt x="64417" y="0"/>
                  <a:pt x="8117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7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  <p:sp>
        <p:nvSpPr>
          <p:cNvPr id="45" name="laptop-with-arroba-sign-on-screen_35063">
            <a:extLst>
              <a:ext uri="{FF2B5EF4-FFF2-40B4-BE49-F238E27FC236}">
                <a16:creationId xmlns:a16="http://schemas.microsoft.com/office/drawing/2014/main" id="{8B29AD3C-BBF5-49E3-9DE8-960EA9577833}"/>
              </a:ext>
            </a:extLst>
          </p:cNvPr>
          <p:cNvSpPr>
            <a:spLocks noChangeAspect="1"/>
          </p:cNvSpPr>
          <p:nvPr/>
        </p:nvSpPr>
        <p:spPr bwMode="auto">
          <a:xfrm>
            <a:off x="9627572" y="1896234"/>
            <a:ext cx="1102136" cy="985332"/>
          </a:xfrm>
          <a:custGeom>
            <a:avLst/>
            <a:gdLst>
              <a:gd name="T0" fmla="*/ 1857 w 5969"/>
              <a:gd name="T1" fmla="*/ 3648 h 5345"/>
              <a:gd name="T2" fmla="*/ 521 w 5969"/>
              <a:gd name="T3" fmla="*/ 4047 h 5345"/>
              <a:gd name="T4" fmla="*/ 1740 w 5969"/>
              <a:gd name="T5" fmla="*/ 812 h 5345"/>
              <a:gd name="T6" fmla="*/ 1740 w 5969"/>
              <a:gd name="T7" fmla="*/ 555 h 5345"/>
              <a:gd name="T8" fmla="*/ 1740 w 5969"/>
              <a:gd name="T9" fmla="*/ 812 h 5345"/>
              <a:gd name="T10" fmla="*/ 2705 w 5969"/>
              <a:gd name="T11" fmla="*/ 684 h 5345"/>
              <a:gd name="T12" fmla="*/ 2448 w 5969"/>
              <a:gd name="T13" fmla="*/ 684 h 5345"/>
              <a:gd name="T14" fmla="*/ 521 w 5969"/>
              <a:gd name="T15" fmla="*/ 2999 h 5345"/>
              <a:gd name="T16" fmla="*/ 1857 w 5969"/>
              <a:gd name="T17" fmla="*/ 2601 h 5345"/>
              <a:gd name="T18" fmla="*/ 521 w 5969"/>
              <a:gd name="T19" fmla="*/ 2999 h 5345"/>
              <a:gd name="T20" fmla="*/ 1857 w 5969"/>
              <a:gd name="T21" fmla="*/ 2262 h 5345"/>
              <a:gd name="T22" fmla="*/ 310 w 5969"/>
              <a:gd name="T23" fmla="*/ 2390 h 5345"/>
              <a:gd name="T24" fmla="*/ 1857 w 5969"/>
              <a:gd name="T25" fmla="*/ 3210 h 5345"/>
              <a:gd name="T26" fmla="*/ 310 w 5969"/>
              <a:gd name="T27" fmla="*/ 3437 h 5345"/>
              <a:gd name="T28" fmla="*/ 1857 w 5969"/>
              <a:gd name="T29" fmla="*/ 4258 h 5345"/>
              <a:gd name="T30" fmla="*/ 0 w 5969"/>
              <a:gd name="T31" fmla="*/ 4705 h 5345"/>
              <a:gd name="T32" fmla="*/ 3351 w 5969"/>
              <a:gd name="T33" fmla="*/ 0 h 5345"/>
              <a:gd name="T34" fmla="*/ 2237 w 5969"/>
              <a:gd name="T35" fmla="*/ 684 h 5345"/>
              <a:gd name="T36" fmla="*/ 2916 w 5969"/>
              <a:gd name="T37" fmla="*/ 684 h 5345"/>
              <a:gd name="T38" fmla="*/ 2237 w 5969"/>
              <a:gd name="T39" fmla="*/ 684 h 5345"/>
              <a:gd name="T40" fmla="*/ 1740 w 5969"/>
              <a:gd name="T41" fmla="*/ 1023 h 5345"/>
              <a:gd name="T42" fmla="*/ 1740 w 5969"/>
              <a:gd name="T43" fmla="*/ 344 h 5345"/>
              <a:gd name="T44" fmla="*/ 3076 w 5969"/>
              <a:gd name="T45" fmla="*/ 1328 h 5345"/>
              <a:gd name="T46" fmla="*/ 310 w 5969"/>
              <a:gd name="T47" fmla="*/ 2148 h 5345"/>
              <a:gd name="T48" fmla="*/ 3076 w 5969"/>
              <a:gd name="T49" fmla="*/ 1328 h 5345"/>
              <a:gd name="T50" fmla="*/ 521 w 5969"/>
              <a:gd name="T51" fmla="*/ 1937 h 5345"/>
              <a:gd name="T52" fmla="*/ 2865 w 5969"/>
              <a:gd name="T53" fmla="*/ 1539 h 5345"/>
              <a:gd name="T54" fmla="*/ 2705 w 5969"/>
              <a:gd name="T55" fmla="*/ 1668 h 5345"/>
              <a:gd name="T56" fmla="*/ 2385 w 5969"/>
              <a:gd name="T57" fmla="*/ 1779 h 5345"/>
              <a:gd name="T58" fmla="*/ 2705 w 5969"/>
              <a:gd name="T59" fmla="*/ 1668 h 5345"/>
              <a:gd name="T60" fmla="*/ 4499 w 5969"/>
              <a:gd name="T61" fmla="*/ 5108 h 5345"/>
              <a:gd name="T62" fmla="*/ 4105 w 5969"/>
              <a:gd name="T63" fmla="*/ 5345 h 5345"/>
              <a:gd name="T64" fmla="*/ 3566 w 5969"/>
              <a:gd name="T65" fmla="*/ 5114 h 5345"/>
              <a:gd name="T66" fmla="*/ 2095 w 5969"/>
              <a:gd name="T67" fmla="*/ 4930 h 5345"/>
              <a:gd name="T68" fmla="*/ 5969 w 5969"/>
              <a:gd name="T69" fmla="*/ 2456 h 5345"/>
              <a:gd name="T70" fmla="*/ 4499 w 5969"/>
              <a:gd name="T71" fmla="*/ 4930 h 5345"/>
              <a:gd name="T72" fmla="*/ 5715 w 5969"/>
              <a:gd name="T73" fmla="*/ 2646 h 5345"/>
              <a:gd name="T74" fmla="*/ 2350 w 5969"/>
              <a:gd name="T75" fmla="*/ 4717 h 5345"/>
              <a:gd name="T76" fmla="*/ 5715 w 5969"/>
              <a:gd name="T77" fmla="*/ 4718 h 5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969" h="5345">
                <a:moveTo>
                  <a:pt x="521" y="3648"/>
                </a:moveTo>
                <a:lnTo>
                  <a:pt x="1857" y="3648"/>
                </a:lnTo>
                <a:lnTo>
                  <a:pt x="1857" y="4047"/>
                </a:lnTo>
                <a:lnTo>
                  <a:pt x="521" y="4047"/>
                </a:lnTo>
                <a:lnTo>
                  <a:pt x="521" y="3648"/>
                </a:lnTo>
                <a:close/>
                <a:moveTo>
                  <a:pt x="1740" y="812"/>
                </a:moveTo>
                <a:cubicBezTo>
                  <a:pt x="1811" y="812"/>
                  <a:pt x="1869" y="755"/>
                  <a:pt x="1869" y="684"/>
                </a:cubicBezTo>
                <a:cubicBezTo>
                  <a:pt x="1869" y="612"/>
                  <a:pt x="1811" y="555"/>
                  <a:pt x="1740" y="555"/>
                </a:cubicBezTo>
                <a:cubicBezTo>
                  <a:pt x="1669" y="555"/>
                  <a:pt x="1611" y="612"/>
                  <a:pt x="1611" y="684"/>
                </a:cubicBezTo>
                <a:cubicBezTo>
                  <a:pt x="1611" y="755"/>
                  <a:pt x="1669" y="812"/>
                  <a:pt x="1740" y="812"/>
                </a:cubicBezTo>
                <a:close/>
                <a:moveTo>
                  <a:pt x="2576" y="812"/>
                </a:moveTo>
                <a:cubicBezTo>
                  <a:pt x="2648" y="812"/>
                  <a:pt x="2705" y="755"/>
                  <a:pt x="2705" y="684"/>
                </a:cubicBezTo>
                <a:cubicBezTo>
                  <a:pt x="2705" y="612"/>
                  <a:pt x="2648" y="555"/>
                  <a:pt x="2576" y="555"/>
                </a:cubicBezTo>
                <a:cubicBezTo>
                  <a:pt x="2505" y="555"/>
                  <a:pt x="2448" y="612"/>
                  <a:pt x="2448" y="684"/>
                </a:cubicBezTo>
                <a:cubicBezTo>
                  <a:pt x="2448" y="755"/>
                  <a:pt x="2505" y="812"/>
                  <a:pt x="2576" y="812"/>
                </a:cubicBezTo>
                <a:close/>
                <a:moveTo>
                  <a:pt x="521" y="2999"/>
                </a:moveTo>
                <a:lnTo>
                  <a:pt x="1857" y="2999"/>
                </a:lnTo>
                <a:lnTo>
                  <a:pt x="1857" y="2601"/>
                </a:lnTo>
                <a:lnTo>
                  <a:pt x="521" y="2601"/>
                </a:lnTo>
                <a:lnTo>
                  <a:pt x="521" y="2999"/>
                </a:lnTo>
                <a:close/>
                <a:moveTo>
                  <a:pt x="3351" y="2262"/>
                </a:moveTo>
                <a:lnTo>
                  <a:pt x="1857" y="2262"/>
                </a:lnTo>
                <a:lnTo>
                  <a:pt x="1857" y="2390"/>
                </a:lnTo>
                <a:lnTo>
                  <a:pt x="310" y="2390"/>
                </a:lnTo>
                <a:lnTo>
                  <a:pt x="310" y="3210"/>
                </a:lnTo>
                <a:lnTo>
                  <a:pt x="1857" y="3210"/>
                </a:lnTo>
                <a:lnTo>
                  <a:pt x="1857" y="3437"/>
                </a:lnTo>
                <a:lnTo>
                  <a:pt x="310" y="3437"/>
                </a:lnTo>
                <a:lnTo>
                  <a:pt x="310" y="4258"/>
                </a:lnTo>
                <a:lnTo>
                  <a:pt x="1857" y="4258"/>
                </a:lnTo>
                <a:lnTo>
                  <a:pt x="1857" y="4705"/>
                </a:lnTo>
                <a:lnTo>
                  <a:pt x="0" y="4705"/>
                </a:lnTo>
                <a:lnTo>
                  <a:pt x="0" y="0"/>
                </a:lnTo>
                <a:lnTo>
                  <a:pt x="3351" y="0"/>
                </a:lnTo>
                <a:lnTo>
                  <a:pt x="3351" y="2262"/>
                </a:lnTo>
                <a:close/>
                <a:moveTo>
                  <a:pt x="2237" y="684"/>
                </a:moveTo>
                <a:cubicBezTo>
                  <a:pt x="2237" y="871"/>
                  <a:pt x="2389" y="1023"/>
                  <a:pt x="2576" y="1023"/>
                </a:cubicBezTo>
                <a:cubicBezTo>
                  <a:pt x="2764" y="1023"/>
                  <a:pt x="2916" y="871"/>
                  <a:pt x="2916" y="684"/>
                </a:cubicBezTo>
                <a:cubicBezTo>
                  <a:pt x="2916" y="496"/>
                  <a:pt x="2764" y="344"/>
                  <a:pt x="2576" y="344"/>
                </a:cubicBezTo>
                <a:cubicBezTo>
                  <a:pt x="2389" y="344"/>
                  <a:pt x="2237" y="496"/>
                  <a:pt x="2237" y="684"/>
                </a:cubicBezTo>
                <a:close/>
                <a:moveTo>
                  <a:pt x="1400" y="684"/>
                </a:moveTo>
                <a:cubicBezTo>
                  <a:pt x="1400" y="871"/>
                  <a:pt x="1553" y="1023"/>
                  <a:pt x="1740" y="1023"/>
                </a:cubicBezTo>
                <a:cubicBezTo>
                  <a:pt x="1928" y="1023"/>
                  <a:pt x="2080" y="871"/>
                  <a:pt x="2080" y="684"/>
                </a:cubicBezTo>
                <a:cubicBezTo>
                  <a:pt x="2080" y="496"/>
                  <a:pt x="1928" y="344"/>
                  <a:pt x="1740" y="344"/>
                </a:cubicBezTo>
                <a:cubicBezTo>
                  <a:pt x="1553" y="344"/>
                  <a:pt x="1400" y="496"/>
                  <a:pt x="1400" y="684"/>
                </a:cubicBezTo>
                <a:close/>
                <a:moveTo>
                  <a:pt x="3076" y="1328"/>
                </a:moveTo>
                <a:lnTo>
                  <a:pt x="310" y="1328"/>
                </a:lnTo>
                <a:lnTo>
                  <a:pt x="310" y="2148"/>
                </a:lnTo>
                <a:lnTo>
                  <a:pt x="3076" y="2148"/>
                </a:lnTo>
                <a:lnTo>
                  <a:pt x="3076" y="1328"/>
                </a:lnTo>
                <a:close/>
                <a:moveTo>
                  <a:pt x="2865" y="1937"/>
                </a:moveTo>
                <a:lnTo>
                  <a:pt x="521" y="1937"/>
                </a:lnTo>
                <a:lnTo>
                  <a:pt x="521" y="1539"/>
                </a:lnTo>
                <a:lnTo>
                  <a:pt x="2865" y="1539"/>
                </a:lnTo>
                <a:lnTo>
                  <a:pt x="2865" y="1937"/>
                </a:lnTo>
                <a:close/>
                <a:moveTo>
                  <a:pt x="2705" y="1668"/>
                </a:moveTo>
                <a:lnTo>
                  <a:pt x="2385" y="1668"/>
                </a:lnTo>
                <a:lnTo>
                  <a:pt x="2385" y="1779"/>
                </a:lnTo>
                <a:lnTo>
                  <a:pt x="2705" y="1779"/>
                </a:lnTo>
                <a:lnTo>
                  <a:pt x="2705" y="1668"/>
                </a:lnTo>
                <a:close/>
                <a:moveTo>
                  <a:pt x="4499" y="4930"/>
                </a:moveTo>
                <a:lnTo>
                  <a:pt x="4499" y="5108"/>
                </a:lnTo>
                <a:cubicBezTo>
                  <a:pt x="4991" y="5124"/>
                  <a:pt x="5346" y="5169"/>
                  <a:pt x="5346" y="5223"/>
                </a:cubicBezTo>
                <a:cubicBezTo>
                  <a:pt x="5346" y="5291"/>
                  <a:pt x="4790" y="5345"/>
                  <a:pt x="4105" y="5345"/>
                </a:cubicBezTo>
                <a:cubicBezTo>
                  <a:pt x="3420" y="5345"/>
                  <a:pt x="2865" y="5291"/>
                  <a:pt x="2865" y="5223"/>
                </a:cubicBezTo>
                <a:cubicBezTo>
                  <a:pt x="2865" y="5175"/>
                  <a:pt x="3151" y="5133"/>
                  <a:pt x="3566" y="5114"/>
                </a:cubicBezTo>
                <a:lnTo>
                  <a:pt x="3566" y="4930"/>
                </a:lnTo>
                <a:lnTo>
                  <a:pt x="2095" y="4930"/>
                </a:lnTo>
                <a:lnTo>
                  <a:pt x="2095" y="2456"/>
                </a:lnTo>
                <a:lnTo>
                  <a:pt x="5969" y="2456"/>
                </a:lnTo>
                <a:lnTo>
                  <a:pt x="5969" y="4930"/>
                </a:lnTo>
                <a:lnTo>
                  <a:pt x="4499" y="4930"/>
                </a:lnTo>
                <a:close/>
                <a:moveTo>
                  <a:pt x="5715" y="4718"/>
                </a:moveTo>
                <a:lnTo>
                  <a:pt x="5715" y="2646"/>
                </a:lnTo>
                <a:lnTo>
                  <a:pt x="2350" y="2646"/>
                </a:lnTo>
                <a:lnTo>
                  <a:pt x="2350" y="4717"/>
                </a:lnTo>
                <a:lnTo>
                  <a:pt x="5715" y="4717"/>
                </a:lnTo>
                <a:lnTo>
                  <a:pt x="5715" y="4718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7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46C6230-3223-48CF-B0A6-9BF96AF432B1}"/>
              </a:ext>
            </a:extLst>
          </p:cNvPr>
          <p:cNvSpPr txBox="1"/>
          <p:nvPr/>
        </p:nvSpPr>
        <p:spPr>
          <a:xfrm flipH="1">
            <a:off x="4732850" y="4379866"/>
            <a:ext cx="2736850" cy="16325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</a:t>
            </a: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</a:t>
            </a:r>
          </a:p>
          <a:p>
            <a:pPr algn="ctr">
              <a:lnSpc>
                <a:spcPct val="130000"/>
              </a:lnSpc>
            </a:pP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3B9DAE4-E6B3-496D-8D5F-6102C8AB9240}"/>
              </a:ext>
            </a:extLst>
          </p:cNvPr>
          <p:cNvSpPr txBox="1"/>
          <p:nvPr/>
        </p:nvSpPr>
        <p:spPr>
          <a:xfrm flipH="1">
            <a:off x="8811195" y="4383268"/>
            <a:ext cx="2736850" cy="16325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</a:t>
            </a: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</a:t>
            </a:r>
          </a:p>
          <a:p>
            <a:pPr algn="ctr">
              <a:lnSpc>
                <a:spcPct val="130000"/>
              </a:lnSpc>
            </a:pP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6F0BCF-A106-46C8-8FD7-382C32DC2B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</p:spPr>
        <p:txBody>
          <a:bodyPr>
            <a:normAutofit/>
          </a:bodyPr>
          <a:lstStyle/>
          <a:p>
            <a:r>
              <a:rPr lang="zh-CN" altLang="en-US" dirty="0"/>
              <a:t>流程图梳理逻辑</a:t>
            </a:r>
          </a:p>
        </p:txBody>
      </p:sp>
    </p:spTree>
    <p:extLst>
      <p:ext uri="{BB962C8B-B14F-4D97-AF65-F5344CB8AC3E}">
        <p14:creationId xmlns:p14="http://schemas.microsoft.com/office/powerpoint/2010/main" val="3344873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5ED460B9-0B3D-4A47-9430-9AEA5611AA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7" t="16615" r="33137" b="16615"/>
          <a:stretch/>
        </p:blipFill>
        <p:spPr>
          <a:xfrm>
            <a:off x="0" y="1"/>
            <a:ext cx="5195960" cy="6858000"/>
          </a:xfr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E5A71A8-A6DA-4F4E-AED5-B69C1EFDBCD2}"/>
              </a:ext>
            </a:extLst>
          </p:cNvPr>
          <p:cNvSpPr/>
          <p:nvPr/>
        </p:nvSpPr>
        <p:spPr>
          <a:xfrm>
            <a:off x="0" y="7621"/>
            <a:ext cx="5350213" cy="685800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ffectLst>
            <a:outerShdw blurRad="190500" sx="101000" sy="101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 sz="8000" b="1">
              <a:gradFill flip="none" rotWithShape="1">
                <a:gsLst>
                  <a:gs pos="0">
                    <a:schemeClr val="accent1">
                      <a:lumMod val="100000"/>
                    </a:schemeClr>
                  </a:gs>
                  <a:gs pos="100000">
                    <a:schemeClr val="accent1">
                      <a:lumMod val="90000"/>
                      <a:lumOff val="10000"/>
                    </a:schemeClr>
                  </a:gs>
                </a:gsLst>
                <a:lin ang="5400000" scaled="1"/>
                <a:tileRect/>
              </a:gradFill>
              <a:effectLst>
                <a:outerShdw blurRad="190500" sx="101000" sy="101000" algn="ctr" rotWithShape="0">
                  <a:schemeClr val="accent3">
                    <a:alpha val="20000"/>
                  </a:schemeClr>
                </a:outerShdw>
              </a:effectLst>
              <a:latin typeface="+mj-ea"/>
            </a:endParaRPr>
          </a:p>
        </p:txBody>
      </p:sp>
      <p:pic>
        <p:nvPicPr>
          <p:cNvPr id="11" name="图片占位符 10">
            <a:extLst>
              <a:ext uri="{FF2B5EF4-FFF2-40B4-BE49-F238E27FC236}">
                <a16:creationId xmlns:a16="http://schemas.microsoft.com/office/drawing/2014/main" id="{D656EA37-6397-42B8-8558-A9244647F87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1" t="23539" r="36851" b="37013"/>
          <a:stretch/>
        </p:blipFill>
        <p:spPr>
          <a:xfrm>
            <a:off x="694482" y="1495375"/>
            <a:ext cx="3867250" cy="3867250"/>
          </a:xfrm>
        </p:spPr>
      </p:pic>
      <p:sp>
        <p:nvSpPr>
          <p:cNvPr id="24" name="椭圆 23">
            <a:extLst>
              <a:ext uri="{FF2B5EF4-FFF2-40B4-BE49-F238E27FC236}">
                <a16:creationId xmlns:a16="http://schemas.microsoft.com/office/drawing/2014/main" id="{6EF04756-4EED-43A0-8734-A7D9827DFFE7}"/>
              </a:ext>
            </a:extLst>
          </p:cNvPr>
          <p:cNvSpPr/>
          <p:nvPr/>
        </p:nvSpPr>
        <p:spPr>
          <a:xfrm>
            <a:off x="543404" y="1351919"/>
            <a:ext cx="4169406" cy="4169406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noFill/>
          </a:ln>
          <a:effectLst>
            <a:outerShdw blurRad="190500" sx="101000" sy="101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zh-CN" altLang="en-US" sz="8000" b="1" dirty="0">
                <a:gradFill flip="none" rotWithShape="1">
                  <a:gsLst>
                    <a:gs pos="0">
                      <a:schemeClr val="accent1">
                        <a:lumMod val="100000"/>
                      </a:schemeClr>
                    </a:gs>
                    <a:gs pos="100000">
                      <a:schemeClr val="accent1">
                        <a:lumMod val="90000"/>
                        <a:lumOff val="1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190500" sx="101000" sy="101000" algn="ctr" rotWithShape="0">
                    <a:schemeClr val="accent3">
                      <a:alpha val="20000"/>
                    </a:schemeClr>
                  </a:outerShdw>
                </a:effectLst>
                <a:latin typeface="+mj-ea"/>
              </a:rPr>
              <a:t>目 录</a:t>
            </a:r>
            <a:endParaRPr lang="en-US" altLang="zh-CN" sz="8000" b="1" dirty="0">
              <a:gradFill flip="none" rotWithShape="1">
                <a:gsLst>
                  <a:gs pos="0">
                    <a:schemeClr val="accent1">
                      <a:lumMod val="100000"/>
                    </a:schemeClr>
                  </a:gs>
                  <a:gs pos="100000">
                    <a:schemeClr val="accent1">
                      <a:lumMod val="90000"/>
                      <a:lumOff val="10000"/>
                    </a:schemeClr>
                  </a:gs>
                </a:gsLst>
                <a:lin ang="5400000" scaled="1"/>
                <a:tileRect/>
              </a:gradFill>
              <a:effectLst>
                <a:outerShdw blurRad="190500" sx="101000" sy="101000" algn="ctr" rotWithShape="0">
                  <a:schemeClr val="accent3">
                    <a:alpha val="20000"/>
                  </a:schemeClr>
                </a:outerShdw>
              </a:effectLst>
              <a:latin typeface="+mj-ea"/>
            </a:endParaRPr>
          </a:p>
          <a:p>
            <a:pPr algn="ctr"/>
            <a:r>
              <a:rPr lang="en-US" altLang="zh-CN" sz="4000" dirty="0">
                <a:gradFill flip="none" rotWithShape="1">
                  <a:gsLst>
                    <a:gs pos="0">
                      <a:schemeClr val="accent1">
                        <a:lumMod val="100000"/>
                      </a:schemeClr>
                    </a:gs>
                    <a:gs pos="100000">
                      <a:schemeClr val="accent1">
                        <a:lumMod val="90000"/>
                        <a:lumOff val="1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190500" sx="101000" sy="101000" algn="ctr" rotWithShape="0">
                    <a:schemeClr val="accent3">
                      <a:alpha val="20000"/>
                    </a:schemeClr>
                  </a:outerShdw>
                </a:effectLst>
                <a:latin typeface="+mj-ea"/>
              </a:rPr>
              <a:t>contents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4D5C5445-4F82-4453-8815-EBD0C39F4AE3}"/>
              </a:ext>
            </a:extLst>
          </p:cNvPr>
          <p:cNvSpPr txBox="1"/>
          <p:nvPr/>
        </p:nvSpPr>
        <p:spPr>
          <a:xfrm>
            <a:off x="6212730" y="1151454"/>
            <a:ext cx="543718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pc="600" dirty="0">
                <a:solidFill>
                  <a:schemeClr val="accent1"/>
                </a:solidFill>
                <a:latin typeface="+mj-ea"/>
              </a:rPr>
              <a:t>01 </a:t>
            </a:r>
            <a:r>
              <a:rPr lang="zh-CN" altLang="en-US" sz="3200" b="1" spc="600" dirty="0">
                <a:solidFill>
                  <a:schemeClr val="accent1"/>
                </a:solidFill>
                <a:latin typeface="+mj-ea"/>
              </a:rPr>
              <a:t>请输入你的标题</a:t>
            </a:r>
            <a:endParaRPr lang="en-US" altLang="zh-CN" sz="3200" b="1" spc="600" dirty="0">
              <a:solidFill>
                <a:schemeClr val="accent1"/>
              </a:solidFill>
              <a:latin typeface="+mj-ea"/>
            </a:endParaRPr>
          </a:p>
          <a:p>
            <a:r>
              <a:rPr lang="en-US" altLang="zh-CN" sz="1600" spc="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PLEASE ENTER YOUR TITLE</a:t>
            </a:r>
          </a:p>
          <a:p>
            <a:endParaRPr lang="en-US" altLang="zh-CN" spc="600" dirty="0">
              <a:solidFill>
                <a:schemeClr val="accent1"/>
              </a:solidFill>
            </a:endParaRPr>
          </a:p>
          <a:p>
            <a:endParaRPr lang="en-US" altLang="zh-CN" spc="600" dirty="0">
              <a:solidFill>
                <a:schemeClr val="accent1"/>
              </a:solidFill>
            </a:endParaRPr>
          </a:p>
          <a:p>
            <a:r>
              <a:rPr lang="en-US" altLang="zh-CN" sz="3200" b="1" spc="600" dirty="0">
                <a:solidFill>
                  <a:schemeClr val="accent1"/>
                </a:solidFill>
                <a:latin typeface="+mj-ea"/>
              </a:rPr>
              <a:t>02 </a:t>
            </a:r>
            <a:r>
              <a:rPr lang="zh-CN" altLang="en-US" sz="3200" b="1" spc="600" dirty="0">
                <a:solidFill>
                  <a:schemeClr val="accent1"/>
                </a:solidFill>
                <a:latin typeface="+mj-ea"/>
              </a:rPr>
              <a:t>请输入你的标题</a:t>
            </a:r>
            <a:endParaRPr lang="en-US" altLang="zh-CN" sz="3200" b="1" spc="600" dirty="0">
              <a:solidFill>
                <a:schemeClr val="accent1"/>
              </a:solidFill>
              <a:latin typeface="+mj-ea"/>
            </a:endParaRPr>
          </a:p>
          <a:p>
            <a:r>
              <a:rPr lang="en-US" altLang="zh-CN" sz="1600" spc="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PLEASE ENTER YOUR TITLE</a:t>
            </a:r>
          </a:p>
          <a:p>
            <a:endParaRPr lang="en-US" altLang="zh-CN" sz="1600" spc="600" dirty="0">
              <a:solidFill>
                <a:schemeClr val="accent1"/>
              </a:solidFill>
            </a:endParaRPr>
          </a:p>
          <a:p>
            <a:endParaRPr lang="en-US" altLang="zh-CN" sz="1600" spc="600" dirty="0">
              <a:solidFill>
                <a:schemeClr val="accent1"/>
              </a:solidFill>
            </a:endParaRPr>
          </a:p>
          <a:p>
            <a:r>
              <a:rPr lang="en-US" altLang="zh-CN" sz="3200" b="1" spc="600" dirty="0">
                <a:solidFill>
                  <a:schemeClr val="accent1"/>
                </a:solidFill>
                <a:latin typeface="+mj-ea"/>
              </a:rPr>
              <a:t>03 </a:t>
            </a:r>
            <a:r>
              <a:rPr lang="zh-CN" altLang="en-US" sz="3200" b="1" spc="600" dirty="0">
                <a:solidFill>
                  <a:schemeClr val="accent1"/>
                </a:solidFill>
                <a:latin typeface="+mj-ea"/>
              </a:rPr>
              <a:t>请输入你的标题</a:t>
            </a:r>
            <a:endParaRPr lang="en-US" altLang="zh-CN" sz="3200" b="1" spc="600" dirty="0">
              <a:solidFill>
                <a:schemeClr val="accent1"/>
              </a:solidFill>
              <a:latin typeface="+mj-ea"/>
            </a:endParaRPr>
          </a:p>
          <a:p>
            <a:r>
              <a:rPr lang="en-US" altLang="zh-CN" sz="1600" spc="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PLEASE ENTER YOUR TITLE</a:t>
            </a:r>
          </a:p>
          <a:p>
            <a:endParaRPr lang="en-US" altLang="zh-CN" sz="1600" spc="600" dirty="0">
              <a:solidFill>
                <a:schemeClr val="accent1"/>
              </a:solidFill>
            </a:endParaRPr>
          </a:p>
          <a:p>
            <a:endParaRPr lang="en-US" altLang="zh-CN" sz="1600" spc="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zh-CN" sz="3200" b="1" spc="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04 </a:t>
            </a:r>
            <a:r>
              <a:rPr lang="zh-CN" altLang="en-US" sz="3200" b="1" spc="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模板使用说明</a:t>
            </a:r>
            <a:endParaRPr lang="en-US" altLang="zh-CN" sz="3200" b="1" spc="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r>
              <a:rPr lang="en-US" altLang="zh-CN" spc="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TEMPLATE INSTRUCTIONS</a:t>
            </a:r>
          </a:p>
        </p:txBody>
      </p:sp>
    </p:spTree>
    <p:extLst>
      <p:ext uri="{BB962C8B-B14F-4D97-AF65-F5344CB8AC3E}">
        <p14:creationId xmlns:p14="http://schemas.microsoft.com/office/powerpoint/2010/main" val="16022163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923E8431-9C90-4CE5-8E19-343619FDE3F0}"/>
              </a:ext>
            </a:extLst>
          </p:cNvPr>
          <p:cNvSpPr/>
          <p:nvPr/>
        </p:nvSpPr>
        <p:spPr>
          <a:xfrm>
            <a:off x="4683736" y="911992"/>
            <a:ext cx="6849451" cy="102613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44000" rIns="360000" bIns="0" rtlCol="0" anchor="ctr">
            <a:normAutofit/>
          </a:bodyPr>
          <a:lstStyle/>
          <a:p>
            <a:r>
              <a:rPr lang="zh-CN" altLang="en-US" sz="2000" dirty="0">
                <a:solidFill>
                  <a:schemeClr val="tx1"/>
                </a:solidFill>
                <a:latin typeface="+mj-ea"/>
              </a:rPr>
              <a:t>在这里添加正文内容在这里添加正文内容</a:t>
            </a:r>
            <a:endParaRPr lang="en-US" altLang="zh-CN" sz="2000" dirty="0">
              <a:solidFill>
                <a:schemeClr val="tx1"/>
              </a:solidFill>
              <a:latin typeface="+mj-ea"/>
            </a:endParaRPr>
          </a:p>
          <a:p>
            <a:r>
              <a:rPr lang="zh-CN" altLang="en-US" sz="2000" dirty="0">
                <a:solidFill>
                  <a:schemeClr val="tx1"/>
                </a:solidFill>
                <a:latin typeface="+mj-ea"/>
              </a:rPr>
              <a:t>在这里添加正文内容在这里添加正文内容</a:t>
            </a:r>
            <a:endParaRPr lang="en-US" altLang="zh-CN" sz="2000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2" name="箭头: 五边形 1">
            <a:extLst>
              <a:ext uri="{FF2B5EF4-FFF2-40B4-BE49-F238E27FC236}">
                <a16:creationId xmlns:a16="http://schemas.microsoft.com/office/drawing/2014/main" id="{1C6EA334-3844-481C-AC19-A923998DA2E9}"/>
              </a:ext>
            </a:extLst>
          </p:cNvPr>
          <p:cNvSpPr/>
          <p:nvPr/>
        </p:nvSpPr>
        <p:spPr>
          <a:xfrm>
            <a:off x="4860433" y="749300"/>
            <a:ext cx="823912" cy="323850"/>
          </a:xfrm>
          <a:prstGeom prst="homePlate">
            <a:avLst>
              <a:gd name="adj" fmla="val 35016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90000"/>
                  <a:lumOff val="1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01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A0894D5D-06DB-4426-A3A2-97C7AB7969F8}"/>
              </a:ext>
            </a:extLst>
          </p:cNvPr>
          <p:cNvSpPr/>
          <p:nvPr/>
        </p:nvSpPr>
        <p:spPr>
          <a:xfrm>
            <a:off x="4683736" y="2412500"/>
            <a:ext cx="6849451" cy="102613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44000" rIns="360000" bIns="0" rtlCol="0" anchor="ctr">
            <a:normAutofit/>
          </a:bodyPr>
          <a:lstStyle/>
          <a:p>
            <a:r>
              <a:rPr lang="zh-CN" altLang="en-US" sz="2000" dirty="0">
                <a:solidFill>
                  <a:schemeClr val="tx1"/>
                </a:solidFill>
                <a:latin typeface="+mj-ea"/>
              </a:rPr>
              <a:t>在这里添加正文内容在这里添加正文内容</a:t>
            </a:r>
            <a:endParaRPr lang="en-US" altLang="zh-CN" sz="2000" dirty="0">
              <a:solidFill>
                <a:schemeClr val="tx1"/>
              </a:solidFill>
              <a:latin typeface="+mj-ea"/>
            </a:endParaRPr>
          </a:p>
          <a:p>
            <a:r>
              <a:rPr lang="zh-CN" altLang="en-US" sz="2000" dirty="0">
                <a:solidFill>
                  <a:schemeClr val="tx1"/>
                </a:solidFill>
                <a:latin typeface="+mj-ea"/>
              </a:rPr>
              <a:t>在这里添加正文内容在这里添加正文内容</a:t>
            </a:r>
            <a:endParaRPr lang="en-US" altLang="zh-CN" sz="2000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48" name="箭头: 五边形 47">
            <a:extLst>
              <a:ext uri="{FF2B5EF4-FFF2-40B4-BE49-F238E27FC236}">
                <a16:creationId xmlns:a16="http://schemas.microsoft.com/office/drawing/2014/main" id="{5505CF52-FF6A-4FC0-A29F-3EAE17F4987C}"/>
              </a:ext>
            </a:extLst>
          </p:cNvPr>
          <p:cNvSpPr/>
          <p:nvPr/>
        </p:nvSpPr>
        <p:spPr>
          <a:xfrm>
            <a:off x="4860433" y="2249808"/>
            <a:ext cx="823912" cy="323850"/>
          </a:xfrm>
          <a:prstGeom prst="homePlate">
            <a:avLst>
              <a:gd name="adj" fmla="val 35016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90000"/>
                  <a:lumOff val="1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02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91B42BAD-1B87-4E03-A7FA-550958F4BC68}"/>
              </a:ext>
            </a:extLst>
          </p:cNvPr>
          <p:cNvSpPr/>
          <p:nvPr/>
        </p:nvSpPr>
        <p:spPr>
          <a:xfrm>
            <a:off x="4683736" y="3913008"/>
            <a:ext cx="6849451" cy="102613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44000" rIns="360000" bIns="0" rtlCol="0" anchor="ctr">
            <a:normAutofit/>
          </a:bodyPr>
          <a:lstStyle/>
          <a:p>
            <a:r>
              <a:rPr lang="zh-CN" altLang="en-US" sz="2000" dirty="0">
                <a:solidFill>
                  <a:schemeClr val="tx1"/>
                </a:solidFill>
                <a:latin typeface="+mj-ea"/>
              </a:rPr>
              <a:t>在这里添加正文内容在这里添加正文内容</a:t>
            </a:r>
            <a:endParaRPr lang="en-US" altLang="zh-CN" sz="2000" dirty="0">
              <a:solidFill>
                <a:schemeClr val="tx1"/>
              </a:solidFill>
              <a:latin typeface="+mj-ea"/>
            </a:endParaRPr>
          </a:p>
          <a:p>
            <a:r>
              <a:rPr lang="zh-CN" altLang="en-US" sz="2000" dirty="0">
                <a:solidFill>
                  <a:schemeClr val="tx1"/>
                </a:solidFill>
                <a:latin typeface="+mj-ea"/>
              </a:rPr>
              <a:t>在这里添加正文内容在这里添加正文内容</a:t>
            </a:r>
            <a:endParaRPr lang="en-US" altLang="zh-CN" sz="2000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51" name="箭头: 五边形 50">
            <a:extLst>
              <a:ext uri="{FF2B5EF4-FFF2-40B4-BE49-F238E27FC236}">
                <a16:creationId xmlns:a16="http://schemas.microsoft.com/office/drawing/2014/main" id="{D2195060-1281-4D1D-97EC-373353844FD9}"/>
              </a:ext>
            </a:extLst>
          </p:cNvPr>
          <p:cNvSpPr/>
          <p:nvPr/>
        </p:nvSpPr>
        <p:spPr>
          <a:xfrm>
            <a:off x="4860433" y="3750316"/>
            <a:ext cx="823912" cy="323850"/>
          </a:xfrm>
          <a:prstGeom prst="homePlate">
            <a:avLst>
              <a:gd name="adj" fmla="val 35016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90000"/>
                  <a:lumOff val="1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03</a:t>
            </a:r>
            <a:endParaRPr lang="zh-CN" alt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30E252DF-8224-4DF1-98E9-4ACCAEF856E3}"/>
              </a:ext>
            </a:extLst>
          </p:cNvPr>
          <p:cNvSpPr/>
          <p:nvPr/>
        </p:nvSpPr>
        <p:spPr>
          <a:xfrm>
            <a:off x="4683736" y="5413517"/>
            <a:ext cx="6849451" cy="102613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44000" rIns="360000" bIns="0" rtlCol="0" anchor="ctr">
            <a:normAutofit/>
          </a:bodyPr>
          <a:lstStyle/>
          <a:p>
            <a:r>
              <a:rPr lang="zh-CN" altLang="en-US" sz="2000" dirty="0">
                <a:solidFill>
                  <a:schemeClr val="tx1"/>
                </a:solidFill>
                <a:latin typeface="+mj-ea"/>
              </a:rPr>
              <a:t>在这里添加正文内容在这里添加正文内容</a:t>
            </a:r>
            <a:endParaRPr lang="en-US" altLang="zh-CN" sz="2000" dirty="0">
              <a:solidFill>
                <a:schemeClr val="tx1"/>
              </a:solidFill>
              <a:latin typeface="+mj-ea"/>
            </a:endParaRPr>
          </a:p>
          <a:p>
            <a:r>
              <a:rPr lang="zh-CN" altLang="en-US" sz="2000" dirty="0">
                <a:solidFill>
                  <a:schemeClr val="tx1"/>
                </a:solidFill>
                <a:latin typeface="+mj-ea"/>
              </a:rPr>
              <a:t>在这里添加正文内容在这里添加正文内容</a:t>
            </a:r>
            <a:endParaRPr lang="en-US" altLang="zh-CN" sz="2000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55" name="箭头: 五边形 54">
            <a:extLst>
              <a:ext uri="{FF2B5EF4-FFF2-40B4-BE49-F238E27FC236}">
                <a16:creationId xmlns:a16="http://schemas.microsoft.com/office/drawing/2014/main" id="{F98B8594-E279-498F-BAD9-F173A34F8CE9}"/>
              </a:ext>
            </a:extLst>
          </p:cNvPr>
          <p:cNvSpPr/>
          <p:nvPr/>
        </p:nvSpPr>
        <p:spPr>
          <a:xfrm>
            <a:off x="4860433" y="5250825"/>
            <a:ext cx="823912" cy="323850"/>
          </a:xfrm>
          <a:prstGeom prst="homePlate">
            <a:avLst>
              <a:gd name="adj" fmla="val 35016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90000"/>
                  <a:lumOff val="1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04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B733D5AF-A777-4A75-A826-B330904D69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CN" altLang="en-US" dirty="0"/>
              <a:t>流程图梳理逻辑</a:t>
            </a: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A436355C-F3CA-422E-89ED-EFFF1457C153}"/>
              </a:ext>
            </a:extLst>
          </p:cNvPr>
          <p:cNvSpPr/>
          <p:nvPr/>
        </p:nvSpPr>
        <p:spPr>
          <a:xfrm>
            <a:off x="0" y="908050"/>
            <a:ext cx="4025900" cy="5530850"/>
          </a:xfrm>
          <a:custGeom>
            <a:avLst/>
            <a:gdLst>
              <a:gd name="connsiteX0" fmla="*/ 0 w 4025900"/>
              <a:gd name="connsiteY0" fmla="*/ 0 h 5530850"/>
              <a:gd name="connsiteX1" fmla="*/ 4025900 w 4025900"/>
              <a:gd name="connsiteY1" fmla="*/ 0 h 5530850"/>
              <a:gd name="connsiteX2" fmla="*/ 4025900 w 4025900"/>
              <a:gd name="connsiteY2" fmla="*/ 165100 h 5530850"/>
              <a:gd name="connsiteX3" fmla="*/ 4025900 w 4025900"/>
              <a:gd name="connsiteY3" fmla="*/ 393599 h 5530850"/>
              <a:gd name="connsiteX4" fmla="*/ 4025900 w 4025900"/>
              <a:gd name="connsiteY4" fmla="*/ 707816 h 5530850"/>
              <a:gd name="connsiteX5" fmla="*/ 4025900 w 4025900"/>
              <a:gd name="connsiteY5" fmla="*/ 1257300 h 5530850"/>
              <a:gd name="connsiteX6" fmla="*/ 4025900 w 4025900"/>
              <a:gd name="connsiteY6" fmla="*/ 5530850 h 5530850"/>
              <a:gd name="connsiteX7" fmla="*/ 0 w 4025900"/>
              <a:gd name="connsiteY7" fmla="*/ 5530850 h 553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25900" h="5530850">
                <a:moveTo>
                  <a:pt x="0" y="0"/>
                </a:moveTo>
                <a:lnTo>
                  <a:pt x="4025900" y="0"/>
                </a:lnTo>
                <a:lnTo>
                  <a:pt x="4025900" y="165100"/>
                </a:lnTo>
                <a:lnTo>
                  <a:pt x="4025900" y="393599"/>
                </a:lnTo>
                <a:lnTo>
                  <a:pt x="4025900" y="707816"/>
                </a:lnTo>
                <a:lnTo>
                  <a:pt x="4025900" y="1257300"/>
                </a:lnTo>
                <a:lnTo>
                  <a:pt x="4025900" y="5530850"/>
                </a:lnTo>
                <a:lnTo>
                  <a:pt x="0" y="553085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tIns="216000" rIns="360000" bIns="0" rtlCol="0" anchor="t" anchorCtr="0"/>
          <a:lstStyle/>
          <a:p>
            <a:pPr algn="just">
              <a:lnSpc>
                <a:spcPct val="130000"/>
              </a:lnSpc>
            </a:pPr>
            <a:endParaRPr lang="en-US" altLang="zh-CN" sz="2000" b="1" dirty="0">
              <a:solidFill>
                <a:schemeClr val="accent1"/>
              </a:solidFill>
              <a:latin typeface="+mj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</a:rPr>
              <a:t>穷究于理，成就于工</a:t>
            </a:r>
            <a:endParaRPr lang="en-US" altLang="zh-CN" sz="2000" b="1" dirty="0">
              <a:solidFill>
                <a:schemeClr val="accent1"/>
              </a:solidFill>
              <a:latin typeface="+mj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</a:rPr>
              <a:t>两弹一艇，四个一切</a:t>
            </a:r>
            <a:endParaRPr lang="en-US" altLang="zh-CN" sz="2000" b="1" dirty="0">
              <a:solidFill>
                <a:schemeClr val="accent1"/>
              </a:solidFill>
              <a:latin typeface="+mj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</a:rPr>
              <a:t>敢为人先，奋发图强</a:t>
            </a:r>
            <a:endParaRPr lang="en-US" altLang="zh-CN" sz="2000" b="1" dirty="0">
              <a:solidFill>
                <a:schemeClr val="accent1"/>
              </a:solidFill>
              <a:latin typeface="+mj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</a:rPr>
              <a:t>育才树人，追求卓越</a:t>
            </a:r>
            <a:endParaRPr lang="en-US" altLang="zh-CN" sz="2000" b="1" dirty="0">
              <a:solidFill>
                <a:schemeClr val="accent1"/>
              </a:solidFill>
              <a:latin typeface="+mj-ea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solidFill>
                  <a:schemeClr val="accent1"/>
                </a:solidFill>
                <a:latin typeface="+mj-ea"/>
              </a:rPr>
              <a:t>——</a:t>
            </a:r>
            <a:endParaRPr lang="en-US" altLang="zh-CN" sz="1600" dirty="0">
              <a:solidFill>
                <a:schemeClr val="tx1"/>
              </a:solidFill>
              <a:latin typeface="+mj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j-ea"/>
              </a:rPr>
              <a:t>学院由中国核工业西南物理研究院与成都理工大学于</a:t>
            </a:r>
            <a:r>
              <a:rPr lang="en-US" altLang="zh-CN" sz="1600" dirty="0">
                <a:solidFill>
                  <a:schemeClr val="tx1"/>
                </a:solidFill>
                <a:latin typeface="+mj-ea"/>
              </a:rPr>
              <a:t>2000</a:t>
            </a:r>
            <a:r>
              <a:rPr lang="zh-CN" altLang="en-US" sz="1600" dirty="0">
                <a:solidFill>
                  <a:schemeClr val="tx1"/>
                </a:solidFill>
                <a:latin typeface="+mj-ea"/>
              </a:rPr>
              <a:t>年在亚洲最大的受控核聚变实验基地创办，是我国核工业所属唯一高校。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AADC9CC-A57B-4A10-BC9B-C38E1702E3AA}"/>
              </a:ext>
            </a:extLst>
          </p:cNvPr>
          <p:cNvSpPr/>
          <p:nvPr/>
        </p:nvSpPr>
        <p:spPr>
          <a:xfrm rot="16200000">
            <a:off x="-2678094" y="3586141"/>
            <a:ext cx="5530851" cy="17466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planet-earth_44748">
            <a:extLst>
              <a:ext uri="{FF2B5EF4-FFF2-40B4-BE49-F238E27FC236}">
                <a16:creationId xmlns:a16="http://schemas.microsoft.com/office/drawing/2014/main" id="{2670ADD9-2273-43A8-A893-B608C77730F9}"/>
              </a:ext>
            </a:extLst>
          </p:cNvPr>
          <p:cNvSpPr>
            <a:spLocks noChangeAspect="1"/>
          </p:cNvSpPr>
          <p:nvPr/>
        </p:nvSpPr>
        <p:spPr bwMode="auto">
          <a:xfrm flipH="1" flipV="1">
            <a:off x="3060386" y="5537895"/>
            <a:ext cx="923878" cy="863807"/>
          </a:xfrm>
          <a:custGeom>
            <a:avLst/>
            <a:gdLst>
              <a:gd name="connsiteX0" fmla="*/ 267586 w 608838"/>
              <a:gd name="connsiteY0" fmla="*/ 362212 h 569251"/>
              <a:gd name="connsiteX1" fmla="*/ 304490 w 608838"/>
              <a:gd name="connsiteY1" fmla="*/ 362212 h 569251"/>
              <a:gd name="connsiteX2" fmla="*/ 304490 w 608838"/>
              <a:gd name="connsiteY2" fmla="*/ 381713 h 569251"/>
              <a:gd name="connsiteX3" fmla="*/ 279626 w 608838"/>
              <a:gd name="connsiteY3" fmla="*/ 381713 h 569251"/>
              <a:gd name="connsiteX4" fmla="*/ 266900 w 608838"/>
              <a:gd name="connsiteY4" fmla="*/ 407162 h 569251"/>
              <a:gd name="connsiteX5" fmla="*/ 249378 w 608838"/>
              <a:gd name="connsiteY5" fmla="*/ 398387 h 569251"/>
              <a:gd name="connsiteX6" fmla="*/ 248834 w 608838"/>
              <a:gd name="connsiteY6" fmla="*/ 327825 h 569251"/>
              <a:gd name="connsiteX7" fmla="*/ 199752 w 608838"/>
              <a:gd name="connsiteY7" fmla="*/ 425645 h 569251"/>
              <a:gd name="connsiteX8" fmla="*/ 251475 w 608838"/>
              <a:gd name="connsiteY8" fmla="*/ 516338 h 569251"/>
              <a:gd name="connsiteX9" fmla="*/ 357461 w 608838"/>
              <a:gd name="connsiteY9" fmla="*/ 516338 h 569251"/>
              <a:gd name="connsiteX10" fmla="*/ 409184 w 608838"/>
              <a:gd name="connsiteY10" fmla="*/ 425645 h 569251"/>
              <a:gd name="connsiteX11" fmla="*/ 360199 w 608838"/>
              <a:gd name="connsiteY11" fmla="*/ 327825 h 569251"/>
              <a:gd name="connsiteX12" fmla="*/ 90034 w 608838"/>
              <a:gd name="connsiteY12" fmla="*/ 254318 h 569251"/>
              <a:gd name="connsiteX13" fmla="*/ 127018 w 608838"/>
              <a:gd name="connsiteY13" fmla="*/ 254318 h 569251"/>
              <a:gd name="connsiteX14" fmla="*/ 127018 w 608838"/>
              <a:gd name="connsiteY14" fmla="*/ 273850 h 569251"/>
              <a:gd name="connsiteX15" fmla="*/ 102166 w 608838"/>
              <a:gd name="connsiteY15" fmla="*/ 273850 h 569251"/>
              <a:gd name="connsiteX16" fmla="*/ 89349 w 608838"/>
              <a:gd name="connsiteY16" fmla="*/ 299339 h 569251"/>
              <a:gd name="connsiteX17" fmla="*/ 71836 w 608838"/>
              <a:gd name="connsiteY17" fmla="*/ 290550 h 569251"/>
              <a:gd name="connsiteX18" fmla="*/ 78512 w 608838"/>
              <a:gd name="connsiteY18" fmla="*/ 227564 h 569251"/>
              <a:gd name="connsiteX19" fmla="*/ 22390 w 608838"/>
              <a:gd name="connsiteY19" fmla="*/ 321479 h 569251"/>
              <a:gd name="connsiteX20" fmla="*/ 71179 w 608838"/>
              <a:gd name="connsiteY20" fmla="*/ 416175 h 569251"/>
              <a:gd name="connsiteX21" fmla="*/ 182642 w 608838"/>
              <a:gd name="connsiteY21" fmla="*/ 416175 h 569251"/>
              <a:gd name="connsiteX22" fmla="*/ 231724 w 608838"/>
              <a:gd name="connsiteY22" fmla="*/ 318160 h 569251"/>
              <a:gd name="connsiteX23" fmla="*/ 182837 w 608838"/>
              <a:gd name="connsiteY23" fmla="*/ 227564 h 569251"/>
              <a:gd name="connsiteX24" fmla="*/ 275324 w 608838"/>
              <a:gd name="connsiteY24" fmla="*/ 154115 h 569251"/>
              <a:gd name="connsiteX25" fmla="*/ 312181 w 608838"/>
              <a:gd name="connsiteY25" fmla="*/ 154115 h 569251"/>
              <a:gd name="connsiteX26" fmla="*/ 312181 w 608838"/>
              <a:gd name="connsiteY26" fmla="*/ 173658 h 569251"/>
              <a:gd name="connsiteX27" fmla="*/ 287349 w 608838"/>
              <a:gd name="connsiteY27" fmla="*/ 173658 h 569251"/>
              <a:gd name="connsiteX28" fmla="*/ 274640 w 608838"/>
              <a:gd name="connsiteY28" fmla="*/ 199065 h 569251"/>
              <a:gd name="connsiteX29" fmla="*/ 257140 w 608838"/>
              <a:gd name="connsiteY29" fmla="*/ 190368 h 569251"/>
              <a:gd name="connsiteX30" fmla="*/ 248541 w 608838"/>
              <a:gd name="connsiteY30" fmla="*/ 127401 h 569251"/>
              <a:gd name="connsiteX31" fmla="*/ 199850 w 608838"/>
              <a:gd name="connsiteY31" fmla="*/ 217801 h 569251"/>
              <a:gd name="connsiteX32" fmla="*/ 248541 w 608838"/>
              <a:gd name="connsiteY32" fmla="*/ 308300 h 569251"/>
              <a:gd name="connsiteX33" fmla="*/ 360395 w 608838"/>
              <a:gd name="connsiteY33" fmla="*/ 308300 h 569251"/>
              <a:gd name="connsiteX34" fmla="*/ 409184 w 608838"/>
              <a:gd name="connsiteY34" fmla="*/ 217801 h 569251"/>
              <a:gd name="connsiteX35" fmla="*/ 360395 w 608838"/>
              <a:gd name="connsiteY35" fmla="*/ 127401 h 569251"/>
              <a:gd name="connsiteX36" fmla="*/ 445175 w 608838"/>
              <a:gd name="connsiteY36" fmla="*/ 53912 h 569251"/>
              <a:gd name="connsiteX37" fmla="*/ 482032 w 608838"/>
              <a:gd name="connsiteY37" fmla="*/ 53912 h 569251"/>
              <a:gd name="connsiteX38" fmla="*/ 482032 w 608838"/>
              <a:gd name="connsiteY38" fmla="*/ 73413 h 569251"/>
              <a:gd name="connsiteX39" fmla="*/ 457200 w 608838"/>
              <a:gd name="connsiteY39" fmla="*/ 73413 h 569251"/>
              <a:gd name="connsiteX40" fmla="*/ 444491 w 608838"/>
              <a:gd name="connsiteY40" fmla="*/ 98862 h 569251"/>
              <a:gd name="connsiteX41" fmla="*/ 426991 w 608838"/>
              <a:gd name="connsiteY41" fmla="*/ 90184 h 569251"/>
              <a:gd name="connsiteX42" fmla="*/ 426294 w 608838"/>
              <a:gd name="connsiteY42" fmla="*/ 19525 h 569251"/>
              <a:gd name="connsiteX43" fmla="*/ 377310 w 608838"/>
              <a:gd name="connsiteY43" fmla="*/ 117443 h 569251"/>
              <a:gd name="connsiteX44" fmla="*/ 426099 w 608838"/>
              <a:gd name="connsiteY44" fmla="*/ 208039 h 569251"/>
              <a:gd name="connsiteX45" fmla="*/ 537952 w 608838"/>
              <a:gd name="connsiteY45" fmla="*/ 208039 h 569251"/>
              <a:gd name="connsiteX46" fmla="*/ 586839 w 608838"/>
              <a:gd name="connsiteY46" fmla="*/ 115978 h 569251"/>
              <a:gd name="connsiteX47" fmla="*/ 537756 w 608838"/>
              <a:gd name="connsiteY47" fmla="*/ 19525 h 569251"/>
              <a:gd name="connsiteX48" fmla="*/ 414268 w 608838"/>
              <a:gd name="connsiteY48" fmla="*/ 0 h 569251"/>
              <a:gd name="connsiteX49" fmla="*/ 549783 w 608838"/>
              <a:gd name="connsiteY49" fmla="*/ 0 h 569251"/>
              <a:gd name="connsiteX50" fmla="*/ 608838 w 608838"/>
              <a:gd name="connsiteY50" fmla="*/ 116174 h 569251"/>
              <a:gd name="connsiteX51" fmla="*/ 554965 w 608838"/>
              <a:gd name="connsiteY51" fmla="*/ 217508 h 569251"/>
              <a:gd name="connsiteX52" fmla="*/ 575302 w 608838"/>
              <a:gd name="connsiteY52" fmla="*/ 251384 h 569251"/>
              <a:gd name="connsiteX53" fmla="*/ 558582 w 608838"/>
              <a:gd name="connsiteY53" fmla="*/ 261440 h 569251"/>
              <a:gd name="connsiteX54" fmla="*/ 538245 w 608838"/>
              <a:gd name="connsiteY54" fmla="*/ 227564 h 569251"/>
              <a:gd name="connsiteX55" fmla="*/ 426099 w 608838"/>
              <a:gd name="connsiteY55" fmla="*/ 227564 h 569251"/>
              <a:gd name="connsiteX56" fmla="*/ 377310 w 608838"/>
              <a:gd name="connsiteY56" fmla="*/ 318160 h 569251"/>
              <a:gd name="connsiteX57" fmla="*/ 426294 w 608838"/>
              <a:gd name="connsiteY57" fmla="*/ 416175 h 569251"/>
              <a:gd name="connsiteX58" fmla="*/ 482025 w 608838"/>
              <a:gd name="connsiteY58" fmla="*/ 416175 h 569251"/>
              <a:gd name="connsiteX59" fmla="*/ 482025 w 608838"/>
              <a:gd name="connsiteY59" fmla="*/ 435700 h 569251"/>
              <a:gd name="connsiteX60" fmla="*/ 426001 w 608838"/>
              <a:gd name="connsiteY60" fmla="*/ 435700 h 569251"/>
              <a:gd name="connsiteX61" fmla="*/ 368803 w 608838"/>
              <a:gd name="connsiteY61" fmla="*/ 535863 h 569251"/>
              <a:gd name="connsiteX62" fmla="*/ 249910 w 608838"/>
              <a:gd name="connsiteY62" fmla="*/ 535863 h 569251"/>
              <a:gd name="connsiteX63" fmla="*/ 216471 w 608838"/>
              <a:gd name="connsiteY63" fmla="*/ 569251 h 569251"/>
              <a:gd name="connsiteX64" fmla="*/ 202685 w 608838"/>
              <a:gd name="connsiteY64" fmla="*/ 555486 h 569251"/>
              <a:gd name="connsiteX65" fmla="*/ 233680 w 608838"/>
              <a:gd name="connsiteY65" fmla="*/ 524539 h 569251"/>
              <a:gd name="connsiteX66" fmla="*/ 183033 w 608838"/>
              <a:gd name="connsiteY66" fmla="*/ 435700 h 569251"/>
              <a:gd name="connsiteX67" fmla="*/ 59251 w 608838"/>
              <a:gd name="connsiteY67" fmla="*/ 435700 h 569251"/>
              <a:gd name="connsiteX68" fmla="*/ 0 w 608838"/>
              <a:gd name="connsiteY68" fmla="*/ 320796 h 569251"/>
              <a:gd name="connsiteX69" fmla="*/ 61500 w 608838"/>
              <a:gd name="connsiteY69" fmla="*/ 217899 h 569251"/>
              <a:gd name="connsiteX70" fmla="*/ 41358 w 608838"/>
              <a:gd name="connsiteY70" fmla="*/ 184316 h 569251"/>
              <a:gd name="connsiteX71" fmla="*/ 58175 w 608838"/>
              <a:gd name="connsiteY71" fmla="*/ 174261 h 569251"/>
              <a:gd name="connsiteX72" fmla="*/ 78512 w 608838"/>
              <a:gd name="connsiteY72" fmla="*/ 208039 h 569251"/>
              <a:gd name="connsiteX73" fmla="*/ 182837 w 608838"/>
              <a:gd name="connsiteY73" fmla="*/ 208039 h 569251"/>
              <a:gd name="connsiteX74" fmla="*/ 231333 w 608838"/>
              <a:gd name="connsiteY74" fmla="*/ 118224 h 569251"/>
              <a:gd name="connsiteX75" fmla="*/ 203761 w 608838"/>
              <a:gd name="connsiteY75" fmla="*/ 76831 h 569251"/>
              <a:gd name="connsiteX76" fmla="*/ 219991 w 608838"/>
              <a:gd name="connsiteY76" fmla="*/ 65994 h 569251"/>
              <a:gd name="connsiteX77" fmla="*/ 247955 w 608838"/>
              <a:gd name="connsiteY77" fmla="*/ 107876 h 569251"/>
              <a:gd name="connsiteX78" fmla="*/ 360199 w 608838"/>
              <a:gd name="connsiteY78" fmla="*/ 107876 h 569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08838" h="569251">
                <a:moveTo>
                  <a:pt x="267586" y="362212"/>
                </a:moveTo>
                <a:lnTo>
                  <a:pt x="304490" y="362212"/>
                </a:lnTo>
                <a:lnTo>
                  <a:pt x="304490" y="381713"/>
                </a:lnTo>
                <a:lnTo>
                  <a:pt x="279626" y="381713"/>
                </a:lnTo>
                <a:lnTo>
                  <a:pt x="266900" y="407162"/>
                </a:lnTo>
                <a:lnTo>
                  <a:pt x="249378" y="398387"/>
                </a:lnTo>
                <a:close/>
                <a:moveTo>
                  <a:pt x="248834" y="327825"/>
                </a:moveTo>
                <a:lnTo>
                  <a:pt x="199752" y="425645"/>
                </a:lnTo>
                <a:lnTo>
                  <a:pt x="251475" y="516338"/>
                </a:lnTo>
                <a:lnTo>
                  <a:pt x="357461" y="516338"/>
                </a:lnTo>
                <a:lnTo>
                  <a:pt x="409184" y="425645"/>
                </a:lnTo>
                <a:lnTo>
                  <a:pt x="360199" y="327825"/>
                </a:lnTo>
                <a:close/>
                <a:moveTo>
                  <a:pt x="90034" y="254318"/>
                </a:moveTo>
                <a:lnTo>
                  <a:pt x="127018" y="254318"/>
                </a:lnTo>
                <a:lnTo>
                  <a:pt x="127018" y="273850"/>
                </a:lnTo>
                <a:lnTo>
                  <a:pt x="102166" y="273850"/>
                </a:lnTo>
                <a:lnTo>
                  <a:pt x="89349" y="299339"/>
                </a:lnTo>
                <a:lnTo>
                  <a:pt x="71836" y="290550"/>
                </a:lnTo>
                <a:close/>
                <a:moveTo>
                  <a:pt x="78512" y="227564"/>
                </a:moveTo>
                <a:lnTo>
                  <a:pt x="22390" y="321479"/>
                </a:lnTo>
                <a:lnTo>
                  <a:pt x="71179" y="416175"/>
                </a:lnTo>
                <a:lnTo>
                  <a:pt x="182642" y="416175"/>
                </a:lnTo>
                <a:lnTo>
                  <a:pt x="231724" y="318160"/>
                </a:lnTo>
                <a:lnTo>
                  <a:pt x="182837" y="227564"/>
                </a:lnTo>
                <a:close/>
                <a:moveTo>
                  <a:pt x="275324" y="154115"/>
                </a:moveTo>
                <a:lnTo>
                  <a:pt x="312181" y="154115"/>
                </a:lnTo>
                <a:lnTo>
                  <a:pt x="312181" y="173658"/>
                </a:lnTo>
                <a:lnTo>
                  <a:pt x="287349" y="173658"/>
                </a:lnTo>
                <a:lnTo>
                  <a:pt x="274640" y="199065"/>
                </a:lnTo>
                <a:lnTo>
                  <a:pt x="257140" y="190368"/>
                </a:lnTo>
                <a:close/>
                <a:moveTo>
                  <a:pt x="248541" y="127401"/>
                </a:moveTo>
                <a:lnTo>
                  <a:pt x="199850" y="217801"/>
                </a:lnTo>
                <a:lnTo>
                  <a:pt x="248541" y="308300"/>
                </a:lnTo>
                <a:lnTo>
                  <a:pt x="360395" y="308300"/>
                </a:lnTo>
                <a:lnTo>
                  <a:pt x="409184" y="217801"/>
                </a:lnTo>
                <a:lnTo>
                  <a:pt x="360395" y="127401"/>
                </a:lnTo>
                <a:close/>
                <a:moveTo>
                  <a:pt x="445175" y="53912"/>
                </a:moveTo>
                <a:lnTo>
                  <a:pt x="482032" y="53912"/>
                </a:lnTo>
                <a:lnTo>
                  <a:pt x="482032" y="73413"/>
                </a:lnTo>
                <a:lnTo>
                  <a:pt x="457200" y="73413"/>
                </a:lnTo>
                <a:lnTo>
                  <a:pt x="444491" y="98862"/>
                </a:lnTo>
                <a:lnTo>
                  <a:pt x="426991" y="90184"/>
                </a:lnTo>
                <a:close/>
                <a:moveTo>
                  <a:pt x="426294" y="19525"/>
                </a:moveTo>
                <a:lnTo>
                  <a:pt x="377310" y="117443"/>
                </a:lnTo>
                <a:lnTo>
                  <a:pt x="426099" y="208039"/>
                </a:lnTo>
                <a:lnTo>
                  <a:pt x="537952" y="208039"/>
                </a:lnTo>
                <a:lnTo>
                  <a:pt x="586839" y="115978"/>
                </a:lnTo>
                <a:lnTo>
                  <a:pt x="537756" y="19525"/>
                </a:lnTo>
                <a:close/>
                <a:moveTo>
                  <a:pt x="414268" y="0"/>
                </a:moveTo>
                <a:lnTo>
                  <a:pt x="549783" y="0"/>
                </a:lnTo>
                <a:lnTo>
                  <a:pt x="608838" y="116174"/>
                </a:lnTo>
                <a:lnTo>
                  <a:pt x="554965" y="217508"/>
                </a:lnTo>
                <a:lnTo>
                  <a:pt x="575302" y="251384"/>
                </a:lnTo>
                <a:lnTo>
                  <a:pt x="558582" y="261440"/>
                </a:lnTo>
                <a:lnTo>
                  <a:pt x="538245" y="227564"/>
                </a:lnTo>
                <a:lnTo>
                  <a:pt x="426099" y="227564"/>
                </a:lnTo>
                <a:lnTo>
                  <a:pt x="377310" y="318160"/>
                </a:lnTo>
                <a:lnTo>
                  <a:pt x="426294" y="416175"/>
                </a:lnTo>
                <a:lnTo>
                  <a:pt x="482025" y="416175"/>
                </a:lnTo>
                <a:lnTo>
                  <a:pt x="482025" y="435700"/>
                </a:lnTo>
                <a:lnTo>
                  <a:pt x="426001" y="435700"/>
                </a:lnTo>
                <a:lnTo>
                  <a:pt x="368803" y="535863"/>
                </a:lnTo>
                <a:lnTo>
                  <a:pt x="249910" y="535863"/>
                </a:lnTo>
                <a:lnTo>
                  <a:pt x="216471" y="569251"/>
                </a:lnTo>
                <a:lnTo>
                  <a:pt x="202685" y="555486"/>
                </a:lnTo>
                <a:lnTo>
                  <a:pt x="233680" y="524539"/>
                </a:lnTo>
                <a:lnTo>
                  <a:pt x="183033" y="435700"/>
                </a:lnTo>
                <a:lnTo>
                  <a:pt x="59251" y="435700"/>
                </a:lnTo>
                <a:lnTo>
                  <a:pt x="0" y="320796"/>
                </a:lnTo>
                <a:lnTo>
                  <a:pt x="61500" y="217899"/>
                </a:lnTo>
                <a:lnTo>
                  <a:pt x="41358" y="184316"/>
                </a:lnTo>
                <a:lnTo>
                  <a:pt x="58175" y="174261"/>
                </a:lnTo>
                <a:lnTo>
                  <a:pt x="78512" y="208039"/>
                </a:lnTo>
                <a:lnTo>
                  <a:pt x="182837" y="208039"/>
                </a:lnTo>
                <a:lnTo>
                  <a:pt x="231333" y="118224"/>
                </a:lnTo>
                <a:lnTo>
                  <a:pt x="203761" y="76831"/>
                </a:lnTo>
                <a:lnTo>
                  <a:pt x="219991" y="65994"/>
                </a:lnTo>
                <a:lnTo>
                  <a:pt x="247955" y="107876"/>
                </a:lnTo>
                <a:lnTo>
                  <a:pt x="360199" y="10787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3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1066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322E9F1D-A028-468E-83FD-08DC29CBDF1F}"/>
              </a:ext>
            </a:extLst>
          </p:cNvPr>
          <p:cNvSpPr/>
          <p:nvPr/>
        </p:nvSpPr>
        <p:spPr>
          <a:xfrm>
            <a:off x="11184578" y="3049380"/>
            <a:ext cx="348611" cy="2618312"/>
          </a:xfrm>
          <a:custGeom>
            <a:avLst/>
            <a:gdLst>
              <a:gd name="connsiteX0" fmla="*/ 0 w 348611"/>
              <a:gd name="connsiteY0" fmla="*/ 0 h 2618312"/>
              <a:gd name="connsiteX1" fmla="*/ 30264 w 348611"/>
              <a:gd name="connsiteY1" fmla="*/ 51906 h 2618312"/>
              <a:gd name="connsiteX2" fmla="*/ 348611 w 348611"/>
              <a:gd name="connsiteY2" fmla="*/ 1309155 h 2618312"/>
              <a:gd name="connsiteX3" fmla="*/ 30264 w 348611"/>
              <a:gd name="connsiteY3" fmla="*/ 2566405 h 2618312"/>
              <a:gd name="connsiteX4" fmla="*/ 0 w 348611"/>
              <a:gd name="connsiteY4" fmla="*/ 2618312 h 261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611" h="2618312">
                <a:moveTo>
                  <a:pt x="0" y="0"/>
                </a:moveTo>
                <a:lnTo>
                  <a:pt x="30264" y="51906"/>
                </a:lnTo>
                <a:cubicBezTo>
                  <a:pt x="233288" y="425640"/>
                  <a:pt x="348611" y="853930"/>
                  <a:pt x="348611" y="1309155"/>
                </a:cubicBezTo>
                <a:cubicBezTo>
                  <a:pt x="348611" y="1764381"/>
                  <a:pt x="233288" y="2192671"/>
                  <a:pt x="30264" y="2566405"/>
                </a:cubicBezTo>
                <a:lnTo>
                  <a:pt x="0" y="2618312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70000"/>
                  <a:lumOff val="3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F779E000-2AF4-4B5E-893B-F4E32AA2E4DB}"/>
              </a:ext>
            </a:extLst>
          </p:cNvPr>
          <p:cNvSpPr/>
          <p:nvPr/>
        </p:nvSpPr>
        <p:spPr>
          <a:xfrm flipH="1">
            <a:off x="8007203" y="1905325"/>
            <a:ext cx="348611" cy="2618312"/>
          </a:xfrm>
          <a:custGeom>
            <a:avLst/>
            <a:gdLst>
              <a:gd name="connsiteX0" fmla="*/ 0 w 348611"/>
              <a:gd name="connsiteY0" fmla="*/ 0 h 2618312"/>
              <a:gd name="connsiteX1" fmla="*/ 30264 w 348611"/>
              <a:gd name="connsiteY1" fmla="*/ 51906 h 2618312"/>
              <a:gd name="connsiteX2" fmla="*/ 348611 w 348611"/>
              <a:gd name="connsiteY2" fmla="*/ 1309155 h 2618312"/>
              <a:gd name="connsiteX3" fmla="*/ 30264 w 348611"/>
              <a:gd name="connsiteY3" fmla="*/ 2566405 h 2618312"/>
              <a:gd name="connsiteX4" fmla="*/ 0 w 348611"/>
              <a:gd name="connsiteY4" fmla="*/ 2618312 h 261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611" h="2618312">
                <a:moveTo>
                  <a:pt x="0" y="0"/>
                </a:moveTo>
                <a:lnTo>
                  <a:pt x="30264" y="51906"/>
                </a:lnTo>
                <a:cubicBezTo>
                  <a:pt x="233288" y="425640"/>
                  <a:pt x="348611" y="853930"/>
                  <a:pt x="348611" y="1309155"/>
                </a:cubicBezTo>
                <a:cubicBezTo>
                  <a:pt x="348611" y="1764381"/>
                  <a:pt x="233288" y="2192671"/>
                  <a:pt x="30264" y="2566405"/>
                </a:cubicBezTo>
                <a:lnTo>
                  <a:pt x="0" y="2618312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70000"/>
                  <a:lumOff val="3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97259325-68A6-411C-8DD9-1CD70B1A6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335" y="749301"/>
            <a:ext cx="2887324" cy="5689600"/>
          </a:xfrm>
          <a:prstGeom prst="rect">
            <a:avLst/>
          </a:prstGeom>
          <a:noFill/>
          <a:ln w="19050">
            <a:noFill/>
          </a:ln>
          <a:effectLst>
            <a:outerShdw blurRad="190500" sx="101000" sy="101000" algn="ctr" rotWithShape="0">
              <a:schemeClr val="tx1">
                <a:lumMod val="85000"/>
                <a:lumOff val="15000"/>
                <a:alpha val="35000"/>
              </a:schemeClr>
            </a:outerShdw>
          </a:effectLst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D7BE6C0-97B8-4398-89C3-864AA3D81B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图文结合提炼观点</a:t>
            </a:r>
            <a:endParaRPr lang="en-US" altLang="zh-CN" dirty="0"/>
          </a:p>
        </p:txBody>
      </p:sp>
      <p:sp>
        <p:nvSpPr>
          <p:cNvPr id="21" name="database-settings-button-for-interface_30615">
            <a:extLst>
              <a:ext uri="{FF2B5EF4-FFF2-40B4-BE49-F238E27FC236}">
                <a16:creationId xmlns:a16="http://schemas.microsoft.com/office/drawing/2014/main" id="{E65738FC-6E35-4BD0-94BF-1DB1D101D9D8}"/>
              </a:ext>
            </a:extLst>
          </p:cNvPr>
          <p:cNvSpPr>
            <a:spLocks noChangeAspect="1"/>
          </p:cNvSpPr>
          <p:nvPr/>
        </p:nvSpPr>
        <p:spPr bwMode="auto">
          <a:xfrm>
            <a:off x="4575868" y="1344235"/>
            <a:ext cx="643666" cy="593470"/>
          </a:xfrm>
          <a:custGeom>
            <a:avLst/>
            <a:gdLst>
              <a:gd name="T0" fmla="*/ 5370 w 5490"/>
              <a:gd name="T1" fmla="*/ 3327 h 5069"/>
              <a:gd name="T2" fmla="*/ 5111 w 5490"/>
              <a:gd name="T3" fmla="*/ 2954 h 5069"/>
              <a:gd name="T4" fmla="*/ 5292 w 5490"/>
              <a:gd name="T5" fmla="*/ 1730 h 5069"/>
              <a:gd name="T6" fmla="*/ 5213 w 5490"/>
              <a:gd name="T7" fmla="*/ 1457 h 5069"/>
              <a:gd name="T8" fmla="*/ 4973 w 5490"/>
              <a:gd name="T9" fmla="*/ 1340 h 5069"/>
              <a:gd name="T10" fmla="*/ 4973 w 5490"/>
              <a:gd name="T11" fmla="*/ 629 h 5069"/>
              <a:gd name="T12" fmla="*/ 4345 w 5490"/>
              <a:gd name="T13" fmla="*/ 0 h 5069"/>
              <a:gd name="T14" fmla="*/ 3325 w 5490"/>
              <a:gd name="T15" fmla="*/ 0 h 5069"/>
              <a:gd name="T16" fmla="*/ 2674 w 5490"/>
              <a:gd name="T17" fmla="*/ 248 h 5069"/>
              <a:gd name="T18" fmla="*/ 2367 w 5490"/>
              <a:gd name="T19" fmla="*/ 383 h 5069"/>
              <a:gd name="T20" fmla="*/ 893 w 5490"/>
              <a:gd name="T21" fmla="*/ 383 h 5069"/>
              <a:gd name="T22" fmla="*/ 333 w 5490"/>
              <a:gd name="T23" fmla="*/ 929 h 5069"/>
              <a:gd name="T24" fmla="*/ 333 w 5490"/>
              <a:gd name="T25" fmla="*/ 1340 h 5069"/>
              <a:gd name="T26" fmla="*/ 94 w 5490"/>
              <a:gd name="T27" fmla="*/ 1457 h 5069"/>
              <a:gd name="T28" fmla="*/ 15 w 5490"/>
              <a:gd name="T29" fmla="*/ 1730 h 5069"/>
              <a:gd name="T30" fmla="*/ 424 w 5490"/>
              <a:gd name="T31" fmla="*/ 4492 h 5069"/>
              <a:gd name="T32" fmla="*/ 761 w 5490"/>
              <a:gd name="T33" fmla="*/ 4783 h 5069"/>
              <a:gd name="T34" fmla="*/ 3716 w 5490"/>
              <a:gd name="T35" fmla="*/ 4783 h 5069"/>
              <a:gd name="T36" fmla="*/ 4166 w 5490"/>
              <a:gd name="T37" fmla="*/ 5069 h 5069"/>
              <a:gd name="T38" fmla="*/ 4514 w 5490"/>
              <a:gd name="T39" fmla="*/ 5069 h 5069"/>
              <a:gd name="T40" fmla="*/ 5012 w 5490"/>
              <a:gd name="T41" fmla="*/ 4571 h 5069"/>
              <a:gd name="T42" fmla="*/ 5012 w 5490"/>
              <a:gd name="T43" fmla="*/ 4107 h 5069"/>
              <a:gd name="T44" fmla="*/ 5404 w 5490"/>
              <a:gd name="T45" fmla="*/ 3842 h 5069"/>
              <a:gd name="T46" fmla="*/ 5370 w 5490"/>
              <a:gd name="T47" fmla="*/ 3327 h 5069"/>
              <a:gd name="T48" fmla="*/ 744 w 5490"/>
              <a:gd name="T49" fmla="*/ 1339 h 5069"/>
              <a:gd name="T50" fmla="*/ 744 w 5490"/>
              <a:gd name="T51" fmla="*/ 929 h 5069"/>
              <a:gd name="T52" fmla="*/ 893 w 5490"/>
              <a:gd name="T53" fmla="*/ 794 h 5069"/>
              <a:gd name="T54" fmla="*/ 2367 w 5490"/>
              <a:gd name="T55" fmla="*/ 794 h 5069"/>
              <a:gd name="T56" fmla="*/ 2929 w 5490"/>
              <a:gd name="T57" fmla="*/ 570 h 5069"/>
              <a:gd name="T58" fmla="*/ 3325 w 5490"/>
              <a:gd name="T59" fmla="*/ 411 h 5069"/>
              <a:gd name="T60" fmla="*/ 4345 w 5490"/>
              <a:gd name="T61" fmla="*/ 411 h 5069"/>
              <a:gd name="T62" fmla="*/ 4563 w 5490"/>
              <a:gd name="T63" fmla="*/ 629 h 5069"/>
              <a:gd name="T64" fmla="*/ 4563 w 5490"/>
              <a:gd name="T65" fmla="*/ 1339 h 5069"/>
              <a:gd name="T66" fmla="*/ 744 w 5490"/>
              <a:gd name="T67" fmla="*/ 1339 h 5069"/>
              <a:gd name="T68" fmla="*/ 5115 w 5490"/>
              <a:gd name="T69" fmla="*/ 3700 h 5069"/>
              <a:gd name="T70" fmla="*/ 4950 w 5490"/>
              <a:gd name="T71" fmla="*/ 3800 h 5069"/>
              <a:gd name="T72" fmla="*/ 4688 w 5490"/>
              <a:gd name="T73" fmla="*/ 3800 h 5069"/>
              <a:gd name="T74" fmla="*/ 4688 w 5490"/>
              <a:gd name="T75" fmla="*/ 4573 h 5069"/>
              <a:gd name="T76" fmla="*/ 4502 w 5490"/>
              <a:gd name="T77" fmla="*/ 4760 h 5069"/>
              <a:gd name="T78" fmla="*/ 4153 w 5490"/>
              <a:gd name="T79" fmla="*/ 4760 h 5069"/>
              <a:gd name="T80" fmla="*/ 3967 w 5490"/>
              <a:gd name="T81" fmla="*/ 4573 h 5069"/>
              <a:gd name="T82" fmla="*/ 3967 w 5490"/>
              <a:gd name="T83" fmla="*/ 3800 h 5069"/>
              <a:gd name="T84" fmla="*/ 3705 w 5490"/>
              <a:gd name="T85" fmla="*/ 3800 h 5069"/>
              <a:gd name="T86" fmla="*/ 3540 w 5490"/>
              <a:gd name="T87" fmla="*/ 3700 h 5069"/>
              <a:gd name="T88" fmla="*/ 3552 w 5490"/>
              <a:gd name="T89" fmla="*/ 3507 h 5069"/>
              <a:gd name="T90" fmla="*/ 4175 w 5490"/>
              <a:gd name="T91" fmla="*/ 2614 h 5069"/>
              <a:gd name="T92" fmla="*/ 4328 w 5490"/>
              <a:gd name="T93" fmla="*/ 2535 h 5069"/>
              <a:gd name="T94" fmla="*/ 4481 w 5490"/>
              <a:gd name="T95" fmla="*/ 2614 h 5069"/>
              <a:gd name="T96" fmla="*/ 5103 w 5490"/>
              <a:gd name="T97" fmla="*/ 3507 h 5069"/>
              <a:gd name="T98" fmla="*/ 5115 w 5490"/>
              <a:gd name="T99" fmla="*/ 3700 h 50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490" h="5069">
                <a:moveTo>
                  <a:pt x="5370" y="3327"/>
                </a:moveTo>
                <a:lnTo>
                  <a:pt x="5111" y="2954"/>
                </a:lnTo>
                <a:lnTo>
                  <a:pt x="5292" y="1730"/>
                </a:lnTo>
                <a:cubicBezTo>
                  <a:pt x="5306" y="1632"/>
                  <a:pt x="5278" y="1532"/>
                  <a:pt x="5213" y="1457"/>
                </a:cubicBezTo>
                <a:cubicBezTo>
                  <a:pt x="5152" y="1387"/>
                  <a:pt x="5066" y="1345"/>
                  <a:pt x="4973" y="1340"/>
                </a:cubicBezTo>
                <a:lnTo>
                  <a:pt x="4973" y="629"/>
                </a:lnTo>
                <a:cubicBezTo>
                  <a:pt x="4973" y="282"/>
                  <a:pt x="4691" y="0"/>
                  <a:pt x="4345" y="0"/>
                </a:cubicBezTo>
                <a:lnTo>
                  <a:pt x="3325" y="0"/>
                </a:lnTo>
                <a:cubicBezTo>
                  <a:pt x="2986" y="0"/>
                  <a:pt x="2805" y="144"/>
                  <a:pt x="2674" y="248"/>
                </a:cubicBezTo>
                <a:cubicBezTo>
                  <a:pt x="2568" y="333"/>
                  <a:pt x="2504" y="383"/>
                  <a:pt x="2367" y="383"/>
                </a:cubicBezTo>
                <a:lnTo>
                  <a:pt x="893" y="383"/>
                </a:lnTo>
                <a:cubicBezTo>
                  <a:pt x="584" y="383"/>
                  <a:pt x="333" y="628"/>
                  <a:pt x="333" y="929"/>
                </a:cubicBezTo>
                <a:lnTo>
                  <a:pt x="333" y="1340"/>
                </a:lnTo>
                <a:cubicBezTo>
                  <a:pt x="241" y="1345"/>
                  <a:pt x="155" y="1387"/>
                  <a:pt x="94" y="1457"/>
                </a:cubicBezTo>
                <a:cubicBezTo>
                  <a:pt x="29" y="1532"/>
                  <a:pt x="0" y="1632"/>
                  <a:pt x="15" y="1730"/>
                </a:cubicBezTo>
                <a:lnTo>
                  <a:pt x="424" y="4492"/>
                </a:lnTo>
                <a:cubicBezTo>
                  <a:pt x="449" y="4659"/>
                  <a:pt x="592" y="4783"/>
                  <a:pt x="761" y="4783"/>
                </a:cubicBezTo>
                <a:lnTo>
                  <a:pt x="3716" y="4783"/>
                </a:lnTo>
                <a:cubicBezTo>
                  <a:pt x="3795" y="4952"/>
                  <a:pt x="3967" y="5069"/>
                  <a:pt x="4166" y="5069"/>
                </a:cubicBezTo>
                <a:lnTo>
                  <a:pt x="4514" y="5069"/>
                </a:lnTo>
                <a:cubicBezTo>
                  <a:pt x="4789" y="5069"/>
                  <a:pt x="5012" y="4846"/>
                  <a:pt x="5012" y="4571"/>
                </a:cubicBezTo>
                <a:lnTo>
                  <a:pt x="5012" y="4107"/>
                </a:lnTo>
                <a:cubicBezTo>
                  <a:pt x="5178" y="4090"/>
                  <a:pt x="5325" y="3992"/>
                  <a:pt x="5404" y="3842"/>
                </a:cubicBezTo>
                <a:cubicBezTo>
                  <a:pt x="5490" y="3677"/>
                  <a:pt x="5477" y="3479"/>
                  <a:pt x="5370" y="3327"/>
                </a:cubicBezTo>
                <a:close/>
                <a:moveTo>
                  <a:pt x="744" y="1339"/>
                </a:moveTo>
                <a:lnTo>
                  <a:pt x="744" y="929"/>
                </a:lnTo>
                <a:cubicBezTo>
                  <a:pt x="744" y="844"/>
                  <a:pt x="820" y="794"/>
                  <a:pt x="893" y="794"/>
                </a:cubicBezTo>
                <a:lnTo>
                  <a:pt x="2367" y="794"/>
                </a:lnTo>
                <a:cubicBezTo>
                  <a:pt x="2647" y="794"/>
                  <a:pt x="2804" y="670"/>
                  <a:pt x="2929" y="570"/>
                </a:cubicBezTo>
                <a:cubicBezTo>
                  <a:pt x="3045" y="478"/>
                  <a:pt x="3129" y="411"/>
                  <a:pt x="3325" y="411"/>
                </a:cubicBezTo>
                <a:lnTo>
                  <a:pt x="4345" y="411"/>
                </a:lnTo>
                <a:cubicBezTo>
                  <a:pt x="4465" y="411"/>
                  <a:pt x="4563" y="509"/>
                  <a:pt x="4563" y="629"/>
                </a:cubicBezTo>
                <a:lnTo>
                  <a:pt x="4563" y="1339"/>
                </a:lnTo>
                <a:lnTo>
                  <a:pt x="744" y="1339"/>
                </a:lnTo>
                <a:close/>
                <a:moveTo>
                  <a:pt x="5115" y="3700"/>
                </a:moveTo>
                <a:cubicBezTo>
                  <a:pt x="5083" y="3761"/>
                  <a:pt x="5019" y="3800"/>
                  <a:pt x="4950" y="3800"/>
                </a:cubicBezTo>
                <a:lnTo>
                  <a:pt x="4688" y="3800"/>
                </a:lnTo>
                <a:lnTo>
                  <a:pt x="4688" y="4573"/>
                </a:lnTo>
                <a:cubicBezTo>
                  <a:pt x="4688" y="4676"/>
                  <a:pt x="4605" y="4760"/>
                  <a:pt x="4502" y="4760"/>
                </a:cubicBezTo>
                <a:lnTo>
                  <a:pt x="4153" y="4760"/>
                </a:lnTo>
                <a:cubicBezTo>
                  <a:pt x="4050" y="4760"/>
                  <a:pt x="3967" y="4676"/>
                  <a:pt x="3967" y="4573"/>
                </a:cubicBezTo>
                <a:lnTo>
                  <a:pt x="3967" y="3800"/>
                </a:lnTo>
                <a:lnTo>
                  <a:pt x="3705" y="3800"/>
                </a:lnTo>
                <a:cubicBezTo>
                  <a:pt x="3636" y="3800"/>
                  <a:pt x="3572" y="3761"/>
                  <a:pt x="3540" y="3700"/>
                </a:cubicBezTo>
                <a:cubicBezTo>
                  <a:pt x="3508" y="3638"/>
                  <a:pt x="3512" y="3564"/>
                  <a:pt x="3552" y="3507"/>
                </a:cubicBezTo>
                <a:lnTo>
                  <a:pt x="4175" y="2614"/>
                </a:lnTo>
                <a:cubicBezTo>
                  <a:pt x="4209" y="2564"/>
                  <a:pt x="4267" y="2535"/>
                  <a:pt x="4328" y="2535"/>
                </a:cubicBezTo>
                <a:cubicBezTo>
                  <a:pt x="4389" y="2535"/>
                  <a:pt x="4446" y="2564"/>
                  <a:pt x="4481" y="2614"/>
                </a:cubicBezTo>
                <a:lnTo>
                  <a:pt x="5103" y="3507"/>
                </a:lnTo>
                <a:cubicBezTo>
                  <a:pt x="5143" y="3564"/>
                  <a:pt x="5148" y="3638"/>
                  <a:pt x="5115" y="37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7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26" name="tool-cross_13310">
            <a:extLst>
              <a:ext uri="{FF2B5EF4-FFF2-40B4-BE49-F238E27FC236}">
                <a16:creationId xmlns:a16="http://schemas.microsoft.com/office/drawing/2014/main" id="{7A6C4611-3E6C-4D91-AC93-74163D4D5D3E}"/>
              </a:ext>
            </a:extLst>
          </p:cNvPr>
          <p:cNvSpPr>
            <a:spLocks noChangeAspect="1"/>
          </p:cNvSpPr>
          <p:nvPr/>
        </p:nvSpPr>
        <p:spPr bwMode="auto">
          <a:xfrm>
            <a:off x="4577927" y="4208189"/>
            <a:ext cx="666172" cy="609018"/>
          </a:xfrm>
          <a:custGeom>
            <a:avLst/>
            <a:gdLst>
              <a:gd name="connsiteX0" fmla="*/ 333032 w 607004"/>
              <a:gd name="connsiteY0" fmla="*/ 456372 h 554927"/>
              <a:gd name="connsiteX1" fmla="*/ 314749 w 607004"/>
              <a:gd name="connsiteY1" fmla="*/ 474633 h 554927"/>
              <a:gd name="connsiteX2" fmla="*/ 333032 w 607004"/>
              <a:gd name="connsiteY2" fmla="*/ 492894 h 554927"/>
              <a:gd name="connsiteX3" fmla="*/ 553321 w 607004"/>
              <a:gd name="connsiteY3" fmla="*/ 492894 h 554927"/>
              <a:gd name="connsiteX4" fmla="*/ 571604 w 607004"/>
              <a:gd name="connsiteY4" fmla="*/ 474633 h 554927"/>
              <a:gd name="connsiteX5" fmla="*/ 553321 w 607004"/>
              <a:gd name="connsiteY5" fmla="*/ 456372 h 554927"/>
              <a:gd name="connsiteX6" fmla="*/ 21957 w 607004"/>
              <a:gd name="connsiteY6" fmla="*/ 394249 h 554927"/>
              <a:gd name="connsiteX7" fmla="*/ 585047 w 607004"/>
              <a:gd name="connsiteY7" fmla="*/ 394249 h 554927"/>
              <a:gd name="connsiteX8" fmla="*/ 607004 w 607004"/>
              <a:gd name="connsiteY8" fmla="*/ 416180 h 554927"/>
              <a:gd name="connsiteX9" fmla="*/ 607004 w 607004"/>
              <a:gd name="connsiteY9" fmla="*/ 532996 h 554927"/>
              <a:gd name="connsiteX10" fmla="*/ 585047 w 607004"/>
              <a:gd name="connsiteY10" fmla="*/ 554927 h 554927"/>
              <a:gd name="connsiteX11" fmla="*/ 21957 w 607004"/>
              <a:gd name="connsiteY11" fmla="*/ 554927 h 554927"/>
              <a:gd name="connsiteX12" fmla="*/ 0 w 607004"/>
              <a:gd name="connsiteY12" fmla="*/ 532996 h 554927"/>
              <a:gd name="connsiteX13" fmla="*/ 0 w 607004"/>
              <a:gd name="connsiteY13" fmla="*/ 416180 h 554927"/>
              <a:gd name="connsiteX14" fmla="*/ 21957 w 607004"/>
              <a:gd name="connsiteY14" fmla="*/ 394249 h 554927"/>
              <a:gd name="connsiteX15" fmla="*/ 237944 w 607004"/>
              <a:gd name="connsiteY15" fmla="*/ 259166 h 554927"/>
              <a:gd name="connsiteX16" fmla="*/ 219661 w 607004"/>
              <a:gd name="connsiteY16" fmla="*/ 277419 h 554927"/>
              <a:gd name="connsiteX17" fmla="*/ 237944 w 607004"/>
              <a:gd name="connsiteY17" fmla="*/ 295671 h 554927"/>
              <a:gd name="connsiteX18" fmla="*/ 553321 w 607004"/>
              <a:gd name="connsiteY18" fmla="*/ 295671 h 554927"/>
              <a:gd name="connsiteX19" fmla="*/ 571604 w 607004"/>
              <a:gd name="connsiteY19" fmla="*/ 277419 h 554927"/>
              <a:gd name="connsiteX20" fmla="*/ 553321 w 607004"/>
              <a:gd name="connsiteY20" fmla="*/ 259166 h 554927"/>
              <a:gd name="connsiteX21" fmla="*/ 21957 w 607004"/>
              <a:gd name="connsiteY21" fmla="*/ 197160 h 554927"/>
              <a:gd name="connsiteX22" fmla="*/ 585047 w 607004"/>
              <a:gd name="connsiteY22" fmla="*/ 197160 h 554927"/>
              <a:gd name="connsiteX23" fmla="*/ 607004 w 607004"/>
              <a:gd name="connsiteY23" fmla="*/ 219081 h 554927"/>
              <a:gd name="connsiteX24" fmla="*/ 607004 w 607004"/>
              <a:gd name="connsiteY24" fmla="*/ 335846 h 554927"/>
              <a:gd name="connsiteX25" fmla="*/ 585047 w 607004"/>
              <a:gd name="connsiteY25" fmla="*/ 357767 h 554927"/>
              <a:gd name="connsiteX26" fmla="*/ 21957 w 607004"/>
              <a:gd name="connsiteY26" fmla="*/ 357767 h 554927"/>
              <a:gd name="connsiteX27" fmla="*/ 0 w 607004"/>
              <a:gd name="connsiteY27" fmla="*/ 335846 h 554927"/>
              <a:gd name="connsiteX28" fmla="*/ 0 w 607004"/>
              <a:gd name="connsiteY28" fmla="*/ 219081 h 554927"/>
              <a:gd name="connsiteX29" fmla="*/ 21957 w 607004"/>
              <a:gd name="connsiteY29" fmla="*/ 197160 h 554927"/>
              <a:gd name="connsiteX30" fmla="*/ 398814 w 607004"/>
              <a:gd name="connsiteY30" fmla="*/ 62006 h 554927"/>
              <a:gd name="connsiteX31" fmla="*/ 380531 w 607004"/>
              <a:gd name="connsiteY31" fmla="*/ 80259 h 554927"/>
              <a:gd name="connsiteX32" fmla="*/ 398814 w 607004"/>
              <a:gd name="connsiteY32" fmla="*/ 98511 h 554927"/>
              <a:gd name="connsiteX33" fmla="*/ 553321 w 607004"/>
              <a:gd name="connsiteY33" fmla="*/ 98511 h 554927"/>
              <a:gd name="connsiteX34" fmla="*/ 571604 w 607004"/>
              <a:gd name="connsiteY34" fmla="*/ 80259 h 554927"/>
              <a:gd name="connsiteX35" fmla="*/ 553321 w 607004"/>
              <a:gd name="connsiteY35" fmla="*/ 62006 h 554927"/>
              <a:gd name="connsiteX36" fmla="*/ 21957 w 607004"/>
              <a:gd name="connsiteY36" fmla="*/ 0 h 554927"/>
              <a:gd name="connsiteX37" fmla="*/ 585047 w 607004"/>
              <a:gd name="connsiteY37" fmla="*/ 0 h 554927"/>
              <a:gd name="connsiteX38" fmla="*/ 607004 w 607004"/>
              <a:gd name="connsiteY38" fmla="*/ 21832 h 554927"/>
              <a:gd name="connsiteX39" fmla="*/ 607004 w 607004"/>
              <a:gd name="connsiteY39" fmla="*/ 138686 h 554927"/>
              <a:gd name="connsiteX40" fmla="*/ 585047 w 607004"/>
              <a:gd name="connsiteY40" fmla="*/ 160607 h 554927"/>
              <a:gd name="connsiteX41" fmla="*/ 21957 w 607004"/>
              <a:gd name="connsiteY41" fmla="*/ 160607 h 554927"/>
              <a:gd name="connsiteX42" fmla="*/ 0 w 607004"/>
              <a:gd name="connsiteY42" fmla="*/ 138686 h 554927"/>
              <a:gd name="connsiteX43" fmla="*/ 0 w 607004"/>
              <a:gd name="connsiteY43" fmla="*/ 21832 h 554927"/>
              <a:gd name="connsiteX44" fmla="*/ 21957 w 607004"/>
              <a:gd name="connsiteY44" fmla="*/ 0 h 55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07004" h="554927">
                <a:moveTo>
                  <a:pt x="333032" y="456372"/>
                </a:moveTo>
                <a:cubicBezTo>
                  <a:pt x="322905" y="456372"/>
                  <a:pt x="314749" y="464518"/>
                  <a:pt x="314749" y="474633"/>
                </a:cubicBezTo>
                <a:cubicBezTo>
                  <a:pt x="314749" y="484658"/>
                  <a:pt x="322905" y="492894"/>
                  <a:pt x="333032" y="492894"/>
                </a:cubicBezTo>
                <a:lnTo>
                  <a:pt x="553321" y="492894"/>
                </a:lnTo>
                <a:cubicBezTo>
                  <a:pt x="563448" y="492894"/>
                  <a:pt x="571604" y="484658"/>
                  <a:pt x="571604" y="474633"/>
                </a:cubicBezTo>
                <a:cubicBezTo>
                  <a:pt x="571604" y="464518"/>
                  <a:pt x="563448" y="456372"/>
                  <a:pt x="553321" y="456372"/>
                </a:cubicBezTo>
                <a:close/>
                <a:moveTo>
                  <a:pt x="21957" y="394249"/>
                </a:moveTo>
                <a:lnTo>
                  <a:pt x="585047" y="394249"/>
                </a:lnTo>
                <a:cubicBezTo>
                  <a:pt x="597146" y="394249"/>
                  <a:pt x="607004" y="404096"/>
                  <a:pt x="607004" y="416180"/>
                </a:cubicBezTo>
                <a:lnTo>
                  <a:pt x="607004" y="532996"/>
                </a:lnTo>
                <a:cubicBezTo>
                  <a:pt x="607004" y="545170"/>
                  <a:pt x="597146" y="554927"/>
                  <a:pt x="585047" y="554927"/>
                </a:cubicBezTo>
                <a:lnTo>
                  <a:pt x="21957" y="554927"/>
                </a:lnTo>
                <a:cubicBezTo>
                  <a:pt x="9858" y="554927"/>
                  <a:pt x="0" y="545170"/>
                  <a:pt x="0" y="532996"/>
                </a:cubicBezTo>
                <a:lnTo>
                  <a:pt x="0" y="416180"/>
                </a:lnTo>
                <a:cubicBezTo>
                  <a:pt x="0" y="404096"/>
                  <a:pt x="9858" y="394249"/>
                  <a:pt x="21957" y="394249"/>
                </a:cubicBezTo>
                <a:close/>
                <a:moveTo>
                  <a:pt x="237944" y="259166"/>
                </a:moveTo>
                <a:cubicBezTo>
                  <a:pt x="227817" y="259166"/>
                  <a:pt x="219661" y="267397"/>
                  <a:pt x="219661" y="277419"/>
                </a:cubicBezTo>
                <a:cubicBezTo>
                  <a:pt x="219661" y="287529"/>
                  <a:pt x="227817" y="295671"/>
                  <a:pt x="237944" y="295671"/>
                </a:cubicBezTo>
                <a:lnTo>
                  <a:pt x="553321" y="295671"/>
                </a:lnTo>
                <a:cubicBezTo>
                  <a:pt x="563448" y="295671"/>
                  <a:pt x="571604" y="287529"/>
                  <a:pt x="571604" y="277419"/>
                </a:cubicBezTo>
                <a:cubicBezTo>
                  <a:pt x="571604" y="267397"/>
                  <a:pt x="563448" y="259166"/>
                  <a:pt x="553321" y="259166"/>
                </a:cubicBezTo>
                <a:close/>
                <a:moveTo>
                  <a:pt x="21957" y="197160"/>
                </a:moveTo>
                <a:lnTo>
                  <a:pt x="585047" y="197160"/>
                </a:lnTo>
                <a:cubicBezTo>
                  <a:pt x="597146" y="197160"/>
                  <a:pt x="607004" y="206913"/>
                  <a:pt x="607004" y="219081"/>
                </a:cubicBezTo>
                <a:lnTo>
                  <a:pt x="607004" y="335846"/>
                </a:lnTo>
                <a:cubicBezTo>
                  <a:pt x="607004" y="347925"/>
                  <a:pt x="597146" y="357767"/>
                  <a:pt x="585047" y="357767"/>
                </a:cubicBezTo>
                <a:lnTo>
                  <a:pt x="21957" y="357767"/>
                </a:lnTo>
                <a:cubicBezTo>
                  <a:pt x="9858" y="357767"/>
                  <a:pt x="0" y="347925"/>
                  <a:pt x="0" y="335846"/>
                </a:cubicBezTo>
                <a:lnTo>
                  <a:pt x="0" y="219081"/>
                </a:lnTo>
                <a:cubicBezTo>
                  <a:pt x="0" y="206913"/>
                  <a:pt x="9858" y="197160"/>
                  <a:pt x="21957" y="197160"/>
                </a:cubicBezTo>
                <a:close/>
                <a:moveTo>
                  <a:pt x="398814" y="62006"/>
                </a:moveTo>
                <a:cubicBezTo>
                  <a:pt x="388777" y="62006"/>
                  <a:pt x="380531" y="70237"/>
                  <a:pt x="380531" y="80259"/>
                </a:cubicBezTo>
                <a:cubicBezTo>
                  <a:pt x="380531" y="90369"/>
                  <a:pt x="388777" y="98511"/>
                  <a:pt x="398814" y="98511"/>
                </a:cubicBezTo>
                <a:lnTo>
                  <a:pt x="553321" y="98511"/>
                </a:lnTo>
                <a:cubicBezTo>
                  <a:pt x="563448" y="98511"/>
                  <a:pt x="571604" y="90369"/>
                  <a:pt x="571604" y="80259"/>
                </a:cubicBezTo>
                <a:cubicBezTo>
                  <a:pt x="571604" y="70237"/>
                  <a:pt x="563448" y="62006"/>
                  <a:pt x="553321" y="62006"/>
                </a:cubicBezTo>
                <a:close/>
                <a:moveTo>
                  <a:pt x="21957" y="0"/>
                </a:moveTo>
                <a:lnTo>
                  <a:pt x="585047" y="0"/>
                </a:lnTo>
                <a:cubicBezTo>
                  <a:pt x="597146" y="0"/>
                  <a:pt x="607004" y="9753"/>
                  <a:pt x="607004" y="21832"/>
                </a:cubicBezTo>
                <a:lnTo>
                  <a:pt x="607004" y="138686"/>
                </a:lnTo>
                <a:cubicBezTo>
                  <a:pt x="607004" y="150765"/>
                  <a:pt x="597146" y="160607"/>
                  <a:pt x="585047" y="160607"/>
                </a:cubicBezTo>
                <a:lnTo>
                  <a:pt x="21957" y="160607"/>
                </a:lnTo>
                <a:cubicBezTo>
                  <a:pt x="9858" y="160607"/>
                  <a:pt x="0" y="150765"/>
                  <a:pt x="0" y="138686"/>
                </a:cubicBezTo>
                <a:lnTo>
                  <a:pt x="0" y="21832"/>
                </a:lnTo>
                <a:cubicBezTo>
                  <a:pt x="0" y="9753"/>
                  <a:pt x="9858" y="0"/>
                  <a:pt x="2195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7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4" name="call-center-operator_49128">
            <a:extLst>
              <a:ext uri="{FF2B5EF4-FFF2-40B4-BE49-F238E27FC236}">
                <a16:creationId xmlns:a16="http://schemas.microsoft.com/office/drawing/2014/main" id="{AAE4EF6C-A1AE-4AD2-A84B-791B1ADDA0B8}"/>
              </a:ext>
            </a:extLst>
          </p:cNvPr>
          <p:cNvSpPr>
            <a:spLocks noChangeAspect="1"/>
          </p:cNvSpPr>
          <p:nvPr/>
        </p:nvSpPr>
        <p:spPr bwMode="auto">
          <a:xfrm>
            <a:off x="673339" y="4127323"/>
            <a:ext cx="716092" cy="715284"/>
          </a:xfrm>
          <a:custGeom>
            <a:avLst/>
            <a:gdLst>
              <a:gd name="connsiteX0" fmla="*/ 268601 w 551492"/>
              <a:gd name="connsiteY0" fmla="*/ 377947 h 550871"/>
              <a:gd name="connsiteX1" fmla="*/ 530989 w 551492"/>
              <a:gd name="connsiteY1" fmla="*/ 377947 h 550871"/>
              <a:gd name="connsiteX2" fmla="*/ 361665 w 551492"/>
              <a:gd name="connsiteY2" fmla="*/ 535339 h 550871"/>
              <a:gd name="connsiteX3" fmla="*/ 188522 w 551492"/>
              <a:gd name="connsiteY3" fmla="*/ 308364 h 550871"/>
              <a:gd name="connsiteX4" fmla="*/ 328038 w 551492"/>
              <a:gd name="connsiteY4" fmla="*/ 545711 h 550871"/>
              <a:gd name="connsiteX5" fmla="*/ 275074 w 551492"/>
              <a:gd name="connsiteY5" fmla="*/ 550871 h 550871"/>
              <a:gd name="connsiteX6" fmla="*/ 89051 w 551492"/>
              <a:gd name="connsiteY6" fmla="*/ 477345 h 550871"/>
              <a:gd name="connsiteX7" fmla="*/ 10331 w 551492"/>
              <a:gd name="connsiteY7" fmla="*/ 206473 h 550871"/>
              <a:gd name="connsiteX8" fmla="*/ 207923 w 551492"/>
              <a:gd name="connsiteY8" fmla="*/ 206473 h 550871"/>
              <a:gd name="connsiteX9" fmla="*/ 64572 w 551492"/>
              <a:gd name="connsiteY9" fmla="*/ 450223 h 550871"/>
              <a:gd name="connsiteX10" fmla="*/ 0 w 551492"/>
              <a:gd name="connsiteY10" fmla="*/ 274826 h 550871"/>
              <a:gd name="connsiteX11" fmla="*/ 10331 w 551492"/>
              <a:gd name="connsiteY11" fmla="*/ 206473 h 550871"/>
              <a:gd name="connsiteX12" fmla="*/ 486920 w 551492"/>
              <a:gd name="connsiteY12" fmla="*/ 100648 h 550871"/>
              <a:gd name="connsiteX13" fmla="*/ 551492 w 551492"/>
              <a:gd name="connsiteY13" fmla="*/ 274755 h 550871"/>
              <a:gd name="connsiteX14" fmla="*/ 541161 w 551492"/>
              <a:gd name="connsiteY14" fmla="*/ 344398 h 550871"/>
              <a:gd name="connsiteX15" fmla="*/ 343569 w 551492"/>
              <a:gd name="connsiteY15" fmla="*/ 344398 h 550871"/>
              <a:gd name="connsiteX16" fmla="*/ 191160 w 551492"/>
              <a:gd name="connsiteY16" fmla="*/ 14290 h 550871"/>
              <a:gd name="connsiteX17" fmla="*/ 284133 w 551492"/>
              <a:gd name="connsiteY17" fmla="*/ 171475 h 550871"/>
              <a:gd name="connsiteX18" fmla="*/ 20709 w 551492"/>
              <a:gd name="connsiteY18" fmla="*/ 171475 h 550871"/>
              <a:gd name="connsiteX19" fmla="*/ 191160 w 551492"/>
              <a:gd name="connsiteY19" fmla="*/ 14290 h 550871"/>
              <a:gd name="connsiteX20" fmla="*/ 275214 w 551492"/>
              <a:gd name="connsiteY20" fmla="*/ 0 h 550871"/>
              <a:gd name="connsiteX21" fmla="*/ 462442 w 551492"/>
              <a:gd name="connsiteY21" fmla="*/ 74846 h 550871"/>
              <a:gd name="connsiteX22" fmla="*/ 364309 w 551492"/>
              <a:gd name="connsiteY22" fmla="*/ 240022 h 550871"/>
              <a:gd name="connsiteX23" fmla="*/ 226147 w 551492"/>
              <a:gd name="connsiteY23" fmla="*/ 5162 h 550871"/>
              <a:gd name="connsiteX24" fmla="*/ 275214 w 551492"/>
              <a:gd name="connsiteY24" fmla="*/ 0 h 55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1492" h="550871">
                <a:moveTo>
                  <a:pt x="268601" y="377947"/>
                </a:moveTo>
                <a:lnTo>
                  <a:pt x="530989" y="377947"/>
                </a:lnTo>
                <a:cubicBezTo>
                  <a:pt x="501261" y="452773"/>
                  <a:pt x="439218" y="509537"/>
                  <a:pt x="361665" y="535339"/>
                </a:cubicBezTo>
                <a:close/>
                <a:moveTo>
                  <a:pt x="188522" y="308364"/>
                </a:moveTo>
                <a:lnTo>
                  <a:pt x="328038" y="545711"/>
                </a:lnTo>
                <a:cubicBezTo>
                  <a:pt x="311245" y="548291"/>
                  <a:pt x="293159" y="550871"/>
                  <a:pt x="275074" y="550871"/>
                </a:cubicBezTo>
                <a:cubicBezTo>
                  <a:pt x="202732" y="550871"/>
                  <a:pt x="138140" y="522493"/>
                  <a:pt x="89051" y="477345"/>
                </a:cubicBezTo>
                <a:close/>
                <a:moveTo>
                  <a:pt x="10331" y="206473"/>
                </a:moveTo>
                <a:lnTo>
                  <a:pt x="207923" y="206473"/>
                </a:lnTo>
                <a:lnTo>
                  <a:pt x="64572" y="450223"/>
                </a:lnTo>
                <a:cubicBezTo>
                  <a:pt x="24537" y="402505"/>
                  <a:pt x="0" y="341890"/>
                  <a:pt x="0" y="274826"/>
                </a:cubicBezTo>
                <a:cubicBezTo>
                  <a:pt x="0" y="251612"/>
                  <a:pt x="3874" y="228398"/>
                  <a:pt x="10331" y="206473"/>
                </a:cubicBezTo>
                <a:close/>
                <a:moveTo>
                  <a:pt x="486920" y="100648"/>
                </a:moveTo>
                <a:cubicBezTo>
                  <a:pt x="526955" y="148366"/>
                  <a:pt x="551492" y="208981"/>
                  <a:pt x="551492" y="274755"/>
                </a:cubicBezTo>
                <a:cubicBezTo>
                  <a:pt x="551492" y="299259"/>
                  <a:pt x="547618" y="322473"/>
                  <a:pt x="541161" y="344398"/>
                </a:cubicBezTo>
                <a:lnTo>
                  <a:pt x="343569" y="344398"/>
                </a:lnTo>
                <a:close/>
                <a:moveTo>
                  <a:pt x="191160" y="14290"/>
                </a:moveTo>
                <a:lnTo>
                  <a:pt x="284133" y="171475"/>
                </a:lnTo>
                <a:lnTo>
                  <a:pt x="20709" y="171475"/>
                </a:lnTo>
                <a:cubicBezTo>
                  <a:pt x="50409" y="96748"/>
                  <a:pt x="113682" y="40058"/>
                  <a:pt x="191160" y="14290"/>
                </a:cubicBezTo>
                <a:close/>
                <a:moveTo>
                  <a:pt x="275214" y="0"/>
                </a:moveTo>
                <a:cubicBezTo>
                  <a:pt x="347523" y="0"/>
                  <a:pt x="413376" y="28390"/>
                  <a:pt x="462442" y="74846"/>
                </a:cubicBezTo>
                <a:lnTo>
                  <a:pt x="364309" y="240022"/>
                </a:lnTo>
                <a:lnTo>
                  <a:pt x="226147" y="5162"/>
                </a:lnTo>
                <a:cubicBezTo>
                  <a:pt x="241642" y="2581"/>
                  <a:pt x="258428" y="0"/>
                  <a:pt x="27521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7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22" name="live-chat_72439">
            <a:extLst>
              <a:ext uri="{FF2B5EF4-FFF2-40B4-BE49-F238E27FC236}">
                <a16:creationId xmlns:a16="http://schemas.microsoft.com/office/drawing/2014/main" id="{1AE11B7D-F2A8-441D-9AF0-3AF7D5EAF614}"/>
              </a:ext>
            </a:extLst>
          </p:cNvPr>
          <p:cNvSpPr>
            <a:spLocks noChangeAspect="1"/>
          </p:cNvSpPr>
          <p:nvPr/>
        </p:nvSpPr>
        <p:spPr bwMode="auto">
          <a:xfrm>
            <a:off x="667004" y="1284577"/>
            <a:ext cx="711100" cy="620748"/>
          </a:xfrm>
          <a:custGeom>
            <a:avLst/>
            <a:gdLst>
              <a:gd name="connsiteX0" fmla="*/ 424975 w 608697"/>
              <a:gd name="connsiteY0" fmla="*/ 168488 h 531358"/>
              <a:gd name="connsiteX1" fmla="*/ 387604 w 608697"/>
              <a:gd name="connsiteY1" fmla="*/ 205806 h 531358"/>
              <a:gd name="connsiteX2" fmla="*/ 424975 w 608697"/>
              <a:gd name="connsiteY2" fmla="*/ 243124 h 531358"/>
              <a:gd name="connsiteX3" fmla="*/ 462346 w 608697"/>
              <a:gd name="connsiteY3" fmla="*/ 205806 h 531358"/>
              <a:gd name="connsiteX4" fmla="*/ 424975 w 608697"/>
              <a:gd name="connsiteY4" fmla="*/ 168488 h 531358"/>
              <a:gd name="connsiteX5" fmla="*/ 287947 w 608697"/>
              <a:gd name="connsiteY5" fmla="*/ 168488 h 531358"/>
              <a:gd name="connsiteX6" fmla="*/ 250576 w 608697"/>
              <a:gd name="connsiteY6" fmla="*/ 205806 h 531358"/>
              <a:gd name="connsiteX7" fmla="*/ 287947 w 608697"/>
              <a:gd name="connsiteY7" fmla="*/ 243124 h 531358"/>
              <a:gd name="connsiteX8" fmla="*/ 325318 w 608697"/>
              <a:gd name="connsiteY8" fmla="*/ 205806 h 531358"/>
              <a:gd name="connsiteX9" fmla="*/ 287947 w 608697"/>
              <a:gd name="connsiteY9" fmla="*/ 168488 h 531358"/>
              <a:gd name="connsiteX10" fmla="*/ 102356 w 608697"/>
              <a:gd name="connsiteY10" fmla="*/ 121231 h 531358"/>
              <a:gd name="connsiteX11" fmla="*/ 98850 w 608697"/>
              <a:gd name="connsiteY11" fmla="*/ 127711 h 531358"/>
              <a:gd name="connsiteX12" fmla="*/ 76842 w 608697"/>
              <a:gd name="connsiteY12" fmla="*/ 217990 h 531358"/>
              <a:gd name="connsiteX13" fmla="*/ 98850 w 608697"/>
              <a:gd name="connsiteY13" fmla="*/ 308194 h 531358"/>
              <a:gd name="connsiteX14" fmla="*/ 157488 w 608697"/>
              <a:gd name="connsiteY14" fmla="*/ 380223 h 531358"/>
              <a:gd name="connsiteX15" fmla="*/ 344668 w 608697"/>
              <a:gd name="connsiteY15" fmla="*/ 444729 h 531358"/>
              <a:gd name="connsiteX16" fmla="*/ 370257 w 608697"/>
              <a:gd name="connsiteY16" fmla="*/ 443687 h 531358"/>
              <a:gd name="connsiteX17" fmla="*/ 236717 w 608697"/>
              <a:gd name="connsiteY17" fmla="*/ 477876 h 531358"/>
              <a:gd name="connsiteX18" fmla="*/ 198072 w 608697"/>
              <a:gd name="connsiteY18" fmla="*/ 475344 h 531358"/>
              <a:gd name="connsiteX19" fmla="*/ 82437 w 608697"/>
              <a:gd name="connsiteY19" fmla="*/ 531284 h 531358"/>
              <a:gd name="connsiteX20" fmla="*/ 81542 w 608697"/>
              <a:gd name="connsiteY20" fmla="*/ 531358 h 531358"/>
              <a:gd name="connsiteX21" fmla="*/ 75051 w 608697"/>
              <a:gd name="connsiteY21" fmla="*/ 527857 h 531358"/>
              <a:gd name="connsiteX22" fmla="*/ 74753 w 608697"/>
              <a:gd name="connsiteY22" fmla="*/ 519738 h 531358"/>
              <a:gd name="connsiteX23" fmla="*/ 88778 w 608697"/>
              <a:gd name="connsiteY23" fmla="*/ 435046 h 531358"/>
              <a:gd name="connsiteX24" fmla="*/ 0 w 608697"/>
              <a:gd name="connsiteY24" fmla="*/ 282198 h 531358"/>
              <a:gd name="connsiteX25" fmla="*/ 102356 w 608697"/>
              <a:gd name="connsiteY25" fmla="*/ 121231 h 531358"/>
              <a:gd name="connsiteX26" fmla="*/ 356424 w 608697"/>
              <a:gd name="connsiteY26" fmla="*/ 0 h 531358"/>
              <a:gd name="connsiteX27" fmla="*/ 608697 w 608697"/>
              <a:gd name="connsiteY27" fmla="*/ 211244 h 531358"/>
              <a:gd name="connsiteX28" fmla="*/ 518290 w 608697"/>
              <a:gd name="connsiteY28" fmla="*/ 373401 h 531358"/>
              <a:gd name="connsiteX29" fmla="*/ 531941 w 608697"/>
              <a:gd name="connsiteY29" fmla="*/ 441109 h 531358"/>
              <a:gd name="connsiteX30" fmla="*/ 531120 w 608697"/>
              <a:gd name="connsiteY30" fmla="*/ 465391 h 531358"/>
              <a:gd name="connsiteX31" fmla="*/ 511577 w 608697"/>
              <a:gd name="connsiteY31" fmla="*/ 475894 h 531358"/>
              <a:gd name="connsiteX32" fmla="*/ 509041 w 608697"/>
              <a:gd name="connsiteY32" fmla="*/ 475745 h 531358"/>
              <a:gd name="connsiteX33" fmla="*/ 391408 w 608697"/>
              <a:gd name="connsiteY33" fmla="*/ 420476 h 531358"/>
              <a:gd name="connsiteX34" fmla="*/ 356424 w 608697"/>
              <a:gd name="connsiteY34" fmla="*/ 422487 h 531358"/>
              <a:gd name="connsiteX35" fmla="*/ 104225 w 608697"/>
              <a:gd name="connsiteY35" fmla="*/ 211244 h 531358"/>
              <a:gd name="connsiteX36" fmla="*/ 356424 w 608697"/>
              <a:gd name="connsiteY36" fmla="*/ 0 h 53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08697" h="531358">
                <a:moveTo>
                  <a:pt x="424975" y="168488"/>
                </a:moveTo>
                <a:cubicBezTo>
                  <a:pt x="404312" y="168488"/>
                  <a:pt x="387604" y="185248"/>
                  <a:pt x="387604" y="205806"/>
                </a:cubicBezTo>
                <a:cubicBezTo>
                  <a:pt x="387604" y="226439"/>
                  <a:pt x="404312" y="243124"/>
                  <a:pt x="424975" y="243124"/>
                </a:cubicBezTo>
                <a:cubicBezTo>
                  <a:pt x="445562" y="243124"/>
                  <a:pt x="462346" y="226439"/>
                  <a:pt x="462346" y="205806"/>
                </a:cubicBezTo>
                <a:cubicBezTo>
                  <a:pt x="462346" y="185248"/>
                  <a:pt x="445637" y="168488"/>
                  <a:pt x="424975" y="168488"/>
                </a:cubicBezTo>
                <a:close/>
                <a:moveTo>
                  <a:pt x="287947" y="168488"/>
                </a:moveTo>
                <a:cubicBezTo>
                  <a:pt x="267285" y="168488"/>
                  <a:pt x="250576" y="185248"/>
                  <a:pt x="250576" y="205806"/>
                </a:cubicBezTo>
                <a:cubicBezTo>
                  <a:pt x="250576" y="226439"/>
                  <a:pt x="267285" y="243124"/>
                  <a:pt x="287947" y="243124"/>
                </a:cubicBezTo>
                <a:cubicBezTo>
                  <a:pt x="308610" y="243124"/>
                  <a:pt x="325318" y="226439"/>
                  <a:pt x="325318" y="205806"/>
                </a:cubicBezTo>
                <a:cubicBezTo>
                  <a:pt x="325318" y="185248"/>
                  <a:pt x="308610" y="168488"/>
                  <a:pt x="287947" y="168488"/>
                </a:cubicBezTo>
                <a:close/>
                <a:moveTo>
                  <a:pt x="102356" y="121231"/>
                </a:moveTo>
                <a:cubicBezTo>
                  <a:pt x="101162" y="123317"/>
                  <a:pt x="99969" y="125477"/>
                  <a:pt x="98850" y="127711"/>
                </a:cubicBezTo>
                <a:cubicBezTo>
                  <a:pt x="84227" y="156240"/>
                  <a:pt x="76842" y="186631"/>
                  <a:pt x="76842" y="217990"/>
                </a:cubicBezTo>
                <a:cubicBezTo>
                  <a:pt x="76842" y="249275"/>
                  <a:pt x="84227" y="279666"/>
                  <a:pt x="98850" y="308194"/>
                </a:cubicBezTo>
                <a:cubicBezTo>
                  <a:pt x="112726" y="335308"/>
                  <a:pt x="132496" y="359516"/>
                  <a:pt x="157488" y="380223"/>
                </a:cubicBezTo>
                <a:cubicBezTo>
                  <a:pt x="207845" y="421787"/>
                  <a:pt x="274317" y="444729"/>
                  <a:pt x="344668" y="444729"/>
                </a:cubicBezTo>
                <a:cubicBezTo>
                  <a:pt x="353173" y="444729"/>
                  <a:pt x="361752" y="444357"/>
                  <a:pt x="370257" y="443687"/>
                </a:cubicBezTo>
                <a:cubicBezTo>
                  <a:pt x="332209" y="465288"/>
                  <a:pt x="286254" y="477876"/>
                  <a:pt x="236717" y="477876"/>
                </a:cubicBezTo>
                <a:cubicBezTo>
                  <a:pt x="223736" y="477876"/>
                  <a:pt x="210755" y="477057"/>
                  <a:pt x="198072" y="475344"/>
                </a:cubicBezTo>
                <a:cubicBezTo>
                  <a:pt x="160397" y="499478"/>
                  <a:pt x="110637" y="528155"/>
                  <a:pt x="82437" y="531284"/>
                </a:cubicBezTo>
                <a:cubicBezTo>
                  <a:pt x="82138" y="531358"/>
                  <a:pt x="81840" y="531358"/>
                  <a:pt x="81542" y="531358"/>
                </a:cubicBezTo>
                <a:cubicBezTo>
                  <a:pt x="78930" y="531358"/>
                  <a:pt x="76469" y="530017"/>
                  <a:pt x="75051" y="527857"/>
                </a:cubicBezTo>
                <a:cubicBezTo>
                  <a:pt x="73410" y="525399"/>
                  <a:pt x="73335" y="522271"/>
                  <a:pt x="74753" y="519738"/>
                </a:cubicBezTo>
                <a:cubicBezTo>
                  <a:pt x="75051" y="519291"/>
                  <a:pt x="99223" y="476014"/>
                  <a:pt x="88778" y="435046"/>
                </a:cubicBezTo>
                <a:cubicBezTo>
                  <a:pt x="32303" y="397653"/>
                  <a:pt x="0" y="342160"/>
                  <a:pt x="0" y="282198"/>
                </a:cubicBezTo>
                <a:cubicBezTo>
                  <a:pt x="0" y="215532"/>
                  <a:pt x="40584" y="156538"/>
                  <a:pt x="102356" y="121231"/>
                </a:cubicBezTo>
                <a:close/>
                <a:moveTo>
                  <a:pt x="356424" y="0"/>
                </a:moveTo>
                <a:cubicBezTo>
                  <a:pt x="495540" y="0"/>
                  <a:pt x="608697" y="94747"/>
                  <a:pt x="608697" y="211244"/>
                </a:cubicBezTo>
                <a:cubicBezTo>
                  <a:pt x="608697" y="274408"/>
                  <a:pt x="575802" y="333178"/>
                  <a:pt x="518290" y="373401"/>
                </a:cubicBezTo>
                <a:cubicBezTo>
                  <a:pt x="512845" y="406324"/>
                  <a:pt x="531717" y="440811"/>
                  <a:pt x="531941" y="441109"/>
                </a:cubicBezTo>
                <a:cubicBezTo>
                  <a:pt x="536267" y="448781"/>
                  <a:pt x="535969" y="458092"/>
                  <a:pt x="531120" y="465391"/>
                </a:cubicBezTo>
                <a:cubicBezTo>
                  <a:pt x="526794" y="472021"/>
                  <a:pt x="519484" y="475894"/>
                  <a:pt x="511577" y="475894"/>
                </a:cubicBezTo>
                <a:cubicBezTo>
                  <a:pt x="510756" y="475894"/>
                  <a:pt x="509936" y="475894"/>
                  <a:pt x="509041" y="475745"/>
                </a:cubicBezTo>
                <a:cubicBezTo>
                  <a:pt x="484574" y="473064"/>
                  <a:pt x="444966" y="454442"/>
                  <a:pt x="391408" y="420476"/>
                </a:cubicBezTo>
                <a:cubicBezTo>
                  <a:pt x="379920" y="421817"/>
                  <a:pt x="368135" y="422487"/>
                  <a:pt x="356424" y="422487"/>
                </a:cubicBezTo>
                <a:cubicBezTo>
                  <a:pt x="217382" y="422487"/>
                  <a:pt x="104225" y="327741"/>
                  <a:pt x="104225" y="211244"/>
                </a:cubicBezTo>
                <a:cubicBezTo>
                  <a:pt x="104225" y="94747"/>
                  <a:pt x="217382" y="0"/>
                  <a:pt x="35642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7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291D55A-B833-433B-9526-5F8287B569C6}"/>
              </a:ext>
            </a:extLst>
          </p:cNvPr>
          <p:cNvSpPr txBox="1"/>
          <p:nvPr/>
        </p:nvSpPr>
        <p:spPr>
          <a:xfrm>
            <a:off x="1531919" y="1324571"/>
            <a:ext cx="1826141" cy="67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schemeClr val="accent1"/>
                </a:solidFill>
                <a:latin typeface="+mj-ea"/>
                <a:ea typeface="+mj-ea"/>
              </a:rPr>
              <a:t>输入标题</a:t>
            </a:r>
            <a:endParaRPr lang="en-US" altLang="zh-CN" sz="32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A2A7670E-958E-46FA-8861-8D31825F9F20}"/>
              </a:ext>
            </a:extLst>
          </p:cNvPr>
          <p:cNvCxnSpPr>
            <a:cxnSpLocks/>
          </p:cNvCxnSpPr>
          <p:nvPr/>
        </p:nvCxnSpPr>
        <p:spPr>
          <a:xfrm>
            <a:off x="674688" y="3666439"/>
            <a:ext cx="642937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CFDD2B3D-BC3B-4595-9AE5-5D9291AAECF2}"/>
              </a:ext>
            </a:extLst>
          </p:cNvPr>
          <p:cNvSpPr txBox="1"/>
          <p:nvPr/>
        </p:nvSpPr>
        <p:spPr>
          <a:xfrm>
            <a:off x="581753" y="2015737"/>
            <a:ext cx="2749471" cy="1253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请在这里添加正文内容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请在这里添加正文内容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请在这里添加正文内容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4C4ADA5-34D7-4164-8203-7155AE17B5B0}"/>
              </a:ext>
            </a:extLst>
          </p:cNvPr>
          <p:cNvSpPr txBox="1"/>
          <p:nvPr/>
        </p:nvSpPr>
        <p:spPr>
          <a:xfrm>
            <a:off x="581753" y="4918074"/>
            <a:ext cx="2749471" cy="1253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请在这里添加正文内容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请在这里添加正文内容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请在这里添加正文内容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F98B9C0-5095-4626-999A-4550F9366252}"/>
              </a:ext>
            </a:extLst>
          </p:cNvPr>
          <p:cNvSpPr txBox="1"/>
          <p:nvPr/>
        </p:nvSpPr>
        <p:spPr>
          <a:xfrm>
            <a:off x="5412464" y="1324571"/>
            <a:ext cx="1826141" cy="67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schemeClr val="accent1"/>
                </a:solidFill>
                <a:latin typeface="+mj-ea"/>
                <a:ea typeface="+mj-ea"/>
              </a:rPr>
              <a:t>输入标题</a:t>
            </a:r>
            <a:endParaRPr lang="en-US" altLang="zh-CN" sz="32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09E0A418-5127-4118-A50A-8F1A7C88F87D}"/>
              </a:ext>
            </a:extLst>
          </p:cNvPr>
          <p:cNvSpPr txBox="1"/>
          <p:nvPr/>
        </p:nvSpPr>
        <p:spPr>
          <a:xfrm>
            <a:off x="1549697" y="4215316"/>
            <a:ext cx="1826141" cy="67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schemeClr val="accent1"/>
                </a:solidFill>
                <a:latin typeface="+mj-ea"/>
                <a:ea typeface="+mj-ea"/>
              </a:rPr>
              <a:t>输入标题</a:t>
            </a:r>
            <a:endParaRPr lang="en-US" altLang="zh-CN" sz="32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92D17F3D-AC07-48A4-8696-1816ABE87B3B}"/>
              </a:ext>
            </a:extLst>
          </p:cNvPr>
          <p:cNvSpPr txBox="1"/>
          <p:nvPr/>
        </p:nvSpPr>
        <p:spPr>
          <a:xfrm>
            <a:off x="5405513" y="4215316"/>
            <a:ext cx="1826141" cy="67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schemeClr val="accent1"/>
                </a:solidFill>
                <a:latin typeface="+mj-ea"/>
                <a:ea typeface="+mj-ea"/>
              </a:rPr>
              <a:t>输入标题</a:t>
            </a:r>
            <a:endParaRPr lang="en-US" altLang="zh-CN" sz="32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77FFD6E-B0AF-41B6-8BCC-357769B1047F}"/>
              </a:ext>
            </a:extLst>
          </p:cNvPr>
          <p:cNvSpPr txBox="1"/>
          <p:nvPr/>
        </p:nvSpPr>
        <p:spPr>
          <a:xfrm>
            <a:off x="4477069" y="2015737"/>
            <a:ext cx="2749471" cy="1253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请在这里添加正文内容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请在这里添加正文内容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请在这里添加正文内容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1089C189-E86A-40FB-93D7-48CCCBE81DA8}"/>
              </a:ext>
            </a:extLst>
          </p:cNvPr>
          <p:cNvSpPr txBox="1"/>
          <p:nvPr/>
        </p:nvSpPr>
        <p:spPr>
          <a:xfrm>
            <a:off x="4477069" y="4918074"/>
            <a:ext cx="2749471" cy="1253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请在这里添加正文内容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请在这里添加正文内容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请在这里添加正文内容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0D860668-9C9D-4F05-B232-9A98BA6954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1" t="416" r="481" b="13748"/>
          <a:stretch/>
        </p:blipFill>
        <p:spPr>
          <a:xfrm>
            <a:off x="8498308" y="1344235"/>
            <a:ext cx="2554287" cy="4384992"/>
          </a:xfrm>
        </p:spPr>
      </p:pic>
    </p:spTree>
    <p:extLst>
      <p:ext uri="{BB962C8B-B14F-4D97-AF65-F5344CB8AC3E}">
        <p14:creationId xmlns:p14="http://schemas.microsoft.com/office/powerpoint/2010/main" val="298915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43D7428E-AE70-456F-B960-9E90C1E48C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814434"/>
              </p:ext>
            </p:extLst>
          </p:nvPr>
        </p:nvGraphicFramePr>
        <p:xfrm>
          <a:off x="6118952" y="983571"/>
          <a:ext cx="5404298" cy="5215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2149">
                  <a:extLst>
                    <a:ext uri="{9D8B030D-6E8A-4147-A177-3AD203B41FA5}">
                      <a16:colId xmlns:a16="http://schemas.microsoft.com/office/drawing/2014/main" val="739939958"/>
                    </a:ext>
                  </a:extLst>
                </a:gridCol>
                <a:gridCol w="2702149">
                  <a:extLst>
                    <a:ext uri="{9D8B030D-6E8A-4147-A177-3AD203B41FA5}">
                      <a16:colId xmlns:a16="http://schemas.microsoft.com/office/drawing/2014/main" val="2990841382"/>
                    </a:ext>
                  </a:extLst>
                </a:gridCol>
              </a:tblGrid>
              <a:tr h="26075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3200" b="1" kern="1200" dirty="0">
                          <a:solidFill>
                            <a:schemeClr val="accent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（</a:t>
                      </a:r>
                      <a:r>
                        <a:rPr lang="en-US" altLang="zh-CN" sz="3200" b="1" kern="1200" dirty="0">
                          <a:solidFill>
                            <a:schemeClr val="accent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1</a:t>
                      </a:r>
                      <a:r>
                        <a:rPr lang="zh-CN" altLang="en-US" sz="3200" b="1" kern="1200" dirty="0">
                          <a:solidFill>
                            <a:schemeClr val="accent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）</a:t>
                      </a:r>
                      <a:endParaRPr lang="en-US" altLang="zh-CN" sz="3200" b="1" kern="1200" dirty="0">
                        <a:solidFill>
                          <a:schemeClr val="accent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000" b="0" kern="1200" dirty="0">
                          <a:solidFill>
                            <a:schemeClr val="accent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在这里添加正文</a:t>
                      </a:r>
                      <a:endParaRPr lang="en-US" altLang="zh-CN" sz="2000" b="0" kern="1200" dirty="0">
                        <a:solidFill>
                          <a:schemeClr val="accent1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000" b="0" kern="1200" dirty="0">
                          <a:solidFill>
                            <a:schemeClr val="accent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在这里添加正文</a:t>
                      </a:r>
                      <a:endParaRPr lang="en-US" altLang="zh-CN" sz="2000" b="0" kern="1200" dirty="0">
                        <a:solidFill>
                          <a:schemeClr val="accent1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000" b="0" kern="1200" dirty="0">
                          <a:solidFill>
                            <a:schemeClr val="accent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在这里添加正文</a:t>
                      </a:r>
                      <a:endParaRPr lang="en-US" altLang="zh-CN" sz="2000" b="0" kern="1200" dirty="0">
                        <a:solidFill>
                          <a:schemeClr val="accent1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b="1" kern="12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（</a:t>
                      </a:r>
                      <a:r>
                        <a:rPr lang="en-US" altLang="zh-CN" sz="3200" b="1" kern="12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2</a:t>
                      </a:r>
                      <a:r>
                        <a:rPr lang="zh-CN" altLang="en-US" sz="3200" b="1" kern="12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）</a:t>
                      </a:r>
                      <a:endParaRPr lang="en-US" altLang="zh-CN" sz="3200" b="1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000" b="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在这里添加正文</a:t>
                      </a:r>
                      <a:endParaRPr lang="en-US" altLang="zh-CN" sz="2000" b="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000" b="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在这里添加正文</a:t>
                      </a:r>
                      <a:endParaRPr lang="en-US" altLang="zh-CN" sz="2000" b="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000" b="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在这里添加正文</a:t>
                      </a:r>
                      <a:endParaRPr lang="en-US" altLang="zh-CN" sz="2000" b="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lumMod val="90000"/>
                            <a:lumOff val="1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6609146"/>
                  </a:ext>
                </a:extLst>
              </a:tr>
              <a:tr h="26075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b="1" kern="12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altLang="zh-CN" sz="3200" b="1" kern="12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3</a:t>
                      </a:r>
                      <a:r>
                        <a:rPr lang="zh-CN" altLang="en-US" sz="3200" b="1" kern="12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）</a:t>
                      </a:r>
                      <a:endParaRPr lang="en-US" altLang="zh-CN" sz="3200" b="1" kern="1200" dirty="0">
                        <a:solidFill>
                          <a:schemeClr val="bg1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000" b="0" kern="12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在这里添加正文</a:t>
                      </a:r>
                      <a:endParaRPr lang="en-US" altLang="zh-CN" sz="2000" b="0" kern="1200" dirty="0">
                        <a:solidFill>
                          <a:schemeClr val="bg1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000" b="0" kern="12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在这里添加正文</a:t>
                      </a:r>
                      <a:endParaRPr lang="en-US" altLang="zh-CN" sz="2000" b="0" kern="1200" dirty="0">
                        <a:solidFill>
                          <a:schemeClr val="bg1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000" b="0" kern="12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在这里添加正文</a:t>
                      </a:r>
                      <a:endParaRPr lang="zh-CN" altLang="en-US" sz="2000" b="0" kern="12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lumMod val="90000"/>
                            <a:lumOff val="1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3200" b="1" kern="1200" dirty="0">
                          <a:solidFill>
                            <a:schemeClr val="accent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altLang="zh-CN" sz="3200" b="1" kern="1200" dirty="0">
                          <a:solidFill>
                            <a:schemeClr val="accent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4</a:t>
                      </a:r>
                      <a:r>
                        <a:rPr lang="zh-CN" altLang="en-US" sz="3200" b="1" kern="1200" dirty="0">
                          <a:solidFill>
                            <a:schemeClr val="accent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）</a:t>
                      </a:r>
                      <a:endParaRPr lang="en-US" altLang="zh-CN" sz="3200" b="1" kern="1200" dirty="0">
                        <a:solidFill>
                          <a:schemeClr val="accent1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000" b="0" kern="1200" dirty="0">
                          <a:solidFill>
                            <a:schemeClr val="accent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在这里添加正文</a:t>
                      </a:r>
                      <a:endParaRPr lang="en-US" altLang="zh-CN" sz="2000" b="0" kern="1200" dirty="0">
                        <a:solidFill>
                          <a:schemeClr val="accent1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000" b="0" kern="1200" dirty="0">
                          <a:solidFill>
                            <a:schemeClr val="accent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在这里添加正文</a:t>
                      </a:r>
                      <a:endParaRPr lang="en-US" altLang="zh-CN" sz="2000" b="0" kern="1200" dirty="0">
                        <a:solidFill>
                          <a:schemeClr val="accent1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000" b="0" kern="1200" dirty="0">
                          <a:solidFill>
                            <a:schemeClr val="accent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在这里添加正文</a:t>
                      </a:r>
                      <a:endParaRPr lang="en-US" altLang="zh-CN" sz="2000" b="0" kern="1200" dirty="0">
                        <a:solidFill>
                          <a:schemeClr val="accent1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507233"/>
                  </a:ext>
                </a:extLst>
              </a:tr>
            </a:tbl>
          </a:graphicData>
        </a:graphic>
      </p:graphicFrame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CB82CF6F-90E6-4DEE-86DD-57CD1D7E26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6913" y="319319"/>
            <a:ext cx="5714047" cy="332399"/>
          </a:xfrm>
          <a:prstGeom prst="rect">
            <a:avLst/>
          </a:prstGeom>
          <a:noFill/>
        </p:spPr>
        <p:txBody>
          <a:bodyPr/>
          <a:lstStyle/>
          <a:p>
            <a:r>
              <a:rPr lang="zh-CN" altLang="en-US" dirty="0"/>
              <a:t>图文结合提炼观点</a:t>
            </a:r>
            <a:endParaRPr lang="en-US" altLang="zh-CN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21BB383-E6A3-4972-9CC6-27C1068D914F}"/>
              </a:ext>
            </a:extLst>
          </p:cNvPr>
          <p:cNvSpPr/>
          <p:nvPr/>
        </p:nvSpPr>
        <p:spPr>
          <a:xfrm rot="16200000">
            <a:off x="-1861677" y="3504058"/>
            <a:ext cx="5215094" cy="1741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20DF7B55-3194-467A-8686-F52B3A0DE6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7" r="216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74516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占位符 25">
            <a:extLst>
              <a:ext uri="{FF2B5EF4-FFF2-40B4-BE49-F238E27FC236}">
                <a16:creationId xmlns:a16="http://schemas.microsoft.com/office/drawing/2014/main" id="{9AFB74AC-BC2A-4770-98FD-C5157DE398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1" r="34781"/>
          <a:stretch/>
        </p:blipFill>
        <p:spPr/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24D8A89-80EF-4EB1-8E93-57214086CDCA}"/>
              </a:ext>
            </a:extLst>
          </p:cNvPr>
          <p:cNvSpPr/>
          <p:nvPr/>
        </p:nvSpPr>
        <p:spPr>
          <a:xfrm>
            <a:off x="5556250" y="4600876"/>
            <a:ext cx="5976937" cy="1838024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</a:rPr>
              <a:t>总结：</a:t>
            </a:r>
            <a:endParaRPr lang="en-US" altLang="zh-CN" sz="2000" b="1" dirty="0">
              <a:solidFill>
                <a:schemeClr val="accent1"/>
              </a:solidFill>
              <a:latin typeface="+mj-ea"/>
            </a:endParaRPr>
          </a:p>
          <a:p>
            <a:pPr algn="just">
              <a:lnSpc>
                <a:spcPct val="130000"/>
              </a:lnSpc>
            </a:pPr>
            <a:r>
              <a:rPr lang="zh-CN" altLang="en-US" dirty="0">
                <a:solidFill>
                  <a:schemeClr val="tx1"/>
                </a:solidFill>
                <a:latin typeface="+mj-ea"/>
              </a:rPr>
              <a:t>学院由中国核工业西南物理研究院与成都理工大学于</a:t>
            </a:r>
            <a:r>
              <a:rPr lang="en-US" altLang="zh-CN" dirty="0">
                <a:solidFill>
                  <a:schemeClr val="tx1"/>
                </a:solidFill>
                <a:latin typeface="+mj-ea"/>
              </a:rPr>
              <a:t>2000</a:t>
            </a:r>
            <a:r>
              <a:rPr lang="zh-CN" altLang="en-US" dirty="0">
                <a:solidFill>
                  <a:schemeClr val="tx1"/>
                </a:solidFill>
                <a:latin typeface="+mj-ea"/>
              </a:rPr>
              <a:t>年在亚洲最大的受控核聚变实验基地创办，是我国核工业所属唯一高校。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C6D59FD-A918-4237-9F1D-0E950C5CD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21316" r="80620" b="20624"/>
          <a:stretch>
            <a:fillRect/>
          </a:stretch>
        </p:blipFill>
        <p:spPr>
          <a:xfrm>
            <a:off x="11533188" y="263525"/>
            <a:ext cx="354012" cy="354012"/>
          </a:xfrm>
          <a:custGeom>
            <a:avLst/>
            <a:gdLst>
              <a:gd name="connsiteX0" fmla="*/ 1597794 w 3195589"/>
              <a:gd name="connsiteY0" fmla="*/ 0 h 3195588"/>
              <a:gd name="connsiteX1" fmla="*/ 3195589 w 3195589"/>
              <a:gd name="connsiteY1" fmla="*/ 1597794 h 3195588"/>
              <a:gd name="connsiteX2" fmla="*/ 1597794 w 3195589"/>
              <a:gd name="connsiteY2" fmla="*/ 3195588 h 3195588"/>
              <a:gd name="connsiteX3" fmla="*/ 0 w 3195589"/>
              <a:gd name="connsiteY3" fmla="*/ 1597794 h 3195588"/>
              <a:gd name="connsiteX4" fmla="*/ 1597794 w 3195589"/>
              <a:gd name="connsiteY4" fmla="*/ 0 h 31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589" h="3195588">
                <a:moveTo>
                  <a:pt x="1597794" y="0"/>
                </a:moveTo>
                <a:cubicBezTo>
                  <a:pt x="2480232" y="0"/>
                  <a:pt x="3195589" y="715357"/>
                  <a:pt x="3195589" y="1597794"/>
                </a:cubicBezTo>
                <a:cubicBezTo>
                  <a:pt x="3195589" y="2480231"/>
                  <a:pt x="2480232" y="3195588"/>
                  <a:pt x="1597794" y="3195588"/>
                </a:cubicBezTo>
                <a:cubicBezTo>
                  <a:pt x="715357" y="3195588"/>
                  <a:pt x="0" y="2480231"/>
                  <a:pt x="0" y="1597794"/>
                </a:cubicBezTo>
                <a:cubicBezTo>
                  <a:pt x="0" y="715357"/>
                  <a:pt x="715357" y="0"/>
                  <a:pt x="1597794" y="0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706A079-B848-4D32-BD8D-A262B9E3688A}"/>
              </a:ext>
            </a:extLst>
          </p:cNvPr>
          <p:cNvSpPr txBox="1"/>
          <p:nvPr/>
        </p:nvSpPr>
        <p:spPr>
          <a:xfrm>
            <a:off x="5500085" y="757425"/>
            <a:ext cx="27553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accent1"/>
                </a:solidFill>
                <a:latin typeface="+mj-ea"/>
                <a:ea typeface="+mj-ea"/>
              </a:rPr>
              <a:t>10%</a:t>
            </a:r>
            <a:endParaRPr lang="en-US" altLang="zh-CN" sz="3200" dirty="0">
              <a:solidFill>
                <a:schemeClr val="accent1"/>
              </a:solidFill>
              <a:latin typeface="+mj-ea"/>
              <a:ea typeface="+mj-ea"/>
            </a:endParaRPr>
          </a:p>
          <a:p>
            <a:pPr algn="ctr"/>
            <a:r>
              <a:rPr lang="en-US" altLang="zh-CN" sz="1600" spc="300" dirty="0"/>
              <a:t>-</a:t>
            </a:r>
            <a:r>
              <a:rPr lang="en-US" altLang="zh-CN" sz="1600" dirty="0"/>
              <a:t>Please Enter The Content</a:t>
            </a:r>
            <a:r>
              <a:rPr lang="en-US" altLang="zh-CN" sz="1600" spc="300" dirty="0"/>
              <a:t>-</a:t>
            </a:r>
            <a:endParaRPr lang="zh-CN" altLang="en-US" sz="1600" spc="300" dirty="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FF411FA-AE3F-478C-8E31-E50571237390}"/>
              </a:ext>
            </a:extLst>
          </p:cNvPr>
          <p:cNvSpPr/>
          <p:nvPr/>
        </p:nvSpPr>
        <p:spPr>
          <a:xfrm>
            <a:off x="5552348" y="1778186"/>
            <a:ext cx="2592386" cy="36678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90000"/>
                  <a:lumOff val="1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请输入内容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ADC45D8-708B-4D83-8A3B-18C8A00E8076}"/>
              </a:ext>
            </a:extLst>
          </p:cNvPr>
          <p:cNvSpPr txBox="1"/>
          <p:nvPr/>
        </p:nvSpPr>
        <p:spPr>
          <a:xfrm>
            <a:off x="8888540" y="757425"/>
            <a:ext cx="27553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accent1"/>
                </a:solidFill>
              </a:rPr>
              <a:t>10.2</a:t>
            </a:r>
            <a:endParaRPr lang="en-US" altLang="zh-CN" sz="3200" dirty="0">
              <a:solidFill>
                <a:schemeClr val="accent1"/>
              </a:solidFill>
              <a:latin typeface="+mj-ea"/>
              <a:ea typeface="+mj-ea"/>
            </a:endParaRPr>
          </a:p>
          <a:p>
            <a:pPr algn="ctr"/>
            <a:r>
              <a:rPr lang="en-US" altLang="zh-CN" sz="1600" spc="300" dirty="0"/>
              <a:t>-</a:t>
            </a:r>
            <a:r>
              <a:rPr lang="en-US" altLang="zh-CN" sz="1600" dirty="0"/>
              <a:t>Please Enter The Content</a:t>
            </a:r>
            <a:r>
              <a:rPr lang="en-US" altLang="zh-CN" sz="1600" spc="300" dirty="0"/>
              <a:t>-</a:t>
            </a:r>
            <a:endParaRPr lang="zh-CN" altLang="en-US" sz="1600" spc="300" dirty="0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83E54182-60A9-4210-A584-2766C163D7F7}"/>
              </a:ext>
            </a:extLst>
          </p:cNvPr>
          <p:cNvSpPr/>
          <p:nvPr/>
        </p:nvSpPr>
        <p:spPr>
          <a:xfrm>
            <a:off x="8940802" y="1778186"/>
            <a:ext cx="2592386" cy="36678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90000"/>
                  <a:lumOff val="1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请输入内容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B13F504-CD31-426E-A400-BD38E2314727}"/>
              </a:ext>
            </a:extLst>
          </p:cNvPr>
          <p:cNvSpPr txBox="1"/>
          <p:nvPr/>
        </p:nvSpPr>
        <p:spPr>
          <a:xfrm>
            <a:off x="5500086" y="2770633"/>
            <a:ext cx="27553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accent1"/>
                </a:solidFill>
                <a:latin typeface="+mj-ea"/>
                <a:ea typeface="+mj-ea"/>
              </a:rPr>
              <a:t>2/5</a:t>
            </a:r>
            <a:endParaRPr lang="en-US" altLang="zh-CN" sz="3200" dirty="0">
              <a:solidFill>
                <a:schemeClr val="accent1"/>
              </a:solidFill>
              <a:latin typeface="+mj-ea"/>
              <a:ea typeface="+mj-ea"/>
            </a:endParaRPr>
          </a:p>
          <a:p>
            <a:pPr algn="ctr"/>
            <a:r>
              <a:rPr lang="en-US" altLang="zh-CN" sz="1600" spc="300" dirty="0"/>
              <a:t>-</a:t>
            </a:r>
            <a:r>
              <a:rPr lang="en-US" altLang="zh-CN" sz="1600" dirty="0"/>
              <a:t>Please Enter The Content</a:t>
            </a:r>
            <a:r>
              <a:rPr lang="en-US" altLang="zh-CN" sz="1600" spc="300" dirty="0"/>
              <a:t>-</a:t>
            </a:r>
            <a:endParaRPr lang="zh-CN" altLang="en-US" sz="1600" spc="300" dirty="0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26E94D17-637A-4EFF-AC97-09E4E789AE88}"/>
              </a:ext>
            </a:extLst>
          </p:cNvPr>
          <p:cNvSpPr/>
          <p:nvPr/>
        </p:nvSpPr>
        <p:spPr>
          <a:xfrm>
            <a:off x="5552348" y="3791394"/>
            <a:ext cx="2592386" cy="36678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90000"/>
                  <a:lumOff val="1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请输入内容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6C3A729-6BE0-494E-80CA-E0F33C033323}"/>
              </a:ext>
            </a:extLst>
          </p:cNvPr>
          <p:cNvSpPr txBox="1"/>
          <p:nvPr/>
        </p:nvSpPr>
        <p:spPr>
          <a:xfrm>
            <a:off x="8880525" y="2719831"/>
            <a:ext cx="27714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accent1"/>
                </a:solidFill>
              </a:rPr>
              <a:t>200+</a:t>
            </a:r>
            <a:endParaRPr lang="en-US" altLang="zh-CN" sz="3200" dirty="0">
              <a:solidFill>
                <a:schemeClr val="accent1"/>
              </a:solidFill>
              <a:latin typeface="+mj-ea"/>
              <a:ea typeface="+mj-ea"/>
            </a:endParaRPr>
          </a:p>
          <a:p>
            <a:pPr algn="ctr"/>
            <a:r>
              <a:rPr lang="en-US" altLang="zh-CN" sz="1600" spc="300" dirty="0"/>
              <a:t>-</a:t>
            </a:r>
            <a:r>
              <a:rPr lang="en-US" altLang="zh-CN" sz="1600" dirty="0"/>
              <a:t>Please Enter The Content</a:t>
            </a:r>
            <a:r>
              <a:rPr lang="en-US" altLang="zh-CN" sz="2000" spc="300" dirty="0"/>
              <a:t>-</a:t>
            </a:r>
            <a:endParaRPr lang="zh-CN" altLang="en-US" sz="2000" spc="300" dirty="0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4011D1A1-8E04-4CC5-BB33-98C3F3A34290}"/>
              </a:ext>
            </a:extLst>
          </p:cNvPr>
          <p:cNvSpPr/>
          <p:nvPr/>
        </p:nvSpPr>
        <p:spPr>
          <a:xfrm>
            <a:off x="8940802" y="3791394"/>
            <a:ext cx="2592386" cy="36678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90000"/>
                  <a:lumOff val="1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请输入内容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43D8F13-3DFD-4A90-8767-D6B7B551B860}"/>
              </a:ext>
            </a:extLst>
          </p:cNvPr>
          <p:cNvSpPr/>
          <p:nvPr/>
        </p:nvSpPr>
        <p:spPr>
          <a:xfrm>
            <a:off x="658814" y="5861050"/>
            <a:ext cx="2363786" cy="5778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0" rIns="0" bIns="0" rtlCol="0" anchor="ctr"/>
          <a:lstStyle/>
          <a:p>
            <a:r>
              <a:rPr lang="en-US" altLang="zh-CN" sz="2000" dirty="0"/>
              <a:t>ETCCDUT  &gt;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444031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占位符 14">
            <a:extLst>
              <a:ext uri="{FF2B5EF4-FFF2-40B4-BE49-F238E27FC236}">
                <a16:creationId xmlns:a16="http://schemas.microsoft.com/office/drawing/2014/main" id="{432108FD-3C08-412A-8B3B-7D01613A8E1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7" t="25250" r="50385" b="5156"/>
          <a:stretch/>
        </p:blipFill>
        <p:spPr>
          <a:xfrm>
            <a:off x="3252386" y="782074"/>
            <a:ext cx="2796656" cy="5656827"/>
          </a:xfrm>
        </p:spPr>
      </p:pic>
      <p:pic>
        <p:nvPicPr>
          <p:cNvPr id="18" name="图片占位符 17">
            <a:extLst>
              <a:ext uri="{FF2B5EF4-FFF2-40B4-BE49-F238E27FC236}">
                <a16:creationId xmlns:a16="http://schemas.microsoft.com/office/drawing/2014/main" id="{0FFF3AD7-8412-40A6-9471-D0CAF8BC33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8" t="25204" r="26404" b="5201"/>
          <a:stretch/>
        </p:blipFill>
        <p:spPr>
          <a:xfrm>
            <a:off x="6176159" y="782074"/>
            <a:ext cx="2796656" cy="5656827"/>
          </a:xfrm>
        </p:spPr>
      </p:pic>
      <p:pic>
        <p:nvPicPr>
          <p:cNvPr id="22" name="图片占位符 21">
            <a:extLst>
              <a:ext uri="{FF2B5EF4-FFF2-40B4-BE49-F238E27FC236}">
                <a16:creationId xmlns:a16="http://schemas.microsoft.com/office/drawing/2014/main" id="{972AA6FA-2E2C-4A88-97D5-04ACE83F13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60" t="25249" r="2502" b="5157"/>
          <a:stretch/>
        </p:blipFill>
        <p:spPr>
          <a:xfrm>
            <a:off x="9090307" y="782074"/>
            <a:ext cx="2796656" cy="5656827"/>
          </a:xfrm>
        </p:spPr>
      </p:pic>
      <p:pic>
        <p:nvPicPr>
          <p:cNvPr id="13" name="图片占位符 12">
            <a:extLst>
              <a:ext uri="{FF2B5EF4-FFF2-40B4-BE49-F238E27FC236}">
                <a16:creationId xmlns:a16="http://schemas.microsoft.com/office/drawing/2014/main" id="{6B929018-D5FA-4728-BF86-87FC31D2CF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t="25248" r="74445" b="5156"/>
          <a:stretch/>
        </p:blipFill>
        <p:spPr>
          <a:xfrm>
            <a:off x="318988" y="782074"/>
            <a:ext cx="2796656" cy="5656827"/>
          </a:xfrm>
        </p:spPr>
      </p:pic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99966B20-B6DB-4FA1-B088-1091D4C855FC}"/>
              </a:ext>
            </a:extLst>
          </p:cNvPr>
          <p:cNvSpPr/>
          <p:nvPr/>
        </p:nvSpPr>
        <p:spPr>
          <a:xfrm>
            <a:off x="318988" y="780484"/>
            <a:ext cx="2796656" cy="2142103"/>
          </a:xfrm>
          <a:prstGeom prst="roundRect">
            <a:avLst>
              <a:gd name="adj" fmla="val 4513"/>
            </a:avLst>
          </a:prstGeom>
          <a:gradFill flip="none" rotWithShape="1">
            <a:gsLst>
              <a:gs pos="0">
                <a:schemeClr val="accent1">
                  <a:alpha val="70000"/>
                </a:schemeClr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schemeClr val="bg1"/>
                </a:solidFill>
                <a:latin typeface="+mj-ea"/>
                <a:ea typeface="+mj-ea"/>
              </a:rPr>
              <a:t>类别一</a:t>
            </a:r>
            <a:endParaRPr lang="en-US" altLang="zh-CN" sz="25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en-US" altLang="zh-CN" sz="2000" b="1" dirty="0">
                <a:solidFill>
                  <a:schemeClr val="accent2"/>
                </a:solidFill>
                <a:latin typeface="+mj-ea"/>
                <a:ea typeface="+mj-ea"/>
              </a:rPr>
              <a:t>——</a:t>
            </a: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在这里添加正文内容</a:t>
            </a:r>
            <a:endParaRPr lang="en-US" altLang="zh-CN" sz="20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在这里添加正文内容</a:t>
            </a:r>
            <a:endParaRPr lang="en-US" altLang="zh-CN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EC66BB9-5348-4C3B-91FA-7907850954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6913" y="319319"/>
            <a:ext cx="6002337" cy="332399"/>
          </a:xfrm>
          <a:prstGeom prst="rect">
            <a:avLst/>
          </a:prstGeom>
          <a:noFill/>
        </p:spPr>
        <p:txBody>
          <a:bodyPr/>
          <a:lstStyle/>
          <a:p>
            <a:r>
              <a:rPr lang="zh-CN" altLang="en-US" dirty="0"/>
              <a:t>图文结合提炼观点</a:t>
            </a:r>
            <a:endParaRPr lang="en-US" altLang="zh-CN" dirty="0"/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0F8C0416-5781-4ACF-8549-6849C873D4DB}"/>
              </a:ext>
            </a:extLst>
          </p:cNvPr>
          <p:cNvSpPr/>
          <p:nvPr/>
        </p:nvSpPr>
        <p:spPr>
          <a:xfrm>
            <a:off x="3252386" y="4297211"/>
            <a:ext cx="2796656" cy="2142103"/>
          </a:xfrm>
          <a:prstGeom prst="roundRect">
            <a:avLst>
              <a:gd name="adj" fmla="val 4513"/>
            </a:avLst>
          </a:prstGeom>
          <a:gradFill flip="none" rotWithShape="1">
            <a:gsLst>
              <a:gs pos="0">
                <a:schemeClr val="accent1">
                  <a:alpha val="70000"/>
                </a:schemeClr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schemeClr val="bg1"/>
                </a:solidFill>
                <a:latin typeface="+mj-ea"/>
                <a:ea typeface="+mj-ea"/>
              </a:rPr>
              <a:t>类别二</a:t>
            </a:r>
            <a:endParaRPr lang="en-US" altLang="zh-CN" sz="25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en-US" altLang="zh-CN" sz="2000" b="1" dirty="0">
                <a:solidFill>
                  <a:schemeClr val="accent2"/>
                </a:solidFill>
                <a:latin typeface="+mj-ea"/>
                <a:ea typeface="+mj-ea"/>
              </a:rPr>
              <a:t>——</a:t>
            </a: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在这里添加正文内容</a:t>
            </a:r>
            <a:endParaRPr lang="en-US" altLang="zh-CN" sz="20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在这里添加正文内容</a:t>
            </a:r>
            <a:endParaRPr lang="en-US" altLang="zh-CN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58484A5A-2133-487C-A4DE-78BE8CC03246}"/>
              </a:ext>
            </a:extLst>
          </p:cNvPr>
          <p:cNvSpPr/>
          <p:nvPr/>
        </p:nvSpPr>
        <p:spPr>
          <a:xfrm>
            <a:off x="6176159" y="782072"/>
            <a:ext cx="2796656" cy="2142103"/>
          </a:xfrm>
          <a:prstGeom prst="roundRect">
            <a:avLst>
              <a:gd name="adj" fmla="val 4513"/>
            </a:avLst>
          </a:prstGeom>
          <a:gradFill flip="none" rotWithShape="1">
            <a:gsLst>
              <a:gs pos="0">
                <a:schemeClr val="accent1">
                  <a:alpha val="70000"/>
                </a:schemeClr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schemeClr val="bg1"/>
                </a:solidFill>
                <a:latin typeface="+mj-ea"/>
                <a:ea typeface="+mj-ea"/>
              </a:rPr>
              <a:t>类别三</a:t>
            </a:r>
            <a:endParaRPr lang="en-US" altLang="zh-CN" sz="25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en-US" altLang="zh-CN" sz="2000" b="1" dirty="0">
                <a:solidFill>
                  <a:schemeClr val="accent2"/>
                </a:solidFill>
                <a:latin typeface="+mj-ea"/>
                <a:ea typeface="+mj-ea"/>
              </a:rPr>
              <a:t>——</a:t>
            </a: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在这里添加正文内容</a:t>
            </a:r>
            <a:endParaRPr lang="en-US" altLang="zh-CN" sz="20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在这里添加正文内容</a:t>
            </a:r>
            <a:endParaRPr lang="en-US" altLang="zh-CN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84743532-3035-401E-BBFC-2D34F414FF2E}"/>
              </a:ext>
            </a:extLst>
          </p:cNvPr>
          <p:cNvSpPr/>
          <p:nvPr/>
        </p:nvSpPr>
        <p:spPr>
          <a:xfrm>
            <a:off x="9090307" y="4296797"/>
            <a:ext cx="2796656" cy="2142103"/>
          </a:xfrm>
          <a:prstGeom prst="roundRect">
            <a:avLst>
              <a:gd name="adj" fmla="val 4513"/>
            </a:avLst>
          </a:prstGeom>
          <a:gradFill flip="none" rotWithShape="1">
            <a:gsLst>
              <a:gs pos="0">
                <a:schemeClr val="accent1">
                  <a:alpha val="70000"/>
                </a:schemeClr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schemeClr val="bg1"/>
                </a:solidFill>
                <a:latin typeface="+mj-ea"/>
                <a:ea typeface="+mj-ea"/>
              </a:rPr>
              <a:t>类别四</a:t>
            </a:r>
            <a:endParaRPr lang="en-US" altLang="zh-CN" sz="25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en-US" altLang="zh-CN" sz="2000" b="1" dirty="0">
                <a:solidFill>
                  <a:schemeClr val="accent2"/>
                </a:solidFill>
                <a:latin typeface="+mj-ea"/>
                <a:ea typeface="+mj-ea"/>
              </a:rPr>
              <a:t>——</a:t>
            </a: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在这里添加正文内容</a:t>
            </a:r>
            <a:endParaRPr lang="en-US" altLang="zh-CN" sz="20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在这里添加正文内容</a:t>
            </a:r>
            <a:endParaRPr lang="en-US" altLang="zh-CN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447995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占位符 17">
            <a:extLst>
              <a:ext uri="{FF2B5EF4-FFF2-40B4-BE49-F238E27FC236}">
                <a16:creationId xmlns:a16="http://schemas.microsoft.com/office/drawing/2014/main" id="{EA4F62D2-5732-43E2-AB54-657E1BA3E18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r="2644"/>
          <a:stretch>
            <a:fillRect/>
          </a:stretch>
        </p:blipFill>
        <p:spPr/>
      </p:pic>
      <p:pic>
        <p:nvPicPr>
          <p:cNvPr id="22" name="图片占位符 21">
            <a:extLst>
              <a:ext uri="{FF2B5EF4-FFF2-40B4-BE49-F238E27FC236}">
                <a16:creationId xmlns:a16="http://schemas.microsoft.com/office/drawing/2014/main" id="{BE357238-A22A-4287-80DD-45CAF98E4C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" r="3224"/>
          <a:stretch>
            <a:fillRect/>
          </a:stretch>
        </p:blipFill>
        <p:spPr/>
      </p:pic>
      <p:pic>
        <p:nvPicPr>
          <p:cNvPr id="32" name="图片占位符 31">
            <a:extLst>
              <a:ext uri="{FF2B5EF4-FFF2-40B4-BE49-F238E27FC236}">
                <a16:creationId xmlns:a16="http://schemas.microsoft.com/office/drawing/2014/main" id="{737B0014-E56F-4A71-A4E4-C8663E594B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r="2644"/>
          <a:stretch>
            <a:fillRect/>
          </a:stretch>
        </p:blipFill>
        <p:spPr/>
      </p:pic>
      <p:pic>
        <p:nvPicPr>
          <p:cNvPr id="38" name="图片占位符 37">
            <a:extLst>
              <a:ext uri="{FF2B5EF4-FFF2-40B4-BE49-F238E27FC236}">
                <a16:creationId xmlns:a16="http://schemas.microsoft.com/office/drawing/2014/main" id="{B7B0A5D0-8462-4CE0-9808-4F4A5FBB422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" r="3224"/>
          <a:stretch>
            <a:fillRect/>
          </a:stretch>
        </p:blipFill>
        <p:spPr/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9126A73-6477-4657-A771-46B480A33C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你可以将图片整齐排列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ED595DF-A97A-43B9-A62C-BE679BC9FE26}"/>
              </a:ext>
            </a:extLst>
          </p:cNvPr>
          <p:cNvSpPr txBox="1"/>
          <p:nvPr/>
        </p:nvSpPr>
        <p:spPr>
          <a:xfrm>
            <a:off x="568769" y="1773916"/>
            <a:ext cx="864339" cy="22313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3900" dirty="0">
                <a:gradFill flip="none" rotWithShape="1">
                  <a:gsLst>
                    <a:gs pos="41000">
                      <a:schemeClr val="accent1"/>
                    </a:gs>
                    <a:gs pos="100000">
                      <a:schemeClr val="accent1">
                        <a:lumMod val="100000"/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  <a:ea typeface="+mj-ea"/>
              </a:rPr>
              <a:t>1</a:t>
            </a:r>
            <a:endParaRPr lang="zh-CN" altLang="en-US" sz="13900" dirty="0">
              <a:gradFill flip="none" rotWithShape="1">
                <a:gsLst>
                  <a:gs pos="41000">
                    <a:schemeClr val="accent1"/>
                  </a:gs>
                  <a:gs pos="100000">
                    <a:schemeClr val="accent1">
                      <a:lumMod val="100000"/>
                      <a:alpha val="0"/>
                    </a:schemeClr>
                  </a:gs>
                </a:gsLst>
                <a:lin ang="5400000" scaled="1"/>
                <a:tileRect/>
              </a:gradFill>
              <a:latin typeface="Impact" panose="020B0806030902050204" pitchFamily="34" charset="0"/>
              <a:ea typeface="+mj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093868E-119F-4E1E-B15E-D23CCDDFDB92}"/>
              </a:ext>
            </a:extLst>
          </p:cNvPr>
          <p:cNvSpPr txBox="1"/>
          <p:nvPr/>
        </p:nvSpPr>
        <p:spPr>
          <a:xfrm>
            <a:off x="509501" y="4618288"/>
            <a:ext cx="1130438" cy="22313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3900" dirty="0">
                <a:gradFill flip="none" rotWithShape="1">
                  <a:gsLst>
                    <a:gs pos="41000">
                      <a:schemeClr val="accent1"/>
                    </a:gs>
                    <a:gs pos="100000">
                      <a:schemeClr val="accent1">
                        <a:lumMod val="100000"/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  <a:ea typeface="+mj-ea"/>
              </a:rPr>
              <a:t>3</a:t>
            </a:r>
            <a:endParaRPr lang="zh-CN" altLang="en-US" sz="13900" dirty="0">
              <a:gradFill flip="none" rotWithShape="1">
                <a:gsLst>
                  <a:gs pos="41000">
                    <a:schemeClr val="accent1"/>
                  </a:gs>
                  <a:gs pos="100000">
                    <a:schemeClr val="accent1">
                      <a:lumMod val="100000"/>
                      <a:alpha val="0"/>
                    </a:schemeClr>
                  </a:gs>
                </a:gsLst>
                <a:lin ang="5400000" scaled="1"/>
                <a:tileRect/>
              </a:gradFill>
              <a:latin typeface="Impact" panose="020B0806030902050204" pitchFamily="34" charset="0"/>
              <a:ea typeface="+mj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93285C6-2313-433B-8E1F-99D0D0CEC772}"/>
              </a:ext>
            </a:extLst>
          </p:cNvPr>
          <p:cNvSpPr txBox="1"/>
          <p:nvPr/>
        </p:nvSpPr>
        <p:spPr>
          <a:xfrm>
            <a:off x="6146595" y="1774026"/>
            <a:ext cx="1079142" cy="22313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3900" dirty="0">
                <a:gradFill flip="none" rotWithShape="1">
                  <a:gsLst>
                    <a:gs pos="41000">
                      <a:schemeClr val="accent1"/>
                    </a:gs>
                    <a:gs pos="100000">
                      <a:schemeClr val="accent1">
                        <a:lumMod val="100000"/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  <a:ea typeface="+mj-ea"/>
              </a:rPr>
              <a:t>2</a:t>
            </a:r>
            <a:endParaRPr lang="zh-CN" altLang="en-US" sz="13900" dirty="0">
              <a:gradFill flip="none" rotWithShape="1">
                <a:gsLst>
                  <a:gs pos="41000">
                    <a:schemeClr val="accent1"/>
                  </a:gs>
                  <a:gs pos="100000">
                    <a:schemeClr val="accent1">
                      <a:lumMod val="100000"/>
                      <a:alpha val="0"/>
                    </a:schemeClr>
                  </a:gs>
                </a:gsLst>
                <a:lin ang="5400000" scaled="1"/>
                <a:tileRect/>
              </a:gradFill>
              <a:latin typeface="Impact" panose="020B0806030902050204" pitchFamily="34" charset="0"/>
              <a:ea typeface="+mj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6A62944-8D63-479B-9D31-968C8433F4CA}"/>
              </a:ext>
            </a:extLst>
          </p:cNvPr>
          <p:cNvSpPr txBox="1"/>
          <p:nvPr/>
        </p:nvSpPr>
        <p:spPr>
          <a:xfrm>
            <a:off x="6189270" y="4644655"/>
            <a:ext cx="1074333" cy="22313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3900" dirty="0">
                <a:gradFill flip="none" rotWithShape="1">
                  <a:gsLst>
                    <a:gs pos="41000">
                      <a:schemeClr val="accent1"/>
                    </a:gs>
                    <a:gs pos="100000">
                      <a:schemeClr val="accent1">
                        <a:lumMod val="100000"/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  <a:ea typeface="+mj-ea"/>
              </a:rPr>
              <a:t>4</a:t>
            </a:r>
            <a:endParaRPr lang="zh-CN" altLang="en-US" sz="13900" dirty="0">
              <a:gradFill flip="none" rotWithShape="1">
                <a:gsLst>
                  <a:gs pos="41000">
                    <a:schemeClr val="accent1"/>
                  </a:gs>
                  <a:gs pos="100000">
                    <a:schemeClr val="accent1">
                      <a:lumMod val="100000"/>
                      <a:alpha val="0"/>
                    </a:schemeClr>
                  </a:gs>
                </a:gsLst>
                <a:lin ang="5400000" scaled="1"/>
                <a:tileRect/>
              </a:gradFill>
              <a:latin typeface="Impact" panose="020B0806030902050204" pitchFamily="34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33461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C720D869-583E-4D37-9E05-ED1C6DCBB8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7813D5E-C8D2-4B45-9C81-3BA2FE44D2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或者整齐列举观点</a:t>
            </a:r>
            <a:endParaRPr lang="en-US" altLang="zh-CN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003EA2C-D3E0-410E-A22F-E4348D6DE860}"/>
              </a:ext>
            </a:extLst>
          </p:cNvPr>
          <p:cNvSpPr/>
          <p:nvPr/>
        </p:nvSpPr>
        <p:spPr>
          <a:xfrm>
            <a:off x="0" y="2181347"/>
            <a:ext cx="12192000" cy="1817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/>
              </a:solidFill>
            </a:endParaRPr>
          </a:p>
        </p:txBody>
      </p: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1891AC44-BC42-423D-8EF6-F80F499BEE2E}"/>
              </a:ext>
            </a:extLst>
          </p:cNvPr>
          <p:cNvSpPr/>
          <p:nvPr/>
        </p:nvSpPr>
        <p:spPr>
          <a:xfrm>
            <a:off x="660400" y="1028704"/>
            <a:ext cx="2552241" cy="5410196"/>
          </a:xfrm>
          <a:prstGeom prst="roundRect">
            <a:avLst>
              <a:gd name="adj" fmla="val 3139"/>
            </a:avLst>
          </a:prstGeom>
          <a:solidFill>
            <a:schemeClr val="bg1"/>
          </a:solidFill>
          <a:ln w="19050">
            <a:noFill/>
          </a:ln>
          <a:effectLst>
            <a:outerShdw blurRad="190500" sx="101000" sy="101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0" rIns="108000" bIns="360000" rtlCol="0" anchor="t" anchorCtr="0"/>
          <a:lstStyle/>
          <a:p>
            <a:pPr algn="ctr">
              <a:lnSpc>
                <a:spcPct val="130000"/>
              </a:lnSpc>
              <a:spcAft>
                <a:spcPts val="1200"/>
              </a:spcAft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—</a:t>
            </a:r>
            <a:r>
              <a:rPr lang="en-US" altLang="zh-CN" dirty="0">
                <a:solidFill>
                  <a:schemeClr val="accent1"/>
                </a:solidFill>
                <a:latin typeface="+mj-ea"/>
              </a:rPr>
              <a:t>  </a:t>
            </a:r>
            <a:r>
              <a:rPr lang="zh-CN" altLang="en-US" sz="3200" b="1" dirty="0">
                <a:solidFill>
                  <a:schemeClr val="accent3"/>
                </a:solidFill>
                <a:latin typeface="+mj-ea"/>
              </a:rPr>
              <a:t>类别一</a:t>
            </a:r>
            <a:r>
              <a:rPr lang="zh-CN" altLang="en-US" sz="2000" b="1" dirty="0">
                <a:solidFill>
                  <a:schemeClr val="accent3"/>
                </a:solidFill>
                <a:latin typeface="+mj-ea"/>
              </a:rPr>
              <a:t> 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—</a:t>
            </a:r>
            <a:endParaRPr lang="en-US" altLang="zh-CN" dirty="0">
              <a:solidFill>
                <a:schemeClr val="accent1"/>
              </a:solidFill>
              <a:latin typeface="+mj-ea"/>
            </a:endParaRPr>
          </a:p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zh-CN" altLang="en-US" sz="2000" dirty="0">
                <a:solidFill>
                  <a:schemeClr val="accent1"/>
                </a:solidFill>
                <a:latin typeface="+mj-ea"/>
              </a:rPr>
              <a:t>第一部分</a:t>
            </a:r>
            <a:endParaRPr lang="en-US" altLang="zh-CN" sz="2000" dirty="0">
              <a:solidFill>
                <a:schemeClr val="accent1"/>
              </a:solidFill>
              <a:latin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zh-CN" altLang="en-US" sz="2000" dirty="0">
                <a:solidFill>
                  <a:schemeClr val="accent1"/>
                </a:solidFill>
                <a:latin typeface="+mj-ea"/>
              </a:rPr>
              <a:t>第二部分</a:t>
            </a:r>
            <a:endParaRPr lang="en-US" altLang="zh-CN" sz="2000" dirty="0">
              <a:solidFill>
                <a:schemeClr val="accent1"/>
              </a:solidFill>
              <a:latin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在这里添加正文内容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BF73F71B-04E0-4216-B870-1EA9851274D3}"/>
              </a:ext>
            </a:extLst>
          </p:cNvPr>
          <p:cNvSpPr/>
          <p:nvPr/>
        </p:nvSpPr>
        <p:spPr>
          <a:xfrm>
            <a:off x="3431197" y="1028704"/>
            <a:ext cx="2552241" cy="5410196"/>
          </a:xfrm>
          <a:prstGeom prst="roundRect">
            <a:avLst>
              <a:gd name="adj" fmla="val 3139"/>
            </a:avLst>
          </a:prstGeom>
          <a:solidFill>
            <a:schemeClr val="bg1"/>
          </a:solidFill>
          <a:ln w="19050">
            <a:noFill/>
          </a:ln>
          <a:effectLst>
            <a:outerShdw blurRad="190500" sx="101000" sy="101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0" rIns="108000" bIns="360000" rtlCol="0" anchor="t" anchorCtr="0"/>
          <a:lstStyle/>
          <a:p>
            <a:pPr algn="ctr">
              <a:lnSpc>
                <a:spcPct val="130000"/>
              </a:lnSpc>
              <a:spcAft>
                <a:spcPts val="1200"/>
              </a:spcAft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—</a:t>
            </a:r>
            <a:r>
              <a:rPr lang="en-US" altLang="zh-CN" dirty="0">
                <a:solidFill>
                  <a:schemeClr val="accent1"/>
                </a:solidFill>
                <a:latin typeface="+mj-ea"/>
              </a:rPr>
              <a:t>  </a:t>
            </a:r>
            <a:r>
              <a:rPr lang="zh-CN" altLang="en-US" sz="3200" b="1" dirty="0">
                <a:solidFill>
                  <a:schemeClr val="accent3"/>
                </a:solidFill>
                <a:latin typeface="+mj-ea"/>
              </a:rPr>
              <a:t>类别二</a:t>
            </a:r>
            <a:r>
              <a:rPr lang="zh-CN" altLang="en-US" sz="2000" b="1" dirty="0">
                <a:solidFill>
                  <a:schemeClr val="accent3"/>
                </a:solidFill>
                <a:latin typeface="+mj-ea"/>
              </a:rPr>
              <a:t> 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—</a:t>
            </a:r>
            <a:endParaRPr lang="en-US" altLang="zh-CN" dirty="0">
              <a:solidFill>
                <a:schemeClr val="accent1"/>
              </a:solidFill>
              <a:latin typeface="+mj-ea"/>
            </a:endParaRPr>
          </a:p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zh-CN" altLang="en-US" sz="2000" dirty="0">
                <a:solidFill>
                  <a:schemeClr val="accent1"/>
                </a:solidFill>
                <a:latin typeface="+mj-ea"/>
              </a:rPr>
              <a:t>第一部分</a:t>
            </a:r>
            <a:endParaRPr lang="en-US" altLang="zh-CN" sz="2000" dirty="0">
              <a:solidFill>
                <a:schemeClr val="accent1"/>
              </a:solidFill>
              <a:latin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zh-CN" altLang="en-US" sz="2000" dirty="0">
                <a:solidFill>
                  <a:schemeClr val="accent1"/>
                </a:solidFill>
                <a:latin typeface="+mj-ea"/>
              </a:rPr>
              <a:t>第二部分</a:t>
            </a:r>
            <a:endParaRPr lang="en-US" altLang="zh-CN" sz="2000" dirty="0">
              <a:solidFill>
                <a:schemeClr val="accent1"/>
              </a:solidFill>
              <a:latin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在这里添加正文内容</a:t>
            </a: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97808409-FF05-4C6A-BEF9-CDC6C445DC4D}"/>
              </a:ext>
            </a:extLst>
          </p:cNvPr>
          <p:cNvSpPr/>
          <p:nvPr/>
        </p:nvSpPr>
        <p:spPr>
          <a:xfrm>
            <a:off x="6201994" y="1028704"/>
            <a:ext cx="2552241" cy="5410196"/>
          </a:xfrm>
          <a:prstGeom prst="roundRect">
            <a:avLst>
              <a:gd name="adj" fmla="val 3139"/>
            </a:avLst>
          </a:prstGeom>
          <a:solidFill>
            <a:schemeClr val="bg1"/>
          </a:solidFill>
          <a:ln w="19050">
            <a:noFill/>
          </a:ln>
          <a:effectLst>
            <a:outerShdw blurRad="190500" sx="101000" sy="101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0" rIns="108000" bIns="360000" rtlCol="0" anchor="t" anchorCtr="0"/>
          <a:lstStyle/>
          <a:p>
            <a:pPr algn="ctr">
              <a:lnSpc>
                <a:spcPct val="130000"/>
              </a:lnSpc>
              <a:spcAft>
                <a:spcPts val="1200"/>
              </a:spcAft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—  </a:t>
            </a:r>
            <a:r>
              <a:rPr lang="zh-CN" altLang="en-US" sz="3200" b="1" dirty="0">
                <a:solidFill>
                  <a:schemeClr val="accent3"/>
                </a:solidFill>
                <a:latin typeface="+mj-ea"/>
              </a:rPr>
              <a:t>类别三 </a:t>
            </a:r>
            <a:r>
              <a:rPr lang="zh-CN" altLang="en-US" sz="2000" b="1" dirty="0">
                <a:solidFill>
                  <a:schemeClr val="accent3"/>
                </a:solidFill>
                <a:latin typeface="+mj-ea"/>
              </a:rPr>
              <a:t>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—</a:t>
            </a:r>
            <a:endParaRPr lang="en-US" altLang="zh-CN" dirty="0">
              <a:solidFill>
                <a:schemeClr val="accent1"/>
              </a:solidFill>
              <a:latin typeface="+mj-ea"/>
            </a:endParaRPr>
          </a:p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zh-CN" altLang="en-US" sz="2000" dirty="0">
                <a:solidFill>
                  <a:schemeClr val="accent1"/>
                </a:solidFill>
                <a:latin typeface="+mj-ea"/>
              </a:rPr>
              <a:t>第一部分</a:t>
            </a:r>
            <a:endParaRPr lang="en-US" altLang="zh-CN" sz="2000" dirty="0">
              <a:solidFill>
                <a:schemeClr val="accent1"/>
              </a:solidFill>
              <a:latin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endParaRPr lang="en-US" altLang="zh-CN" sz="2000" dirty="0">
              <a:solidFill>
                <a:schemeClr val="accent1"/>
              </a:solidFill>
              <a:latin typeface="+mn-ea"/>
            </a:endParaRPr>
          </a:p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zh-CN" altLang="en-US" sz="2000" dirty="0">
                <a:solidFill>
                  <a:schemeClr val="accent1"/>
                </a:solidFill>
                <a:latin typeface="+mj-ea"/>
              </a:rPr>
              <a:t>第二部分</a:t>
            </a:r>
            <a:endParaRPr lang="en-US" altLang="zh-CN" sz="2000" dirty="0">
              <a:solidFill>
                <a:schemeClr val="accent1"/>
              </a:solidFill>
              <a:latin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在这里添加正文内容</a:t>
            </a: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B00D842E-A593-4F79-A8DA-D6A25874AE70}"/>
              </a:ext>
            </a:extLst>
          </p:cNvPr>
          <p:cNvSpPr/>
          <p:nvPr/>
        </p:nvSpPr>
        <p:spPr>
          <a:xfrm>
            <a:off x="8972790" y="1028704"/>
            <a:ext cx="2552241" cy="5410196"/>
          </a:xfrm>
          <a:prstGeom prst="roundRect">
            <a:avLst>
              <a:gd name="adj" fmla="val 3139"/>
            </a:avLst>
          </a:prstGeom>
          <a:solidFill>
            <a:schemeClr val="bg1"/>
          </a:solidFill>
          <a:ln w="19050">
            <a:noFill/>
          </a:ln>
          <a:effectLst>
            <a:outerShdw blurRad="190500" sx="101000" sy="101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0" rIns="108000" bIns="360000" rtlCol="0" anchor="t" anchorCtr="0"/>
          <a:lstStyle/>
          <a:p>
            <a:pPr algn="ctr">
              <a:lnSpc>
                <a:spcPct val="130000"/>
              </a:lnSpc>
              <a:spcAft>
                <a:spcPts val="1200"/>
              </a:spcAft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—</a:t>
            </a:r>
            <a:r>
              <a:rPr lang="en-US" altLang="zh-CN" dirty="0">
                <a:solidFill>
                  <a:schemeClr val="accent1"/>
                </a:solidFill>
                <a:latin typeface="+mj-ea"/>
              </a:rPr>
              <a:t>  </a:t>
            </a:r>
            <a:r>
              <a:rPr lang="zh-CN" altLang="en-US" sz="3200" b="1" dirty="0">
                <a:solidFill>
                  <a:schemeClr val="accent3"/>
                </a:solidFill>
                <a:latin typeface="+mj-ea"/>
              </a:rPr>
              <a:t>类别四</a:t>
            </a:r>
            <a:r>
              <a:rPr lang="zh-CN" altLang="en-US" sz="2000" b="1" dirty="0">
                <a:solidFill>
                  <a:schemeClr val="accent3"/>
                </a:solidFill>
                <a:latin typeface="+mj-ea"/>
              </a:rPr>
              <a:t> 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—</a:t>
            </a:r>
            <a:endParaRPr lang="en-US" altLang="zh-CN" dirty="0">
              <a:solidFill>
                <a:schemeClr val="accent1"/>
              </a:solidFill>
              <a:latin typeface="+mj-ea"/>
            </a:endParaRPr>
          </a:p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zh-CN" altLang="en-US" sz="2000" dirty="0">
                <a:solidFill>
                  <a:schemeClr val="accent1"/>
                </a:solidFill>
                <a:latin typeface="+mj-ea"/>
              </a:rPr>
              <a:t>第一部分</a:t>
            </a:r>
            <a:endParaRPr lang="en-US" altLang="zh-CN" sz="2000" dirty="0">
              <a:solidFill>
                <a:schemeClr val="accent1"/>
              </a:solidFill>
              <a:latin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endParaRPr lang="en-US" altLang="zh-CN" sz="2000" dirty="0">
              <a:solidFill>
                <a:schemeClr val="accent1"/>
              </a:solidFill>
              <a:latin typeface="+mn-ea"/>
            </a:endParaRPr>
          </a:p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zh-CN" altLang="en-US" sz="2000" dirty="0">
                <a:solidFill>
                  <a:schemeClr val="accent1"/>
                </a:solidFill>
                <a:latin typeface="+mj-ea"/>
              </a:rPr>
              <a:t>第二部分</a:t>
            </a:r>
            <a:endParaRPr lang="en-US" altLang="zh-CN" sz="2000" dirty="0">
              <a:solidFill>
                <a:schemeClr val="accent1"/>
              </a:solidFill>
              <a:latin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在这里添加正文内容</a:t>
            </a: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1503970-8A45-4AE9-9FAF-F227022CDDCF}"/>
              </a:ext>
            </a:extLst>
          </p:cNvPr>
          <p:cNvSpPr/>
          <p:nvPr/>
        </p:nvSpPr>
        <p:spPr>
          <a:xfrm>
            <a:off x="1663096" y="1401610"/>
            <a:ext cx="546848" cy="54684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global-management_70654">
            <a:extLst>
              <a:ext uri="{FF2B5EF4-FFF2-40B4-BE49-F238E27FC236}">
                <a16:creationId xmlns:a16="http://schemas.microsoft.com/office/drawing/2014/main" id="{B4B790D0-132C-40E4-9642-47C04A34A37F}"/>
              </a:ext>
            </a:extLst>
          </p:cNvPr>
          <p:cNvSpPr>
            <a:spLocks noChangeAspect="1"/>
          </p:cNvSpPr>
          <p:nvPr/>
        </p:nvSpPr>
        <p:spPr bwMode="auto">
          <a:xfrm>
            <a:off x="1784465" y="1526048"/>
            <a:ext cx="304110" cy="297972"/>
          </a:xfrm>
          <a:custGeom>
            <a:avLst/>
            <a:gdLst>
              <a:gd name="T0" fmla="*/ 2384 w 2877"/>
              <a:gd name="T1" fmla="*/ 1890 h 2823"/>
              <a:gd name="T2" fmla="*/ 2177 w 2877"/>
              <a:gd name="T3" fmla="*/ 1902 h 2823"/>
              <a:gd name="T4" fmla="*/ 2266 w 2877"/>
              <a:gd name="T5" fmla="*/ 647 h 2823"/>
              <a:gd name="T6" fmla="*/ 2297 w 2877"/>
              <a:gd name="T7" fmla="*/ 650 h 2823"/>
              <a:gd name="T8" fmla="*/ 2569 w 2877"/>
              <a:gd name="T9" fmla="*/ 454 h 2823"/>
              <a:gd name="T10" fmla="*/ 2568 w 2877"/>
              <a:gd name="T11" fmla="*/ 356 h 2823"/>
              <a:gd name="T12" fmla="*/ 2367 w 2877"/>
              <a:gd name="T13" fmla="*/ 183 h 2823"/>
              <a:gd name="T14" fmla="*/ 2180 w 2877"/>
              <a:gd name="T15" fmla="*/ 341 h 2823"/>
              <a:gd name="T16" fmla="*/ 1453 w 2877"/>
              <a:gd name="T17" fmla="*/ 1178 h 2823"/>
              <a:gd name="T18" fmla="*/ 960 w 2877"/>
              <a:gd name="T19" fmla="*/ 467 h 2823"/>
              <a:gd name="T20" fmla="*/ 494 w 2877"/>
              <a:gd name="T21" fmla="*/ 0 h 2823"/>
              <a:gd name="T22" fmla="*/ 334 w 2877"/>
              <a:gd name="T23" fmla="*/ 53 h 2823"/>
              <a:gd name="T24" fmla="*/ 568 w 2877"/>
              <a:gd name="T25" fmla="*/ 325 h 2823"/>
              <a:gd name="T26" fmla="*/ 573 w 2877"/>
              <a:gd name="T27" fmla="*/ 353 h 2823"/>
              <a:gd name="T28" fmla="*/ 377 w 2877"/>
              <a:gd name="T29" fmla="*/ 546 h 2823"/>
              <a:gd name="T30" fmla="*/ 372 w 2877"/>
              <a:gd name="T31" fmla="*/ 547 h 2823"/>
              <a:gd name="T32" fmla="*/ 131 w 2877"/>
              <a:gd name="T33" fmla="*/ 322 h 2823"/>
              <a:gd name="T34" fmla="*/ 43 w 2877"/>
              <a:gd name="T35" fmla="*/ 344 h 2823"/>
              <a:gd name="T36" fmla="*/ 494 w 2877"/>
              <a:gd name="T37" fmla="*/ 933 h 2823"/>
              <a:gd name="T38" fmla="*/ 1205 w 2877"/>
              <a:gd name="T39" fmla="*/ 1426 h 2823"/>
              <a:gd name="T40" fmla="*/ 834 w 2877"/>
              <a:gd name="T41" fmla="*/ 1699 h 2823"/>
              <a:gd name="T42" fmla="*/ 638 w 2877"/>
              <a:gd name="T43" fmla="*/ 1818 h 2823"/>
              <a:gd name="T44" fmla="*/ 627 w 2877"/>
              <a:gd name="T45" fmla="*/ 1818 h 2823"/>
              <a:gd name="T46" fmla="*/ 131 w 2877"/>
              <a:gd name="T47" fmla="*/ 2237 h 2823"/>
              <a:gd name="T48" fmla="*/ 274 w 2877"/>
              <a:gd name="T49" fmla="*/ 2641 h 2823"/>
              <a:gd name="T50" fmla="*/ 535 w 2877"/>
              <a:gd name="T51" fmla="*/ 2641 h 2823"/>
              <a:gd name="T52" fmla="*/ 953 w 2877"/>
              <a:gd name="T53" fmla="*/ 2134 h 2823"/>
              <a:gd name="T54" fmla="*/ 1019 w 2877"/>
              <a:gd name="T55" fmla="*/ 2068 h 2823"/>
              <a:gd name="T56" fmla="*/ 1346 w 2877"/>
              <a:gd name="T57" fmla="*/ 1567 h 2823"/>
              <a:gd name="T58" fmla="*/ 1955 w 2877"/>
              <a:gd name="T59" fmla="*/ 2171 h 2823"/>
              <a:gd name="T60" fmla="*/ 2383 w 2877"/>
              <a:gd name="T61" fmla="*/ 2823 h 2823"/>
              <a:gd name="T62" fmla="*/ 2507 w 2877"/>
              <a:gd name="T63" fmla="*/ 2807 h 2823"/>
              <a:gd name="T64" fmla="*/ 2528 w 2877"/>
              <a:gd name="T65" fmla="*/ 2719 h 2823"/>
              <a:gd name="T66" fmla="*/ 2304 w 2877"/>
              <a:gd name="T67" fmla="*/ 2474 h 2823"/>
              <a:gd name="T68" fmla="*/ 2331 w 2877"/>
              <a:gd name="T69" fmla="*/ 2304 h 2823"/>
              <a:gd name="T70" fmla="*/ 2503 w 2877"/>
              <a:gd name="T71" fmla="*/ 2276 h 2823"/>
              <a:gd name="T72" fmla="*/ 2531 w 2877"/>
              <a:gd name="T73" fmla="*/ 2287 h 2823"/>
              <a:gd name="T74" fmla="*/ 2785 w 2877"/>
              <a:gd name="T75" fmla="*/ 2518 h 2823"/>
              <a:gd name="T76" fmla="*/ 2714 w 2877"/>
              <a:gd name="T77" fmla="*/ 2027 h 28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877" h="2823">
                <a:moveTo>
                  <a:pt x="2714" y="2027"/>
                </a:moveTo>
                <a:cubicBezTo>
                  <a:pt x="2625" y="1938"/>
                  <a:pt x="2508" y="1890"/>
                  <a:pt x="2384" y="1890"/>
                </a:cubicBezTo>
                <a:cubicBezTo>
                  <a:pt x="2319" y="1890"/>
                  <a:pt x="2256" y="1903"/>
                  <a:pt x="2198" y="1928"/>
                </a:cubicBezTo>
                <a:cubicBezTo>
                  <a:pt x="2192" y="1919"/>
                  <a:pt x="2185" y="1910"/>
                  <a:pt x="2177" y="1902"/>
                </a:cubicBezTo>
                <a:lnTo>
                  <a:pt x="1594" y="1319"/>
                </a:lnTo>
                <a:lnTo>
                  <a:pt x="2266" y="647"/>
                </a:lnTo>
                <a:cubicBezTo>
                  <a:pt x="2276" y="649"/>
                  <a:pt x="2286" y="650"/>
                  <a:pt x="2297" y="650"/>
                </a:cubicBezTo>
                <a:lnTo>
                  <a:pt x="2297" y="650"/>
                </a:lnTo>
                <a:cubicBezTo>
                  <a:pt x="2346" y="650"/>
                  <a:pt x="2394" y="630"/>
                  <a:pt x="2431" y="592"/>
                </a:cubicBezTo>
                <a:lnTo>
                  <a:pt x="2569" y="454"/>
                </a:lnTo>
                <a:cubicBezTo>
                  <a:pt x="2572" y="451"/>
                  <a:pt x="2582" y="441"/>
                  <a:pt x="2587" y="425"/>
                </a:cubicBezTo>
                <a:cubicBezTo>
                  <a:pt x="2594" y="400"/>
                  <a:pt x="2587" y="375"/>
                  <a:pt x="2568" y="356"/>
                </a:cubicBezTo>
                <a:lnTo>
                  <a:pt x="2417" y="205"/>
                </a:lnTo>
                <a:cubicBezTo>
                  <a:pt x="2399" y="186"/>
                  <a:pt x="2379" y="183"/>
                  <a:pt x="2367" y="183"/>
                </a:cubicBezTo>
                <a:cubicBezTo>
                  <a:pt x="2339" y="183"/>
                  <a:pt x="2321" y="200"/>
                  <a:pt x="2317" y="203"/>
                </a:cubicBezTo>
                <a:lnTo>
                  <a:pt x="2180" y="341"/>
                </a:lnTo>
                <a:cubicBezTo>
                  <a:pt x="2132" y="388"/>
                  <a:pt x="2114" y="450"/>
                  <a:pt x="2124" y="507"/>
                </a:cubicBezTo>
                <a:lnTo>
                  <a:pt x="1453" y="1178"/>
                </a:lnTo>
                <a:lnTo>
                  <a:pt x="923" y="649"/>
                </a:lnTo>
                <a:cubicBezTo>
                  <a:pt x="948" y="592"/>
                  <a:pt x="960" y="530"/>
                  <a:pt x="960" y="467"/>
                </a:cubicBezTo>
                <a:cubicBezTo>
                  <a:pt x="960" y="342"/>
                  <a:pt x="912" y="225"/>
                  <a:pt x="824" y="137"/>
                </a:cubicBezTo>
                <a:cubicBezTo>
                  <a:pt x="735" y="49"/>
                  <a:pt x="618" y="0"/>
                  <a:pt x="494" y="0"/>
                </a:cubicBezTo>
                <a:cubicBezTo>
                  <a:pt x="452" y="0"/>
                  <a:pt x="411" y="6"/>
                  <a:pt x="371" y="16"/>
                </a:cubicBezTo>
                <a:cubicBezTo>
                  <a:pt x="353" y="21"/>
                  <a:pt x="339" y="36"/>
                  <a:pt x="334" y="53"/>
                </a:cubicBezTo>
                <a:cubicBezTo>
                  <a:pt x="329" y="71"/>
                  <a:pt x="335" y="90"/>
                  <a:pt x="349" y="104"/>
                </a:cubicBezTo>
                <a:cubicBezTo>
                  <a:pt x="349" y="104"/>
                  <a:pt x="513" y="270"/>
                  <a:pt x="568" y="325"/>
                </a:cubicBezTo>
                <a:cubicBezTo>
                  <a:pt x="574" y="330"/>
                  <a:pt x="574" y="344"/>
                  <a:pt x="573" y="349"/>
                </a:cubicBezTo>
                <a:lnTo>
                  <a:pt x="573" y="353"/>
                </a:lnTo>
                <a:cubicBezTo>
                  <a:pt x="567" y="417"/>
                  <a:pt x="555" y="496"/>
                  <a:pt x="546" y="519"/>
                </a:cubicBezTo>
                <a:cubicBezTo>
                  <a:pt x="523" y="528"/>
                  <a:pt x="443" y="540"/>
                  <a:pt x="377" y="546"/>
                </a:cubicBezTo>
                <a:lnTo>
                  <a:pt x="374" y="547"/>
                </a:lnTo>
                <a:cubicBezTo>
                  <a:pt x="374" y="547"/>
                  <a:pt x="373" y="547"/>
                  <a:pt x="372" y="547"/>
                </a:cubicBezTo>
                <a:cubicBezTo>
                  <a:pt x="365" y="547"/>
                  <a:pt x="355" y="545"/>
                  <a:pt x="346" y="536"/>
                </a:cubicBezTo>
                <a:cubicBezTo>
                  <a:pt x="289" y="479"/>
                  <a:pt x="131" y="322"/>
                  <a:pt x="131" y="322"/>
                </a:cubicBezTo>
                <a:cubicBezTo>
                  <a:pt x="117" y="308"/>
                  <a:pt x="102" y="305"/>
                  <a:pt x="92" y="305"/>
                </a:cubicBezTo>
                <a:cubicBezTo>
                  <a:pt x="70" y="305"/>
                  <a:pt x="50" y="321"/>
                  <a:pt x="43" y="344"/>
                </a:cubicBezTo>
                <a:cubicBezTo>
                  <a:pt x="0" y="506"/>
                  <a:pt x="46" y="679"/>
                  <a:pt x="164" y="797"/>
                </a:cubicBezTo>
                <a:cubicBezTo>
                  <a:pt x="252" y="885"/>
                  <a:pt x="369" y="933"/>
                  <a:pt x="494" y="933"/>
                </a:cubicBezTo>
                <a:cubicBezTo>
                  <a:pt x="557" y="933"/>
                  <a:pt x="619" y="921"/>
                  <a:pt x="676" y="896"/>
                </a:cubicBezTo>
                <a:lnTo>
                  <a:pt x="1205" y="1426"/>
                </a:lnTo>
                <a:lnTo>
                  <a:pt x="914" y="1717"/>
                </a:lnTo>
                <a:cubicBezTo>
                  <a:pt x="890" y="1705"/>
                  <a:pt x="863" y="1699"/>
                  <a:pt x="834" y="1699"/>
                </a:cubicBezTo>
                <a:cubicBezTo>
                  <a:pt x="785" y="1699"/>
                  <a:pt x="739" y="1718"/>
                  <a:pt x="704" y="1753"/>
                </a:cubicBezTo>
                <a:lnTo>
                  <a:pt x="638" y="1818"/>
                </a:lnTo>
                <a:cubicBezTo>
                  <a:pt x="638" y="1819"/>
                  <a:pt x="638" y="1819"/>
                  <a:pt x="638" y="1819"/>
                </a:cubicBezTo>
                <a:cubicBezTo>
                  <a:pt x="634" y="1819"/>
                  <a:pt x="630" y="1818"/>
                  <a:pt x="627" y="1818"/>
                </a:cubicBezTo>
                <a:cubicBezTo>
                  <a:pt x="577" y="1818"/>
                  <a:pt x="531" y="1838"/>
                  <a:pt x="496" y="1872"/>
                </a:cubicBezTo>
                <a:lnTo>
                  <a:pt x="131" y="2237"/>
                </a:lnTo>
                <a:cubicBezTo>
                  <a:pt x="59" y="2309"/>
                  <a:pt x="59" y="2426"/>
                  <a:pt x="131" y="2498"/>
                </a:cubicBezTo>
                <a:lnTo>
                  <a:pt x="274" y="2641"/>
                </a:lnTo>
                <a:cubicBezTo>
                  <a:pt x="309" y="2676"/>
                  <a:pt x="355" y="2695"/>
                  <a:pt x="404" y="2695"/>
                </a:cubicBezTo>
                <a:cubicBezTo>
                  <a:pt x="454" y="2695"/>
                  <a:pt x="500" y="2676"/>
                  <a:pt x="535" y="2641"/>
                </a:cubicBezTo>
                <a:lnTo>
                  <a:pt x="900" y="2276"/>
                </a:lnTo>
                <a:cubicBezTo>
                  <a:pt x="939" y="2237"/>
                  <a:pt x="956" y="2185"/>
                  <a:pt x="953" y="2134"/>
                </a:cubicBezTo>
                <a:cubicBezTo>
                  <a:pt x="953" y="2134"/>
                  <a:pt x="953" y="2134"/>
                  <a:pt x="954" y="2134"/>
                </a:cubicBezTo>
                <a:lnTo>
                  <a:pt x="1019" y="2068"/>
                </a:lnTo>
                <a:cubicBezTo>
                  <a:pt x="1076" y="2011"/>
                  <a:pt x="1088" y="1926"/>
                  <a:pt x="1055" y="1858"/>
                </a:cubicBezTo>
                <a:lnTo>
                  <a:pt x="1346" y="1567"/>
                </a:lnTo>
                <a:lnTo>
                  <a:pt x="1929" y="2150"/>
                </a:lnTo>
                <a:cubicBezTo>
                  <a:pt x="1937" y="2158"/>
                  <a:pt x="1946" y="2165"/>
                  <a:pt x="1955" y="2171"/>
                </a:cubicBezTo>
                <a:cubicBezTo>
                  <a:pt x="1882" y="2342"/>
                  <a:pt x="1914" y="2547"/>
                  <a:pt x="2054" y="2687"/>
                </a:cubicBezTo>
                <a:cubicBezTo>
                  <a:pt x="2142" y="2775"/>
                  <a:pt x="2259" y="2823"/>
                  <a:pt x="2383" y="2823"/>
                </a:cubicBezTo>
                <a:lnTo>
                  <a:pt x="2384" y="2823"/>
                </a:lnTo>
                <a:cubicBezTo>
                  <a:pt x="2425" y="2823"/>
                  <a:pt x="2466" y="2818"/>
                  <a:pt x="2507" y="2807"/>
                </a:cubicBezTo>
                <a:cubicBezTo>
                  <a:pt x="2524" y="2802"/>
                  <a:pt x="2538" y="2787"/>
                  <a:pt x="2543" y="2770"/>
                </a:cubicBezTo>
                <a:cubicBezTo>
                  <a:pt x="2548" y="2752"/>
                  <a:pt x="2542" y="2733"/>
                  <a:pt x="2528" y="2719"/>
                </a:cubicBezTo>
                <a:cubicBezTo>
                  <a:pt x="2528" y="2719"/>
                  <a:pt x="2364" y="2554"/>
                  <a:pt x="2309" y="2499"/>
                </a:cubicBezTo>
                <a:cubicBezTo>
                  <a:pt x="2303" y="2493"/>
                  <a:pt x="2303" y="2479"/>
                  <a:pt x="2304" y="2474"/>
                </a:cubicBezTo>
                <a:lnTo>
                  <a:pt x="2304" y="2470"/>
                </a:lnTo>
                <a:cubicBezTo>
                  <a:pt x="2310" y="2406"/>
                  <a:pt x="2322" y="2327"/>
                  <a:pt x="2331" y="2304"/>
                </a:cubicBezTo>
                <a:cubicBezTo>
                  <a:pt x="2354" y="2295"/>
                  <a:pt x="2434" y="2283"/>
                  <a:pt x="2500" y="2277"/>
                </a:cubicBezTo>
                <a:lnTo>
                  <a:pt x="2503" y="2276"/>
                </a:lnTo>
                <a:cubicBezTo>
                  <a:pt x="2503" y="2276"/>
                  <a:pt x="2504" y="2276"/>
                  <a:pt x="2506" y="2276"/>
                </a:cubicBezTo>
                <a:cubicBezTo>
                  <a:pt x="2512" y="2276"/>
                  <a:pt x="2522" y="2278"/>
                  <a:pt x="2531" y="2287"/>
                </a:cubicBezTo>
                <a:cubicBezTo>
                  <a:pt x="2588" y="2344"/>
                  <a:pt x="2746" y="2501"/>
                  <a:pt x="2746" y="2501"/>
                </a:cubicBezTo>
                <a:cubicBezTo>
                  <a:pt x="2760" y="2515"/>
                  <a:pt x="2775" y="2518"/>
                  <a:pt x="2785" y="2518"/>
                </a:cubicBezTo>
                <a:cubicBezTo>
                  <a:pt x="2807" y="2518"/>
                  <a:pt x="2828" y="2502"/>
                  <a:pt x="2834" y="2479"/>
                </a:cubicBezTo>
                <a:cubicBezTo>
                  <a:pt x="2877" y="2318"/>
                  <a:pt x="2831" y="2144"/>
                  <a:pt x="2714" y="202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304638B4-4311-4002-B9E5-0E2C1F45FE34}"/>
              </a:ext>
            </a:extLst>
          </p:cNvPr>
          <p:cNvSpPr/>
          <p:nvPr/>
        </p:nvSpPr>
        <p:spPr>
          <a:xfrm>
            <a:off x="4433893" y="1401610"/>
            <a:ext cx="546848" cy="54684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9" name="global-management_70654">
            <a:extLst>
              <a:ext uri="{FF2B5EF4-FFF2-40B4-BE49-F238E27FC236}">
                <a16:creationId xmlns:a16="http://schemas.microsoft.com/office/drawing/2014/main" id="{4DBB3EA7-2E52-4ACC-8849-0EDFB6CA6967}"/>
              </a:ext>
            </a:extLst>
          </p:cNvPr>
          <p:cNvSpPr>
            <a:spLocks noChangeAspect="1"/>
          </p:cNvSpPr>
          <p:nvPr/>
        </p:nvSpPr>
        <p:spPr bwMode="auto">
          <a:xfrm>
            <a:off x="4544493" y="1503363"/>
            <a:ext cx="325648" cy="343342"/>
          </a:xfrm>
          <a:custGeom>
            <a:avLst/>
            <a:gdLst>
              <a:gd name="T0" fmla="*/ 392 w 392"/>
              <a:gd name="T1" fmla="*/ 295 h 414"/>
              <a:gd name="T2" fmla="*/ 250 w 392"/>
              <a:gd name="T3" fmla="*/ 386 h 414"/>
              <a:gd name="T4" fmla="*/ 211 w 392"/>
              <a:gd name="T5" fmla="*/ 389 h 414"/>
              <a:gd name="T6" fmla="*/ 96 w 392"/>
              <a:gd name="T7" fmla="*/ 356 h 414"/>
              <a:gd name="T8" fmla="*/ 56 w 392"/>
              <a:gd name="T9" fmla="*/ 414 h 414"/>
              <a:gd name="T10" fmla="*/ 5 w 392"/>
              <a:gd name="T11" fmla="*/ 259 h 414"/>
              <a:gd name="T12" fmla="*/ 167 w 392"/>
              <a:gd name="T13" fmla="*/ 251 h 414"/>
              <a:gd name="T14" fmla="*/ 126 w 392"/>
              <a:gd name="T15" fmla="*/ 312 h 414"/>
              <a:gd name="T16" fmla="*/ 241 w 392"/>
              <a:gd name="T17" fmla="*/ 333 h 414"/>
              <a:gd name="T18" fmla="*/ 348 w 392"/>
              <a:gd name="T19" fmla="*/ 265 h 414"/>
              <a:gd name="T20" fmla="*/ 392 w 392"/>
              <a:gd name="T21" fmla="*/ 295 h 414"/>
              <a:gd name="T22" fmla="*/ 271 w 392"/>
              <a:gd name="T23" fmla="*/ 109 h 414"/>
              <a:gd name="T24" fmla="*/ 226 w 392"/>
              <a:gd name="T25" fmla="*/ 175 h 414"/>
              <a:gd name="T26" fmla="*/ 388 w 392"/>
              <a:gd name="T27" fmla="*/ 167 h 414"/>
              <a:gd name="T28" fmla="*/ 336 w 392"/>
              <a:gd name="T29" fmla="*/ 12 h 414"/>
              <a:gd name="T30" fmla="*/ 300 w 392"/>
              <a:gd name="T31" fmla="*/ 65 h 414"/>
              <a:gd name="T32" fmla="*/ 0 w 392"/>
              <a:gd name="T33" fmla="*/ 123 h 414"/>
              <a:gd name="T34" fmla="*/ 44 w 392"/>
              <a:gd name="T35" fmla="*/ 153 h 414"/>
              <a:gd name="T36" fmla="*/ 271 w 392"/>
              <a:gd name="T37" fmla="*/ 109 h 4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92" h="414">
                <a:moveTo>
                  <a:pt x="392" y="295"/>
                </a:moveTo>
                <a:cubicBezTo>
                  <a:pt x="358" y="343"/>
                  <a:pt x="308" y="375"/>
                  <a:pt x="250" y="386"/>
                </a:cubicBezTo>
                <a:cubicBezTo>
                  <a:pt x="237" y="388"/>
                  <a:pt x="224" y="389"/>
                  <a:pt x="211" y="389"/>
                </a:cubicBezTo>
                <a:cubicBezTo>
                  <a:pt x="171" y="389"/>
                  <a:pt x="131" y="378"/>
                  <a:pt x="96" y="356"/>
                </a:cubicBezTo>
                <a:lnTo>
                  <a:pt x="56" y="414"/>
                </a:lnTo>
                <a:lnTo>
                  <a:pt x="5" y="259"/>
                </a:lnTo>
                <a:lnTo>
                  <a:pt x="167" y="251"/>
                </a:lnTo>
                <a:lnTo>
                  <a:pt x="126" y="312"/>
                </a:lnTo>
                <a:cubicBezTo>
                  <a:pt x="160" y="332"/>
                  <a:pt x="201" y="340"/>
                  <a:pt x="241" y="333"/>
                </a:cubicBezTo>
                <a:cubicBezTo>
                  <a:pt x="285" y="325"/>
                  <a:pt x="323" y="301"/>
                  <a:pt x="348" y="265"/>
                </a:cubicBezTo>
                <a:lnTo>
                  <a:pt x="392" y="295"/>
                </a:lnTo>
                <a:close/>
                <a:moveTo>
                  <a:pt x="271" y="109"/>
                </a:moveTo>
                <a:lnTo>
                  <a:pt x="226" y="175"/>
                </a:lnTo>
                <a:lnTo>
                  <a:pt x="388" y="167"/>
                </a:lnTo>
                <a:lnTo>
                  <a:pt x="336" y="12"/>
                </a:lnTo>
                <a:lnTo>
                  <a:pt x="300" y="65"/>
                </a:lnTo>
                <a:cubicBezTo>
                  <a:pt x="202" y="0"/>
                  <a:pt x="68" y="25"/>
                  <a:pt x="0" y="123"/>
                </a:cubicBezTo>
                <a:lnTo>
                  <a:pt x="44" y="153"/>
                </a:lnTo>
                <a:cubicBezTo>
                  <a:pt x="95" y="80"/>
                  <a:pt x="196" y="61"/>
                  <a:pt x="271" y="10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3578F596-CCA3-4EBF-B44B-F0845F6F2BB3}"/>
              </a:ext>
            </a:extLst>
          </p:cNvPr>
          <p:cNvSpPr/>
          <p:nvPr/>
        </p:nvSpPr>
        <p:spPr>
          <a:xfrm>
            <a:off x="7204690" y="1401610"/>
            <a:ext cx="546848" cy="54684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0" name="global-management_70654">
            <a:extLst>
              <a:ext uri="{FF2B5EF4-FFF2-40B4-BE49-F238E27FC236}">
                <a16:creationId xmlns:a16="http://schemas.microsoft.com/office/drawing/2014/main" id="{F9397635-09DA-4C7E-9984-8FF48B4C2C8E}"/>
              </a:ext>
            </a:extLst>
          </p:cNvPr>
          <p:cNvSpPr>
            <a:spLocks noChangeAspect="1"/>
          </p:cNvSpPr>
          <p:nvPr/>
        </p:nvSpPr>
        <p:spPr bwMode="auto">
          <a:xfrm>
            <a:off x="7310681" y="1532290"/>
            <a:ext cx="340160" cy="285488"/>
          </a:xfrm>
          <a:custGeom>
            <a:avLst/>
            <a:gdLst>
              <a:gd name="T0" fmla="*/ 325000 h 606722"/>
              <a:gd name="T1" fmla="*/ 325000 h 606722"/>
              <a:gd name="T2" fmla="*/ 325000 h 606722"/>
              <a:gd name="T3" fmla="*/ 325000 h 606722"/>
              <a:gd name="T4" fmla="*/ 325000 h 606722"/>
              <a:gd name="T5" fmla="*/ 325000 h 606722"/>
              <a:gd name="T6" fmla="*/ 325000 h 606722"/>
              <a:gd name="T7" fmla="*/ 325000 h 606722"/>
              <a:gd name="T8" fmla="*/ 325000 h 606722"/>
              <a:gd name="T9" fmla="*/ 325000 h 606722"/>
              <a:gd name="T10" fmla="*/ 325000 h 606722"/>
              <a:gd name="T11" fmla="*/ 325000 h 606722"/>
              <a:gd name="T12" fmla="*/ 325000 h 606722"/>
              <a:gd name="T13" fmla="*/ 325000 h 606722"/>
              <a:gd name="T14" fmla="*/ 325000 h 606722"/>
              <a:gd name="T15" fmla="*/ 325000 h 606722"/>
              <a:gd name="T16" fmla="*/ 325000 h 606722"/>
              <a:gd name="T17" fmla="*/ 325000 h 606722"/>
              <a:gd name="T18" fmla="*/ 325000 h 606722"/>
              <a:gd name="T19" fmla="*/ 325000 h 606722"/>
              <a:gd name="T20" fmla="*/ 325000 h 606722"/>
              <a:gd name="T21" fmla="*/ 325000 h 606722"/>
              <a:gd name="T22" fmla="*/ 325000 h 606722"/>
              <a:gd name="T23" fmla="*/ 325000 h 606722"/>
              <a:gd name="T24" fmla="*/ 325000 h 606722"/>
              <a:gd name="T25" fmla="*/ 325000 h 606722"/>
              <a:gd name="T26" fmla="*/ 325000 h 606722"/>
              <a:gd name="T27" fmla="*/ 325000 h 606722"/>
              <a:gd name="T28" fmla="*/ 325000 h 606722"/>
              <a:gd name="T29" fmla="*/ 325000 h 606722"/>
              <a:gd name="T30" fmla="*/ 325000 h 606722"/>
              <a:gd name="T31" fmla="*/ 325000 h 606722"/>
              <a:gd name="T32" fmla="*/ 325000 h 606722"/>
              <a:gd name="T33" fmla="*/ 325000 h 606722"/>
              <a:gd name="T34" fmla="*/ 325000 h 606722"/>
              <a:gd name="T35" fmla="*/ 325000 h 606722"/>
              <a:gd name="T36" fmla="*/ 325000 h 606722"/>
              <a:gd name="T37" fmla="*/ 325000 h 606722"/>
              <a:gd name="T38" fmla="*/ 325000 h 606722"/>
              <a:gd name="T39" fmla="*/ 325000 h 606722"/>
              <a:gd name="T40" fmla="*/ 325000 h 606722"/>
              <a:gd name="T41" fmla="*/ 325000 h 606722"/>
              <a:gd name="T42" fmla="*/ 325000 h 606722"/>
              <a:gd name="T43" fmla="*/ 325000 h 606722"/>
              <a:gd name="T44" fmla="*/ 325000 h 606722"/>
              <a:gd name="T45" fmla="*/ 325000 h 606722"/>
              <a:gd name="T46" fmla="*/ 325000 h 606722"/>
              <a:gd name="T47" fmla="*/ 325000 h 606722"/>
              <a:gd name="T48" fmla="*/ 325000 h 606722"/>
              <a:gd name="T49" fmla="*/ 325000 h 606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486" h="3770">
                <a:moveTo>
                  <a:pt x="4294" y="1829"/>
                </a:moveTo>
                <a:lnTo>
                  <a:pt x="3813" y="1829"/>
                </a:lnTo>
                <a:lnTo>
                  <a:pt x="3813" y="1570"/>
                </a:lnTo>
                <a:cubicBezTo>
                  <a:pt x="3813" y="705"/>
                  <a:pt x="3109" y="0"/>
                  <a:pt x="2243" y="0"/>
                </a:cubicBezTo>
                <a:cubicBezTo>
                  <a:pt x="1377" y="0"/>
                  <a:pt x="673" y="705"/>
                  <a:pt x="673" y="1570"/>
                </a:cubicBezTo>
                <a:lnTo>
                  <a:pt x="673" y="1829"/>
                </a:lnTo>
                <a:lnTo>
                  <a:pt x="192" y="1829"/>
                </a:lnTo>
                <a:cubicBezTo>
                  <a:pt x="86" y="1829"/>
                  <a:pt x="0" y="1915"/>
                  <a:pt x="0" y="2022"/>
                </a:cubicBezTo>
                <a:lnTo>
                  <a:pt x="0" y="3578"/>
                </a:lnTo>
                <a:cubicBezTo>
                  <a:pt x="0" y="3684"/>
                  <a:pt x="86" y="3770"/>
                  <a:pt x="192" y="3770"/>
                </a:cubicBezTo>
                <a:lnTo>
                  <a:pt x="865" y="3770"/>
                </a:lnTo>
                <a:cubicBezTo>
                  <a:pt x="972" y="3770"/>
                  <a:pt x="1058" y="3684"/>
                  <a:pt x="1058" y="3578"/>
                </a:cubicBezTo>
                <a:lnTo>
                  <a:pt x="1058" y="2833"/>
                </a:lnTo>
                <a:lnTo>
                  <a:pt x="1058" y="2022"/>
                </a:lnTo>
                <a:lnTo>
                  <a:pt x="1058" y="1570"/>
                </a:lnTo>
                <a:cubicBezTo>
                  <a:pt x="1058" y="917"/>
                  <a:pt x="1589" y="385"/>
                  <a:pt x="2243" y="385"/>
                </a:cubicBezTo>
                <a:cubicBezTo>
                  <a:pt x="2897" y="385"/>
                  <a:pt x="3429" y="917"/>
                  <a:pt x="3429" y="1570"/>
                </a:cubicBezTo>
                <a:lnTo>
                  <a:pt x="3429" y="2022"/>
                </a:lnTo>
                <a:lnTo>
                  <a:pt x="3429" y="2833"/>
                </a:lnTo>
                <a:lnTo>
                  <a:pt x="3429" y="3578"/>
                </a:lnTo>
                <a:cubicBezTo>
                  <a:pt x="3429" y="3684"/>
                  <a:pt x="3515" y="3770"/>
                  <a:pt x="3621" y="3770"/>
                </a:cubicBezTo>
                <a:lnTo>
                  <a:pt x="4294" y="3770"/>
                </a:lnTo>
                <a:cubicBezTo>
                  <a:pt x="4400" y="3770"/>
                  <a:pt x="4486" y="3684"/>
                  <a:pt x="4486" y="3578"/>
                </a:cubicBezTo>
                <a:lnTo>
                  <a:pt x="4486" y="2022"/>
                </a:lnTo>
                <a:cubicBezTo>
                  <a:pt x="4486" y="1915"/>
                  <a:pt x="4400" y="1829"/>
                  <a:pt x="4294" y="18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C7F9D5B6-80A0-40B9-8A39-CA9CC8B5F2EF}"/>
              </a:ext>
            </a:extLst>
          </p:cNvPr>
          <p:cNvSpPr/>
          <p:nvPr/>
        </p:nvSpPr>
        <p:spPr>
          <a:xfrm>
            <a:off x="9975486" y="1401610"/>
            <a:ext cx="546848" cy="54684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" name="global-management_70654">
            <a:extLst>
              <a:ext uri="{FF2B5EF4-FFF2-40B4-BE49-F238E27FC236}">
                <a16:creationId xmlns:a16="http://schemas.microsoft.com/office/drawing/2014/main" id="{7F5DA448-2420-48F4-AF6D-9BEDD019B2DB}"/>
              </a:ext>
            </a:extLst>
          </p:cNvPr>
          <p:cNvSpPr>
            <a:spLocks noChangeAspect="1"/>
          </p:cNvSpPr>
          <p:nvPr/>
        </p:nvSpPr>
        <p:spPr bwMode="auto">
          <a:xfrm>
            <a:off x="10058902" y="1563624"/>
            <a:ext cx="380016" cy="222820"/>
          </a:xfrm>
          <a:custGeom>
            <a:avLst/>
            <a:gdLst>
              <a:gd name="T0" fmla="*/ 263525 w 607614"/>
              <a:gd name="T1" fmla="*/ 263525 w 607614"/>
              <a:gd name="T2" fmla="*/ 485433 h 606761"/>
              <a:gd name="T3" fmla="*/ 485433 h 606761"/>
              <a:gd name="T4" fmla="*/ 485433 h 606761"/>
              <a:gd name="T5" fmla="*/ 485433 h 606761"/>
              <a:gd name="T6" fmla="*/ 485433 h 606761"/>
              <a:gd name="T7" fmla="*/ 485433 h 606761"/>
              <a:gd name="T8" fmla="*/ 485433 h 606761"/>
              <a:gd name="T9" fmla="*/ 485433 h 606761"/>
              <a:gd name="T10" fmla="*/ 485433 h 606761"/>
              <a:gd name="T11" fmla="*/ 485433 h 606761"/>
              <a:gd name="T12" fmla="*/ 485433 h 606761"/>
              <a:gd name="T13" fmla="*/ 485433 h 606761"/>
              <a:gd name="T14" fmla="*/ 485433 h 606761"/>
              <a:gd name="T15" fmla="*/ 485433 h 606761"/>
              <a:gd name="T16" fmla="*/ 485433 h 606761"/>
              <a:gd name="T17" fmla="*/ 485433 h 606761"/>
              <a:gd name="T18" fmla="*/ 485433 h 606761"/>
              <a:gd name="T19" fmla="*/ 485433 h 606761"/>
              <a:gd name="T20" fmla="*/ 485433 h 606761"/>
              <a:gd name="T21" fmla="*/ 485433 h 606761"/>
              <a:gd name="T22" fmla="*/ 485433 h 606761"/>
              <a:gd name="T23" fmla="*/ 485433 h 606761"/>
              <a:gd name="T24" fmla="*/ 485433 h 606761"/>
              <a:gd name="T25" fmla="*/ 485433 h 606761"/>
              <a:gd name="T26" fmla="*/ 485433 h 606761"/>
              <a:gd name="T27" fmla="*/ 485433 h 606761"/>
              <a:gd name="T28" fmla="*/ 485433 h 606761"/>
              <a:gd name="T29" fmla="*/ 485433 h 606761"/>
              <a:gd name="T30" fmla="*/ 485433 h 606761"/>
              <a:gd name="T31" fmla="*/ 485433 h 606761"/>
              <a:gd name="T32" fmla="*/ 485433 h 606761"/>
              <a:gd name="T33" fmla="*/ 485433 h 606761"/>
              <a:gd name="T34" fmla="*/ 485433 h 606761"/>
              <a:gd name="T35" fmla="*/ 485433 h 606761"/>
              <a:gd name="T36" fmla="*/ 485433 h 606761"/>
              <a:gd name="T37" fmla="*/ 485433 h 606761"/>
              <a:gd name="T38" fmla="*/ 485433 h 606761"/>
              <a:gd name="T39" fmla="*/ 485433 h 606761"/>
              <a:gd name="T40" fmla="*/ 485433 h 606761"/>
              <a:gd name="T41" fmla="*/ 485433 h 606761"/>
              <a:gd name="T42" fmla="*/ 485433 h 606761"/>
              <a:gd name="T43" fmla="*/ 485433 h 606761"/>
              <a:gd name="T44" fmla="*/ 485433 h 606761"/>
              <a:gd name="T45" fmla="*/ 485433 h 606761"/>
              <a:gd name="T46" fmla="*/ 485433 h 606761"/>
              <a:gd name="T47" fmla="*/ 485433 h 606761"/>
              <a:gd name="T48" fmla="*/ 485433 h 606761"/>
              <a:gd name="T49" fmla="*/ 485433 h 6067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827" h="4009">
                <a:moveTo>
                  <a:pt x="6028" y="0"/>
                </a:moveTo>
                <a:cubicBezTo>
                  <a:pt x="5587" y="0"/>
                  <a:pt x="5229" y="358"/>
                  <a:pt x="5229" y="799"/>
                </a:cubicBezTo>
                <a:cubicBezTo>
                  <a:pt x="5229" y="985"/>
                  <a:pt x="5293" y="1157"/>
                  <a:pt x="5401" y="1293"/>
                </a:cubicBezTo>
                <a:lnTo>
                  <a:pt x="4559" y="2460"/>
                </a:lnTo>
                <a:cubicBezTo>
                  <a:pt x="4387" y="2396"/>
                  <a:pt x="4191" y="2393"/>
                  <a:pt x="4010" y="2460"/>
                </a:cubicBezTo>
                <a:lnTo>
                  <a:pt x="3169" y="1293"/>
                </a:lnTo>
                <a:cubicBezTo>
                  <a:pt x="3276" y="1157"/>
                  <a:pt x="3341" y="985"/>
                  <a:pt x="3341" y="799"/>
                </a:cubicBezTo>
                <a:cubicBezTo>
                  <a:pt x="3341" y="358"/>
                  <a:pt x="2982" y="0"/>
                  <a:pt x="2542" y="0"/>
                </a:cubicBezTo>
                <a:cubicBezTo>
                  <a:pt x="2101" y="0"/>
                  <a:pt x="1743" y="358"/>
                  <a:pt x="1743" y="799"/>
                </a:cubicBezTo>
                <a:cubicBezTo>
                  <a:pt x="1743" y="985"/>
                  <a:pt x="1807" y="1157"/>
                  <a:pt x="1915" y="1293"/>
                </a:cubicBezTo>
                <a:lnTo>
                  <a:pt x="1073" y="2460"/>
                </a:lnTo>
                <a:cubicBezTo>
                  <a:pt x="554" y="2269"/>
                  <a:pt x="0" y="2656"/>
                  <a:pt x="0" y="3210"/>
                </a:cubicBezTo>
                <a:cubicBezTo>
                  <a:pt x="0" y="3650"/>
                  <a:pt x="358" y="4009"/>
                  <a:pt x="799" y="4009"/>
                </a:cubicBezTo>
                <a:cubicBezTo>
                  <a:pt x="1239" y="4009"/>
                  <a:pt x="1598" y="3650"/>
                  <a:pt x="1598" y="3210"/>
                </a:cubicBezTo>
                <a:cubicBezTo>
                  <a:pt x="1598" y="3023"/>
                  <a:pt x="1533" y="2852"/>
                  <a:pt x="1426" y="2716"/>
                </a:cubicBezTo>
                <a:lnTo>
                  <a:pt x="2267" y="1549"/>
                </a:lnTo>
                <a:cubicBezTo>
                  <a:pt x="2439" y="1612"/>
                  <a:pt x="2635" y="1615"/>
                  <a:pt x="2816" y="1549"/>
                </a:cubicBezTo>
                <a:lnTo>
                  <a:pt x="3658" y="2716"/>
                </a:lnTo>
                <a:cubicBezTo>
                  <a:pt x="3550" y="2852"/>
                  <a:pt x="3486" y="3023"/>
                  <a:pt x="3486" y="3210"/>
                </a:cubicBezTo>
                <a:cubicBezTo>
                  <a:pt x="3486" y="3650"/>
                  <a:pt x="3844" y="4009"/>
                  <a:pt x="4285" y="4009"/>
                </a:cubicBezTo>
                <a:cubicBezTo>
                  <a:pt x="4725" y="4009"/>
                  <a:pt x="5084" y="3650"/>
                  <a:pt x="5084" y="3210"/>
                </a:cubicBezTo>
                <a:cubicBezTo>
                  <a:pt x="5084" y="3023"/>
                  <a:pt x="5019" y="2852"/>
                  <a:pt x="4912" y="2716"/>
                </a:cubicBezTo>
                <a:lnTo>
                  <a:pt x="5753" y="1549"/>
                </a:lnTo>
                <a:cubicBezTo>
                  <a:pt x="6273" y="1740"/>
                  <a:pt x="6827" y="1353"/>
                  <a:pt x="6827" y="799"/>
                </a:cubicBezTo>
                <a:cubicBezTo>
                  <a:pt x="6827" y="358"/>
                  <a:pt x="6468" y="0"/>
                  <a:pt x="60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95932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椭圆 20">
            <a:extLst>
              <a:ext uri="{FF2B5EF4-FFF2-40B4-BE49-F238E27FC236}">
                <a16:creationId xmlns:a16="http://schemas.microsoft.com/office/drawing/2014/main" id="{39889886-351F-4154-B4A6-E5FE02944AEE}"/>
              </a:ext>
            </a:extLst>
          </p:cNvPr>
          <p:cNvSpPr/>
          <p:nvPr/>
        </p:nvSpPr>
        <p:spPr>
          <a:xfrm>
            <a:off x="4080479" y="1723143"/>
            <a:ext cx="4021584" cy="3860806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b="1" spc="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DFE10E0B-B272-409E-87C5-2DF8C04AA37C}"/>
              </a:ext>
            </a:extLst>
          </p:cNvPr>
          <p:cNvSpPr/>
          <p:nvPr/>
        </p:nvSpPr>
        <p:spPr>
          <a:xfrm>
            <a:off x="4183187" y="1817205"/>
            <a:ext cx="3825626" cy="3672682"/>
          </a:xfrm>
          <a:prstGeom prst="ellipse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/>
            <a:stretch>
              <a:fillRect l="-109348" t="-618" r="-108856" b="-85826"/>
            </a:stretch>
          </a:blip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500" b="1" spc="600" dirty="0">
                <a:solidFill>
                  <a:schemeClr val="accent1"/>
                </a:solidFill>
                <a:effectLst>
                  <a:outerShdw blurRad="190500" sx="101000" sy="101000" algn="tl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核心</a:t>
            </a:r>
            <a:endParaRPr lang="en-US" altLang="zh-CN" sz="5500" b="1" spc="600" dirty="0">
              <a:solidFill>
                <a:schemeClr val="accent1"/>
              </a:solidFill>
              <a:effectLst>
                <a:outerShdw blurRad="190500" sx="101000" sy="101000" algn="tl">
                  <a:schemeClr val="accent1">
                    <a:alpha val="20000"/>
                  </a:schemeClr>
                </a:outerShdw>
              </a:effectLst>
              <a:latin typeface="+mj-ea"/>
              <a:ea typeface="+mj-ea"/>
            </a:endParaRPr>
          </a:p>
          <a:p>
            <a:pPr algn="ctr"/>
            <a:r>
              <a:rPr lang="zh-CN" altLang="en-US" sz="5500" b="1" spc="600" dirty="0">
                <a:solidFill>
                  <a:schemeClr val="accent1"/>
                </a:solidFill>
                <a:effectLst>
                  <a:outerShdw blurRad="190500" sx="101000" sy="101000" algn="tl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关键词</a:t>
            </a:r>
          </a:p>
        </p:txBody>
      </p:sp>
      <p:sp>
        <p:nvSpPr>
          <p:cNvPr id="9" name="弧形 8">
            <a:extLst>
              <a:ext uri="{FF2B5EF4-FFF2-40B4-BE49-F238E27FC236}">
                <a16:creationId xmlns:a16="http://schemas.microsoft.com/office/drawing/2014/main" id="{BA08E413-E2C6-45E4-B96A-F8B581D637D6}"/>
              </a:ext>
            </a:extLst>
          </p:cNvPr>
          <p:cNvSpPr/>
          <p:nvPr/>
        </p:nvSpPr>
        <p:spPr>
          <a:xfrm rot="13587852">
            <a:off x="2684382" y="2670224"/>
            <a:ext cx="2048542" cy="1966644"/>
          </a:xfrm>
          <a:prstGeom prst="arc">
            <a:avLst/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81000">
                  <a:schemeClr val="accent1"/>
                </a:gs>
                <a:gs pos="16000">
                  <a:schemeClr val="accent1"/>
                </a:gs>
                <a:gs pos="100000">
                  <a:schemeClr val="bg1"/>
                </a:gs>
                <a:gs pos="49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1" name="弧形 10">
            <a:extLst>
              <a:ext uri="{FF2B5EF4-FFF2-40B4-BE49-F238E27FC236}">
                <a16:creationId xmlns:a16="http://schemas.microsoft.com/office/drawing/2014/main" id="{54087B1B-0539-4F22-8063-A59E1AFB24EC}"/>
              </a:ext>
            </a:extLst>
          </p:cNvPr>
          <p:cNvSpPr/>
          <p:nvPr/>
        </p:nvSpPr>
        <p:spPr>
          <a:xfrm rot="8012148" flipH="1">
            <a:off x="7420021" y="2670226"/>
            <a:ext cx="2048542" cy="1966644"/>
          </a:xfrm>
          <a:prstGeom prst="arc">
            <a:avLst/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81000">
                  <a:schemeClr val="accent1"/>
                </a:gs>
                <a:gs pos="16000">
                  <a:schemeClr val="accent1"/>
                </a:gs>
                <a:gs pos="100000">
                  <a:schemeClr val="bg1"/>
                </a:gs>
                <a:gs pos="49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EC6A7155-7AED-41AB-BD68-3ED4DF7F78D2}"/>
              </a:ext>
            </a:extLst>
          </p:cNvPr>
          <p:cNvSpPr txBox="1"/>
          <p:nvPr/>
        </p:nvSpPr>
        <p:spPr>
          <a:xfrm>
            <a:off x="9528083" y="2699553"/>
            <a:ext cx="2097416" cy="584775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latin typeface="+mj-ea"/>
              </a:rPr>
              <a:t>请在这</a:t>
            </a:r>
            <a:r>
              <a:rPr lang="zh-CN" altLang="en-US" sz="2000" dirty="0">
                <a:latin typeface="+mj-ea"/>
                <a:ea typeface="+mj-ea"/>
              </a:rPr>
              <a:t>添加正文内容</a:t>
            </a:r>
            <a:endParaRPr lang="en-US" altLang="zh-CN" sz="2000" dirty="0"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latin typeface="+mj-ea"/>
              </a:rPr>
              <a:t>请在这</a:t>
            </a:r>
            <a:r>
              <a:rPr lang="zh-CN" altLang="en-US" sz="2000" dirty="0">
                <a:latin typeface="+mj-ea"/>
                <a:ea typeface="+mj-ea"/>
              </a:rPr>
              <a:t>添加正文内容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24C3FF2A-988F-4043-96F1-63598B64521E}"/>
              </a:ext>
            </a:extLst>
          </p:cNvPr>
          <p:cNvSpPr txBox="1"/>
          <p:nvPr/>
        </p:nvSpPr>
        <p:spPr>
          <a:xfrm>
            <a:off x="9528083" y="3976960"/>
            <a:ext cx="2376669" cy="584775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latin typeface="+mj-ea"/>
              </a:rPr>
              <a:t>请在这</a:t>
            </a:r>
            <a:r>
              <a:rPr lang="zh-CN" altLang="en-US" sz="2000" dirty="0">
                <a:latin typeface="+mj-ea"/>
                <a:ea typeface="+mj-ea"/>
              </a:rPr>
              <a:t>添加正文内容</a:t>
            </a:r>
            <a:endParaRPr lang="en-US" altLang="zh-CN" sz="2000" dirty="0"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latin typeface="+mj-ea"/>
              </a:rPr>
              <a:t>请在这</a:t>
            </a:r>
            <a:r>
              <a:rPr lang="zh-CN" altLang="en-US" sz="2000" dirty="0">
                <a:latin typeface="+mj-ea"/>
                <a:ea typeface="+mj-ea"/>
              </a:rPr>
              <a:t>添加正文内容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54802CE-A68E-4DAC-BDC5-9F58E4360CD1}"/>
              </a:ext>
            </a:extLst>
          </p:cNvPr>
          <p:cNvSpPr txBox="1"/>
          <p:nvPr/>
        </p:nvSpPr>
        <p:spPr>
          <a:xfrm>
            <a:off x="274446" y="2699553"/>
            <a:ext cx="2414818" cy="584775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2000" dirty="0">
                <a:latin typeface="+mj-ea"/>
                <a:ea typeface="+mj-ea"/>
              </a:rPr>
              <a:t>请在这添加正文内容</a:t>
            </a:r>
            <a:endParaRPr lang="en-US" altLang="zh-CN" sz="2000" dirty="0">
              <a:latin typeface="+mj-ea"/>
              <a:ea typeface="+mj-ea"/>
            </a:endParaRPr>
          </a:p>
          <a:p>
            <a:pPr algn="r">
              <a:lnSpc>
                <a:spcPct val="130000"/>
              </a:lnSpc>
            </a:pPr>
            <a:r>
              <a:rPr lang="zh-CN" altLang="en-US" sz="2000" dirty="0">
                <a:latin typeface="+mj-ea"/>
              </a:rPr>
              <a:t>请在这</a:t>
            </a:r>
            <a:r>
              <a:rPr lang="zh-CN" altLang="en-US" sz="2000" dirty="0">
                <a:latin typeface="+mj-ea"/>
                <a:ea typeface="+mj-ea"/>
              </a:rPr>
              <a:t>添加正文内容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9E2C7639-398E-4398-8C45-A2E43D02D6AF}"/>
              </a:ext>
            </a:extLst>
          </p:cNvPr>
          <p:cNvSpPr txBox="1"/>
          <p:nvPr/>
        </p:nvSpPr>
        <p:spPr>
          <a:xfrm>
            <a:off x="262429" y="3976960"/>
            <a:ext cx="2414818" cy="584775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2000" dirty="0">
                <a:latin typeface="+mj-ea"/>
              </a:rPr>
              <a:t>请在这</a:t>
            </a:r>
            <a:r>
              <a:rPr lang="zh-CN" altLang="en-US" sz="2000" dirty="0">
                <a:latin typeface="+mj-ea"/>
                <a:ea typeface="+mj-ea"/>
              </a:rPr>
              <a:t>添加正文内容</a:t>
            </a:r>
            <a:endParaRPr lang="en-US" altLang="zh-CN" sz="2000" dirty="0">
              <a:latin typeface="+mj-ea"/>
              <a:ea typeface="+mj-ea"/>
            </a:endParaRPr>
          </a:p>
          <a:p>
            <a:pPr algn="r">
              <a:lnSpc>
                <a:spcPct val="130000"/>
              </a:lnSpc>
            </a:pPr>
            <a:r>
              <a:rPr lang="zh-CN" altLang="en-US" sz="2000" dirty="0">
                <a:latin typeface="+mj-ea"/>
              </a:rPr>
              <a:t>请在这</a:t>
            </a:r>
            <a:r>
              <a:rPr lang="zh-CN" altLang="en-US" sz="2000" dirty="0">
                <a:latin typeface="+mj-ea"/>
                <a:ea typeface="+mj-ea"/>
              </a:rPr>
              <a:t>添加正文内容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ECE1391-A800-4FE2-8A32-7B6BF769F9A3}"/>
              </a:ext>
            </a:extLst>
          </p:cNvPr>
          <p:cNvSpPr txBox="1"/>
          <p:nvPr/>
        </p:nvSpPr>
        <p:spPr>
          <a:xfrm>
            <a:off x="1068388" y="5134430"/>
            <a:ext cx="2206153" cy="584775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2000" dirty="0">
                <a:latin typeface="+mj-ea"/>
              </a:rPr>
              <a:t>请在这</a:t>
            </a:r>
            <a:r>
              <a:rPr lang="zh-CN" altLang="en-US" sz="2000" dirty="0">
                <a:latin typeface="+mj-ea"/>
                <a:ea typeface="+mj-ea"/>
              </a:rPr>
              <a:t>输入正文内容</a:t>
            </a:r>
            <a:endParaRPr lang="en-US" altLang="zh-CN" sz="2000" dirty="0">
              <a:latin typeface="+mj-ea"/>
              <a:ea typeface="+mj-ea"/>
            </a:endParaRPr>
          </a:p>
          <a:p>
            <a:pPr algn="r">
              <a:lnSpc>
                <a:spcPct val="130000"/>
              </a:lnSpc>
            </a:pPr>
            <a:r>
              <a:rPr lang="zh-CN" altLang="en-US" sz="2000" dirty="0">
                <a:latin typeface="+mj-ea"/>
              </a:rPr>
              <a:t>请在这</a:t>
            </a:r>
            <a:r>
              <a:rPr lang="zh-CN" altLang="en-US" sz="2000" dirty="0">
                <a:latin typeface="+mj-ea"/>
                <a:ea typeface="+mj-ea"/>
              </a:rPr>
              <a:t>输入正文内容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8B6FB210-34F4-4A5F-A361-909DE7D38FFF}"/>
              </a:ext>
            </a:extLst>
          </p:cNvPr>
          <p:cNvSpPr txBox="1"/>
          <p:nvPr/>
        </p:nvSpPr>
        <p:spPr>
          <a:xfrm>
            <a:off x="8945236" y="5134430"/>
            <a:ext cx="2103764" cy="584775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latin typeface="+mj-ea"/>
              </a:rPr>
              <a:t>请在这</a:t>
            </a:r>
            <a:r>
              <a:rPr lang="zh-CN" altLang="en-US" sz="2000" dirty="0">
                <a:latin typeface="+mj-ea"/>
                <a:ea typeface="+mj-ea"/>
              </a:rPr>
              <a:t>添加正文内容</a:t>
            </a:r>
            <a:endParaRPr lang="en-US" altLang="zh-CN" sz="2000" dirty="0"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latin typeface="+mj-ea"/>
              </a:rPr>
              <a:t>请在这</a:t>
            </a:r>
            <a:r>
              <a:rPr lang="zh-CN" altLang="en-US" sz="2000" dirty="0">
                <a:latin typeface="+mj-ea"/>
                <a:ea typeface="+mj-ea"/>
              </a:rPr>
              <a:t>添加正文内容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A34E2132-CF9C-4BCD-91B1-1581BEBD464C}"/>
              </a:ext>
            </a:extLst>
          </p:cNvPr>
          <p:cNvSpPr txBox="1"/>
          <p:nvPr/>
        </p:nvSpPr>
        <p:spPr>
          <a:xfrm>
            <a:off x="1068388" y="1528483"/>
            <a:ext cx="2212501" cy="584775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2000" dirty="0">
                <a:latin typeface="+mj-ea"/>
              </a:rPr>
              <a:t>请在这</a:t>
            </a:r>
            <a:r>
              <a:rPr lang="zh-CN" altLang="en-US" sz="2000" dirty="0">
                <a:latin typeface="+mj-ea"/>
                <a:ea typeface="+mj-ea"/>
              </a:rPr>
              <a:t>添加正文内容</a:t>
            </a:r>
            <a:endParaRPr lang="en-US" altLang="zh-CN" sz="2000" dirty="0">
              <a:latin typeface="+mj-ea"/>
              <a:ea typeface="+mj-ea"/>
            </a:endParaRPr>
          </a:p>
          <a:p>
            <a:pPr algn="r">
              <a:lnSpc>
                <a:spcPct val="130000"/>
              </a:lnSpc>
            </a:pPr>
            <a:r>
              <a:rPr lang="zh-CN" altLang="en-US" sz="2000" dirty="0">
                <a:latin typeface="+mj-ea"/>
              </a:rPr>
              <a:t>请在这</a:t>
            </a:r>
            <a:r>
              <a:rPr lang="zh-CN" altLang="en-US" sz="2000" dirty="0">
                <a:latin typeface="+mj-ea"/>
                <a:ea typeface="+mj-ea"/>
              </a:rPr>
              <a:t>添加正文内容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207D02C9-6E5B-4B6F-BD99-ED59B10DDE6B}"/>
              </a:ext>
            </a:extLst>
          </p:cNvPr>
          <p:cNvSpPr txBox="1"/>
          <p:nvPr/>
        </p:nvSpPr>
        <p:spPr>
          <a:xfrm>
            <a:off x="8951584" y="1528483"/>
            <a:ext cx="2097416" cy="584775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latin typeface="+mj-ea"/>
              </a:rPr>
              <a:t>请在这</a:t>
            </a:r>
            <a:r>
              <a:rPr lang="zh-CN" altLang="en-US" sz="2000" dirty="0">
                <a:latin typeface="+mj-ea"/>
                <a:ea typeface="+mj-ea"/>
              </a:rPr>
              <a:t>添加正文内容</a:t>
            </a:r>
            <a:endParaRPr lang="en-US" altLang="zh-CN" sz="2000" dirty="0"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latin typeface="+mj-ea"/>
              </a:rPr>
              <a:t>请在这</a:t>
            </a:r>
            <a:r>
              <a:rPr lang="zh-CN" altLang="en-US" sz="2000" dirty="0">
                <a:latin typeface="+mj-ea"/>
                <a:ea typeface="+mj-ea"/>
              </a:rPr>
              <a:t>添加正文内容</a:t>
            </a:r>
          </a:p>
        </p:txBody>
      </p:sp>
      <p:sp>
        <p:nvSpPr>
          <p:cNvPr id="50" name="map-on-phone_77090">
            <a:extLst>
              <a:ext uri="{FF2B5EF4-FFF2-40B4-BE49-F238E27FC236}">
                <a16:creationId xmlns:a16="http://schemas.microsoft.com/office/drawing/2014/main" id="{D84EDAEB-A728-42AC-BE3A-A03F4D9BF113}"/>
              </a:ext>
            </a:extLst>
          </p:cNvPr>
          <p:cNvSpPr>
            <a:spLocks noChangeAspect="1"/>
          </p:cNvSpPr>
          <p:nvPr/>
        </p:nvSpPr>
        <p:spPr bwMode="auto">
          <a:xfrm>
            <a:off x="8203731" y="5134919"/>
            <a:ext cx="410765" cy="609685"/>
          </a:xfrm>
          <a:custGeom>
            <a:avLst/>
            <a:gdLst>
              <a:gd name="connsiteX0" fmla="*/ 203941 w 408009"/>
              <a:gd name="connsiteY0" fmla="*/ 519973 h 605593"/>
              <a:gd name="connsiteX1" fmla="*/ 176723 w 408009"/>
              <a:gd name="connsiteY1" fmla="*/ 547152 h 605593"/>
              <a:gd name="connsiteX2" fmla="*/ 203941 w 408009"/>
              <a:gd name="connsiteY2" fmla="*/ 574459 h 605593"/>
              <a:gd name="connsiteX3" fmla="*/ 231286 w 408009"/>
              <a:gd name="connsiteY3" fmla="*/ 547152 h 605593"/>
              <a:gd name="connsiteX4" fmla="*/ 203941 w 408009"/>
              <a:gd name="connsiteY4" fmla="*/ 519973 h 605593"/>
              <a:gd name="connsiteX5" fmla="*/ 158565 w 408009"/>
              <a:gd name="connsiteY5" fmla="*/ 366838 h 605593"/>
              <a:gd name="connsiteX6" fmla="*/ 171856 w 408009"/>
              <a:gd name="connsiteY6" fmla="*/ 381514 h 605593"/>
              <a:gd name="connsiteX7" fmla="*/ 203934 w 408009"/>
              <a:gd name="connsiteY7" fmla="*/ 404229 h 605593"/>
              <a:gd name="connsiteX8" fmla="*/ 236651 w 408009"/>
              <a:gd name="connsiteY8" fmla="*/ 381514 h 605593"/>
              <a:gd name="connsiteX9" fmla="*/ 249303 w 408009"/>
              <a:gd name="connsiteY9" fmla="*/ 366838 h 605593"/>
              <a:gd name="connsiteX10" fmla="*/ 264256 w 408009"/>
              <a:gd name="connsiteY10" fmla="*/ 373729 h 605593"/>
              <a:gd name="connsiteX11" fmla="*/ 292245 w 408009"/>
              <a:gd name="connsiteY11" fmla="*/ 407291 h 605593"/>
              <a:gd name="connsiteX12" fmla="*/ 294162 w 408009"/>
              <a:gd name="connsiteY12" fmla="*/ 419032 h 605593"/>
              <a:gd name="connsiteX13" fmla="*/ 283810 w 408009"/>
              <a:gd name="connsiteY13" fmla="*/ 425157 h 605593"/>
              <a:gd name="connsiteX14" fmla="*/ 124058 w 408009"/>
              <a:gd name="connsiteY14" fmla="*/ 425157 h 605593"/>
              <a:gd name="connsiteX15" fmla="*/ 113706 w 408009"/>
              <a:gd name="connsiteY15" fmla="*/ 419032 h 605593"/>
              <a:gd name="connsiteX16" fmla="*/ 115751 w 408009"/>
              <a:gd name="connsiteY16" fmla="*/ 407291 h 605593"/>
              <a:gd name="connsiteX17" fmla="*/ 143612 w 408009"/>
              <a:gd name="connsiteY17" fmla="*/ 373729 h 605593"/>
              <a:gd name="connsiteX18" fmla="*/ 158565 w 408009"/>
              <a:gd name="connsiteY18" fmla="*/ 366838 h 605593"/>
              <a:gd name="connsiteX19" fmla="*/ 203933 w 408009"/>
              <a:gd name="connsiteY19" fmla="*/ 196879 h 605593"/>
              <a:gd name="connsiteX20" fmla="*/ 156265 w 408009"/>
              <a:gd name="connsiteY20" fmla="*/ 244475 h 605593"/>
              <a:gd name="connsiteX21" fmla="*/ 203933 w 408009"/>
              <a:gd name="connsiteY21" fmla="*/ 292199 h 605593"/>
              <a:gd name="connsiteX22" fmla="*/ 251730 w 408009"/>
              <a:gd name="connsiteY22" fmla="*/ 244475 h 605593"/>
              <a:gd name="connsiteX23" fmla="*/ 203933 w 408009"/>
              <a:gd name="connsiteY23" fmla="*/ 196879 h 605593"/>
              <a:gd name="connsiteX24" fmla="*/ 203933 w 408009"/>
              <a:gd name="connsiteY24" fmla="*/ 159619 h 605593"/>
              <a:gd name="connsiteX25" fmla="*/ 291858 w 408009"/>
              <a:gd name="connsiteY25" fmla="*/ 247410 h 605593"/>
              <a:gd name="connsiteX26" fmla="*/ 253774 w 408009"/>
              <a:gd name="connsiteY26" fmla="*/ 335966 h 605593"/>
              <a:gd name="connsiteX27" fmla="*/ 226298 w 408009"/>
              <a:gd name="connsiteY27" fmla="*/ 372716 h 605593"/>
              <a:gd name="connsiteX28" fmla="*/ 203933 w 408009"/>
              <a:gd name="connsiteY28" fmla="*/ 390580 h 605593"/>
              <a:gd name="connsiteX29" fmla="*/ 182208 w 408009"/>
              <a:gd name="connsiteY29" fmla="*/ 372716 h 605593"/>
              <a:gd name="connsiteX30" fmla="*/ 154732 w 408009"/>
              <a:gd name="connsiteY30" fmla="*/ 335966 h 605593"/>
              <a:gd name="connsiteX31" fmla="*/ 116009 w 408009"/>
              <a:gd name="connsiteY31" fmla="*/ 247410 h 605593"/>
              <a:gd name="connsiteX32" fmla="*/ 203933 w 408009"/>
              <a:gd name="connsiteY32" fmla="*/ 159619 h 605593"/>
              <a:gd name="connsiteX33" fmla="*/ 42552 w 408009"/>
              <a:gd name="connsiteY33" fmla="*/ 78729 h 605593"/>
              <a:gd name="connsiteX34" fmla="*/ 25556 w 408009"/>
              <a:gd name="connsiteY34" fmla="*/ 95700 h 605593"/>
              <a:gd name="connsiteX35" fmla="*/ 25556 w 408009"/>
              <a:gd name="connsiteY35" fmla="*/ 475185 h 605593"/>
              <a:gd name="connsiteX36" fmla="*/ 42552 w 408009"/>
              <a:gd name="connsiteY36" fmla="*/ 492156 h 605593"/>
              <a:gd name="connsiteX37" fmla="*/ 365330 w 408009"/>
              <a:gd name="connsiteY37" fmla="*/ 492156 h 605593"/>
              <a:gd name="connsiteX38" fmla="*/ 382453 w 408009"/>
              <a:gd name="connsiteY38" fmla="*/ 475185 h 605593"/>
              <a:gd name="connsiteX39" fmla="*/ 382453 w 408009"/>
              <a:gd name="connsiteY39" fmla="*/ 95700 h 605593"/>
              <a:gd name="connsiteX40" fmla="*/ 365330 w 408009"/>
              <a:gd name="connsiteY40" fmla="*/ 78729 h 605593"/>
              <a:gd name="connsiteX41" fmla="*/ 176467 w 408009"/>
              <a:gd name="connsiteY41" fmla="*/ 31134 h 605593"/>
              <a:gd name="connsiteX42" fmla="*/ 167906 w 408009"/>
              <a:gd name="connsiteY42" fmla="*/ 39556 h 605593"/>
              <a:gd name="connsiteX43" fmla="*/ 176467 w 408009"/>
              <a:gd name="connsiteY43" fmla="*/ 48105 h 605593"/>
              <a:gd name="connsiteX44" fmla="*/ 231542 w 408009"/>
              <a:gd name="connsiteY44" fmla="*/ 48105 h 605593"/>
              <a:gd name="connsiteX45" fmla="*/ 239975 w 408009"/>
              <a:gd name="connsiteY45" fmla="*/ 39556 h 605593"/>
              <a:gd name="connsiteX46" fmla="*/ 231542 w 408009"/>
              <a:gd name="connsiteY46" fmla="*/ 31134 h 605593"/>
              <a:gd name="connsiteX47" fmla="*/ 33990 w 408009"/>
              <a:gd name="connsiteY47" fmla="*/ 0 h 605593"/>
              <a:gd name="connsiteX48" fmla="*/ 373891 w 408009"/>
              <a:gd name="connsiteY48" fmla="*/ 0 h 605593"/>
              <a:gd name="connsiteX49" fmla="*/ 408009 w 408009"/>
              <a:gd name="connsiteY49" fmla="*/ 34069 h 605593"/>
              <a:gd name="connsiteX50" fmla="*/ 408009 w 408009"/>
              <a:gd name="connsiteY50" fmla="*/ 571651 h 605593"/>
              <a:gd name="connsiteX51" fmla="*/ 373891 w 408009"/>
              <a:gd name="connsiteY51" fmla="*/ 605593 h 605593"/>
              <a:gd name="connsiteX52" fmla="*/ 33990 w 408009"/>
              <a:gd name="connsiteY52" fmla="*/ 605593 h 605593"/>
              <a:gd name="connsiteX53" fmla="*/ 0 w 408009"/>
              <a:gd name="connsiteY53" fmla="*/ 571651 h 605593"/>
              <a:gd name="connsiteX54" fmla="*/ 0 w 408009"/>
              <a:gd name="connsiteY54" fmla="*/ 34069 h 605593"/>
              <a:gd name="connsiteX55" fmla="*/ 33990 w 408009"/>
              <a:gd name="connsiteY55" fmla="*/ 0 h 605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408009" h="605593">
                <a:moveTo>
                  <a:pt x="203941" y="519973"/>
                </a:moveTo>
                <a:cubicBezTo>
                  <a:pt x="188862" y="519973"/>
                  <a:pt x="176723" y="532095"/>
                  <a:pt x="176723" y="547152"/>
                </a:cubicBezTo>
                <a:cubicBezTo>
                  <a:pt x="176723" y="562209"/>
                  <a:pt x="188862" y="574459"/>
                  <a:pt x="203941" y="574459"/>
                </a:cubicBezTo>
                <a:cubicBezTo>
                  <a:pt x="219019" y="574459"/>
                  <a:pt x="231286" y="562209"/>
                  <a:pt x="231286" y="547152"/>
                </a:cubicBezTo>
                <a:cubicBezTo>
                  <a:pt x="231286" y="532095"/>
                  <a:pt x="219019" y="519973"/>
                  <a:pt x="203941" y="519973"/>
                </a:cubicBezTo>
                <a:close/>
                <a:moveTo>
                  <a:pt x="158565" y="366838"/>
                </a:moveTo>
                <a:cubicBezTo>
                  <a:pt x="163165" y="368752"/>
                  <a:pt x="168022" y="376920"/>
                  <a:pt x="171856" y="381514"/>
                </a:cubicBezTo>
                <a:cubicBezTo>
                  <a:pt x="186809" y="399379"/>
                  <a:pt x="193838" y="404229"/>
                  <a:pt x="203934" y="404229"/>
                </a:cubicBezTo>
                <a:cubicBezTo>
                  <a:pt x="214286" y="404229"/>
                  <a:pt x="221954" y="398869"/>
                  <a:pt x="236651" y="381514"/>
                </a:cubicBezTo>
                <a:cubicBezTo>
                  <a:pt x="240485" y="377047"/>
                  <a:pt x="244958" y="368880"/>
                  <a:pt x="249303" y="366838"/>
                </a:cubicBezTo>
                <a:cubicBezTo>
                  <a:pt x="254160" y="364541"/>
                  <a:pt x="260806" y="369646"/>
                  <a:pt x="264256" y="373729"/>
                </a:cubicBezTo>
                <a:lnTo>
                  <a:pt x="292245" y="407291"/>
                </a:lnTo>
                <a:cubicBezTo>
                  <a:pt x="295184" y="410865"/>
                  <a:pt x="295951" y="415331"/>
                  <a:pt x="294162" y="419032"/>
                </a:cubicBezTo>
                <a:cubicBezTo>
                  <a:pt x="292373" y="422860"/>
                  <a:pt x="288539" y="425157"/>
                  <a:pt x="283810" y="425157"/>
                </a:cubicBezTo>
                <a:lnTo>
                  <a:pt x="124058" y="425157"/>
                </a:lnTo>
                <a:cubicBezTo>
                  <a:pt x="119457" y="425157"/>
                  <a:pt x="115495" y="422860"/>
                  <a:pt x="113706" y="419032"/>
                </a:cubicBezTo>
                <a:cubicBezTo>
                  <a:pt x="111917" y="415331"/>
                  <a:pt x="112684" y="410865"/>
                  <a:pt x="115751" y="407291"/>
                </a:cubicBezTo>
                <a:lnTo>
                  <a:pt x="143612" y="373729"/>
                </a:lnTo>
                <a:cubicBezTo>
                  <a:pt x="147062" y="369646"/>
                  <a:pt x="153708" y="364669"/>
                  <a:pt x="158565" y="366838"/>
                </a:cubicBezTo>
                <a:close/>
                <a:moveTo>
                  <a:pt x="203933" y="196879"/>
                </a:moveTo>
                <a:cubicBezTo>
                  <a:pt x="177607" y="196879"/>
                  <a:pt x="156265" y="218189"/>
                  <a:pt x="156265" y="244475"/>
                </a:cubicBezTo>
                <a:cubicBezTo>
                  <a:pt x="156265" y="270889"/>
                  <a:pt x="177607" y="292199"/>
                  <a:pt x="203933" y="292199"/>
                </a:cubicBezTo>
                <a:cubicBezTo>
                  <a:pt x="230388" y="292199"/>
                  <a:pt x="251730" y="270889"/>
                  <a:pt x="251730" y="244475"/>
                </a:cubicBezTo>
                <a:cubicBezTo>
                  <a:pt x="251730" y="218189"/>
                  <a:pt x="230388" y="196879"/>
                  <a:pt x="203933" y="196879"/>
                </a:cubicBezTo>
                <a:close/>
                <a:moveTo>
                  <a:pt x="203933" y="159619"/>
                </a:moveTo>
                <a:cubicBezTo>
                  <a:pt x="252496" y="159619"/>
                  <a:pt x="291858" y="199049"/>
                  <a:pt x="291858" y="247410"/>
                </a:cubicBezTo>
                <a:cubicBezTo>
                  <a:pt x="291858" y="274845"/>
                  <a:pt x="268088" y="314657"/>
                  <a:pt x="253774" y="335966"/>
                </a:cubicBezTo>
                <a:cubicBezTo>
                  <a:pt x="244829" y="349365"/>
                  <a:pt x="235116" y="362380"/>
                  <a:pt x="226298" y="372716"/>
                </a:cubicBezTo>
                <a:cubicBezTo>
                  <a:pt x="212240" y="389304"/>
                  <a:pt x="207895" y="390580"/>
                  <a:pt x="203933" y="390580"/>
                </a:cubicBezTo>
                <a:cubicBezTo>
                  <a:pt x="200100" y="390580"/>
                  <a:pt x="196266" y="389304"/>
                  <a:pt x="182208" y="372716"/>
                </a:cubicBezTo>
                <a:cubicBezTo>
                  <a:pt x="173390" y="362252"/>
                  <a:pt x="163677" y="349109"/>
                  <a:pt x="154732" y="335966"/>
                </a:cubicBezTo>
                <a:cubicBezTo>
                  <a:pt x="137096" y="309808"/>
                  <a:pt x="116009" y="273186"/>
                  <a:pt x="116009" y="247410"/>
                </a:cubicBezTo>
                <a:cubicBezTo>
                  <a:pt x="116009" y="199049"/>
                  <a:pt x="155498" y="159619"/>
                  <a:pt x="203933" y="159619"/>
                </a:cubicBezTo>
                <a:close/>
                <a:moveTo>
                  <a:pt x="42552" y="78729"/>
                </a:moveTo>
                <a:cubicBezTo>
                  <a:pt x="33223" y="78729"/>
                  <a:pt x="25556" y="86385"/>
                  <a:pt x="25556" y="95700"/>
                </a:cubicBezTo>
                <a:lnTo>
                  <a:pt x="25556" y="475185"/>
                </a:lnTo>
                <a:cubicBezTo>
                  <a:pt x="25556" y="484500"/>
                  <a:pt x="33223" y="492156"/>
                  <a:pt x="42552" y="492156"/>
                </a:cubicBezTo>
                <a:lnTo>
                  <a:pt x="365330" y="492156"/>
                </a:lnTo>
                <a:cubicBezTo>
                  <a:pt x="374786" y="492156"/>
                  <a:pt x="382453" y="484500"/>
                  <a:pt x="382453" y="475185"/>
                </a:cubicBezTo>
                <a:lnTo>
                  <a:pt x="382453" y="95700"/>
                </a:lnTo>
                <a:cubicBezTo>
                  <a:pt x="382453" y="86385"/>
                  <a:pt x="374786" y="78729"/>
                  <a:pt x="365330" y="78729"/>
                </a:cubicBezTo>
                <a:close/>
                <a:moveTo>
                  <a:pt x="176467" y="31134"/>
                </a:moveTo>
                <a:cubicBezTo>
                  <a:pt x="171739" y="31134"/>
                  <a:pt x="167906" y="34962"/>
                  <a:pt x="167906" y="39556"/>
                </a:cubicBezTo>
                <a:cubicBezTo>
                  <a:pt x="167906" y="44277"/>
                  <a:pt x="171739" y="48105"/>
                  <a:pt x="176467" y="48105"/>
                </a:cubicBezTo>
                <a:lnTo>
                  <a:pt x="231542" y="48105"/>
                </a:lnTo>
                <a:cubicBezTo>
                  <a:pt x="236270" y="48105"/>
                  <a:pt x="239975" y="44277"/>
                  <a:pt x="239975" y="39556"/>
                </a:cubicBezTo>
                <a:cubicBezTo>
                  <a:pt x="239975" y="34962"/>
                  <a:pt x="236270" y="31134"/>
                  <a:pt x="231542" y="31134"/>
                </a:cubicBezTo>
                <a:close/>
                <a:moveTo>
                  <a:pt x="33990" y="0"/>
                </a:moveTo>
                <a:lnTo>
                  <a:pt x="373891" y="0"/>
                </a:lnTo>
                <a:cubicBezTo>
                  <a:pt x="392675" y="0"/>
                  <a:pt x="408009" y="15312"/>
                  <a:pt x="408009" y="34069"/>
                </a:cubicBezTo>
                <a:lnTo>
                  <a:pt x="408009" y="571651"/>
                </a:lnTo>
                <a:cubicBezTo>
                  <a:pt x="408009" y="590409"/>
                  <a:pt x="392675" y="605593"/>
                  <a:pt x="373891" y="605593"/>
                </a:cubicBezTo>
                <a:lnTo>
                  <a:pt x="33990" y="605593"/>
                </a:lnTo>
                <a:cubicBezTo>
                  <a:pt x="15206" y="605593"/>
                  <a:pt x="0" y="590409"/>
                  <a:pt x="0" y="571651"/>
                </a:cubicBezTo>
                <a:lnTo>
                  <a:pt x="0" y="34069"/>
                </a:lnTo>
                <a:cubicBezTo>
                  <a:pt x="0" y="15312"/>
                  <a:pt x="15206" y="0"/>
                  <a:pt x="339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1" name="map-on-phone_77090">
            <a:extLst>
              <a:ext uri="{FF2B5EF4-FFF2-40B4-BE49-F238E27FC236}">
                <a16:creationId xmlns:a16="http://schemas.microsoft.com/office/drawing/2014/main" id="{B6FA0AF8-F030-4976-937A-55D535F96E56}"/>
              </a:ext>
            </a:extLst>
          </p:cNvPr>
          <p:cNvSpPr>
            <a:spLocks noChangeAspect="1"/>
          </p:cNvSpPr>
          <p:nvPr/>
        </p:nvSpPr>
        <p:spPr bwMode="auto">
          <a:xfrm>
            <a:off x="3576962" y="5134920"/>
            <a:ext cx="410765" cy="609685"/>
          </a:xfrm>
          <a:custGeom>
            <a:avLst/>
            <a:gdLst>
              <a:gd name="connsiteX0" fmla="*/ 203941 w 408009"/>
              <a:gd name="connsiteY0" fmla="*/ 519973 h 605593"/>
              <a:gd name="connsiteX1" fmla="*/ 176723 w 408009"/>
              <a:gd name="connsiteY1" fmla="*/ 547152 h 605593"/>
              <a:gd name="connsiteX2" fmla="*/ 203941 w 408009"/>
              <a:gd name="connsiteY2" fmla="*/ 574459 h 605593"/>
              <a:gd name="connsiteX3" fmla="*/ 231286 w 408009"/>
              <a:gd name="connsiteY3" fmla="*/ 547152 h 605593"/>
              <a:gd name="connsiteX4" fmla="*/ 203941 w 408009"/>
              <a:gd name="connsiteY4" fmla="*/ 519973 h 605593"/>
              <a:gd name="connsiteX5" fmla="*/ 158565 w 408009"/>
              <a:gd name="connsiteY5" fmla="*/ 366838 h 605593"/>
              <a:gd name="connsiteX6" fmla="*/ 171856 w 408009"/>
              <a:gd name="connsiteY6" fmla="*/ 381514 h 605593"/>
              <a:gd name="connsiteX7" fmla="*/ 203934 w 408009"/>
              <a:gd name="connsiteY7" fmla="*/ 404229 h 605593"/>
              <a:gd name="connsiteX8" fmla="*/ 236651 w 408009"/>
              <a:gd name="connsiteY8" fmla="*/ 381514 h 605593"/>
              <a:gd name="connsiteX9" fmla="*/ 249303 w 408009"/>
              <a:gd name="connsiteY9" fmla="*/ 366838 h 605593"/>
              <a:gd name="connsiteX10" fmla="*/ 264256 w 408009"/>
              <a:gd name="connsiteY10" fmla="*/ 373729 h 605593"/>
              <a:gd name="connsiteX11" fmla="*/ 292245 w 408009"/>
              <a:gd name="connsiteY11" fmla="*/ 407291 h 605593"/>
              <a:gd name="connsiteX12" fmla="*/ 294162 w 408009"/>
              <a:gd name="connsiteY12" fmla="*/ 419032 h 605593"/>
              <a:gd name="connsiteX13" fmla="*/ 283810 w 408009"/>
              <a:gd name="connsiteY13" fmla="*/ 425157 h 605593"/>
              <a:gd name="connsiteX14" fmla="*/ 124058 w 408009"/>
              <a:gd name="connsiteY14" fmla="*/ 425157 h 605593"/>
              <a:gd name="connsiteX15" fmla="*/ 113706 w 408009"/>
              <a:gd name="connsiteY15" fmla="*/ 419032 h 605593"/>
              <a:gd name="connsiteX16" fmla="*/ 115751 w 408009"/>
              <a:gd name="connsiteY16" fmla="*/ 407291 h 605593"/>
              <a:gd name="connsiteX17" fmla="*/ 143612 w 408009"/>
              <a:gd name="connsiteY17" fmla="*/ 373729 h 605593"/>
              <a:gd name="connsiteX18" fmla="*/ 158565 w 408009"/>
              <a:gd name="connsiteY18" fmla="*/ 366838 h 605593"/>
              <a:gd name="connsiteX19" fmla="*/ 203933 w 408009"/>
              <a:gd name="connsiteY19" fmla="*/ 196879 h 605593"/>
              <a:gd name="connsiteX20" fmla="*/ 156265 w 408009"/>
              <a:gd name="connsiteY20" fmla="*/ 244475 h 605593"/>
              <a:gd name="connsiteX21" fmla="*/ 203933 w 408009"/>
              <a:gd name="connsiteY21" fmla="*/ 292199 h 605593"/>
              <a:gd name="connsiteX22" fmla="*/ 251730 w 408009"/>
              <a:gd name="connsiteY22" fmla="*/ 244475 h 605593"/>
              <a:gd name="connsiteX23" fmla="*/ 203933 w 408009"/>
              <a:gd name="connsiteY23" fmla="*/ 196879 h 605593"/>
              <a:gd name="connsiteX24" fmla="*/ 203933 w 408009"/>
              <a:gd name="connsiteY24" fmla="*/ 159619 h 605593"/>
              <a:gd name="connsiteX25" fmla="*/ 291858 w 408009"/>
              <a:gd name="connsiteY25" fmla="*/ 247410 h 605593"/>
              <a:gd name="connsiteX26" fmla="*/ 253774 w 408009"/>
              <a:gd name="connsiteY26" fmla="*/ 335966 h 605593"/>
              <a:gd name="connsiteX27" fmla="*/ 226298 w 408009"/>
              <a:gd name="connsiteY27" fmla="*/ 372716 h 605593"/>
              <a:gd name="connsiteX28" fmla="*/ 203933 w 408009"/>
              <a:gd name="connsiteY28" fmla="*/ 390580 h 605593"/>
              <a:gd name="connsiteX29" fmla="*/ 182208 w 408009"/>
              <a:gd name="connsiteY29" fmla="*/ 372716 h 605593"/>
              <a:gd name="connsiteX30" fmla="*/ 154732 w 408009"/>
              <a:gd name="connsiteY30" fmla="*/ 335966 h 605593"/>
              <a:gd name="connsiteX31" fmla="*/ 116009 w 408009"/>
              <a:gd name="connsiteY31" fmla="*/ 247410 h 605593"/>
              <a:gd name="connsiteX32" fmla="*/ 203933 w 408009"/>
              <a:gd name="connsiteY32" fmla="*/ 159619 h 605593"/>
              <a:gd name="connsiteX33" fmla="*/ 42552 w 408009"/>
              <a:gd name="connsiteY33" fmla="*/ 78729 h 605593"/>
              <a:gd name="connsiteX34" fmla="*/ 25556 w 408009"/>
              <a:gd name="connsiteY34" fmla="*/ 95700 h 605593"/>
              <a:gd name="connsiteX35" fmla="*/ 25556 w 408009"/>
              <a:gd name="connsiteY35" fmla="*/ 475185 h 605593"/>
              <a:gd name="connsiteX36" fmla="*/ 42552 w 408009"/>
              <a:gd name="connsiteY36" fmla="*/ 492156 h 605593"/>
              <a:gd name="connsiteX37" fmla="*/ 365330 w 408009"/>
              <a:gd name="connsiteY37" fmla="*/ 492156 h 605593"/>
              <a:gd name="connsiteX38" fmla="*/ 382453 w 408009"/>
              <a:gd name="connsiteY38" fmla="*/ 475185 h 605593"/>
              <a:gd name="connsiteX39" fmla="*/ 382453 w 408009"/>
              <a:gd name="connsiteY39" fmla="*/ 95700 h 605593"/>
              <a:gd name="connsiteX40" fmla="*/ 365330 w 408009"/>
              <a:gd name="connsiteY40" fmla="*/ 78729 h 605593"/>
              <a:gd name="connsiteX41" fmla="*/ 176467 w 408009"/>
              <a:gd name="connsiteY41" fmla="*/ 31134 h 605593"/>
              <a:gd name="connsiteX42" fmla="*/ 167906 w 408009"/>
              <a:gd name="connsiteY42" fmla="*/ 39556 h 605593"/>
              <a:gd name="connsiteX43" fmla="*/ 176467 w 408009"/>
              <a:gd name="connsiteY43" fmla="*/ 48105 h 605593"/>
              <a:gd name="connsiteX44" fmla="*/ 231542 w 408009"/>
              <a:gd name="connsiteY44" fmla="*/ 48105 h 605593"/>
              <a:gd name="connsiteX45" fmla="*/ 239975 w 408009"/>
              <a:gd name="connsiteY45" fmla="*/ 39556 h 605593"/>
              <a:gd name="connsiteX46" fmla="*/ 231542 w 408009"/>
              <a:gd name="connsiteY46" fmla="*/ 31134 h 605593"/>
              <a:gd name="connsiteX47" fmla="*/ 33990 w 408009"/>
              <a:gd name="connsiteY47" fmla="*/ 0 h 605593"/>
              <a:gd name="connsiteX48" fmla="*/ 373891 w 408009"/>
              <a:gd name="connsiteY48" fmla="*/ 0 h 605593"/>
              <a:gd name="connsiteX49" fmla="*/ 408009 w 408009"/>
              <a:gd name="connsiteY49" fmla="*/ 34069 h 605593"/>
              <a:gd name="connsiteX50" fmla="*/ 408009 w 408009"/>
              <a:gd name="connsiteY50" fmla="*/ 571651 h 605593"/>
              <a:gd name="connsiteX51" fmla="*/ 373891 w 408009"/>
              <a:gd name="connsiteY51" fmla="*/ 605593 h 605593"/>
              <a:gd name="connsiteX52" fmla="*/ 33990 w 408009"/>
              <a:gd name="connsiteY52" fmla="*/ 605593 h 605593"/>
              <a:gd name="connsiteX53" fmla="*/ 0 w 408009"/>
              <a:gd name="connsiteY53" fmla="*/ 571651 h 605593"/>
              <a:gd name="connsiteX54" fmla="*/ 0 w 408009"/>
              <a:gd name="connsiteY54" fmla="*/ 34069 h 605593"/>
              <a:gd name="connsiteX55" fmla="*/ 33990 w 408009"/>
              <a:gd name="connsiteY55" fmla="*/ 0 h 605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408009" h="605593">
                <a:moveTo>
                  <a:pt x="203941" y="519973"/>
                </a:moveTo>
                <a:cubicBezTo>
                  <a:pt x="188862" y="519973"/>
                  <a:pt x="176723" y="532095"/>
                  <a:pt x="176723" y="547152"/>
                </a:cubicBezTo>
                <a:cubicBezTo>
                  <a:pt x="176723" y="562209"/>
                  <a:pt x="188862" y="574459"/>
                  <a:pt x="203941" y="574459"/>
                </a:cubicBezTo>
                <a:cubicBezTo>
                  <a:pt x="219019" y="574459"/>
                  <a:pt x="231286" y="562209"/>
                  <a:pt x="231286" y="547152"/>
                </a:cubicBezTo>
                <a:cubicBezTo>
                  <a:pt x="231286" y="532095"/>
                  <a:pt x="219019" y="519973"/>
                  <a:pt x="203941" y="519973"/>
                </a:cubicBezTo>
                <a:close/>
                <a:moveTo>
                  <a:pt x="158565" y="366838"/>
                </a:moveTo>
                <a:cubicBezTo>
                  <a:pt x="163165" y="368752"/>
                  <a:pt x="168022" y="376920"/>
                  <a:pt x="171856" y="381514"/>
                </a:cubicBezTo>
                <a:cubicBezTo>
                  <a:pt x="186809" y="399379"/>
                  <a:pt x="193838" y="404229"/>
                  <a:pt x="203934" y="404229"/>
                </a:cubicBezTo>
                <a:cubicBezTo>
                  <a:pt x="214286" y="404229"/>
                  <a:pt x="221954" y="398869"/>
                  <a:pt x="236651" y="381514"/>
                </a:cubicBezTo>
                <a:cubicBezTo>
                  <a:pt x="240485" y="377047"/>
                  <a:pt x="244958" y="368880"/>
                  <a:pt x="249303" y="366838"/>
                </a:cubicBezTo>
                <a:cubicBezTo>
                  <a:pt x="254160" y="364541"/>
                  <a:pt x="260806" y="369646"/>
                  <a:pt x="264256" y="373729"/>
                </a:cubicBezTo>
                <a:lnTo>
                  <a:pt x="292245" y="407291"/>
                </a:lnTo>
                <a:cubicBezTo>
                  <a:pt x="295184" y="410865"/>
                  <a:pt x="295951" y="415331"/>
                  <a:pt x="294162" y="419032"/>
                </a:cubicBezTo>
                <a:cubicBezTo>
                  <a:pt x="292373" y="422860"/>
                  <a:pt x="288539" y="425157"/>
                  <a:pt x="283810" y="425157"/>
                </a:cubicBezTo>
                <a:lnTo>
                  <a:pt x="124058" y="425157"/>
                </a:lnTo>
                <a:cubicBezTo>
                  <a:pt x="119457" y="425157"/>
                  <a:pt x="115495" y="422860"/>
                  <a:pt x="113706" y="419032"/>
                </a:cubicBezTo>
                <a:cubicBezTo>
                  <a:pt x="111917" y="415331"/>
                  <a:pt x="112684" y="410865"/>
                  <a:pt x="115751" y="407291"/>
                </a:cubicBezTo>
                <a:lnTo>
                  <a:pt x="143612" y="373729"/>
                </a:lnTo>
                <a:cubicBezTo>
                  <a:pt x="147062" y="369646"/>
                  <a:pt x="153708" y="364669"/>
                  <a:pt x="158565" y="366838"/>
                </a:cubicBezTo>
                <a:close/>
                <a:moveTo>
                  <a:pt x="203933" y="196879"/>
                </a:moveTo>
                <a:cubicBezTo>
                  <a:pt x="177607" y="196879"/>
                  <a:pt x="156265" y="218189"/>
                  <a:pt x="156265" y="244475"/>
                </a:cubicBezTo>
                <a:cubicBezTo>
                  <a:pt x="156265" y="270889"/>
                  <a:pt x="177607" y="292199"/>
                  <a:pt x="203933" y="292199"/>
                </a:cubicBezTo>
                <a:cubicBezTo>
                  <a:pt x="230388" y="292199"/>
                  <a:pt x="251730" y="270889"/>
                  <a:pt x="251730" y="244475"/>
                </a:cubicBezTo>
                <a:cubicBezTo>
                  <a:pt x="251730" y="218189"/>
                  <a:pt x="230388" y="196879"/>
                  <a:pt x="203933" y="196879"/>
                </a:cubicBezTo>
                <a:close/>
                <a:moveTo>
                  <a:pt x="203933" y="159619"/>
                </a:moveTo>
                <a:cubicBezTo>
                  <a:pt x="252496" y="159619"/>
                  <a:pt x="291858" y="199049"/>
                  <a:pt x="291858" y="247410"/>
                </a:cubicBezTo>
                <a:cubicBezTo>
                  <a:pt x="291858" y="274845"/>
                  <a:pt x="268088" y="314657"/>
                  <a:pt x="253774" y="335966"/>
                </a:cubicBezTo>
                <a:cubicBezTo>
                  <a:pt x="244829" y="349365"/>
                  <a:pt x="235116" y="362380"/>
                  <a:pt x="226298" y="372716"/>
                </a:cubicBezTo>
                <a:cubicBezTo>
                  <a:pt x="212240" y="389304"/>
                  <a:pt x="207895" y="390580"/>
                  <a:pt x="203933" y="390580"/>
                </a:cubicBezTo>
                <a:cubicBezTo>
                  <a:pt x="200100" y="390580"/>
                  <a:pt x="196266" y="389304"/>
                  <a:pt x="182208" y="372716"/>
                </a:cubicBezTo>
                <a:cubicBezTo>
                  <a:pt x="173390" y="362252"/>
                  <a:pt x="163677" y="349109"/>
                  <a:pt x="154732" y="335966"/>
                </a:cubicBezTo>
                <a:cubicBezTo>
                  <a:pt x="137096" y="309808"/>
                  <a:pt x="116009" y="273186"/>
                  <a:pt x="116009" y="247410"/>
                </a:cubicBezTo>
                <a:cubicBezTo>
                  <a:pt x="116009" y="199049"/>
                  <a:pt x="155498" y="159619"/>
                  <a:pt x="203933" y="159619"/>
                </a:cubicBezTo>
                <a:close/>
                <a:moveTo>
                  <a:pt x="42552" y="78729"/>
                </a:moveTo>
                <a:cubicBezTo>
                  <a:pt x="33223" y="78729"/>
                  <a:pt x="25556" y="86385"/>
                  <a:pt x="25556" y="95700"/>
                </a:cubicBezTo>
                <a:lnTo>
                  <a:pt x="25556" y="475185"/>
                </a:lnTo>
                <a:cubicBezTo>
                  <a:pt x="25556" y="484500"/>
                  <a:pt x="33223" y="492156"/>
                  <a:pt x="42552" y="492156"/>
                </a:cubicBezTo>
                <a:lnTo>
                  <a:pt x="365330" y="492156"/>
                </a:lnTo>
                <a:cubicBezTo>
                  <a:pt x="374786" y="492156"/>
                  <a:pt x="382453" y="484500"/>
                  <a:pt x="382453" y="475185"/>
                </a:cubicBezTo>
                <a:lnTo>
                  <a:pt x="382453" y="95700"/>
                </a:lnTo>
                <a:cubicBezTo>
                  <a:pt x="382453" y="86385"/>
                  <a:pt x="374786" y="78729"/>
                  <a:pt x="365330" y="78729"/>
                </a:cubicBezTo>
                <a:close/>
                <a:moveTo>
                  <a:pt x="176467" y="31134"/>
                </a:moveTo>
                <a:cubicBezTo>
                  <a:pt x="171739" y="31134"/>
                  <a:pt x="167906" y="34962"/>
                  <a:pt x="167906" y="39556"/>
                </a:cubicBezTo>
                <a:cubicBezTo>
                  <a:pt x="167906" y="44277"/>
                  <a:pt x="171739" y="48105"/>
                  <a:pt x="176467" y="48105"/>
                </a:cubicBezTo>
                <a:lnTo>
                  <a:pt x="231542" y="48105"/>
                </a:lnTo>
                <a:cubicBezTo>
                  <a:pt x="236270" y="48105"/>
                  <a:pt x="239975" y="44277"/>
                  <a:pt x="239975" y="39556"/>
                </a:cubicBezTo>
                <a:cubicBezTo>
                  <a:pt x="239975" y="34962"/>
                  <a:pt x="236270" y="31134"/>
                  <a:pt x="231542" y="31134"/>
                </a:cubicBezTo>
                <a:close/>
                <a:moveTo>
                  <a:pt x="33990" y="0"/>
                </a:moveTo>
                <a:lnTo>
                  <a:pt x="373891" y="0"/>
                </a:lnTo>
                <a:cubicBezTo>
                  <a:pt x="392675" y="0"/>
                  <a:pt x="408009" y="15312"/>
                  <a:pt x="408009" y="34069"/>
                </a:cubicBezTo>
                <a:lnTo>
                  <a:pt x="408009" y="571651"/>
                </a:lnTo>
                <a:cubicBezTo>
                  <a:pt x="408009" y="590409"/>
                  <a:pt x="392675" y="605593"/>
                  <a:pt x="373891" y="605593"/>
                </a:cubicBezTo>
                <a:lnTo>
                  <a:pt x="33990" y="605593"/>
                </a:lnTo>
                <a:cubicBezTo>
                  <a:pt x="15206" y="605593"/>
                  <a:pt x="0" y="590409"/>
                  <a:pt x="0" y="571651"/>
                </a:cubicBezTo>
                <a:lnTo>
                  <a:pt x="0" y="34069"/>
                </a:lnTo>
                <a:cubicBezTo>
                  <a:pt x="0" y="15312"/>
                  <a:pt x="15206" y="0"/>
                  <a:pt x="339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5" name="write_51768">
            <a:extLst>
              <a:ext uri="{FF2B5EF4-FFF2-40B4-BE49-F238E27FC236}">
                <a16:creationId xmlns:a16="http://schemas.microsoft.com/office/drawing/2014/main" id="{9B897C5C-C64F-4AA4-9EA5-13703B22D274}"/>
              </a:ext>
            </a:extLst>
          </p:cNvPr>
          <p:cNvSpPr>
            <a:spLocks noChangeAspect="1"/>
          </p:cNvSpPr>
          <p:nvPr/>
        </p:nvSpPr>
        <p:spPr bwMode="auto">
          <a:xfrm>
            <a:off x="3587520" y="1601413"/>
            <a:ext cx="502419" cy="489713"/>
          </a:xfrm>
          <a:custGeom>
            <a:avLst/>
            <a:gdLst>
              <a:gd name="T0" fmla="*/ 472622 w 604011"/>
              <a:gd name="T1" fmla="*/ 472622 w 604011"/>
              <a:gd name="T2" fmla="*/ 472622 w 604011"/>
              <a:gd name="T3" fmla="*/ 472622 w 604011"/>
              <a:gd name="T4" fmla="*/ 472622 w 604011"/>
              <a:gd name="T5" fmla="*/ 472622 w 604011"/>
              <a:gd name="T6" fmla="*/ 472622 w 604011"/>
              <a:gd name="T7" fmla="*/ 472622 w 604011"/>
              <a:gd name="T8" fmla="*/ 472622 w 604011"/>
              <a:gd name="T9" fmla="*/ 472622 w 604011"/>
              <a:gd name="T10" fmla="*/ 472622 w 604011"/>
              <a:gd name="T11" fmla="*/ 472622 w 604011"/>
              <a:gd name="T12" fmla="*/ 472622 w 604011"/>
              <a:gd name="T13" fmla="*/ 472622 w 604011"/>
              <a:gd name="T14" fmla="*/ 472622 w 604011"/>
              <a:gd name="T15" fmla="*/ 472622 w 604011"/>
              <a:gd name="T16" fmla="*/ 472622 w 604011"/>
              <a:gd name="T17" fmla="*/ 472622 w 604011"/>
              <a:gd name="T18" fmla="*/ 472622 w 604011"/>
              <a:gd name="T19" fmla="*/ 472622 w 604011"/>
              <a:gd name="T20" fmla="*/ 472622 w 604011"/>
              <a:gd name="T21" fmla="*/ 472622 w 604011"/>
              <a:gd name="T22" fmla="*/ 472622 w 604011"/>
              <a:gd name="T23" fmla="*/ 472622 w 604011"/>
              <a:gd name="T24" fmla="*/ 472622 w 604011"/>
              <a:gd name="T25" fmla="*/ 472622 w 604011"/>
              <a:gd name="T26" fmla="*/ 472622 w 604011"/>
              <a:gd name="T27" fmla="*/ 472622 w 604011"/>
              <a:gd name="T28" fmla="*/ 472622 w 604011"/>
              <a:gd name="T29" fmla="*/ 472622 w 604011"/>
              <a:gd name="T30" fmla="*/ 472622 w 604011"/>
              <a:gd name="T31" fmla="*/ 472622 w 604011"/>
              <a:gd name="T32" fmla="*/ 472622 w 604011"/>
              <a:gd name="T33" fmla="*/ 472622 w 604011"/>
              <a:gd name="T34" fmla="*/ 472622 w 604011"/>
              <a:gd name="T35" fmla="*/ 472622 w 604011"/>
              <a:gd name="T36" fmla="*/ 472622 w 604011"/>
              <a:gd name="T37" fmla="*/ 472622 w 604011"/>
              <a:gd name="T38" fmla="*/ 472622 w 604011"/>
              <a:gd name="T39" fmla="*/ 472622 w 604011"/>
              <a:gd name="T40" fmla="*/ 472622 w 604011"/>
              <a:gd name="T41" fmla="*/ 472622 w 604011"/>
              <a:gd name="T42" fmla="*/ 472622 w 604011"/>
              <a:gd name="T43" fmla="*/ 472622 w 604011"/>
              <a:gd name="T44" fmla="*/ 472622 w 604011"/>
              <a:gd name="T45" fmla="*/ 472622 w 604011"/>
              <a:gd name="T46" fmla="*/ 472622 w 604011"/>
              <a:gd name="T47" fmla="*/ 472622 w 604011"/>
              <a:gd name="T48" fmla="*/ 472622 w 604011"/>
              <a:gd name="T49" fmla="*/ 472622 w 604011"/>
              <a:gd name="T50" fmla="*/ 472622 w 604011"/>
              <a:gd name="T51" fmla="*/ 472622 w 604011"/>
              <a:gd name="T52" fmla="*/ 472622 w 604011"/>
              <a:gd name="T53" fmla="*/ 472622 w 604011"/>
              <a:gd name="T54" fmla="*/ 472622 w 604011"/>
              <a:gd name="T55" fmla="*/ 472622 w 604011"/>
              <a:gd name="T56" fmla="*/ 472622 w 604011"/>
              <a:gd name="T57" fmla="*/ 472622 w 604011"/>
              <a:gd name="T58" fmla="*/ 472622 w 604011"/>
              <a:gd name="T59" fmla="*/ 472622 w 604011"/>
              <a:gd name="T60" fmla="*/ 472622 w 604011"/>
              <a:gd name="T61" fmla="*/ 472622 w 604011"/>
              <a:gd name="T62" fmla="*/ 472622 w 604011"/>
              <a:gd name="T63" fmla="*/ 472622 w 604011"/>
              <a:gd name="T64" fmla="*/ 472622 w 604011"/>
              <a:gd name="T65" fmla="*/ 472622 w 604011"/>
              <a:gd name="T66" fmla="*/ 472622 w 604011"/>
              <a:gd name="T67" fmla="*/ 472622 w 604011"/>
              <a:gd name="T68" fmla="*/ 472622 w 604011"/>
              <a:gd name="T69" fmla="*/ 472622 w 604011"/>
              <a:gd name="T70" fmla="*/ 472622 w 604011"/>
              <a:gd name="T71" fmla="*/ 472622 w 604011"/>
              <a:gd name="T72" fmla="*/ 472622 w 604011"/>
              <a:gd name="T73" fmla="*/ 472622 w 604011"/>
              <a:gd name="T74" fmla="*/ 472622 w 604011"/>
              <a:gd name="T75" fmla="*/ 472622 w 604011"/>
              <a:gd name="T76" fmla="*/ 472622 w 604011"/>
              <a:gd name="T77" fmla="*/ 472622 w 604011"/>
              <a:gd name="T78" fmla="*/ 472622 w 604011"/>
              <a:gd name="T79" fmla="*/ 472622 w 604011"/>
              <a:gd name="T80" fmla="*/ 472622 w 604011"/>
              <a:gd name="T81" fmla="*/ 472622 w 604011"/>
              <a:gd name="T82" fmla="*/ 472622 w 604011"/>
              <a:gd name="T83" fmla="*/ 472622 w 604011"/>
              <a:gd name="T84" fmla="*/ 472622 w 604011"/>
              <a:gd name="T85" fmla="*/ 472622 w 604011"/>
              <a:gd name="T86" fmla="*/ 472622 w 604011"/>
              <a:gd name="T87" fmla="*/ 472622 w 604011"/>
              <a:gd name="T88" fmla="*/ 472622 w 604011"/>
              <a:gd name="T89" fmla="*/ 472622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18" h="408">
                <a:moveTo>
                  <a:pt x="246" y="243"/>
                </a:moveTo>
                <a:lnTo>
                  <a:pt x="362" y="127"/>
                </a:lnTo>
                <a:lnTo>
                  <a:pt x="418" y="183"/>
                </a:lnTo>
                <a:lnTo>
                  <a:pt x="302" y="299"/>
                </a:lnTo>
                <a:lnTo>
                  <a:pt x="246" y="243"/>
                </a:lnTo>
                <a:close/>
                <a:moveTo>
                  <a:pt x="235" y="283"/>
                </a:moveTo>
                <a:lnTo>
                  <a:pt x="227" y="318"/>
                </a:lnTo>
                <a:lnTo>
                  <a:pt x="261" y="309"/>
                </a:lnTo>
                <a:lnTo>
                  <a:pt x="235" y="283"/>
                </a:lnTo>
                <a:close/>
                <a:moveTo>
                  <a:pt x="304" y="316"/>
                </a:moveTo>
                <a:lnTo>
                  <a:pt x="330" y="290"/>
                </a:lnTo>
                <a:lnTo>
                  <a:pt x="330" y="408"/>
                </a:lnTo>
                <a:lnTo>
                  <a:pt x="0" y="408"/>
                </a:lnTo>
                <a:lnTo>
                  <a:pt x="0" y="112"/>
                </a:lnTo>
                <a:lnTo>
                  <a:pt x="106" y="0"/>
                </a:lnTo>
                <a:lnTo>
                  <a:pt x="330" y="0"/>
                </a:lnTo>
                <a:lnTo>
                  <a:pt x="330" y="140"/>
                </a:lnTo>
                <a:lnTo>
                  <a:pt x="304" y="165"/>
                </a:lnTo>
                <a:lnTo>
                  <a:pt x="304" y="26"/>
                </a:lnTo>
                <a:lnTo>
                  <a:pt x="122" y="26"/>
                </a:lnTo>
                <a:lnTo>
                  <a:pt x="122" y="122"/>
                </a:lnTo>
                <a:lnTo>
                  <a:pt x="25" y="122"/>
                </a:lnTo>
                <a:lnTo>
                  <a:pt x="25" y="382"/>
                </a:lnTo>
                <a:lnTo>
                  <a:pt x="304" y="382"/>
                </a:lnTo>
                <a:lnTo>
                  <a:pt x="304" y="316"/>
                </a:lnTo>
                <a:close/>
                <a:moveTo>
                  <a:pt x="49" y="96"/>
                </a:moveTo>
                <a:lnTo>
                  <a:pt x="96" y="96"/>
                </a:lnTo>
                <a:lnTo>
                  <a:pt x="96" y="47"/>
                </a:lnTo>
                <a:lnTo>
                  <a:pt x="49" y="96"/>
                </a:lnTo>
                <a:close/>
                <a:moveTo>
                  <a:pt x="272" y="197"/>
                </a:moveTo>
                <a:lnTo>
                  <a:pt x="272" y="194"/>
                </a:lnTo>
                <a:lnTo>
                  <a:pt x="56" y="194"/>
                </a:lnTo>
                <a:lnTo>
                  <a:pt x="56" y="222"/>
                </a:lnTo>
                <a:lnTo>
                  <a:pt x="247" y="222"/>
                </a:lnTo>
                <a:lnTo>
                  <a:pt x="272" y="197"/>
                </a:lnTo>
                <a:close/>
                <a:moveTo>
                  <a:pt x="230" y="250"/>
                </a:moveTo>
                <a:lnTo>
                  <a:pt x="56" y="250"/>
                </a:lnTo>
                <a:lnTo>
                  <a:pt x="56" y="279"/>
                </a:lnTo>
                <a:lnTo>
                  <a:pt x="222" y="279"/>
                </a:lnTo>
                <a:lnTo>
                  <a:pt x="230" y="250"/>
                </a:lnTo>
                <a:close/>
                <a:moveTo>
                  <a:pt x="56" y="338"/>
                </a:moveTo>
                <a:lnTo>
                  <a:pt x="208" y="338"/>
                </a:lnTo>
                <a:lnTo>
                  <a:pt x="215" y="310"/>
                </a:lnTo>
                <a:lnTo>
                  <a:pt x="56" y="310"/>
                </a:lnTo>
                <a:lnTo>
                  <a:pt x="56" y="3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6" name="write_51768">
            <a:extLst>
              <a:ext uri="{FF2B5EF4-FFF2-40B4-BE49-F238E27FC236}">
                <a16:creationId xmlns:a16="http://schemas.microsoft.com/office/drawing/2014/main" id="{23EE9FD3-43DF-4817-A20D-69C2981746E7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8094320" y="1601412"/>
            <a:ext cx="502419" cy="489713"/>
          </a:xfrm>
          <a:custGeom>
            <a:avLst/>
            <a:gdLst>
              <a:gd name="T0" fmla="*/ 472622 w 604011"/>
              <a:gd name="T1" fmla="*/ 472622 w 604011"/>
              <a:gd name="T2" fmla="*/ 472622 w 604011"/>
              <a:gd name="T3" fmla="*/ 472622 w 604011"/>
              <a:gd name="T4" fmla="*/ 472622 w 604011"/>
              <a:gd name="T5" fmla="*/ 472622 w 604011"/>
              <a:gd name="T6" fmla="*/ 472622 w 604011"/>
              <a:gd name="T7" fmla="*/ 472622 w 604011"/>
              <a:gd name="T8" fmla="*/ 472622 w 604011"/>
              <a:gd name="T9" fmla="*/ 472622 w 604011"/>
              <a:gd name="T10" fmla="*/ 472622 w 604011"/>
              <a:gd name="T11" fmla="*/ 472622 w 604011"/>
              <a:gd name="T12" fmla="*/ 472622 w 604011"/>
              <a:gd name="T13" fmla="*/ 472622 w 604011"/>
              <a:gd name="T14" fmla="*/ 472622 w 604011"/>
              <a:gd name="T15" fmla="*/ 472622 w 604011"/>
              <a:gd name="T16" fmla="*/ 472622 w 604011"/>
              <a:gd name="T17" fmla="*/ 472622 w 604011"/>
              <a:gd name="T18" fmla="*/ 472622 w 604011"/>
              <a:gd name="T19" fmla="*/ 472622 w 604011"/>
              <a:gd name="T20" fmla="*/ 472622 w 604011"/>
              <a:gd name="T21" fmla="*/ 472622 w 604011"/>
              <a:gd name="T22" fmla="*/ 472622 w 604011"/>
              <a:gd name="T23" fmla="*/ 472622 w 604011"/>
              <a:gd name="T24" fmla="*/ 472622 w 604011"/>
              <a:gd name="T25" fmla="*/ 472622 w 604011"/>
              <a:gd name="T26" fmla="*/ 472622 w 604011"/>
              <a:gd name="T27" fmla="*/ 472622 w 604011"/>
              <a:gd name="T28" fmla="*/ 472622 w 604011"/>
              <a:gd name="T29" fmla="*/ 472622 w 604011"/>
              <a:gd name="T30" fmla="*/ 472622 w 604011"/>
              <a:gd name="T31" fmla="*/ 472622 w 604011"/>
              <a:gd name="T32" fmla="*/ 472622 w 604011"/>
              <a:gd name="T33" fmla="*/ 472622 w 604011"/>
              <a:gd name="T34" fmla="*/ 472622 w 604011"/>
              <a:gd name="T35" fmla="*/ 472622 w 604011"/>
              <a:gd name="T36" fmla="*/ 472622 w 604011"/>
              <a:gd name="T37" fmla="*/ 472622 w 604011"/>
              <a:gd name="T38" fmla="*/ 472622 w 604011"/>
              <a:gd name="T39" fmla="*/ 472622 w 604011"/>
              <a:gd name="T40" fmla="*/ 472622 w 604011"/>
              <a:gd name="T41" fmla="*/ 472622 w 604011"/>
              <a:gd name="T42" fmla="*/ 472622 w 604011"/>
              <a:gd name="T43" fmla="*/ 472622 w 604011"/>
              <a:gd name="T44" fmla="*/ 472622 w 604011"/>
              <a:gd name="T45" fmla="*/ 472622 w 604011"/>
              <a:gd name="T46" fmla="*/ 472622 w 604011"/>
              <a:gd name="T47" fmla="*/ 472622 w 604011"/>
              <a:gd name="T48" fmla="*/ 472622 w 604011"/>
              <a:gd name="T49" fmla="*/ 472622 w 604011"/>
              <a:gd name="T50" fmla="*/ 472622 w 604011"/>
              <a:gd name="T51" fmla="*/ 472622 w 604011"/>
              <a:gd name="T52" fmla="*/ 472622 w 604011"/>
              <a:gd name="T53" fmla="*/ 472622 w 604011"/>
              <a:gd name="T54" fmla="*/ 472622 w 604011"/>
              <a:gd name="T55" fmla="*/ 472622 w 604011"/>
              <a:gd name="T56" fmla="*/ 472622 w 604011"/>
              <a:gd name="T57" fmla="*/ 472622 w 604011"/>
              <a:gd name="T58" fmla="*/ 472622 w 604011"/>
              <a:gd name="T59" fmla="*/ 472622 w 604011"/>
              <a:gd name="T60" fmla="*/ 472622 w 604011"/>
              <a:gd name="T61" fmla="*/ 472622 w 604011"/>
              <a:gd name="T62" fmla="*/ 472622 w 604011"/>
              <a:gd name="T63" fmla="*/ 472622 w 604011"/>
              <a:gd name="T64" fmla="*/ 472622 w 604011"/>
              <a:gd name="T65" fmla="*/ 472622 w 604011"/>
              <a:gd name="T66" fmla="*/ 472622 w 604011"/>
              <a:gd name="T67" fmla="*/ 472622 w 604011"/>
              <a:gd name="T68" fmla="*/ 472622 w 604011"/>
              <a:gd name="T69" fmla="*/ 472622 w 604011"/>
              <a:gd name="T70" fmla="*/ 472622 w 604011"/>
              <a:gd name="T71" fmla="*/ 472622 w 604011"/>
              <a:gd name="T72" fmla="*/ 472622 w 604011"/>
              <a:gd name="T73" fmla="*/ 472622 w 604011"/>
              <a:gd name="T74" fmla="*/ 472622 w 604011"/>
              <a:gd name="T75" fmla="*/ 472622 w 604011"/>
              <a:gd name="T76" fmla="*/ 472622 w 604011"/>
              <a:gd name="T77" fmla="*/ 472622 w 604011"/>
              <a:gd name="T78" fmla="*/ 472622 w 604011"/>
              <a:gd name="T79" fmla="*/ 472622 w 604011"/>
              <a:gd name="T80" fmla="*/ 472622 w 604011"/>
              <a:gd name="T81" fmla="*/ 472622 w 604011"/>
              <a:gd name="T82" fmla="*/ 472622 w 604011"/>
              <a:gd name="T83" fmla="*/ 472622 w 604011"/>
              <a:gd name="T84" fmla="*/ 472622 w 604011"/>
              <a:gd name="T85" fmla="*/ 472622 w 604011"/>
              <a:gd name="T86" fmla="*/ 472622 w 604011"/>
              <a:gd name="T87" fmla="*/ 472622 w 604011"/>
              <a:gd name="T88" fmla="*/ 472622 w 604011"/>
              <a:gd name="T89" fmla="*/ 472622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18" h="408">
                <a:moveTo>
                  <a:pt x="246" y="243"/>
                </a:moveTo>
                <a:lnTo>
                  <a:pt x="362" y="127"/>
                </a:lnTo>
                <a:lnTo>
                  <a:pt x="418" y="183"/>
                </a:lnTo>
                <a:lnTo>
                  <a:pt x="302" y="299"/>
                </a:lnTo>
                <a:lnTo>
                  <a:pt x="246" y="243"/>
                </a:lnTo>
                <a:close/>
                <a:moveTo>
                  <a:pt x="235" y="283"/>
                </a:moveTo>
                <a:lnTo>
                  <a:pt x="227" y="318"/>
                </a:lnTo>
                <a:lnTo>
                  <a:pt x="261" y="309"/>
                </a:lnTo>
                <a:lnTo>
                  <a:pt x="235" y="283"/>
                </a:lnTo>
                <a:close/>
                <a:moveTo>
                  <a:pt x="304" y="316"/>
                </a:moveTo>
                <a:lnTo>
                  <a:pt x="330" y="290"/>
                </a:lnTo>
                <a:lnTo>
                  <a:pt x="330" y="408"/>
                </a:lnTo>
                <a:lnTo>
                  <a:pt x="0" y="408"/>
                </a:lnTo>
                <a:lnTo>
                  <a:pt x="0" y="112"/>
                </a:lnTo>
                <a:lnTo>
                  <a:pt x="106" y="0"/>
                </a:lnTo>
                <a:lnTo>
                  <a:pt x="330" y="0"/>
                </a:lnTo>
                <a:lnTo>
                  <a:pt x="330" y="140"/>
                </a:lnTo>
                <a:lnTo>
                  <a:pt x="304" y="165"/>
                </a:lnTo>
                <a:lnTo>
                  <a:pt x="304" y="26"/>
                </a:lnTo>
                <a:lnTo>
                  <a:pt x="122" y="26"/>
                </a:lnTo>
                <a:lnTo>
                  <a:pt x="122" y="122"/>
                </a:lnTo>
                <a:lnTo>
                  <a:pt x="25" y="122"/>
                </a:lnTo>
                <a:lnTo>
                  <a:pt x="25" y="382"/>
                </a:lnTo>
                <a:lnTo>
                  <a:pt x="304" y="382"/>
                </a:lnTo>
                <a:lnTo>
                  <a:pt x="304" y="316"/>
                </a:lnTo>
                <a:close/>
                <a:moveTo>
                  <a:pt x="49" y="96"/>
                </a:moveTo>
                <a:lnTo>
                  <a:pt x="96" y="96"/>
                </a:lnTo>
                <a:lnTo>
                  <a:pt x="96" y="47"/>
                </a:lnTo>
                <a:lnTo>
                  <a:pt x="49" y="96"/>
                </a:lnTo>
                <a:close/>
                <a:moveTo>
                  <a:pt x="272" y="197"/>
                </a:moveTo>
                <a:lnTo>
                  <a:pt x="272" y="194"/>
                </a:lnTo>
                <a:lnTo>
                  <a:pt x="56" y="194"/>
                </a:lnTo>
                <a:lnTo>
                  <a:pt x="56" y="222"/>
                </a:lnTo>
                <a:lnTo>
                  <a:pt x="247" y="222"/>
                </a:lnTo>
                <a:lnTo>
                  <a:pt x="272" y="197"/>
                </a:lnTo>
                <a:close/>
                <a:moveTo>
                  <a:pt x="230" y="250"/>
                </a:moveTo>
                <a:lnTo>
                  <a:pt x="56" y="250"/>
                </a:lnTo>
                <a:lnTo>
                  <a:pt x="56" y="279"/>
                </a:lnTo>
                <a:lnTo>
                  <a:pt x="222" y="279"/>
                </a:lnTo>
                <a:lnTo>
                  <a:pt x="230" y="250"/>
                </a:lnTo>
                <a:close/>
                <a:moveTo>
                  <a:pt x="56" y="338"/>
                </a:moveTo>
                <a:lnTo>
                  <a:pt x="208" y="338"/>
                </a:lnTo>
                <a:lnTo>
                  <a:pt x="215" y="310"/>
                </a:lnTo>
                <a:lnTo>
                  <a:pt x="56" y="310"/>
                </a:lnTo>
                <a:lnTo>
                  <a:pt x="56" y="3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3B13B51-C9DE-4C78-BB98-8476CD2863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</p:spPr>
        <p:txBody>
          <a:bodyPr>
            <a:normAutofit/>
          </a:bodyPr>
          <a:lstStyle/>
          <a:p>
            <a:r>
              <a:rPr lang="zh-CN" altLang="en-US" dirty="0"/>
              <a:t>分段剖析要点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9FB9726F-EF58-4827-B252-16E1FE9DC06A}"/>
              </a:ext>
            </a:extLst>
          </p:cNvPr>
          <p:cNvSpPr/>
          <p:nvPr/>
        </p:nvSpPr>
        <p:spPr>
          <a:xfrm>
            <a:off x="7441300" y="2920742"/>
            <a:ext cx="1526640" cy="146560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要点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D41B35BD-EF7C-4401-ABCF-E5CC3AD3226B}"/>
              </a:ext>
            </a:extLst>
          </p:cNvPr>
          <p:cNvSpPr/>
          <p:nvPr/>
        </p:nvSpPr>
        <p:spPr>
          <a:xfrm>
            <a:off x="3230958" y="2920742"/>
            <a:ext cx="1526640" cy="146560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要点</a:t>
            </a:r>
          </a:p>
        </p:txBody>
      </p:sp>
    </p:spTree>
    <p:extLst>
      <p:ext uri="{BB962C8B-B14F-4D97-AF65-F5344CB8AC3E}">
        <p14:creationId xmlns:p14="http://schemas.microsoft.com/office/powerpoint/2010/main" val="24013952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69255AB-590C-43EA-B994-A63D12C2C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37" y="3465050"/>
            <a:ext cx="10877550" cy="219075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9AC2BE-8AF6-4D64-B28E-23ABE6B218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CN" altLang="en-US" dirty="0"/>
              <a:t>对比几组纯文本数据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7FCCE70-4C80-4084-84F5-0B23A4F04B27}"/>
              </a:ext>
            </a:extLst>
          </p:cNvPr>
          <p:cNvSpPr txBox="1"/>
          <p:nvPr/>
        </p:nvSpPr>
        <p:spPr>
          <a:xfrm>
            <a:off x="580403" y="1154788"/>
            <a:ext cx="2492990" cy="20538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0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latin typeface="+mj-ea"/>
                <a:ea typeface="+mj-ea"/>
              </a:rPr>
              <a:t>2000</a:t>
            </a: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8F461D9-5AD2-4CC9-A7B2-B82E691F5D95}"/>
              </a:ext>
            </a:extLst>
          </p:cNvPr>
          <p:cNvSpPr txBox="1"/>
          <p:nvPr/>
        </p:nvSpPr>
        <p:spPr>
          <a:xfrm>
            <a:off x="4869868" y="1154788"/>
            <a:ext cx="2492990" cy="20538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0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latin typeface="+mj-ea"/>
                <a:ea typeface="+mj-ea"/>
              </a:rPr>
              <a:t>62%</a:t>
            </a: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EF4E13D-51A9-468E-B076-D1C592AA768A}"/>
              </a:ext>
            </a:extLst>
          </p:cNvPr>
          <p:cNvSpPr txBox="1"/>
          <p:nvPr/>
        </p:nvSpPr>
        <p:spPr>
          <a:xfrm>
            <a:off x="9159332" y="1154788"/>
            <a:ext cx="2492990" cy="20538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0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latin typeface="+mj-ea"/>
                <a:ea typeface="+mj-ea"/>
              </a:rPr>
              <a:t>0.12</a:t>
            </a: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DD1E0DB-8265-4E6C-AC25-A331C5533F8A}"/>
              </a:ext>
            </a:extLst>
          </p:cNvPr>
          <p:cNvSpPr txBox="1"/>
          <p:nvPr/>
        </p:nvSpPr>
        <p:spPr>
          <a:xfrm>
            <a:off x="580403" y="3901008"/>
            <a:ext cx="2492990" cy="20538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0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latin typeface="+mj-ea"/>
                <a:ea typeface="+mj-ea"/>
              </a:rPr>
              <a:t>2019</a:t>
            </a: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6B56BE3-C3BD-4E1E-B087-3047756B4EFB}"/>
              </a:ext>
            </a:extLst>
          </p:cNvPr>
          <p:cNvSpPr txBox="1"/>
          <p:nvPr/>
        </p:nvSpPr>
        <p:spPr>
          <a:xfrm>
            <a:off x="4869868" y="3901008"/>
            <a:ext cx="2492990" cy="20538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0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latin typeface="+mj-ea"/>
                <a:ea typeface="+mj-ea"/>
              </a:rPr>
              <a:t>51.2%</a:t>
            </a: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ABEAC8F-9966-415F-A690-E05FFA2A56E5}"/>
              </a:ext>
            </a:extLst>
          </p:cNvPr>
          <p:cNvSpPr txBox="1"/>
          <p:nvPr/>
        </p:nvSpPr>
        <p:spPr>
          <a:xfrm>
            <a:off x="9159332" y="3901008"/>
            <a:ext cx="2492990" cy="20538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0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latin typeface="+mj-ea"/>
                <a:ea typeface="+mj-ea"/>
              </a:rPr>
              <a:t>0.65</a:t>
            </a: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EBF5933F-2B03-4A20-ADD6-344327C7D4BB}"/>
              </a:ext>
            </a:extLst>
          </p:cNvPr>
          <p:cNvSpPr/>
          <p:nvPr/>
        </p:nvSpPr>
        <p:spPr>
          <a:xfrm>
            <a:off x="1826898" y="1246505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年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5C259380-C07A-4126-BA5F-7564154EDBB9}"/>
              </a:ext>
            </a:extLst>
          </p:cNvPr>
          <p:cNvSpPr/>
          <p:nvPr/>
        </p:nvSpPr>
        <p:spPr>
          <a:xfrm>
            <a:off x="5979203" y="1243725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双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F1D9B5C0-76CE-4933-AE18-EE2181D583CB}"/>
              </a:ext>
            </a:extLst>
          </p:cNvPr>
          <p:cNvSpPr/>
          <p:nvPr/>
        </p:nvSpPr>
        <p:spPr>
          <a:xfrm>
            <a:off x="10268667" y="1246505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次</a:t>
            </a: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45350922-18A0-4467-94B7-B4251650C470}"/>
              </a:ext>
            </a:extLst>
          </p:cNvPr>
          <p:cNvSpPr/>
          <p:nvPr/>
        </p:nvSpPr>
        <p:spPr>
          <a:xfrm>
            <a:off x="1826898" y="4036041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年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C44C3376-B14A-43DA-916C-41DDD831F3AA}"/>
              </a:ext>
            </a:extLst>
          </p:cNvPr>
          <p:cNvSpPr/>
          <p:nvPr/>
        </p:nvSpPr>
        <p:spPr>
          <a:xfrm>
            <a:off x="6423302" y="4014641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双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D2CE32BD-3ECC-4FA0-A03E-15B984146390}"/>
              </a:ext>
            </a:extLst>
          </p:cNvPr>
          <p:cNvSpPr/>
          <p:nvPr/>
        </p:nvSpPr>
        <p:spPr>
          <a:xfrm>
            <a:off x="10291169" y="4024737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次</a:t>
            </a:r>
          </a:p>
        </p:txBody>
      </p:sp>
    </p:spTree>
    <p:extLst>
      <p:ext uri="{BB962C8B-B14F-4D97-AF65-F5344CB8AC3E}">
        <p14:creationId xmlns:p14="http://schemas.microsoft.com/office/powerpoint/2010/main" val="41305537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D3E7CC9-C796-4E7F-B03F-BD767FC475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</p:spPr>
        <p:txBody>
          <a:bodyPr wrap="square" lIns="0" tIns="0" rIns="360000" bIns="0" anchor="ctr" anchorCtr="0">
            <a:spAutoFit/>
          </a:bodyPr>
          <a:lstStyle/>
          <a:p>
            <a:r>
              <a:rPr lang="zh-CN" altLang="en-US" dirty="0"/>
              <a:t>一页简洁的荣誉介绍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BB7F65D3-0C04-4968-9BFA-CE55650AC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21316" r="80620" b="20624"/>
          <a:stretch>
            <a:fillRect/>
          </a:stretch>
        </p:blipFill>
        <p:spPr>
          <a:xfrm>
            <a:off x="11533188" y="263525"/>
            <a:ext cx="354012" cy="354012"/>
          </a:xfrm>
          <a:custGeom>
            <a:avLst/>
            <a:gdLst>
              <a:gd name="connsiteX0" fmla="*/ 1597794 w 3195589"/>
              <a:gd name="connsiteY0" fmla="*/ 0 h 3195588"/>
              <a:gd name="connsiteX1" fmla="*/ 3195589 w 3195589"/>
              <a:gd name="connsiteY1" fmla="*/ 1597794 h 3195588"/>
              <a:gd name="connsiteX2" fmla="*/ 1597794 w 3195589"/>
              <a:gd name="connsiteY2" fmla="*/ 3195588 h 3195588"/>
              <a:gd name="connsiteX3" fmla="*/ 0 w 3195589"/>
              <a:gd name="connsiteY3" fmla="*/ 1597794 h 3195588"/>
              <a:gd name="connsiteX4" fmla="*/ 1597794 w 3195589"/>
              <a:gd name="connsiteY4" fmla="*/ 0 h 31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589" h="3195588">
                <a:moveTo>
                  <a:pt x="1597794" y="0"/>
                </a:moveTo>
                <a:cubicBezTo>
                  <a:pt x="2480232" y="0"/>
                  <a:pt x="3195589" y="715357"/>
                  <a:pt x="3195589" y="1597794"/>
                </a:cubicBezTo>
                <a:cubicBezTo>
                  <a:pt x="3195589" y="2480231"/>
                  <a:pt x="2480232" y="3195588"/>
                  <a:pt x="1597794" y="3195588"/>
                </a:cubicBezTo>
                <a:cubicBezTo>
                  <a:pt x="715357" y="3195588"/>
                  <a:pt x="0" y="2480231"/>
                  <a:pt x="0" y="1597794"/>
                </a:cubicBezTo>
                <a:cubicBezTo>
                  <a:pt x="0" y="715357"/>
                  <a:pt x="715357" y="0"/>
                  <a:pt x="1597794" y="0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B0B912F5-ABFA-4606-9803-020EAA516D74}"/>
              </a:ext>
            </a:extLst>
          </p:cNvPr>
          <p:cNvSpPr/>
          <p:nvPr/>
        </p:nvSpPr>
        <p:spPr>
          <a:xfrm>
            <a:off x="1" y="263525"/>
            <a:ext cx="577850" cy="344830"/>
          </a:xfrm>
          <a:custGeom>
            <a:avLst/>
            <a:gdLst>
              <a:gd name="connsiteX0" fmla="*/ 5267 w 658813"/>
              <a:gd name="connsiteY0" fmla="*/ 0 h 344830"/>
              <a:gd name="connsiteX1" fmla="*/ 486398 w 658813"/>
              <a:gd name="connsiteY1" fmla="*/ 0 h 344830"/>
              <a:gd name="connsiteX2" fmla="*/ 658813 w 658813"/>
              <a:gd name="connsiteY2" fmla="*/ 172415 h 344830"/>
              <a:gd name="connsiteX3" fmla="*/ 486398 w 658813"/>
              <a:gd name="connsiteY3" fmla="*/ 344830 h 344830"/>
              <a:gd name="connsiteX4" fmla="*/ 5267 w 658813"/>
              <a:gd name="connsiteY4" fmla="*/ 344830 h 344830"/>
              <a:gd name="connsiteX5" fmla="*/ 0 w 658813"/>
              <a:gd name="connsiteY5" fmla="*/ 343767 h 344830"/>
              <a:gd name="connsiteX6" fmla="*/ 0 w 658813"/>
              <a:gd name="connsiteY6" fmla="*/ 1063 h 3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813" h="344830">
                <a:moveTo>
                  <a:pt x="5267" y="0"/>
                </a:moveTo>
                <a:lnTo>
                  <a:pt x="486398" y="0"/>
                </a:lnTo>
                <a:cubicBezTo>
                  <a:pt x="581620" y="0"/>
                  <a:pt x="658813" y="77193"/>
                  <a:pt x="658813" y="172415"/>
                </a:cubicBezTo>
                <a:cubicBezTo>
                  <a:pt x="658813" y="267637"/>
                  <a:pt x="581620" y="344830"/>
                  <a:pt x="486398" y="344830"/>
                </a:cubicBezTo>
                <a:lnTo>
                  <a:pt x="5267" y="344830"/>
                </a:lnTo>
                <a:lnTo>
                  <a:pt x="0" y="343767"/>
                </a:lnTo>
                <a:lnTo>
                  <a:pt x="0" y="106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68000"/>
                </a:schemeClr>
              </a:gs>
              <a:gs pos="100000">
                <a:schemeClr val="accent3">
                  <a:alpha val="7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man_56832">
            <a:extLst>
              <a:ext uri="{FF2B5EF4-FFF2-40B4-BE49-F238E27FC236}">
                <a16:creationId xmlns:a16="http://schemas.microsoft.com/office/drawing/2014/main" id="{FCF94BC8-EFAF-4C70-A935-E0AD06EC890E}"/>
              </a:ext>
            </a:extLst>
          </p:cNvPr>
          <p:cNvSpPr>
            <a:spLocks noChangeAspect="1"/>
          </p:cNvSpPr>
          <p:nvPr/>
        </p:nvSpPr>
        <p:spPr bwMode="auto">
          <a:xfrm rot="822727">
            <a:off x="244398" y="327585"/>
            <a:ext cx="256524" cy="216712"/>
          </a:xfrm>
          <a:custGeom>
            <a:avLst/>
            <a:gdLst>
              <a:gd name="connsiteX0" fmla="*/ 269370 w 599625"/>
              <a:gd name="connsiteY0" fmla="*/ 367491 h 506566"/>
              <a:gd name="connsiteX1" fmla="*/ 290588 w 599625"/>
              <a:gd name="connsiteY1" fmla="*/ 389596 h 506566"/>
              <a:gd name="connsiteX2" fmla="*/ 310883 w 599625"/>
              <a:gd name="connsiteY2" fmla="*/ 367491 h 506566"/>
              <a:gd name="connsiteX3" fmla="*/ 299813 w 599625"/>
              <a:gd name="connsiteY3" fmla="*/ 368412 h 506566"/>
              <a:gd name="connsiteX4" fmla="*/ 269370 w 599625"/>
              <a:gd name="connsiteY4" fmla="*/ 367491 h 506566"/>
              <a:gd name="connsiteX5" fmla="*/ 438188 w 599625"/>
              <a:gd name="connsiteY5" fmla="*/ 355517 h 506566"/>
              <a:gd name="connsiteX6" fmla="*/ 345015 w 599625"/>
              <a:gd name="connsiteY6" fmla="*/ 366570 h 506566"/>
              <a:gd name="connsiteX7" fmla="*/ 308115 w 599625"/>
              <a:gd name="connsiteY7" fmla="*/ 407095 h 506566"/>
              <a:gd name="connsiteX8" fmla="*/ 445568 w 599625"/>
              <a:gd name="connsiteY8" fmla="*/ 475251 h 506566"/>
              <a:gd name="connsiteX9" fmla="*/ 438188 w 599625"/>
              <a:gd name="connsiteY9" fmla="*/ 355517 h 506566"/>
              <a:gd name="connsiteX10" fmla="*/ 133762 w 599625"/>
              <a:gd name="connsiteY10" fmla="*/ 349991 h 506566"/>
              <a:gd name="connsiteX11" fmla="*/ 125460 w 599625"/>
              <a:gd name="connsiteY11" fmla="*/ 477093 h 506566"/>
              <a:gd name="connsiteX12" fmla="*/ 143910 w 599625"/>
              <a:gd name="connsiteY12" fmla="*/ 481698 h 506566"/>
              <a:gd name="connsiteX13" fmla="*/ 272138 w 599625"/>
              <a:gd name="connsiteY13" fmla="*/ 407095 h 506566"/>
              <a:gd name="connsiteX14" fmla="*/ 235237 w 599625"/>
              <a:gd name="connsiteY14" fmla="*/ 365649 h 506566"/>
              <a:gd name="connsiteX15" fmla="*/ 133762 w 599625"/>
              <a:gd name="connsiteY15" fmla="*/ 349991 h 506566"/>
              <a:gd name="connsiteX16" fmla="*/ 405900 w 599625"/>
              <a:gd name="connsiteY16" fmla="*/ 286440 h 506566"/>
              <a:gd name="connsiteX17" fmla="*/ 380070 w 599625"/>
              <a:gd name="connsiteY17" fmla="*/ 323281 h 506566"/>
              <a:gd name="connsiteX18" fmla="*/ 366233 w 599625"/>
              <a:gd name="connsiteY18" fmla="*/ 340781 h 506566"/>
              <a:gd name="connsiteX19" fmla="*/ 428963 w 599625"/>
              <a:gd name="connsiteY19" fmla="*/ 332492 h 506566"/>
              <a:gd name="connsiteX20" fmla="*/ 405900 w 599625"/>
              <a:gd name="connsiteY20" fmla="*/ 286440 h 506566"/>
              <a:gd name="connsiteX21" fmla="*/ 169740 w 599625"/>
              <a:gd name="connsiteY21" fmla="*/ 276309 h 506566"/>
              <a:gd name="connsiteX22" fmla="*/ 143910 w 599625"/>
              <a:gd name="connsiteY22" fmla="*/ 326966 h 506566"/>
              <a:gd name="connsiteX23" fmla="*/ 214020 w 599625"/>
              <a:gd name="connsiteY23" fmla="*/ 338939 h 506566"/>
              <a:gd name="connsiteX24" fmla="*/ 196492 w 599625"/>
              <a:gd name="connsiteY24" fmla="*/ 315913 h 506566"/>
              <a:gd name="connsiteX25" fmla="*/ 169740 w 599625"/>
              <a:gd name="connsiteY25" fmla="*/ 276309 h 506566"/>
              <a:gd name="connsiteX26" fmla="*/ 299813 w 599625"/>
              <a:gd name="connsiteY26" fmla="*/ 208160 h 506566"/>
              <a:gd name="connsiteX27" fmla="*/ 347822 w 599625"/>
              <a:gd name="connsiteY27" fmla="*/ 256021 h 506566"/>
              <a:gd name="connsiteX28" fmla="*/ 299813 w 599625"/>
              <a:gd name="connsiteY28" fmla="*/ 303882 h 506566"/>
              <a:gd name="connsiteX29" fmla="*/ 251804 w 599625"/>
              <a:gd name="connsiteY29" fmla="*/ 256021 h 506566"/>
              <a:gd name="connsiteX30" fmla="*/ 299813 w 599625"/>
              <a:gd name="connsiteY30" fmla="*/ 208160 h 506566"/>
              <a:gd name="connsiteX31" fmla="*/ 122692 w 599625"/>
              <a:gd name="connsiteY31" fmla="*/ 190653 h 506566"/>
              <a:gd name="connsiteX32" fmla="*/ 24907 w 599625"/>
              <a:gd name="connsiteY32" fmla="*/ 256046 h 506566"/>
              <a:gd name="connsiteX33" fmla="*/ 119002 w 599625"/>
              <a:gd name="connsiteY33" fmla="*/ 320518 h 506566"/>
              <a:gd name="connsiteX34" fmla="*/ 155902 w 599625"/>
              <a:gd name="connsiteY34" fmla="*/ 253283 h 506566"/>
              <a:gd name="connsiteX35" fmla="*/ 122692 w 599625"/>
              <a:gd name="connsiteY35" fmla="*/ 190653 h 506566"/>
              <a:gd name="connsiteX36" fmla="*/ 461250 w 599625"/>
              <a:gd name="connsiteY36" fmla="*/ 186048 h 506566"/>
              <a:gd name="connsiteX37" fmla="*/ 420660 w 599625"/>
              <a:gd name="connsiteY37" fmla="*/ 262494 h 506566"/>
              <a:gd name="connsiteX38" fmla="*/ 452948 w 599625"/>
              <a:gd name="connsiteY38" fmla="*/ 327887 h 506566"/>
              <a:gd name="connsiteX39" fmla="*/ 574718 w 599625"/>
              <a:gd name="connsiteY39" fmla="*/ 256046 h 506566"/>
              <a:gd name="connsiteX40" fmla="*/ 461250 w 599625"/>
              <a:gd name="connsiteY40" fmla="*/ 186048 h 506566"/>
              <a:gd name="connsiteX41" fmla="*/ 210330 w 599625"/>
              <a:gd name="connsiteY41" fmla="*/ 174074 h 506566"/>
              <a:gd name="connsiteX42" fmla="*/ 146677 w 599625"/>
              <a:gd name="connsiteY42" fmla="*/ 184206 h 506566"/>
              <a:gd name="connsiteX43" fmla="*/ 170662 w 599625"/>
              <a:gd name="connsiteY43" fmla="*/ 229336 h 506566"/>
              <a:gd name="connsiteX44" fmla="*/ 198337 w 599625"/>
              <a:gd name="connsiteY44" fmla="*/ 188811 h 506566"/>
              <a:gd name="connsiteX45" fmla="*/ 210330 w 599625"/>
              <a:gd name="connsiteY45" fmla="*/ 174074 h 506566"/>
              <a:gd name="connsiteX46" fmla="*/ 359775 w 599625"/>
              <a:gd name="connsiteY46" fmla="*/ 171311 h 506566"/>
              <a:gd name="connsiteX47" fmla="*/ 373613 w 599625"/>
              <a:gd name="connsiteY47" fmla="*/ 188811 h 506566"/>
              <a:gd name="connsiteX48" fmla="*/ 405900 w 599625"/>
              <a:gd name="connsiteY48" fmla="*/ 238547 h 506566"/>
              <a:gd name="connsiteX49" fmla="*/ 436343 w 599625"/>
              <a:gd name="connsiteY49" fmla="*/ 180521 h 506566"/>
              <a:gd name="connsiteX50" fmla="*/ 359775 w 599625"/>
              <a:gd name="connsiteY50" fmla="*/ 171311 h 506566"/>
              <a:gd name="connsiteX51" fmla="*/ 299813 w 599625"/>
              <a:gd name="connsiteY51" fmla="*/ 168548 h 506566"/>
              <a:gd name="connsiteX52" fmla="*/ 243540 w 599625"/>
              <a:gd name="connsiteY52" fmla="*/ 170390 h 506566"/>
              <a:gd name="connsiteX53" fmla="*/ 217710 w 599625"/>
              <a:gd name="connsiteY53" fmla="*/ 203547 h 506566"/>
              <a:gd name="connsiteX54" fmla="*/ 184500 w 599625"/>
              <a:gd name="connsiteY54" fmla="*/ 253283 h 506566"/>
              <a:gd name="connsiteX55" fmla="*/ 215865 w 599625"/>
              <a:gd name="connsiteY55" fmla="*/ 301177 h 506566"/>
              <a:gd name="connsiteX56" fmla="*/ 247230 w 599625"/>
              <a:gd name="connsiteY56" fmla="*/ 341702 h 506566"/>
              <a:gd name="connsiteX57" fmla="*/ 299813 w 599625"/>
              <a:gd name="connsiteY57" fmla="*/ 343544 h 506566"/>
              <a:gd name="connsiteX58" fmla="*/ 333023 w 599625"/>
              <a:gd name="connsiteY58" fmla="*/ 342623 h 506566"/>
              <a:gd name="connsiteX59" fmla="*/ 359775 w 599625"/>
              <a:gd name="connsiteY59" fmla="*/ 308545 h 506566"/>
              <a:gd name="connsiteX60" fmla="*/ 392063 w 599625"/>
              <a:gd name="connsiteY60" fmla="*/ 262494 h 506566"/>
              <a:gd name="connsiteX61" fmla="*/ 353318 w 599625"/>
              <a:gd name="connsiteY61" fmla="*/ 202626 h 506566"/>
              <a:gd name="connsiteX62" fmla="*/ 327488 w 599625"/>
              <a:gd name="connsiteY62" fmla="*/ 169469 h 506566"/>
              <a:gd name="connsiteX63" fmla="*/ 299813 w 599625"/>
              <a:gd name="connsiteY63" fmla="*/ 168548 h 506566"/>
              <a:gd name="connsiteX64" fmla="*/ 286898 w 599625"/>
              <a:gd name="connsiteY64" fmla="*/ 122497 h 506566"/>
              <a:gd name="connsiteX65" fmla="*/ 265680 w 599625"/>
              <a:gd name="connsiteY65" fmla="*/ 144601 h 506566"/>
              <a:gd name="connsiteX66" fmla="*/ 299813 w 599625"/>
              <a:gd name="connsiteY66" fmla="*/ 144601 h 506566"/>
              <a:gd name="connsiteX67" fmla="*/ 307193 w 599625"/>
              <a:gd name="connsiteY67" fmla="*/ 144601 h 506566"/>
              <a:gd name="connsiteX68" fmla="*/ 286898 w 599625"/>
              <a:gd name="connsiteY68" fmla="*/ 122497 h 506566"/>
              <a:gd name="connsiteX69" fmla="*/ 434498 w 599625"/>
              <a:gd name="connsiteY69" fmla="*/ 30394 h 506566"/>
              <a:gd name="connsiteX70" fmla="*/ 305348 w 599625"/>
              <a:gd name="connsiteY70" fmla="*/ 105918 h 506566"/>
              <a:gd name="connsiteX71" fmla="*/ 339480 w 599625"/>
              <a:gd name="connsiteY71" fmla="*/ 145522 h 506566"/>
              <a:gd name="connsiteX72" fmla="*/ 445568 w 599625"/>
              <a:gd name="connsiteY72" fmla="*/ 157496 h 506566"/>
              <a:gd name="connsiteX73" fmla="*/ 452948 w 599625"/>
              <a:gd name="connsiteY73" fmla="*/ 34999 h 506566"/>
              <a:gd name="connsiteX74" fmla="*/ 434498 w 599625"/>
              <a:gd name="connsiteY74" fmla="*/ 30394 h 506566"/>
              <a:gd name="connsiteX75" fmla="*/ 140220 w 599625"/>
              <a:gd name="connsiteY75" fmla="*/ 24868 h 506566"/>
              <a:gd name="connsiteX76" fmla="*/ 124537 w 599625"/>
              <a:gd name="connsiteY76" fmla="*/ 28552 h 506566"/>
              <a:gd name="connsiteX77" fmla="*/ 122692 w 599625"/>
              <a:gd name="connsiteY77" fmla="*/ 123418 h 506566"/>
              <a:gd name="connsiteX78" fmla="*/ 136530 w 599625"/>
              <a:gd name="connsiteY78" fmla="*/ 161180 h 506566"/>
              <a:gd name="connsiteX79" fmla="*/ 231547 w 599625"/>
              <a:gd name="connsiteY79" fmla="*/ 147364 h 506566"/>
              <a:gd name="connsiteX80" fmla="*/ 270293 w 599625"/>
              <a:gd name="connsiteY80" fmla="*/ 104997 h 506566"/>
              <a:gd name="connsiteX81" fmla="*/ 140220 w 599625"/>
              <a:gd name="connsiteY81" fmla="*/ 24868 h 506566"/>
              <a:gd name="connsiteX82" fmla="*/ 140220 w 599625"/>
              <a:gd name="connsiteY82" fmla="*/ 0 h 506566"/>
              <a:gd name="connsiteX83" fmla="*/ 287820 w 599625"/>
              <a:gd name="connsiteY83" fmla="*/ 87498 h 506566"/>
              <a:gd name="connsiteX84" fmla="*/ 434498 w 599625"/>
              <a:gd name="connsiteY84" fmla="*/ 5526 h 506566"/>
              <a:gd name="connsiteX85" fmla="*/ 467708 w 599625"/>
              <a:gd name="connsiteY85" fmla="*/ 15657 h 506566"/>
              <a:gd name="connsiteX86" fmla="*/ 470475 w 599625"/>
              <a:gd name="connsiteY86" fmla="*/ 163022 h 506566"/>
              <a:gd name="connsiteX87" fmla="*/ 599625 w 599625"/>
              <a:gd name="connsiteY87" fmla="*/ 256046 h 506566"/>
              <a:gd name="connsiteX88" fmla="*/ 462173 w 599625"/>
              <a:gd name="connsiteY88" fmla="*/ 350912 h 506566"/>
              <a:gd name="connsiteX89" fmla="*/ 459405 w 599625"/>
              <a:gd name="connsiteY89" fmla="*/ 495514 h 506566"/>
              <a:gd name="connsiteX90" fmla="*/ 428963 w 599625"/>
              <a:gd name="connsiteY90" fmla="*/ 504724 h 506566"/>
              <a:gd name="connsiteX91" fmla="*/ 289665 w 599625"/>
              <a:gd name="connsiteY91" fmla="*/ 424595 h 506566"/>
              <a:gd name="connsiteX92" fmla="*/ 143910 w 599625"/>
              <a:gd name="connsiteY92" fmla="*/ 506566 h 506566"/>
              <a:gd name="connsiteX93" fmla="*/ 110700 w 599625"/>
              <a:gd name="connsiteY93" fmla="*/ 496435 h 506566"/>
              <a:gd name="connsiteX94" fmla="*/ 109777 w 599625"/>
              <a:gd name="connsiteY94" fmla="*/ 343544 h 506566"/>
              <a:gd name="connsiteX95" fmla="*/ 0 w 599625"/>
              <a:gd name="connsiteY95" fmla="*/ 256046 h 506566"/>
              <a:gd name="connsiteX96" fmla="*/ 112545 w 599625"/>
              <a:gd name="connsiteY96" fmla="*/ 167627 h 506566"/>
              <a:gd name="connsiteX97" fmla="*/ 98707 w 599625"/>
              <a:gd name="connsiteY97" fmla="*/ 130786 h 506566"/>
              <a:gd name="connsiteX98" fmla="*/ 109777 w 599625"/>
              <a:gd name="connsiteY98" fmla="*/ 9210 h 506566"/>
              <a:gd name="connsiteX99" fmla="*/ 140220 w 599625"/>
              <a:gd name="connsiteY99" fmla="*/ 0 h 5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99625" h="506566">
                <a:moveTo>
                  <a:pt x="269370" y="367491"/>
                </a:moveTo>
                <a:cubicBezTo>
                  <a:pt x="275828" y="375780"/>
                  <a:pt x="283208" y="383148"/>
                  <a:pt x="290588" y="389596"/>
                </a:cubicBezTo>
                <a:cubicBezTo>
                  <a:pt x="297045" y="383148"/>
                  <a:pt x="304425" y="375780"/>
                  <a:pt x="310883" y="367491"/>
                </a:cubicBezTo>
                <a:cubicBezTo>
                  <a:pt x="307193" y="368412"/>
                  <a:pt x="303503" y="368412"/>
                  <a:pt x="299813" y="368412"/>
                </a:cubicBezTo>
                <a:cubicBezTo>
                  <a:pt x="289665" y="368412"/>
                  <a:pt x="279518" y="367491"/>
                  <a:pt x="269370" y="367491"/>
                </a:cubicBezTo>
                <a:close/>
                <a:moveTo>
                  <a:pt x="438188" y="355517"/>
                </a:moveTo>
                <a:cubicBezTo>
                  <a:pt x="408668" y="361044"/>
                  <a:pt x="377303" y="364728"/>
                  <a:pt x="345015" y="366570"/>
                </a:cubicBezTo>
                <a:cubicBezTo>
                  <a:pt x="333023" y="381306"/>
                  <a:pt x="320108" y="395122"/>
                  <a:pt x="308115" y="407095"/>
                </a:cubicBezTo>
                <a:cubicBezTo>
                  <a:pt x="370845" y="466962"/>
                  <a:pt x="424350" y="489988"/>
                  <a:pt x="445568" y="475251"/>
                </a:cubicBezTo>
                <a:cubicBezTo>
                  <a:pt x="464018" y="462357"/>
                  <a:pt x="461250" y="417226"/>
                  <a:pt x="438188" y="355517"/>
                </a:cubicBezTo>
                <a:close/>
                <a:moveTo>
                  <a:pt x="133762" y="349991"/>
                </a:moveTo>
                <a:cubicBezTo>
                  <a:pt x="107932" y="413542"/>
                  <a:pt x="105165" y="462357"/>
                  <a:pt x="125460" y="477093"/>
                </a:cubicBezTo>
                <a:cubicBezTo>
                  <a:pt x="130072" y="480777"/>
                  <a:pt x="135607" y="481698"/>
                  <a:pt x="143910" y="481698"/>
                </a:cubicBezTo>
                <a:cubicBezTo>
                  <a:pt x="171585" y="481698"/>
                  <a:pt x="219555" y="456831"/>
                  <a:pt x="272138" y="407095"/>
                </a:cubicBezTo>
                <a:cubicBezTo>
                  <a:pt x="260145" y="394201"/>
                  <a:pt x="247230" y="380385"/>
                  <a:pt x="235237" y="365649"/>
                </a:cubicBezTo>
                <a:cubicBezTo>
                  <a:pt x="199260" y="362886"/>
                  <a:pt x="165127" y="357360"/>
                  <a:pt x="133762" y="349991"/>
                </a:cubicBezTo>
                <a:close/>
                <a:moveTo>
                  <a:pt x="405900" y="286440"/>
                </a:moveTo>
                <a:cubicBezTo>
                  <a:pt x="397598" y="298414"/>
                  <a:pt x="388373" y="311308"/>
                  <a:pt x="380070" y="323281"/>
                </a:cubicBezTo>
                <a:cubicBezTo>
                  <a:pt x="375458" y="328808"/>
                  <a:pt x="370845" y="335255"/>
                  <a:pt x="366233" y="340781"/>
                </a:cubicBezTo>
                <a:cubicBezTo>
                  <a:pt x="388373" y="338939"/>
                  <a:pt x="409590" y="336176"/>
                  <a:pt x="428963" y="332492"/>
                </a:cubicBezTo>
                <a:cubicBezTo>
                  <a:pt x="422505" y="317755"/>
                  <a:pt x="414203" y="302098"/>
                  <a:pt x="405900" y="286440"/>
                </a:cubicBezTo>
                <a:close/>
                <a:moveTo>
                  <a:pt x="169740" y="276309"/>
                </a:moveTo>
                <a:cubicBezTo>
                  <a:pt x="159592" y="293809"/>
                  <a:pt x="151290" y="311308"/>
                  <a:pt x="143910" y="326966"/>
                </a:cubicBezTo>
                <a:cubicBezTo>
                  <a:pt x="165127" y="332492"/>
                  <a:pt x="188190" y="336176"/>
                  <a:pt x="214020" y="338939"/>
                </a:cubicBezTo>
                <a:cubicBezTo>
                  <a:pt x="207562" y="331571"/>
                  <a:pt x="202027" y="323281"/>
                  <a:pt x="196492" y="315913"/>
                </a:cubicBezTo>
                <a:cubicBezTo>
                  <a:pt x="187267" y="302098"/>
                  <a:pt x="178042" y="289203"/>
                  <a:pt x="169740" y="276309"/>
                </a:cubicBezTo>
                <a:close/>
                <a:moveTo>
                  <a:pt x="299813" y="208160"/>
                </a:moveTo>
                <a:cubicBezTo>
                  <a:pt x="326328" y="208160"/>
                  <a:pt x="347822" y="229588"/>
                  <a:pt x="347822" y="256021"/>
                </a:cubicBezTo>
                <a:cubicBezTo>
                  <a:pt x="347822" y="282454"/>
                  <a:pt x="326328" y="303882"/>
                  <a:pt x="299813" y="303882"/>
                </a:cubicBezTo>
                <a:cubicBezTo>
                  <a:pt x="273298" y="303882"/>
                  <a:pt x="251804" y="282454"/>
                  <a:pt x="251804" y="256021"/>
                </a:cubicBezTo>
                <a:cubicBezTo>
                  <a:pt x="251804" y="229588"/>
                  <a:pt x="273298" y="208160"/>
                  <a:pt x="299813" y="208160"/>
                </a:cubicBezTo>
                <a:close/>
                <a:moveTo>
                  <a:pt x="122692" y="190653"/>
                </a:moveTo>
                <a:cubicBezTo>
                  <a:pt x="60885" y="207231"/>
                  <a:pt x="24907" y="233021"/>
                  <a:pt x="24907" y="256046"/>
                </a:cubicBezTo>
                <a:cubicBezTo>
                  <a:pt x="24907" y="279072"/>
                  <a:pt x="59962" y="303940"/>
                  <a:pt x="119002" y="320518"/>
                </a:cubicBezTo>
                <a:cubicBezTo>
                  <a:pt x="130072" y="298414"/>
                  <a:pt x="142065" y="275388"/>
                  <a:pt x="155902" y="253283"/>
                </a:cubicBezTo>
                <a:cubicBezTo>
                  <a:pt x="142987" y="232100"/>
                  <a:pt x="131917" y="210916"/>
                  <a:pt x="122692" y="190653"/>
                </a:cubicBezTo>
                <a:close/>
                <a:moveTo>
                  <a:pt x="461250" y="186048"/>
                </a:moveTo>
                <a:cubicBezTo>
                  <a:pt x="450180" y="210916"/>
                  <a:pt x="436343" y="236705"/>
                  <a:pt x="420660" y="262494"/>
                </a:cubicBezTo>
                <a:cubicBezTo>
                  <a:pt x="432653" y="284598"/>
                  <a:pt x="443723" y="306703"/>
                  <a:pt x="452948" y="327887"/>
                </a:cubicBezTo>
                <a:cubicBezTo>
                  <a:pt x="528593" y="310387"/>
                  <a:pt x="574718" y="282756"/>
                  <a:pt x="574718" y="256046"/>
                </a:cubicBezTo>
                <a:cubicBezTo>
                  <a:pt x="574718" y="230258"/>
                  <a:pt x="532283" y="203547"/>
                  <a:pt x="461250" y="186048"/>
                </a:cubicBezTo>
                <a:close/>
                <a:moveTo>
                  <a:pt x="210330" y="174074"/>
                </a:moveTo>
                <a:cubicBezTo>
                  <a:pt x="187267" y="176837"/>
                  <a:pt x="166050" y="180521"/>
                  <a:pt x="146677" y="184206"/>
                </a:cubicBezTo>
                <a:cubicBezTo>
                  <a:pt x="154057" y="198942"/>
                  <a:pt x="161437" y="214600"/>
                  <a:pt x="170662" y="229336"/>
                </a:cubicBezTo>
                <a:cubicBezTo>
                  <a:pt x="178965" y="215521"/>
                  <a:pt x="188190" y="202626"/>
                  <a:pt x="198337" y="188811"/>
                </a:cubicBezTo>
                <a:cubicBezTo>
                  <a:pt x="202027" y="184206"/>
                  <a:pt x="205717" y="178679"/>
                  <a:pt x="210330" y="174074"/>
                </a:cubicBezTo>
                <a:close/>
                <a:moveTo>
                  <a:pt x="359775" y="171311"/>
                </a:moveTo>
                <a:cubicBezTo>
                  <a:pt x="364388" y="176837"/>
                  <a:pt x="369000" y="182364"/>
                  <a:pt x="373613" y="188811"/>
                </a:cubicBezTo>
                <a:cubicBezTo>
                  <a:pt x="384683" y="204468"/>
                  <a:pt x="395753" y="221968"/>
                  <a:pt x="405900" y="238547"/>
                </a:cubicBezTo>
                <a:cubicBezTo>
                  <a:pt x="417893" y="218284"/>
                  <a:pt x="428040" y="198942"/>
                  <a:pt x="436343" y="180521"/>
                </a:cubicBezTo>
                <a:cubicBezTo>
                  <a:pt x="413280" y="176837"/>
                  <a:pt x="387450" y="173153"/>
                  <a:pt x="359775" y="171311"/>
                </a:cubicBezTo>
                <a:close/>
                <a:moveTo>
                  <a:pt x="299813" y="168548"/>
                </a:moveTo>
                <a:cubicBezTo>
                  <a:pt x="280440" y="168548"/>
                  <a:pt x="261990" y="169469"/>
                  <a:pt x="243540" y="170390"/>
                </a:cubicBezTo>
                <a:cubicBezTo>
                  <a:pt x="235237" y="181442"/>
                  <a:pt x="226935" y="192495"/>
                  <a:pt x="217710" y="203547"/>
                </a:cubicBezTo>
                <a:cubicBezTo>
                  <a:pt x="205717" y="220126"/>
                  <a:pt x="194647" y="236705"/>
                  <a:pt x="184500" y="253283"/>
                </a:cubicBezTo>
                <a:cubicBezTo>
                  <a:pt x="193725" y="268941"/>
                  <a:pt x="204795" y="285519"/>
                  <a:pt x="215865" y="301177"/>
                </a:cubicBezTo>
                <a:cubicBezTo>
                  <a:pt x="226935" y="315913"/>
                  <a:pt x="237082" y="328808"/>
                  <a:pt x="247230" y="341702"/>
                </a:cubicBezTo>
                <a:cubicBezTo>
                  <a:pt x="263835" y="342623"/>
                  <a:pt x="281363" y="343544"/>
                  <a:pt x="299813" y="343544"/>
                </a:cubicBezTo>
                <a:cubicBezTo>
                  <a:pt x="310883" y="343544"/>
                  <a:pt x="321953" y="343544"/>
                  <a:pt x="333023" y="342623"/>
                </a:cubicBezTo>
                <a:cubicBezTo>
                  <a:pt x="342248" y="331571"/>
                  <a:pt x="350550" y="320518"/>
                  <a:pt x="359775" y="308545"/>
                </a:cubicBezTo>
                <a:cubicBezTo>
                  <a:pt x="371768" y="292887"/>
                  <a:pt x="381915" y="277230"/>
                  <a:pt x="392063" y="262494"/>
                </a:cubicBezTo>
                <a:cubicBezTo>
                  <a:pt x="380070" y="243152"/>
                  <a:pt x="368078" y="222889"/>
                  <a:pt x="353318" y="202626"/>
                </a:cubicBezTo>
                <a:cubicBezTo>
                  <a:pt x="345015" y="191574"/>
                  <a:pt x="335790" y="179600"/>
                  <a:pt x="327488" y="169469"/>
                </a:cubicBezTo>
                <a:cubicBezTo>
                  <a:pt x="318263" y="168548"/>
                  <a:pt x="309038" y="168548"/>
                  <a:pt x="299813" y="168548"/>
                </a:cubicBezTo>
                <a:close/>
                <a:moveTo>
                  <a:pt x="286898" y="122497"/>
                </a:moveTo>
                <a:cubicBezTo>
                  <a:pt x="280440" y="129865"/>
                  <a:pt x="273060" y="137233"/>
                  <a:pt x="265680" y="144601"/>
                </a:cubicBezTo>
                <a:cubicBezTo>
                  <a:pt x="277673" y="144601"/>
                  <a:pt x="288743" y="144601"/>
                  <a:pt x="299813" y="144601"/>
                </a:cubicBezTo>
                <a:cubicBezTo>
                  <a:pt x="302580" y="144601"/>
                  <a:pt x="304425" y="144601"/>
                  <a:pt x="307193" y="144601"/>
                </a:cubicBezTo>
                <a:cubicBezTo>
                  <a:pt x="300735" y="136312"/>
                  <a:pt x="294278" y="129865"/>
                  <a:pt x="286898" y="122497"/>
                </a:cubicBezTo>
                <a:close/>
                <a:moveTo>
                  <a:pt x="434498" y="30394"/>
                </a:moveTo>
                <a:cubicBezTo>
                  <a:pt x="405900" y="30394"/>
                  <a:pt x="357930" y="56183"/>
                  <a:pt x="305348" y="105918"/>
                </a:cubicBezTo>
                <a:cubicBezTo>
                  <a:pt x="316418" y="117891"/>
                  <a:pt x="328410" y="130786"/>
                  <a:pt x="339480" y="145522"/>
                </a:cubicBezTo>
                <a:cubicBezTo>
                  <a:pt x="376380" y="147364"/>
                  <a:pt x="412358" y="151049"/>
                  <a:pt x="445568" y="157496"/>
                </a:cubicBezTo>
                <a:cubicBezTo>
                  <a:pt x="470475" y="95787"/>
                  <a:pt x="472320" y="49735"/>
                  <a:pt x="452948" y="34999"/>
                </a:cubicBezTo>
                <a:cubicBezTo>
                  <a:pt x="448335" y="32236"/>
                  <a:pt x="441878" y="30394"/>
                  <a:pt x="434498" y="30394"/>
                </a:cubicBezTo>
                <a:close/>
                <a:moveTo>
                  <a:pt x="140220" y="24868"/>
                </a:moveTo>
                <a:cubicBezTo>
                  <a:pt x="133762" y="24868"/>
                  <a:pt x="128227" y="25789"/>
                  <a:pt x="124537" y="28552"/>
                </a:cubicBezTo>
                <a:cubicBezTo>
                  <a:pt x="108855" y="40525"/>
                  <a:pt x="107932" y="75524"/>
                  <a:pt x="122692" y="123418"/>
                </a:cubicBezTo>
                <a:cubicBezTo>
                  <a:pt x="126382" y="135391"/>
                  <a:pt x="130995" y="148285"/>
                  <a:pt x="136530" y="161180"/>
                </a:cubicBezTo>
                <a:cubicBezTo>
                  <a:pt x="166050" y="154733"/>
                  <a:pt x="198337" y="150127"/>
                  <a:pt x="231547" y="147364"/>
                </a:cubicBezTo>
                <a:cubicBezTo>
                  <a:pt x="244462" y="131707"/>
                  <a:pt x="257378" y="117891"/>
                  <a:pt x="270293" y="104997"/>
                </a:cubicBezTo>
                <a:cubicBezTo>
                  <a:pt x="215865" y="51577"/>
                  <a:pt x="167895" y="24868"/>
                  <a:pt x="140220" y="24868"/>
                </a:cubicBezTo>
                <a:close/>
                <a:moveTo>
                  <a:pt x="140220" y="0"/>
                </a:moveTo>
                <a:cubicBezTo>
                  <a:pt x="178965" y="0"/>
                  <a:pt x="232470" y="33157"/>
                  <a:pt x="287820" y="87498"/>
                </a:cubicBezTo>
                <a:cubicBezTo>
                  <a:pt x="342248" y="36841"/>
                  <a:pt x="395753" y="5526"/>
                  <a:pt x="434498" y="5526"/>
                </a:cubicBezTo>
                <a:cubicBezTo>
                  <a:pt x="447413" y="5526"/>
                  <a:pt x="458483" y="9210"/>
                  <a:pt x="467708" y="15657"/>
                </a:cubicBezTo>
                <a:cubicBezTo>
                  <a:pt x="500918" y="39604"/>
                  <a:pt x="496305" y="97629"/>
                  <a:pt x="470475" y="163022"/>
                </a:cubicBezTo>
                <a:cubicBezTo>
                  <a:pt x="545198" y="181442"/>
                  <a:pt x="599625" y="212758"/>
                  <a:pt x="599625" y="256046"/>
                </a:cubicBezTo>
                <a:cubicBezTo>
                  <a:pt x="599625" y="301177"/>
                  <a:pt x="541508" y="332492"/>
                  <a:pt x="462173" y="350912"/>
                </a:cubicBezTo>
                <a:cubicBezTo>
                  <a:pt x="487080" y="416305"/>
                  <a:pt x="491693" y="472488"/>
                  <a:pt x="459405" y="495514"/>
                </a:cubicBezTo>
                <a:cubicBezTo>
                  <a:pt x="451103" y="501040"/>
                  <a:pt x="440955" y="504724"/>
                  <a:pt x="428963" y="504724"/>
                </a:cubicBezTo>
                <a:cubicBezTo>
                  <a:pt x="392985" y="504724"/>
                  <a:pt x="342248" y="474330"/>
                  <a:pt x="289665" y="424595"/>
                </a:cubicBezTo>
                <a:cubicBezTo>
                  <a:pt x="235237" y="476172"/>
                  <a:pt x="181732" y="506566"/>
                  <a:pt x="143910" y="506566"/>
                </a:cubicBezTo>
                <a:cubicBezTo>
                  <a:pt x="130995" y="506566"/>
                  <a:pt x="119925" y="502882"/>
                  <a:pt x="110700" y="496435"/>
                </a:cubicBezTo>
                <a:cubicBezTo>
                  <a:pt x="76567" y="471567"/>
                  <a:pt x="82102" y="411700"/>
                  <a:pt x="109777" y="343544"/>
                </a:cubicBezTo>
                <a:cubicBezTo>
                  <a:pt x="45202" y="325124"/>
                  <a:pt x="0" y="295651"/>
                  <a:pt x="0" y="256046"/>
                </a:cubicBezTo>
                <a:cubicBezTo>
                  <a:pt x="0" y="216442"/>
                  <a:pt x="46125" y="186048"/>
                  <a:pt x="112545" y="167627"/>
                </a:cubicBezTo>
                <a:cubicBezTo>
                  <a:pt x="107010" y="154733"/>
                  <a:pt x="102397" y="142759"/>
                  <a:pt x="98707" y="130786"/>
                </a:cubicBezTo>
                <a:cubicBezTo>
                  <a:pt x="80257" y="69077"/>
                  <a:pt x="83947" y="27631"/>
                  <a:pt x="109777" y="9210"/>
                </a:cubicBezTo>
                <a:cubicBezTo>
                  <a:pt x="118080" y="2763"/>
                  <a:pt x="128227" y="0"/>
                  <a:pt x="140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6" name="sports-award_8371">
            <a:extLst>
              <a:ext uri="{FF2B5EF4-FFF2-40B4-BE49-F238E27FC236}">
                <a16:creationId xmlns:a16="http://schemas.microsoft.com/office/drawing/2014/main" id="{8F48E348-A7B4-4E9C-B75D-4D755CE58D2C}"/>
              </a:ext>
            </a:extLst>
          </p:cNvPr>
          <p:cNvSpPr>
            <a:spLocks noChangeAspect="1"/>
          </p:cNvSpPr>
          <p:nvPr/>
        </p:nvSpPr>
        <p:spPr bwMode="auto">
          <a:xfrm>
            <a:off x="658813" y="1360928"/>
            <a:ext cx="794717" cy="727628"/>
          </a:xfrm>
          <a:custGeom>
            <a:avLst/>
            <a:gdLst>
              <a:gd name="connsiteX0" fmla="*/ 359898 w 597389"/>
              <a:gd name="connsiteY0" fmla="*/ 500537 h 546958"/>
              <a:gd name="connsiteX1" fmla="*/ 420134 w 597389"/>
              <a:gd name="connsiteY1" fmla="*/ 500537 h 546958"/>
              <a:gd name="connsiteX2" fmla="*/ 419274 w 597389"/>
              <a:gd name="connsiteY2" fmla="*/ 502261 h 546958"/>
              <a:gd name="connsiteX3" fmla="*/ 409808 w 597389"/>
              <a:gd name="connsiteY3" fmla="*/ 516051 h 546958"/>
              <a:gd name="connsiteX4" fmla="*/ 393458 w 597389"/>
              <a:gd name="connsiteY4" fmla="*/ 516913 h 546958"/>
              <a:gd name="connsiteX5" fmla="*/ 194524 w 597389"/>
              <a:gd name="connsiteY5" fmla="*/ 500537 h 546958"/>
              <a:gd name="connsiteX6" fmla="*/ 359897 w 597389"/>
              <a:gd name="connsiteY6" fmla="*/ 500537 h 546958"/>
              <a:gd name="connsiteX7" fmla="*/ 336641 w 597389"/>
              <a:gd name="connsiteY7" fmla="*/ 538362 h 546958"/>
              <a:gd name="connsiteX8" fmla="*/ 322860 w 597389"/>
              <a:gd name="connsiteY8" fmla="*/ 546958 h 546958"/>
              <a:gd name="connsiteX9" fmla="*/ 321138 w 597389"/>
              <a:gd name="connsiteY9" fmla="*/ 546958 h 546958"/>
              <a:gd name="connsiteX10" fmla="*/ 307357 w 597389"/>
              <a:gd name="connsiteY10" fmla="*/ 540941 h 546958"/>
              <a:gd name="connsiteX11" fmla="*/ 272904 w 597389"/>
              <a:gd name="connsiteY11" fmla="*/ 503976 h 546958"/>
              <a:gd name="connsiteX12" fmla="*/ 231561 w 597389"/>
              <a:gd name="connsiteY12" fmla="*/ 534064 h 546958"/>
              <a:gd name="connsiteX13" fmla="*/ 216057 w 597389"/>
              <a:gd name="connsiteY13" fmla="*/ 536642 h 546958"/>
              <a:gd name="connsiteX14" fmla="*/ 203999 w 597389"/>
              <a:gd name="connsiteY14" fmla="*/ 525467 h 546958"/>
              <a:gd name="connsiteX15" fmla="*/ 479461 w 597389"/>
              <a:gd name="connsiteY15" fmla="*/ 429222 h 546958"/>
              <a:gd name="connsiteX16" fmla="*/ 479461 w 597389"/>
              <a:gd name="connsiteY16" fmla="*/ 486790 h 546958"/>
              <a:gd name="connsiteX17" fmla="*/ 476878 w 597389"/>
              <a:gd name="connsiteY17" fmla="*/ 486790 h 546958"/>
              <a:gd name="connsiteX18" fmla="*/ 476878 w 597389"/>
              <a:gd name="connsiteY18" fmla="*/ 487649 h 546958"/>
              <a:gd name="connsiteX19" fmla="*/ 572426 w 597389"/>
              <a:gd name="connsiteY19" fmla="*/ 487649 h 546958"/>
              <a:gd name="connsiteX20" fmla="*/ 552628 w 597389"/>
              <a:gd name="connsiteY20" fmla="*/ 458436 h 546958"/>
              <a:gd name="connsiteX21" fmla="*/ 572426 w 597389"/>
              <a:gd name="connsiteY21" fmla="*/ 429222 h 546958"/>
              <a:gd name="connsiteX22" fmla="*/ 24963 w 597389"/>
              <a:gd name="connsiteY22" fmla="*/ 429222 h 546958"/>
              <a:gd name="connsiteX23" fmla="*/ 45622 w 597389"/>
              <a:gd name="connsiteY23" fmla="*/ 458436 h 546958"/>
              <a:gd name="connsiteX24" fmla="*/ 24963 w 597389"/>
              <a:gd name="connsiteY24" fmla="*/ 487649 h 546958"/>
              <a:gd name="connsiteX25" fmla="*/ 121372 w 597389"/>
              <a:gd name="connsiteY25" fmla="*/ 487649 h 546958"/>
              <a:gd name="connsiteX26" fmla="*/ 121372 w 597389"/>
              <a:gd name="connsiteY26" fmla="*/ 486790 h 546958"/>
              <a:gd name="connsiteX27" fmla="*/ 119650 w 597389"/>
              <a:gd name="connsiteY27" fmla="*/ 486790 h 546958"/>
              <a:gd name="connsiteX28" fmla="*/ 119650 w 597389"/>
              <a:gd name="connsiteY28" fmla="*/ 429222 h 546958"/>
              <a:gd name="connsiteX29" fmla="*/ 119650 w 597389"/>
              <a:gd name="connsiteY29" fmla="*/ 375091 h 546958"/>
              <a:gd name="connsiteX30" fmla="*/ 479461 w 597389"/>
              <a:gd name="connsiteY30" fmla="*/ 375091 h 546958"/>
              <a:gd name="connsiteX31" fmla="*/ 479461 w 597389"/>
              <a:gd name="connsiteY31" fmla="*/ 416334 h 546958"/>
              <a:gd name="connsiteX32" fmla="*/ 597389 w 597389"/>
              <a:gd name="connsiteY32" fmla="*/ 416334 h 546958"/>
              <a:gd name="connsiteX33" fmla="*/ 568122 w 597389"/>
              <a:gd name="connsiteY33" fmla="*/ 458436 h 546958"/>
              <a:gd name="connsiteX34" fmla="*/ 597389 w 597389"/>
              <a:gd name="connsiteY34" fmla="*/ 500537 h 546958"/>
              <a:gd name="connsiteX35" fmla="*/ 463966 w 597389"/>
              <a:gd name="connsiteY35" fmla="*/ 500537 h 546958"/>
              <a:gd name="connsiteX36" fmla="*/ 463966 w 597389"/>
              <a:gd name="connsiteY36" fmla="*/ 486790 h 546958"/>
              <a:gd name="connsiteX37" fmla="*/ 134283 w 597389"/>
              <a:gd name="connsiteY37" fmla="*/ 486790 h 546958"/>
              <a:gd name="connsiteX38" fmla="*/ 134283 w 597389"/>
              <a:gd name="connsiteY38" fmla="*/ 500537 h 546958"/>
              <a:gd name="connsiteX39" fmla="*/ 0 w 597389"/>
              <a:gd name="connsiteY39" fmla="*/ 500537 h 546958"/>
              <a:gd name="connsiteX40" fmla="*/ 29267 w 597389"/>
              <a:gd name="connsiteY40" fmla="*/ 458436 h 546958"/>
              <a:gd name="connsiteX41" fmla="*/ 0 w 597389"/>
              <a:gd name="connsiteY41" fmla="*/ 416334 h 546958"/>
              <a:gd name="connsiteX42" fmla="*/ 119650 w 597389"/>
              <a:gd name="connsiteY42" fmla="*/ 416334 h 546958"/>
              <a:gd name="connsiteX43" fmla="*/ 298695 w 597389"/>
              <a:gd name="connsiteY43" fmla="*/ 84410 h 546958"/>
              <a:gd name="connsiteX44" fmla="*/ 488107 w 597389"/>
              <a:gd name="connsiteY44" fmla="*/ 273604 h 546958"/>
              <a:gd name="connsiteX45" fmla="*/ 464861 w 597389"/>
              <a:gd name="connsiteY45" fmla="*/ 363901 h 546958"/>
              <a:gd name="connsiteX46" fmla="*/ 450225 w 597389"/>
              <a:gd name="connsiteY46" fmla="*/ 363901 h 546958"/>
              <a:gd name="connsiteX47" fmla="*/ 475193 w 597389"/>
              <a:gd name="connsiteY47" fmla="*/ 273604 h 546958"/>
              <a:gd name="connsiteX48" fmla="*/ 298695 w 597389"/>
              <a:gd name="connsiteY48" fmla="*/ 97309 h 546958"/>
              <a:gd name="connsiteX49" fmla="*/ 122197 w 597389"/>
              <a:gd name="connsiteY49" fmla="*/ 273604 h 546958"/>
              <a:gd name="connsiteX50" fmla="*/ 148026 w 597389"/>
              <a:gd name="connsiteY50" fmla="*/ 363901 h 546958"/>
              <a:gd name="connsiteX51" fmla="*/ 132528 w 597389"/>
              <a:gd name="connsiteY51" fmla="*/ 363901 h 546958"/>
              <a:gd name="connsiteX52" fmla="*/ 109282 w 597389"/>
              <a:gd name="connsiteY52" fmla="*/ 273604 h 546958"/>
              <a:gd name="connsiteX53" fmla="*/ 298695 w 597389"/>
              <a:gd name="connsiteY53" fmla="*/ 84410 h 546958"/>
              <a:gd name="connsiteX54" fmla="*/ 268608 w 597389"/>
              <a:gd name="connsiteY54" fmla="*/ 164 h 546958"/>
              <a:gd name="connsiteX55" fmla="*/ 284102 w 597389"/>
              <a:gd name="connsiteY55" fmla="*/ 6182 h 546958"/>
              <a:gd name="connsiteX56" fmla="*/ 318535 w 597389"/>
              <a:gd name="connsiteY56" fmla="*/ 43148 h 546958"/>
              <a:gd name="connsiteX57" fmla="*/ 358994 w 597389"/>
              <a:gd name="connsiteY57" fmla="*/ 13919 h 546958"/>
              <a:gd name="connsiteX58" fmla="*/ 375349 w 597389"/>
              <a:gd name="connsiteY58" fmla="*/ 10481 h 546958"/>
              <a:gd name="connsiteX59" fmla="*/ 387401 w 597389"/>
              <a:gd name="connsiteY59" fmla="*/ 22516 h 546958"/>
              <a:gd name="connsiteX60" fmla="*/ 404617 w 597389"/>
              <a:gd name="connsiteY60" fmla="*/ 68938 h 546958"/>
              <a:gd name="connsiteX61" fmla="*/ 453684 w 597389"/>
              <a:gd name="connsiteY61" fmla="*/ 57763 h 546958"/>
              <a:gd name="connsiteX62" fmla="*/ 470040 w 597389"/>
              <a:gd name="connsiteY62" fmla="*/ 61201 h 546958"/>
              <a:gd name="connsiteX63" fmla="*/ 476926 w 597389"/>
              <a:gd name="connsiteY63" fmla="*/ 76675 h 546958"/>
              <a:gd name="connsiteX64" fmla="*/ 475205 w 597389"/>
              <a:gd name="connsiteY64" fmla="*/ 126536 h 546958"/>
              <a:gd name="connsiteX65" fmla="*/ 525132 w 597389"/>
              <a:gd name="connsiteY65" fmla="*/ 134274 h 546958"/>
              <a:gd name="connsiteX66" fmla="*/ 538045 w 597389"/>
              <a:gd name="connsiteY66" fmla="*/ 144590 h 546958"/>
              <a:gd name="connsiteX67" fmla="*/ 538905 w 597389"/>
              <a:gd name="connsiteY67" fmla="*/ 160923 h 546958"/>
              <a:gd name="connsiteX68" fmla="*/ 517385 w 597389"/>
              <a:gd name="connsiteY68" fmla="*/ 206486 h 546958"/>
              <a:gd name="connsiteX69" fmla="*/ 560426 w 597389"/>
              <a:gd name="connsiteY69" fmla="*/ 233136 h 546958"/>
              <a:gd name="connsiteX70" fmla="*/ 569034 w 597389"/>
              <a:gd name="connsiteY70" fmla="*/ 246891 h 546958"/>
              <a:gd name="connsiteX71" fmla="*/ 563869 w 597389"/>
              <a:gd name="connsiteY71" fmla="*/ 262365 h 546958"/>
              <a:gd name="connsiteX72" fmla="*/ 526854 w 597389"/>
              <a:gd name="connsiteY72" fmla="*/ 296752 h 546958"/>
              <a:gd name="connsiteX73" fmla="*/ 556122 w 597389"/>
              <a:gd name="connsiteY73" fmla="*/ 337157 h 546958"/>
              <a:gd name="connsiteX74" fmla="*/ 558704 w 597389"/>
              <a:gd name="connsiteY74" fmla="*/ 353490 h 546958"/>
              <a:gd name="connsiteX75" fmla="*/ 547514 w 597389"/>
              <a:gd name="connsiteY75" fmla="*/ 365526 h 546958"/>
              <a:gd name="connsiteX76" fmla="*/ 500169 w 597389"/>
              <a:gd name="connsiteY76" fmla="*/ 382720 h 546958"/>
              <a:gd name="connsiteX77" fmla="*/ 505333 w 597389"/>
              <a:gd name="connsiteY77" fmla="*/ 405071 h 546958"/>
              <a:gd name="connsiteX78" fmla="*/ 492421 w 597389"/>
              <a:gd name="connsiteY78" fmla="*/ 405071 h 546958"/>
              <a:gd name="connsiteX79" fmla="*/ 492421 w 597389"/>
              <a:gd name="connsiteY79" fmla="*/ 363806 h 546958"/>
              <a:gd name="connsiteX80" fmla="*/ 483813 w 597389"/>
              <a:gd name="connsiteY80" fmla="*/ 363806 h 546958"/>
              <a:gd name="connsiteX81" fmla="*/ 504473 w 597389"/>
              <a:gd name="connsiteY81" fmla="*/ 273541 h 546958"/>
              <a:gd name="connsiteX82" fmla="*/ 299597 w 597389"/>
              <a:gd name="connsiteY82" fmla="*/ 68079 h 546958"/>
              <a:gd name="connsiteX83" fmla="*/ 93861 w 597389"/>
              <a:gd name="connsiteY83" fmla="*/ 273541 h 546958"/>
              <a:gd name="connsiteX84" fmla="*/ 114521 w 597389"/>
              <a:gd name="connsiteY84" fmla="*/ 363806 h 546958"/>
              <a:gd name="connsiteX85" fmla="*/ 106773 w 597389"/>
              <a:gd name="connsiteY85" fmla="*/ 363806 h 546958"/>
              <a:gd name="connsiteX86" fmla="*/ 106773 w 597389"/>
              <a:gd name="connsiteY86" fmla="*/ 405071 h 546958"/>
              <a:gd name="connsiteX87" fmla="*/ 54263 w 597389"/>
              <a:gd name="connsiteY87" fmla="*/ 405071 h 546958"/>
              <a:gd name="connsiteX88" fmla="*/ 53402 w 597389"/>
              <a:gd name="connsiteY88" fmla="*/ 403352 h 546958"/>
              <a:gd name="connsiteX89" fmla="*/ 52542 w 597389"/>
              <a:gd name="connsiteY89" fmla="*/ 387018 h 546958"/>
              <a:gd name="connsiteX90" fmla="*/ 73201 w 597389"/>
              <a:gd name="connsiteY90" fmla="*/ 340595 h 546958"/>
              <a:gd name="connsiteX91" fmla="*/ 31021 w 597389"/>
              <a:gd name="connsiteY91" fmla="*/ 314805 h 546958"/>
              <a:gd name="connsiteX92" fmla="*/ 21552 w 597389"/>
              <a:gd name="connsiteY92" fmla="*/ 300191 h 546958"/>
              <a:gd name="connsiteX93" fmla="*/ 27578 w 597389"/>
              <a:gd name="connsiteY93" fmla="*/ 285576 h 546958"/>
              <a:gd name="connsiteX94" fmla="*/ 64593 w 597389"/>
              <a:gd name="connsiteY94" fmla="*/ 251189 h 546958"/>
              <a:gd name="connsiteX95" fmla="*/ 35325 w 597389"/>
              <a:gd name="connsiteY95" fmla="*/ 209925 h 546958"/>
              <a:gd name="connsiteX96" fmla="*/ 32743 w 597389"/>
              <a:gd name="connsiteY96" fmla="*/ 193591 h 546958"/>
              <a:gd name="connsiteX97" fmla="*/ 43933 w 597389"/>
              <a:gd name="connsiteY97" fmla="*/ 181556 h 546958"/>
              <a:gd name="connsiteX98" fmla="*/ 91279 w 597389"/>
              <a:gd name="connsiteY98" fmla="*/ 164362 h 546958"/>
              <a:gd name="connsiteX99" fmla="*/ 79227 w 597389"/>
              <a:gd name="connsiteY99" fmla="*/ 115361 h 546958"/>
              <a:gd name="connsiteX100" fmla="*/ 82670 w 597389"/>
              <a:gd name="connsiteY100" fmla="*/ 99027 h 546958"/>
              <a:gd name="connsiteX101" fmla="*/ 98165 w 597389"/>
              <a:gd name="connsiteY101" fmla="*/ 93009 h 546958"/>
              <a:gd name="connsiteX102" fmla="*/ 148093 w 597389"/>
              <a:gd name="connsiteY102" fmla="*/ 94729 h 546958"/>
              <a:gd name="connsiteX103" fmla="*/ 156701 w 597389"/>
              <a:gd name="connsiteY103" fmla="*/ 44867 h 546958"/>
              <a:gd name="connsiteX104" fmla="*/ 166170 w 597389"/>
              <a:gd name="connsiteY104" fmla="*/ 31113 h 546958"/>
              <a:gd name="connsiteX105" fmla="*/ 182526 w 597389"/>
              <a:gd name="connsiteY105" fmla="*/ 31113 h 546958"/>
              <a:gd name="connsiteX106" fmla="*/ 228149 w 597389"/>
              <a:gd name="connsiteY106" fmla="*/ 51745 h 546958"/>
              <a:gd name="connsiteX107" fmla="*/ 254835 w 597389"/>
              <a:gd name="connsiteY107" fmla="*/ 8761 h 546958"/>
              <a:gd name="connsiteX108" fmla="*/ 268608 w 597389"/>
              <a:gd name="connsiteY108" fmla="*/ 164 h 546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597389" h="546958">
                <a:moveTo>
                  <a:pt x="359898" y="500537"/>
                </a:moveTo>
                <a:lnTo>
                  <a:pt x="420134" y="500537"/>
                </a:lnTo>
                <a:lnTo>
                  <a:pt x="419274" y="502261"/>
                </a:lnTo>
                <a:cubicBezTo>
                  <a:pt x="418413" y="508294"/>
                  <a:pt x="414971" y="513465"/>
                  <a:pt x="409808" y="516051"/>
                </a:cubicBezTo>
                <a:cubicBezTo>
                  <a:pt x="404645" y="518636"/>
                  <a:pt x="398621" y="518636"/>
                  <a:pt x="393458" y="516913"/>
                </a:cubicBezTo>
                <a:close/>
                <a:moveTo>
                  <a:pt x="194524" y="500537"/>
                </a:moveTo>
                <a:lnTo>
                  <a:pt x="359897" y="500537"/>
                </a:lnTo>
                <a:lnTo>
                  <a:pt x="336641" y="538362"/>
                </a:lnTo>
                <a:cubicBezTo>
                  <a:pt x="333196" y="543520"/>
                  <a:pt x="328028" y="546099"/>
                  <a:pt x="322860" y="546958"/>
                </a:cubicBezTo>
                <a:cubicBezTo>
                  <a:pt x="321999" y="546958"/>
                  <a:pt x="321138" y="546958"/>
                  <a:pt x="321138" y="546958"/>
                </a:cubicBezTo>
                <a:cubicBezTo>
                  <a:pt x="315970" y="546958"/>
                  <a:pt x="310802" y="545239"/>
                  <a:pt x="307357" y="540941"/>
                </a:cubicBezTo>
                <a:lnTo>
                  <a:pt x="272904" y="503976"/>
                </a:lnTo>
                <a:lnTo>
                  <a:pt x="231561" y="534064"/>
                </a:lnTo>
                <a:cubicBezTo>
                  <a:pt x="227254" y="537502"/>
                  <a:pt x="221225" y="538362"/>
                  <a:pt x="216057" y="536642"/>
                </a:cubicBezTo>
                <a:cubicBezTo>
                  <a:pt x="210028" y="534923"/>
                  <a:pt x="205721" y="530625"/>
                  <a:pt x="203999" y="525467"/>
                </a:cubicBezTo>
                <a:close/>
                <a:moveTo>
                  <a:pt x="479461" y="429222"/>
                </a:moveTo>
                <a:lnTo>
                  <a:pt x="479461" y="486790"/>
                </a:lnTo>
                <a:lnTo>
                  <a:pt x="476878" y="486790"/>
                </a:lnTo>
                <a:lnTo>
                  <a:pt x="476878" y="487649"/>
                </a:lnTo>
                <a:lnTo>
                  <a:pt x="572426" y="487649"/>
                </a:lnTo>
                <a:lnTo>
                  <a:pt x="552628" y="458436"/>
                </a:lnTo>
                <a:lnTo>
                  <a:pt x="572426" y="429222"/>
                </a:lnTo>
                <a:close/>
                <a:moveTo>
                  <a:pt x="24963" y="429222"/>
                </a:moveTo>
                <a:lnTo>
                  <a:pt x="45622" y="458436"/>
                </a:lnTo>
                <a:lnTo>
                  <a:pt x="24963" y="487649"/>
                </a:lnTo>
                <a:lnTo>
                  <a:pt x="121372" y="487649"/>
                </a:lnTo>
                <a:lnTo>
                  <a:pt x="121372" y="486790"/>
                </a:lnTo>
                <a:lnTo>
                  <a:pt x="119650" y="486790"/>
                </a:lnTo>
                <a:lnTo>
                  <a:pt x="119650" y="429222"/>
                </a:lnTo>
                <a:close/>
                <a:moveTo>
                  <a:pt x="119650" y="375091"/>
                </a:moveTo>
                <a:lnTo>
                  <a:pt x="479461" y="375091"/>
                </a:lnTo>
                <a:lnTo>
                  <a:pt x="479461" y="416334"/>
                </a:lnTo>
                <a:lnTo>
                  <a:pt x="597389" y="416334"/>
                </a:lnTo>
                <a:lnTo>
                  <a:pt x="568122" y="458436"/>
                </a:lnTo>
                <a:lnTo>
                  <a:pt x="597389" y="500537"/>
                </a:lnTo>
                <a:lnTo>
                  <a:pt x="463966" y="500537"/>
                </a:lnTo>
                <a:lnTo>
                  <a:pt x="463966" y="486790"/>
                </a:lnTo>
                <a:lnTo>
                  <a:pt x="134283" y="486790"/>
                </a:lnTo>
                <a:lnTo>
                  <a:pt x="134283" y="500537"/>
                </a:lnTo>
                <a:lnTo>
                  <a:pt x="0" y="500537"/>
                </a:lnTo>
                <a:lnTo>
                  <a:pt x="29267" y="458436"/>
                </a:lnTo>
                <a:lnTo>
                  <a:pt x="0" y="416334"/>
                </a:lnTo>
                <a:lnTo>
                  <a:pt x="119650" y="416334"/>
                </a:lnTo>
                <a:close/>
                <a:moveTo>
                  <a:pt x="298695" y="84410"/>
                </a:moveTo>
                <a:cubicBezTo>
                  <a:pt x="402871" y="84410"/>
                  <a:pt x="488107" y="169547"/>
                  <a:pt x="488107" y="273604"/>
                </a:cubicBezTo>
                <a:cubicBezTo>
                  <a:pt x="488107" y="306283"/>
                  <a:pt x="479497" y="337242"/>
                  <a:pt x="464861" y="363901"/>
                </a:cubicBezTo>
                <a:lnTo>
                  <a:pt x="450225" y="363901"/>
                </a:lnTo>
                <a:cubicBezTo>
                  <a:pt x="465722" y="337242"/>
                  <a:pt x="475193" y="307143"/>
                  <a:pt x="475193" y="273604"/>
                </a:cubicBezTo>
                <a:cubicBezTo>
                  <a:pt x="475193" y="176427"/>
                  <a:pt x="395984" y="97309"/>
                  <a:pt x="298695" y="97309"/>
                </a:cubicBezTo>
                <a:cubicBezTo>
                  <a:pt x="201405" y="97309"/>
                  <a:pt x="122197" y="176427"/>
                  <a:pt x="122197" y="273604"/>
                </a:cubicBezTo>
                <a:cubicBezTo>
                  <a:pt x="122197" y="307143"/>
                  <a:pt x="131667" y="337242"/>
                  <a:pt x="148026" y="363901"/>
                </a:cubicBezTo>
                <a:lnTo>
                  <a:pt x="132528" y="363901"/>
                </a:lnTo>
                <a:cubicBezTo>
                  <a:pt x="117892" y="337242"/>
                  <a:pt x="109282" y="306283"/>
                  <a:pt x="109282" y="273604"/>
                </a:cubicBezTo>
                <a:cubicBezTo>
                  <a:pt x="109282" y="169547"/>
                  <a:pt x="194518" y="84410"/>
                  <a:pt x="298695" y="84410"/>
                </a:cubicBezTo>
                <a:close/>
                <a:moveTo>
                  <a:pt x="268608" y="164"/>
                </a:moveTo>
                <a:cubicBezTo>
                  <a:pt x="274633" y="-695"/>
                  <a:pt x="279798" y="1884"/>
                  <a:pt x="284102" y="6182"/>
                </a:cubicBezTo>
                <a:lnTo>
                  <a:pt x="318535" y="43148"/>
                </a:lnTo>
                <a:lnTo>
                  <a:pt x="358994" y="13919"/>
                </a:lnTo>
                <a:cubicBezTo>
                  <a:pt x="364159" y="10481"/>
                  <a:pt x="370185" y="8761"/>
                  <a:pt x="375349" y="10481"/>
                </a:cubicBezTo>
                <a:cubicBezTo>
                  <a:pt x="381375" y="12200"/>
                  <a:pt x="385679" y="16498"/>
                  <a:pt x="387401" y="22516"/>
                </a:cubicBezTo>
                <a:lnTo>
                  <a:pt x="404617" y="68938"/>
                </a:lnTo>
                <a:lnTo>
                  <a:pt x="453684" y="57763"/>
                </a:lnTo>
                <a:cubicBezTo>
                  <a:pt x="459710" y="56043"/>
                  <a:pt x="465736" y="57763"/>
                  <a:pt x="470040" y="61201"/>
                </a:cubicBezTo>
                <a:cubicBezTo>
                  <a:pt x="474344" y="64640"/>
                  <a:pt x="476926" y="70658"/>
                  <a:pt x="476926" y="76675"/>
                </a:cubicBezTo>
                <a:lnTo>
                  <a:pt x="475205" y="126536"/>
                </a:lnTo>
                <a:lnTo>
                  <a:pt x="525132" y="134274"/>
                </a:lnTo>
                <a:cubicBezTo>
                  <a:pt x="530297" y="135133"/>
                  <a:pt x="535462" y="139432"/>
                  <a:pt x="538045" y="144590"/>
                </a:cubicBezTo>
                <a:cubicBezTo>
                  <a:pt x="540627" y="149748"/>
                  <a:pt x="541488" y="155765"/>
                  <a:pt x="538905" y="160923"/>
                </a:cubicBezTo>
                <a:lnTo>
                  <a:pt x="517385" y="206486"/>
                </a:lnTo>
                <a:lnTo>
                  <a:pt x="560426" y="233136"/>
                </a:lnTo>
                <a:cubicBezTo>
                  <a:pt x="565591" y="235715"/>
                  <a:pt x="569034" y="240873"/>
                  <a:pt x="569034" y="246891"/>
                </a:cubicBezTo>
                <a:cubicBezTo>
                  <a:pt x="569895" y="252909"/>
                  <a:pt x="568173" y="258067"/>
                  <a:pt x="563869" y="262365"/>
                </a:cubicBezTo>
                <a:lnTo>
                  <a:pt x="526854" y="296752"/>
                </a:lnTo>
                <a:lnTo>
                  <a:pt x="556122" y="337157"/>
                </a:lnTo>
                <a:cubicBezTo>
                  <a:pt x="559565" y="341455"/>
                  <a:pt x="560426" y="348332"/>
                  <a:pt x="558704" y="353490"/>
                </a:cubicBezTo>
                <a:cubicBezTo>
                  <a:pt x="556983" y="358648"/>
                  <a:pt x="552679" y="363806"/>
                  <a:pt x="547514" y="365526"/>
                </a:cubicBezTo>
                <a:lnTo>
                  <a:pt x="500169" y="382720"/>
                </a:lnTo>
                <a:lnTo>
                  <a:pt x="505333" y="405071"/>
                </a:lnTo>
                <a:lnTo>
                  <a:pt x="492421" y="405071"/>
                </a:lnTo>
                <a:lnTo>
                  <a:pt x="492421" y="363806"/>
                </a:lnTo>
                <a:lnTo>
                  <a:pt x="483813" y="363806"/>
                </a:lnTo>
                <a:cubicBezTo>
                  <a:pt x="496725" y="336297"/>
                  <a:pt x="504473" y="306208"/>
                  <a:pt x="504473" y="273541"/>
                </a:cubicBezTo>
                <a:cubicBezTo>
                  <a:pt x="504473" y="160064"/>
                  <a:pt x="412365" y="68079"/>
                  <a:pt x="299597" y="68079"/>
                </a:cubicBezTo>
                <a:cubicBezTo>
                  <a:pt x="185969" y="68079"/>
                  <a:pt x="93861" y="160064"/>
                  <a:pt x="93861" y="273541"/>
                </a:cubicBezTo>
                <a:cubicBezTo>
                  <a:pt x="93861" y="306208"/>
                  <a:pt x="101608" y="336297"/>
                  <a:pt x="114521" y="363806"/>
                </a:cubicBezTo>
                <a:lnTo>
                  <a:pt x="106773" y="363806"/>
                </a:lnTo>
                <a:lnTo>
                  <a:pt x="106773" y="405071"/>
                </a:lnTo>
                <a:lnTo>
                  <a:pt x="54263" y="405071"/>
                </a:lnTo>
                <a:cubicBezTo>
                  <a:pt x="54263" y="404212"/>
                  <a:pt x="53402" y="404212"/>
                  <a:pt x="53402" y="403352"/>
                </a:cubicBezTo>
                <a:cubicBezTo>
                  <a:pt x="49959" y="398194"/>
                  <a:pt x="49959" y="392176"/>
                  <a:pt x="52542" y="387018"/>
                </a:cubicBezTo>
                <a:lnTo>
                  <a:pt x="73201" y="340595"/>
                </a:lnTo>
                <a:lnTo>
                  <a:pt x="31021" y="314805"/>
                </a:lnTo>
                <a:cubicBezTo>
                  <a:pt x="25856" y="311366"/>
                  <a:pt x="22413" y="306208"/>
                  <a:pt x="21552" y="300191"/>
                </a:cubicBezTo>
                <a:cubicBezTo>
                  <a:pt x="21552" y="295033"/>
                  <a:pt x="23274" y="289015"/>
                  <a:pt x="27578" y="285576"/>
                </a:cubicBezTo>
                <a:lnTo>
                  <a:pt x="64593" y="251189"/>
                </a:lnTo>
                <a:lnTo>
                  <a:pt x="35325" y="209925"/>
                </a:lnTo>
                <a:cubicBezTo>
                  <a:pt x="31882" y="205626"/>
                  <a:pt x="31021" y="199609"/>
                  <a:pt x="32743" y="193591"/>
                </a:cubicBezTo>
                <a:cubicBezTo>
                  <a:pt x="34464" y="188433"/>
                  <a:pt x="37908" y="184135"/>
                  <a:pt x="43933" y="181556"/>
                </a:cubicBezTo>
                <a:lnTo>
                  <a:pt x="91279" y="164362"/>
                </a:lnTo>
                <a:lnTo>
                  <a:pt x="79227" y="115361"/>
                </a:lnTo>
                <a:cubicBezTo>
                  <a:pt x="77505" y="110203"/>
                  <a:pt x="79227" y="104185"/>
                  <a:pt x="82670" y="99027"/>
                </a:cubicBezTo>
                <a:cubicBezTo>
                  <a:pt x="86974" y="94729"/>
                  <a:pt x="92139" y="92150"/>
                  <a:pt x="98165" y="93009"/>
                </a:cubicBezTo>
                <a:lnTo>
                  <a:pt x="148093" y="94729"/>
                </a:lnTo>
                <a:lnTo>
                  <a:pt x="156701" y="44867"/>
                </a:lnTo>
                <a:cubicBezTo>
                  <a:pt x="157562" y="38850"/>
                  <a:pt x="161005" y="34551"/>
                  <a:pt x="166170" y="31113"/>
                </a:cubicBezTo>
                <a:cubicBezTo>
                  <a:pt x="171335" y="28534"/>
                  <a:pt x="177361" y="28534"/>
                  <a:pt x="182526" y="31113"/>
                </a:cubicBezTo>
                <a:lnTo>
                  <a:pt x="228149" y="51745"/>
                </a:lnTo>
                <a:lnTo>
                  <a:pt x="254835" y="8761"/>
                </a:lnTo>
                <a:cubicBezTo>
                  <a:pt x="257417" y="4463"/>
                  <a:pt x="262582" y="1024"/>
                  <a:pt x="268608" y="164"/>
                </a:cubicBezTo>
                <a:close/>
              </a:path>
            </a:pathLst>
          </a:custGeom>
          <a:gradFill flip="none" rotWithShape="1">
            <a:gsLst>
              <a:gs pos="24000">
                <a:schemeClr val="accent1"/>
              </a:gs>
              <a:gs pos="74000">
                <a:schemeClr val="accent1"/>
              </a:gs>
              <a:gs pos="50000">
                <a:schemeClr val="accent1">
                  <a:lumMod val="42000"/>
                  <a:lumOff val="58000"/>
                </a:schemeClr>
              </a:gs>
            </a:gsLst>
            <a:lin ang="0" scaled="1"/>
            <a:tileRect/>
          </a:gradFill>
          <a:ln>
            <a:noFill/>
          </a:ln>
        </p:spPr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70A12497-12B1-44FA-B0FE-55AB99924268}"/>
              </a:ext>
            </a:extLst>
          </p:cNvPr>
          <p:cNvCxnSpPr>
            <a:cxnSpLocks/>
          </p:cNvCxnSpPr>
          <p:nvPr/>
        </p:nvCxnSpPr>
        <p:spPr>
          <a:xfrm>
            <a:off x="658813" y="2196629"/>
            <a:ext cx="4979987" cy="0"/>
          </a:xfrm>
          <a:prstGeom prst="line">
            <a:avLst/>
          </a:prstGeom>
          <a:ln w="28575">
            <a:gradFill flip="none" rotWithShape="1">
              <a:gsLst>
                <a:gs pos="0">
                  <a:schemeClr val="accent1"/>
                </a:gs>
                <a:gs pos="7000">
                  <a:schemeClr val="accent1">
                    <a:lumMod val="20000"/>
                    <a:lumOff val="80000"/>
                  </a:schemeClr>
                </a:gs>
                <a:gs pos="19000">
                  <a:schemeClr val="accent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C0EFA1DC-E1AE-4AC1-B42D-AECC05724C29}"/>
              </a:ext>
            </a:extLst>
          </p:cNvPr>
          <p:cNvSpPr txBox="1"/>
          <p:nvPr/>
        </p:nvSpPr>
        <p:spPr>
          <a:xfrm>
            <a:off x="1580530" y="1268413"/>
            <a:ext cx="40582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accent1"/>
                </a:solidFill>
                <a:latin typeface="Impact" panose="020B0806030902050204" pitchFamily="34" charset="0"/>
                <a:ea typeface="+mj-ea"/>
              </a:rPr>
              <a:t>2019.01</a:t>
            </a:r>
          </a:p>
          <a:p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输入获奖内容</a:t>
            </a:r>
          </a:p>
        </p:txBody>
      </p:sp>
      <p:sp>
        <p:nvSpPr>
          <p:cNvPr id="32" name="sports-award_8371">
            <a:extLst>
              <a:ext uri="{FF2B5EF4-FFF2-40B4-BE49-F238E27FC236}">
                <a16:creationId xmlns:a16="http://schemas.microsoft.com/office/drawing/2014/main" id="{B5154504-321F-4757-B842-69A350FDF417}"/>
              </a:ext>
            </a:extLst>
          </p:cNvPr>
          <p:cNvSpPr>
            <a:spLocks noChangeAspect="1"/>
          </p:cNvSpPr>
          <p:nvPr/>
        </p:nvSpPr>
        <p:spPr bwMode="auto">
          <a:xfrm>
            <a:off x="6542863" y="1360928"/>
            <a:ext cx="794717" cy="727628"/>
          </a:xfrm>
          <a:custGeom>
            <a:avLst/>
            <a:gdLst>
              <a:gd name="connsiteX0" fmla="*/ 359898 w 597389"/>
              <a:gd name="connsiteY0" fmla="*/ 500537 h 546958"/>
              <a:gd name="connsiteX1" fmla="*/ 420134 w 597389"/>
              <a:gd name="connsiteY1" fmla="*/ 500537 h 546958"/>
              <a:gd name="connsiteX2" fmla="*/ 419274 w 597389"/>
              <a:gd name="connsiteY2" fmla="*/ 502261 h 546958"/>
              <a:gd name="connsiteX3" fmla="*/ 409808 w 597389"/>
              <a:gd name="connsiteY3" fmla="*/ 516051 h 546958"/>
              <a:gd name="connsiteX4" fmla="*/ 393458 w 597389"/>
              <a:gd name="connsiteY4" fmla="*/ 516913 h 546958"/>
              <a:gd name="connsiteX5" fmla="*/ 194524 w 597389"/>
              <a:gd name="connsiteY5" fmla="*/ 500537 h 546958"/>
              <a:gd name="connsiteX6" fmla="*/ 359897 w 597389"/>
              <a:gd name="connsiteY6" fmla="*/ 500537 h 546958"/>
              <a:gd name="connsiteX7" fmla="*/ 336641 w 597389"/>
              <a:gd name="connsiteY7" fmla="*/ 538362 h 546958"/>
              <a:gd name="connsiteX8" fmla="*/ 322860 w 597389"/>
              <a:gd name="connsiteY8" fmla="*/ 546958 h 546958"/>
              <a:gd name="connsiteX9" fmla="*/ 321138 w 597389"/>
              <a:gd name="connsiteY9" fmla="*/ 546958 h 546958"/>
              <a:gd name="connsiteX10" fmla="*/ 307357 w 597389"/>
              <a:gd name="connsiteY10" fmla="*/ 540941 h 546958"/>
              <a:gd name="connsiteX11" fmla="*/ 272904 w 597389"/>
              <a:gd name="connsiteY11" fmla="*/ 503976 h 546958"/>
              <a:gd name="connsiteX12" fmla="*/ 231561 w 597389"/>
              <a:gd name="connsiteY12" fmla="*/ 534064 h 546958"/>
              <a:gd name="connsiteX13" fmla="*/ 216057 w 597389"/>
              <a:gd name="connsiteY13" fmla="*/ 536642 h 546958"/>
              <a:gd name="connsiteX14" fmla="*/ 203999 w 597389"/>
              <a:gd name="connsiteY14" fmla="*/ 525467 h 546958"/>
              <a:gd name="connsiteX15" fmla="*/ 479461 w 597389"/>
              <a:gd name="connsiteY15" fmla="*/ 429222 h 546958"/>
              <a:gd name="connsiteX16" fmla="*/ 479461 w 597389"/>
              <a:gd name="connsiteY16" fmla="*/ 486790 h 546958"/>
              <a:gd name="connsiteX17" fmla="*/ 476878 w 597389"/>
              <a:gd name="connsiteY17" fmla="*/ 486790 h 546958"/>
              <a:gd name="connsiteX18" fmla="*/ 476878 w 597389"/>
              <a:gd name="connsiteY18" fmla="*/ 487649 h 546958"/>
              <a:gd name="connsiteX19" fmla="*/ 572426 w 597389"/>
              <a:gd name="connsiteY19" fmla="*/ 487649 h 546958"/>
              <a:gd name="connsiteX20" fmla="*/ 552628 w 597389"/>
              <a:gd name="connsiteY20" fmla="*/ 458436 h 546958"/>
              <a:gd name="connsiteX21" fmla="*/ 572426 w 597389"/>
              <a:gd name="connsiteY21" fmla="*/ 429222 h 546958"/>
              <a:gd name="connsiteX22" fmla="*/ 24963 w 597389"/>
              <a:gd name="connsiteY22" fmla="*/ 429222 h 546958"/>
              <a:gd name="connsiteX23" fmla="*/ 45622 w 597389"/>
              <a:gd name="connsiteY23" fmla="*/ 458436 h 546958"/>
              <a:gd name="connsiteX24" fmla="*/ 24963 w 597389"/>
              <a:gd name="connsiteY24" fmla="*/ 487649 h 546958"/>
              <a:gd name="connsiteX25" fmla="*/ 121372 w 597389"/>
              <a:gd name="connsiteY25" fmla="*/ 487649 h 546958"/>
              <a:gd name="connsiteX26" fmla="*/ 121372 w 597389"/>
              <a:gd name="connsiteY26" fmla="*/ 486790 h 546958"/>
              <a:gd name="connsiteX27" fmla="*/ 119650 w 597389"/>
              <a:gd name="connsiteY27" fmla="*/ 486790 h 546958"/>
              <a:gd name="connsiteX28" fmla="*/ 119650 w 597389"/>
              <a:gd name="connsiteY28" fmla="*/ 429222 h 546958"/>
              <a:gd name="connsiteX29" fmla="*/ 119650 w 597389"/>
              <a:gd name="connsiteY29" fmla="*/ 375091 h 546958"/>
              <a:gd name="connsiteX30" fmla="*/ 479461 w 597389"/>
              <a:gd name="connsiteY30" fmla="*/ 375091 h 546958"/>
              <a:gd name="connsiteX31" fmla="*/ 479461 w 597389"/>
              <a:gd name="connsiteY31" fmla="*/ 416334 h 546958"/>
              <a:gd name="connsiteX32" fmla="*/ 597389 w 597389"/>
              <a:gd name="connsiteY32" fmla="*/ 416334 h 546958"/>
              <a:gd name="connsiteX33" fmla="*/ 568122 w 597389"/>
              <a:gd name="connsiteY33" fmla="*/ 458436 h 546958"/>
              <a:gd name="connsiteX34" fmla="*/ 597389 w 597389"/>
              <a:gd name="connsiteY34" fmla="*/ 500537 h 546958"/>
              <a:gd name="connsiteX35" fmla="*/ 463966 w 597389"/>
              <a:gd name="connsiteY35" fmla="*/ 500537 h 546958"/>
              <a:gd name="connsiteX36" fmla="*/ 463966 w 597389"/>
              <a:gd name="connsiteY36" fmla="*/ 486790 h 546958"/>
              <a:gd name="connsiteX37" fmla="*/ 134283 w 597389"/>
              <a:gd name="connsiteY37" fmla="*/ 486790 h 546958"/>
              <a:gd name="connsiteX38" fmla="*/ 134283 w 597389"/>
              <a:gd name="connsiteY38" fmla="*/ 500537 h 546958"/>
              <a:gd name="connsiteX39" fmla="*/ 0 w 597389"/>
              <a:gd name="connsiteY39" fmla="*/ 500537 h 546958"/>
              <a:gd name="connsiteX40" fmla="*/ 29267 w 597389"/>
              <a:gd name="connsiteY40" fmla="*/ 458436 h 546958"/>
              <a:gd name="connsiteX41" fmla="*/ 0 w 597389"/>
              <a:gd name="connsiteY41" fmla="*/ 416334 h 546958"/>
              <a:gd name="connsiteX42" fmla="*/ 119650 w 597389"/>
              <a:gd name="connsiteY42" fmla="*/ 416334 h 546958"/>
              <a:gd name="connsiteX43" fmla="*/ 298695 w 597389"/>
              <a:gd name="connsiteY43" fmla="*/ 84410 h 546958"/>
              <a:gd name="connsiteX44" fmla="*/ 488107 w 597389"/>
              <a:gd name="connsiteY44" fmla="*/ 273604 h 546958"/>
              <a:gd name="connsiteX45" fmla="*/ 464861 w 597389"/>
              <a:gd name="connsiteY45" fmla="*/ 363901 h 546958"/>
              <a:gd name="connsiteX46" fmla="*/ 450225 w 597389"/>
              <a:gd name="connsiteY46" fmla="*/ 363901 h 546958"/>
              <a:gd name="connsiteX47" fmla="*/ 475193 w 597389"/>
              <a:gd name="connsiteY47" fmla="*/ 273604 h 546958"/>
              <a:gd name="connsiteX48" fmla="*/ 298695 w 597389"/>
              <a:gd name="connsiteY48" fmla="*/ 97309 h 546958"/>
              <a:gd name="connsiteX49" fmla="*/ 122197 w 597389"/>
              <a:gd name="connsiteY49" fmla="*/ 273604 h 546958"/>
              <a:gd name="connsiteX50" fmla="*/ 148026 w 597389"/>
              <a:gd name="connsiteY50" fmla="*/ 363901 h 546958"/>
              <a:gd name="connsiteX51" fmla="*/ 132528 w 597389"/>
              <a:gd name="connsiteY51" fmla="*/ 363901 h 546958"/>
              <a:gd name="connsiteX52" fmla="*/ 109282 w 597389"/>
              <a:gd name="connsiteY52" fmla="*/ 273604 h 546958"/>
              <a:gd name="connsiteX53" fmla="*/ 298695 w 597389"/>
              <a:gd name="connsiteY53" fmla="*/ 84410 h 546958"/>
              <a:gd name="connsiteX54" fmla="*/ 268608 w 597389"/>
              <a:gd name="connsiteY54" fmla="*/ 164 h 546958"/>
              <a:gd name="connsiteX55" fmla="*/ 284102 w 597389"/>
              <a:gd name="connsiteY55" fmla="*/ 6182 h 546958"/>
              <a:gd name="connsiteX56" fmla="*/ 318535 w 597389"/>
              <a:gd name="connsiteY56" fmla="*/ 43148 h 546958"/>
              <a:gd name="connsiteX57" fmla="*/ 358994 w 597389"/>
              <a:gd name="connsiteY57" fmla="*/ 13919 h 546958"/>
              <a:gd name="connsiteX58" fmla="*/ 375349 w 597389"/>
              <a:gd name="connsiteY58" fmla="*/ 10481 h 546958"/>
              <a:gd name="connsiteX59" fmla="*/ 387401 w 597389"/>
              <a:gd name="connsiteY59" fmla="*/ 22516 h 546958"/>
              <a:gd name="connsiteX60" fmla="*/ 404617 w 597389"/>
              <a:gd name="connsiteY60" fmla="*/ 68938 h 546958"/>
              <a:gd name="connsiteX61" fmla="*/ 453684 w 597389"/>
              <a:gd name="connsiteY61" fmla="*/ 57763 h 546958"/>
              <a:gd name="connsiteX62" fmla="*/ 470040 w 597389"/>
              <a:gd name="connsiteY62" fmla="*/ 61201 h 546958"/>
              <a:gd name="connsiteX63" fmla="*/ 476926 w 597389"/>
              <a:gd name="connsiteY63" fmla="*/ 76675 h 546958"/>
              <a:gd name="connsiteX64" fmla="*/ 475205 w 597389"/>
              <a:gd name="connsiteY64" fmla="*/ 126536 h 546958"/>
              <a:gd name="connsiteX65" fmla="*/ 525132 w 597389"/>
              <a:gd name="connsiteY65" fmla="*/ 134274 h 546958"/>
              <a:gd name="connsiteX66" fmla="*/ 538045 w 597389"/>
              <a:gd name="connsiteY66" fmla="*/ 144590 h 546958"/>
              <a:gd name="connsiteX67" fmla="*/ 538905 w 597389"/>
              <a:gd name="connsiteY67" fmla="*/ 160923 h 546958"/>
              <a:gd name="connsiteX68" fmla="*/ 517385 w 597389"/>
              <a:gd name="connsiteY68" fmla="*/ 206486 h 546958"/>
              <a:gd name="connsiteX69" fmla="*/ 560426 w 597389"/>
              <a:gd name="connsiteY69" fmla="*/ 233136 h 546958"/>
              <a:gd name="connsiteX70" fmla="*/ 569034 w 597389"/>
              <a:gd name="connsiteY70" fmla="*/ 246891 h 546958"/>
              <a:gd name="connsiteX71" fmla="*/ 563869 w 597389"/>
              <a:gd name="connsiteY71" fmla="*/ 262365 h 546958"/>
              <a:gd name="connsiteX72" fmla="*/ 526854 w 597389"/>
              <a:gd name="connsiteY72" fmla="*/ 296752 h 546958"/>
              <a:gd name="connsiteX73" fmla="*/ 556122 w 597389"/>
              <a:gd name="connsiteY73" fmla="*/ 337157 h 546958"/>
              <a:gd name="connsiteX74" fmla="*/ 558704 w 597389"/>
              <a:gd name="connsiteY74" fmla="*/ 353490 h 546958"/>
              <a:gd name="connsiteX75" fmla="*/ 547514 w 597389"/>
              <a:gd name="connsiteY75" fmla="*/ 365526 h 546958"/>
              <a:gd name="connsiteX76" fmla="*/ 500169 w 597389"/>
              <a:gd name="connsiteY76" fmla="*/ 382720 h 546958"/>
              <a:gd name="connsiteX77" fmla="*/ 505333 w 597389"/>
              <a:gd name="connsiteY77" fmla="*/ 405071 h 546958"/>
              <a:gd name="connsiteX78" fmla="*/ 492421 w 597389"/>
              <a:gd name="connsiteY78" fmla="*/ 405071 h 546958"/>
              <a:gd name="connsiteX79" fmla="*/ 492421 w 597389"/>
              <a:gd name="connsiteY79" fmla="*/ 363806 h 546958"/>
              <a:gd name="connsiteX80" fmla="*/ 483813 w 597389"/>
              <a:gd name="connsiteY80" fmla="*/ 363806 h 546958"/>
              <a:gd name="connsiteX81" fmla="*/ 504473 w 597389"/>
              <a:gd name="connsiteY81" fmla="*/ 273541 h 546958"/>
              <a:gd name="connsiteX82" fmla="*/ 299597 w 597389"/>
              <a:gd name="connsiteY82" fmla="*/ 68079 h 546958"/>
              <a:gd name="connsiteX83" fmla="*/ 93861 w 597389"/>
              <a:gd name="connsiteY83" fmla="*/ 273541 h 546958"/>
              <a:gd name="connsiteX84" fmla="*/ 114521 w 597389"/>
              <a:gd name="connsiteY84" fmla="*/ 363806 h 546958"/>
              <a:gd name="connsiteX85" fmla="*/ 106773 w 597389"/>
              <a:gd name="connsiteY85" fmla="*/ 363806 h 546958"/>
              <a:gd name="connsiteX86" fmla="*/ 106773 w 597389"/>
              <a:gd name="connsiteY86" fmla="*/ 405071 h 546958"/>
              <a:gd name="connsiteX87" fmla="*/ 54263 w 597389"/>
              <a:gd name="connsiteY87" fmla="*/ 405071 h 546958"/>
              <a:gd name="connsiteX88" fmla="*/ 53402 w 597389"/>
              <a:gd name="connsiteY88" fmla="*/ 403352 h 546958"/>
              <a:gd name="connsiteX89" fmla="*/ 52542 w 597389"/>
              <a:gd name="connsiteY89" fmla="*/ 387018 h 546958"/>
              <a:gd name="connsiteX90" fmla="*/ 73201 w 597389"/>
              <a:gd name="connsiteY90" fmla="*/ 340595 h 546958"/>
              <a:gd name="connsiteX91" fmla="*/ 31021 w 597389"/>
              <a:gd name="connsiteY91" fmla="*/ 314805 h 546958"/>
              <a:gd name="connsiteX92" fmla="*/ 21552 w 597389"/>
              <a:gd name="connsiteY92" fmla="*/ 300191 h 546958"/>
              <a:gd name="connsiteX93" fmla="*/ 27578 w 597389"/>
              <a:gd name="connsiteY93" fmla="*/ 285576 h 546958"/>
              <a:gd name="connsiteX94" fmla="*/ 64593 w 597389"/>
              <a:gd name="connsiteY94" fmla="*/ 251189 h 546958"/>
              <a:gd name="connsiteX95" fmla="*/ 35325 w 597389"/>
              <a:gd name="connsiteY95" fmla="*/ 209925 h 546958"/>
              <a:gd name="connsiteX96" fmla="*/ 32743 w 597389"/>
              <a:gd name="connsiteY96" fmla="*/ 193591 h 546958"/>
              <a:gd name="connsiteX97" fmla="*/ 43933 w 597389"/>
              <a:gd name="connsiteY97" fmla="*/ 181556 h 546958"/>
              <a:gd name="connsiteX98" fmla="*/ 91279 w 597389"/>
              <a:gd name="connsiteY98" fmla="*/ 164362 h 546958"/>
              <a:gd name="connsiteX99" fmla="*/ 79227 w 597389"/>
              <a:gd name="connsiteY99" fmla="*/ 115361 h 546958"/>
              <a:gd name="connsiteX100" fmla="*/ 82670 w 597389"/>
              <a:gd name="connsiteY100" fmla="*/ 99027 h 546958"/>
              <a:gd name="connsiteX101" fmla="*/ 98165 w 597389"/>
              <a:gd name="connsiteY101" fmla="*/ 93009 h 546958"/>
              <a:gd name="connsiteX102" fmla="*/ 148093 w 597389"/>
              <a:gd name="connsiteY102" fmla="*/ 94729 h 546958"/>
              <a:gd name="connsiteX103" fmla="*/ 156701 w 597389"/>
              <a:gd name="connsiteY103" fmla="*/ 44867 h 546958"/>
              <a:gd name="connsiteX104" fmla="*/ 166170 w 597389"/>
              <a:gd name="connsiteY104" fmla="*/ 31113 h 546958"/>
              <a:gd name="connsiteX105" fmla="*/ 182526 w 597389"/>
              <a:gd name="connsiteY105" fmla="*/ 31113 h 546958"/>
              <a:gd name="connsiteX106" fmla="*/ 228149 w 597389"/>
              <a:gd name="connsiteY106" fmla="*/ 51745 h 546958"/>
              <a:gd name="connsiteX107" fmla="*/ 254835 w 597389"/>
              <a:gd name="connsiteY107" fmla="*/ 8761 h 546958"/>
              <a:gd name="connsiteX108" fmla="*/ 268608 w 597389"/>
              <a:gd name="connsiteY108" fmla="*/ 164 h 546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597389" h="546958">
                <a:moveTo>
                  <a:pt x="359898" y="500537"/>
                </a:moveTo>
                <a:lnTo>
                  <a:pt x="420134" y="500537"/>
                </a:lnTo>
                <a:lnTo>
                  <a:pt x="419274" y="502261"/>
                </a:lnTo>
                <a:cubicBezTo>
                  <a:pt x="418413" y="508294"/>
                  <a:pt x="414971" y="513465"/>
                  <a:pt x="409808" y="516051"/>
                </a:cubicBezTo>
                <a:cubicBezTo>
                  <a:pt x="404645" y="518636"/>
                  <a:pt x="398621" y="518636"/>
                  <a:pt x="393458" y="516913"/>
                </a:cubicBezTo>
                <a:close/>
                <a:moveTo>
                  <a:pt x="194524" y="500537"/>
                </a:moveTo>
                <a:lnTo>
                  <a:pt x="359897" y="500537"/>
                </a:lnTo>
                <a:lnTo>
                  <a:pt x="336641" y="538362"/>
                </a:lnTo>
                <a:cubicBezTo>
                  <a:pt x="333196" y="543520"/>
                  <a:pt x="328028" y="546099"/>
                  <a:pt x="322860" y="546958"/>
                </a:cubicBezTo>
                <a:cubicBezTo>
                  <a:pt x="321999" y="546958"/>
                  <a:pt x="321138" y="546958"/>
                  <a:pt x="321138" y="546958"/>
                </a:cubicBezTo>
                <a:cubicBezTo>
                  <a:pt x="315970" y="546958"/>
                  <a:pt x="310802" y="545239"/>
                  <a:pt x="307357" y="540941"/>
                </a:cubicBezTo>
                <a:lnTo>
                  <a:pt x="272904" y="503976"/>
                </a:lnTo>
                <a:lnTo>
                  <a:pt x="231561" y="534064"/>
                </a:lnTo>
                <a:cubicBezTo>
                  <a:pt x="227254" y="537502"/>
                  <a:pt x="221225" y="538362"/>
                  <a:pt x="216057" y="536642"/>
                </a:cubicBezTo>
                <a:cubicBezTo>
                  <a:pt x="210028" y="534923"/>
                  <a:pt x="205721" y="530625"/>
                  <a:pt x="203999" y="525467"/>
                </a:cubicBezTo>
                <a:close/>
                <a:moveTo>
                  <a:pt x="479461" y="429222"/>
                </a:moveTo>
                <a:lnTo>
                  <a:pt x="479461" y="486790"/>
                </a:lnTo>
                <a:lnTo>
                  <a:pt x="476878" y="486790"/>
                </a:lnTo>
                <a:lnTo>
                  <a:pt x="476878" y="487649"/>
                </a:lnTo>
                <a:lnTo>
                  <a:pt x="572426" y="487649"/>
                </a:lnTo>
                <a:lnTo>
                  <a:pt x="552628" y="458436"/>
                </a:lnTo>
                <a:lnTo>
                  <a:pt x="572426" y="429222"/>
                </a:lnTo>
                <a:close/>
                <a:moveTo>
                  <a:pt x="24963" y="429222"/>
                </a:moveTo>
                <a:lnTo>
                  <a:pt x="45622" y="458436"/>
                </a:lnTo>
                <a:lnTo>
                  <a:pt x="24963" y="487649"/>
                </a:lnTo>
                <a:lnTo>
                  <a:pt x="121372" y="487649"/>
                </a:lnTo>
                <a:lnTo>
                  <a:pt x="121372" y="486790"/>
                </a:lnTo>
                <a:lnTo>
                  <a:pt x="119650" y="486790"/>
                </a:lnTo>
                <a:lnTo>
                  <a:pt x="119650" y="429222"/>
                </a:lnTo>
                <a:close/>
                <a:moveTo>
                  <a:pt x="119650" y="375091"/>
                </a:moveTo>
                <a:lnTo>
                  <a:pt x="479461" y="375091"/>
                </a:lnTo>
                <a:lnTo>
                  <a:pt x="479461" y="416334"/>
                </a:lnTo>
                <a:lnTo>
                  <a:pt x="597389" y="416334"/>
                </a:lnTo>
                <a:lnTo>
                  <a:pt x="568122" y="458436"/>
                </a:lnTo>
                <a:lnTo>
                  <a:pt x="597389" y="500537"/>
                </a:lnTo>
                <a:lnTo>
                  <a:pt x="463966" y="500537"/>
                </a:lnTo>
                <a:lnTo>
                  <a:pt x="463966" y="486790"/>
                </a:lnTo>
                <a:lnTo>
                  <a:pt x="134283" y="486790"/>
                </a:lnTo>
                <a:lnTo>
                  <a:pt x="134283" y="500537"/>
                </a:lnTo>
                <a:lnTo>
                  <a:pt x="0" y="500537"/>
                </a:lnTo>
                <a:lnTo>
                  <a:pt x="29267" y="458436"/>
                </a:lnTo>
                <a:lnTo>
                  <a:pt x="0" y="416334"/>
                </a:lnTo>
                <a:lnTo>
                  <a:pt x="119650" y="416334"/>
                </a:lnTo>
                <a:close/>
                <a:moveTo>
                  <a:pt x="298695" y="84410"/>
                </a:moveTo>
                <a:cubicBezTo>
                  <a:pt x="402871" y="84410"/>
                  <a:pt x="488107" y="169547"/>
                  <a:pt x="488107" y="273604"/>
                </a:cubicBezTo>
                <a:cubicBezTo>
                  <a:pt x="488107" y="306283"/>
                  <a:pt x="479497" y="337242"/>
                  <a:pt x="464861" y="363901"/>
                </a:cubicBezTo>
                <a:lnTo>
                  <a:pt x="450225" y="363901"/>
                </a:lnTo>
                <a:cubicBezTo>
                  <a:pt x="465722" y="337242"/>
                  <a:pt x="475193" y="307143"/>
                  <a:pt x="475193" y="273604"/>
                </a:cubicBezTo>
                <a:cubicBezTo>
                  <a:pt x="475193" y="176427"/>
                  <a:pt x="395984" y="97309"/>
                  <a:pt x="298695" y="97309"/>
                </a:cubicBezTo>
                <a:cubicBezTo>
                  <a:pt x="201405" y="97309"/>
                  <a:pt x="122197" y="176427"/>
                  <a:pt x="122197" y="273604"/>
                </a:cubicBezTo>
                <a:cubicBezTo>
                  <a:pt x="122197" y="307143"/>
                  <a:pt x="131667" y="337242"/>
                  <a:pt x="148026" y="363901"/>
                </a:cubicBezTo>
                <a:lnTo>
                  <a:pt x="132528" y="363901"/>
                </a:lnTo>
                <a:cubicBezTo>
                  <a:pt x="117892" y="337242"/>
                  <a:pt x="109282" y="306283"/>
                  <a:pt x="109282" y="273604"/>
                </a:cubicBezTo>
                <a:cubicBezTo>
                  <a:pt x="109282" y="169547"/>
                  <a:pt x="194518" y="84410"/>
                  <a:pt x="298695" y="84410"/>
                </a:cubicBezTo>
                <a:close/>
                <a:moveTo>
                  <a:pt x="268608" y="164"/>
                </a:moveTo>
                <a:cubicBezTo>
                  <a:pt x="274633" y="-695"/>
                  <a:pt x="279798" y="1884"/>
                  <a:pt x="284102" y="6182"/>
                </a:cubicBezTo>
                <a:lnTo>
                  <a:pt x="318535" y="43148"/>
                </a:lnTo>
                <a:lnTo>
                  <a:pt x="358994" y="13919"/>
                </a:lnTo>
                <a:cubicBezTo>
                  <a:pt x="364159" y="10481"/>
                  <a:pt x="370185" y="8761"/>
                  <a:pt x="375349" y="10481"/>
                </a:cubicBezTo>
                <a:cubicBezTo>
                  <a:pt x="381375" y="12200"/>
                  <a:pt x="385679" y="16498"/>
                  <a:pt x="387401" y="22516"/>
                </a:cubicBezTo>
                <a:lnTo>
                  <a:pt x="404617" y="68938"/>
                </a:lnTo>
                <a:lnTo>
                  <a:pt x="453684" y="57763"/>
                </a:lnTo>
                <a:cubicBezTo>
                  <a:pt x="459710" y="56043"/>
                  <a:pt x="465736" y="57763"/>
                  <a:pt x="470040" y="61201"/>
                </a:cubicBezTo>
                <a:cubicBezTo>
                  <a:pt x="474344" y="64640"/>
                  <a:pt x="476926" y="70658"/>
                  <a:pt x="476926" y="76675"/>
                </a:cubicBezTo>
                <a:lnTo>
                  <a:pt x="475205" y="126536"/>
                </a:lnTo>
                <a:lnTo>
                  <a:pt x="525132" y="134274"/>
                </a:lnTo>
                <a:cubicBezTo>
                  <a:pt x="530297" y="135133"/>
                  <a:pt x="535462" y="139432"/>
                  <a:pt x="538045" y="144590"/>
                </a:cubicBezTo>
                <a:cubicBezTo>
                  <a:pt x="540627" y="149748"/>
                  <a:pt x="541488" y="155765"/>
                  <a:pt x="538905" y="160923"/>
                </a:cubicBezTo>
                <a:lnTo>
                  <a:pt x="517385" y="206486"/>
                </a:lnTo>
                <a:lnTo>
                  <a:pt x="560426" y="233136"/>
                </a:lnTo>
                <a:cubicBezTo>
                  <a:pt x="565591" y="235715"/>
                  <a:pt x="569034" y="240873"/>
                  <a:pt x="569034" y="246891"/>
                </a:cubicBezTo>
                <a:cubicBezTo>
                  <a:pt x="569895" y="252909"/>
                  <a:pt x="568173" y="258067"/>
                  <a:pt x="563869" y="262365"/>
                </a:cubicBezTo>
                <a:lnTo>
                  <a:pt x="526854" y="296752"/>
                </a:lnTo>
                <a:lnTo>
                  <a:pt x="556122" y="337157"/>
                </a:lnTo>
                <a:cubicBezTo>
                  <a:pt x="559565" y="341455"/>
                  <a:pt x="560426" y="348332"/>
                  <a:pt x="558704" y="353490"/>
                </a:cubicBezTo>
                <a:cubicBezTo>
                  <a:pt x="556983" y="358648"/>
                  <a:pt x="552679" y="363806"/>
                  <a:pt x="547514" y="365526"/>
                </a:cubicBezTo>
                <a:lnTo>
                  <a:pt x="500169" y="382720"/>
                </a:lnTo>
                <a:lnTo>
                  <a:pt x="505333" y="405071"/>
                </a:lnTo>
                <a:lnTo>
                  <a:pt x="492421" y="405071"/>
                </a:lnTo>
                <a:lnTo>
                  <a:pt x="492421" y="363806"/>
                </a:lnTo>
                <a:lnTo>
                  <a:pt x="483813" y="363806"/>
                </a:lnTo>
                <a:cubicBezTo>
                  <a:pt x="496725" y="336297"/>
                  <a:pt x="504473" y="306208"/>
                  <a:pt x="504473" y="273541"/>
                </a:cubicBezTo>
                <a:cubicBezTo>
                  <a:pt x="504473" y="160064"/>
                  <a:pt x="412365" y="68079"/>
                  <a:pt x="299597" y="68079"/>
                </a:cubicBezTo>
                <a:cubicBezTo>
                  <a:pt x="185969" y="68079"/>
                  <a:pt x="93861" y="160064"/>
                  <a:pt x="93861" y="273541"/>
                </a:cubicBezTo>
                <a:cubicBezTo>
                  <a:pt x="93861" y="306208"/>
                  <a:pt x="101608" y="336297"/>
                  <a:pt x="114521" y="363806"/>
                </a:cubicBezTo>
                <a:lnTo>
                  <a:pt x="106773" y="363806"/>
                </a:lnTo>
                <a:lnTo>
                  <a:pt x="106773" y="405071"/>
                </a:lnTo>
                <a:lnTo>
                  <a:pt x="54263" y="405071"/>
                </a:lnTo>
                <a:cubicBezTo>
                  <a:pt x="54263" y="404212"/>
                  <a:pt x="53402" y="404212"/>
                  <a:pt x="53402" y="403352"/>
                </a:cubicBezTo>
                <a:cubicBezTo>
                  <a:pt x="49959" y="398194"/>
                  <a:pt x="49959" y="392176"/>
                  <a:pt x="52542" y="387018"/>
                </a:cubicBezTo>
                <a:lnTo>
                  <a:pt x="73201" y="340595"/>
                </a:lnTo>
                <a:lnTo>
                  <a:pt x="31021" y="314805"/>
                </a:lnTo>
                <a:cubicBezTo>
                  <a:pt x="25856" y="311366"/>
                  <a:pt x="22413" y="306208"/>
                  <a:pt x="21552" y="300191"/>
                </a:cubicBezTo>
                <a:cubicBezTo>
                  <a:pt x="21552" y="295033"/>
                  <a:pt x="23274" y="289015"/>
                  <a:pt x="27578" y="285576"/>
                </a:cubicBezTo>
                <a:lnTo>
                  <a:pt x="64593" y="251189"/>
                </a:lnTo>
                <a:lnTo>
                  <a:pt x="35325" y="209925"/>
                </a:lnTo>
                <a:cubicBezTo>
                  <a:pt x="31882" y="205626"/>
                  <a:pt x="31021" y="199609"/>
                  <a:pt x="32743" y="193591"/>
                </a:cubicBezTo>
                <a:cubicBezTo>
                  <a:pt x="34464" y="188433"/>
                  <a:pt x="37908" y="184135"/>
                  <a:pt x="43933" y="181556"/>
                </a:cubicBezTo>
                <a:lnTo>
                  <a:pt x="91279" y="164362"/>
                </a:lnTo>
                <a:lnTo>
                  <a:pt x="79227" y="115361"/>
                </a:lnTo>
                <a:cubicBezTo>
                  <a:pt x="77505" y="110203"/>
                  <a:pt x="79227" y="104185"/>
                  <a:pt x="82670" y="99027"/>
                </a:cubicBezTo>
                <a:cubicBezTo>
                  <a:pt x="86974" y="94729"/>
                  <a:pt x="92139" y="92150"/>
                  <a:pt x="98165" y="93009"/>
                </a:cubicBezTo>
                <a:lnTo>
                  <a:pt x="148093" y="94729"/>
                </a:lnTo>
                <a:lnTo>
                  <a:pt x="156701" y="44867"/>
                </a:lnTo>
                <a:cubicBezTo>
                  <a:pt x="157562" y="38850"/>
                  <a:pt x="161005" y="34551"/>
                  <a:pt x="166170" y="31113"/>
                </a:cubicBezTo>
                <a:cubicBezTo>
                  <a:pt x="171335" y="28534"/>
                  <a:pt x="177361" y="28534"/>
                  <a:pt x="182526" y="31113"/>
                </a:cubicBezTo>
                <a:lnTo>
                  <a:pt x="228149" y="51745"/>
                </a:lnTo>
                <a:lnTo>
                  <a:pt x="254835" y="8761"/>
                </a:lnTo>
                <a:cubicBezTo>
                  <a:pt x="257417" y="4463"/>
                  <a:pt x="262582" y="1024"/>
                  <a:pt x="268608" y="164"/>
                </a:cubicBezTo>
                <a:close/>
              </a:path>
            </a:pathLst>
          </a:custGeom>
          <a:gradFill flip="none" rotWithShape="1">
            <a:gsLst>
              <a:gs pos="24000">
                <a:schemeClr val="accent1"/>
              </a:gs>
              <a:gs pos="74000">
                <a:schemeClr val="accent1"/>
              </a:gs>
              <a:gs pos="50000">
                <a:schemeClr val="accent1">
                  <a:lumMod val="42000"/>
                  <a:lumOff val="58000"/>
                </a:schemeClr>
              </a:gs>
            </a:gsLst>
            <a:lin ang="0" scaled="1"/>
            <a:tileRect/>
          </a:gradFill>
          <a:ln>
            <a:noFill/>
          </a:ln>
        </p:spPr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4DC9C6E7-E123-4B18-BDF2-E823CACD6642}"/>
              </a:ext>
            </a:extLst>
          </p:cNvPr>
          <p:cNvCxnSpPr>
            <a:cxnSpLocks/>
          </p:cNvCxnSpPr>
          <p:nvPr/>
        </p:nvCxnSpPr>
        <p:spPr>
          <a:xfrm>
            <a:off x="6542863" y="2196629"/>
            <a:ext cx="4979987" cy="0"/>
          </a:xfrm>
          <a:prstGeom prst="line">
            <a:avLst/>
          </a:prstGeom>
          <a:ln w="28575">
            <a:gradFill flip="none" rotWithShape="1">
              <a:gsLst>
                <a:gs pos="0">
                  <a:schemeClr val="accent1"/>
                </a:gs>
                <a:gs pos="7000">
                  <a:schemeClr val="accent1">
                    <a:lumMod val="20000"/>
                    <a:lumOff val="80000"/>
                  </a:schemeClr>
                </a:gs>
                <a:gs pos="19000">
                  <a:schemeClr val="accent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D22C81D5-A8A3-41E8-9E81-31D06144FFEC}"/>
              </a:ext>
            </a:extLst>
          </p:cNvPr>
          <p:cNvSpPr txBox="1"/>
          <p:nvPr/>
        </p:nvSpPr>
        <p:spPr>
          <a:xfrm>
            <a:off x="7464580" y="1268413"/>
            <a:ext cx="40582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accent1"/>
                </a:solidFill>
                <a:latin typeface="Impact" panose="020B0806030902050204" pitchFamily="34" charset="0"/>
                <a:ea typeface="+mj-ea"/>
              </a:rPr>
              <a:t>2019.04</a:t>
            </a:r>
          </a:p>
          <a:p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输入</a:t>
            </a:r>
            <a:r>
              <a:rPr lang="zh-CN" altLang="en-US" sz="3200" b="1" dirty="0">
                <a:solidFill>
                  <a:schemeClr val="accent1"/>
                </a:solidFill>
                <a:latin typeface="+mj-ea"/>
              </a:rPr>
              <a:t>获奖</a:t>
            </a: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内容</a:t>
            </a:r>
          </a:p>
        </p:txBody>
      </p:sp>
      <p:sp>
        <p:nvSpPr>
          <p:cNvPr id="35" name="sports-award_8371">
            <a:extLst>
              <a:ext uri="{FF2B5EF4-FFF2-40B4-BE49-F238E27FC236}">
                <a16:creationId xmlns:a16="http://schemas.microsoft.com/office/drawing/2014/main" id="{94659CBA-A685-497B-9732-2791AF111E33}"/>
              </a:ext>
            </a:extLst>
          </p:cNvPr>
          <p:cNvSpPr>
            <a:spLocks noChangeAspect="1"/>
          </p:cNvSpPr>
          <p:nvPr/>
        </p:nvSpPr>
        <p:spPr bwMode="auto">
          <a:xfrm>
            <a:off x="658813" y="3227789"/>
            <a:ext cx="794717" cy="727628"/>
          </a:xfrm>
          <a:custGeom>
            <a:avLst/>
            <a:gdLst>
              <a:gd name="connsiteX0" fmla="*/ 359898 w 597389"/>
              <a:gd name="connsiteY0" fmla="*/ 500537 h 546958"/>
              <a:gd name="connsiteX1" fmla="*/ 420134 w 597389"/>
              <a:gd name="connsiteY1" fmla="*/ 500537 h 546958"/>
              <a:gd name="connsiteX2" fmla="*/ 419274 w 597389"/>
              <a:gd name="connsiteY2" fmla="*/ 502261 h 546958"/>
              <a:gd name="connsiteX3" fmla="*/ 409808 w 597389"/>
              <a:gd name="connsiteY3" fmla="*/ 516051 h 546958"/>
              <a:gd name="connsiteX4" fmla="*/ 393458 w 597389"/>
              <a:gd name="connsiteY4" fmla="*/ 516913 h 546958"/>
              <a:gd name="connsiteX5" fmla="*/ 194524 w 597389"/>
              <a:gd name="connsiteY5" fmla="*/ 500537 h 546958"/>
              <a:gd name="connsiteX6" fmla="*/ 359897 w 597389"/>
              <a:gd name="connsiteY6" fmla="*/ 500537 h 546958"/>
              <a:gd name="connsiteX7" fmla="*/ 336641 w 597389"/>
              <a:gd name="connsiteY7" fmla="*/ 538362 h 546958"/>
              <a:gd name="connsiteX8" fmla="*/ 322860 w 597389"/>
              <a:gd name="connsiteY8" fmla="*/ 546958 h 546958"/>
              <a:gd name="connsiteX9" fmla="*/ 321138 w 597389"/>
              <a:gd name="connsiteY9" fmla="*/ 546958 h 546958"/>
              <a:gd name="connsiteX10" fmla="*/ 307357 w 597389"/>
              <a:gd name="connsiteY10" fmla="*/ 540941 h 546958"/>
              <a:gd name="connsiteX11" fmla="*/ 272904 w 597389"/>
              <a:gd name="connsiteY11" fmla="*/ 503976 h 546958"/>
              <a:gd name="connsiteX12" fmla="*/ 231561 w 597389"/>
              <a:gd name="connsiteY12" fmla="*/ 534064 h 546958"/>
              <a:gd name="connsiteX13" fmla="*/ 216057 w 597389"/>
              <a:gd name="connsiteY13" fmla="*/ 536642 h 546958"/>
              <a:gd name="connsiteX14" fmla="*/ 203999 w 597389"/>
              <a:gd name="connsiteY14" fmla="*/ 525467 h 546958"/>
              <a:gd name="connsiteX15" fmla="*/ 479461 w 597389"/>
              <a:gd name="connsiteY15" fmla="*/ 429222 h 546958"/>
              <a:gd name="connsiteX16" fmla="*/ 479461 w 597389"/>
              <a:gd name="connsiteY16" fmla="*/ 486790 h 546958"/>
              <a:gd name="connsiteX17" fmla="*/ 476878 w 597389"/>
              <a:gd name="connsiteY17" fmla="*/ 486790 h 546958"/>
              <a:gd name="connsiteX18" fmla="*/ 476878 w 597389"/>
              <a:gd name="connsiteY18" fmla="*/ 487649 h 546958"/>
              <a:gd name="connsiteX19" fmla="*/ 572426 w 597389"/>
              <a:gd name="connsiteY19" fmla="*/ 487649 h 546958"/>
              <a:gd name="connsiteX20" fmla="*/ 552628 w 597389"/>
              <a:gd name="connsiteY20" fmla="*/ 458436 h 546958"/>
              <a:gd name="connsiteX21" fmla="*/ 572426 w 597389"/>
              <a:gd name="connsiteY21" fmla="*/ 429222 h 546958"/>
              <a:gd name="connsiteX22" fmla="*/ 24963 w 597389"/>
              <a:gd name="connsiteY22" fmla="*/ 429222 h 546958"/>
              <a:gd name="connsiteX23" fmla="*/ 45622 w 597389"/>
              <a:gd name="connsiteY23" fmla="*/ 458436 h 546958"/>
              <a:gd name="connsiteX24" fmla="*/ 24963 w 597389"/>
              <a:gd name="connsiteY24" fmla="*/ 487649 h 546958"/>
              <a:gd name="connsiteX25" fmla="*/ 121372 w 597389"/>
              <a:gd name="connsiteY25" fmla="*/ 487649 h 546958"/>
              <a:gd name="connsiteX26" fmla="*/ 121372 w 597389"/>
              <a:gd name="connsiteY26" fmla="*/ 486790 h 546958"/>
              <a:gd name="connsiteX27" fmla="*/ 119650 w 597389"/>
              <a:gd name="connsiteY27" fmla="*/ 486790 h 546958"/>
              <a:gd name="connsiteX28" fmla="*/ 119650 w 597389"/>
              <a:gd name="connsiteY28" fmla="*/ 429222 h 546958"/>
              <a:gd name="connsiteX29" fmla="*/ 119650 w 597389"/>
              <a:gd name="connsiteY29" fmla="*/ 375091 h 546958"/>
              <a:gd name="connsiteX30" fmla="*/ 479461 w 597389"/>
              <a:gd name="connsiteY30" fmla="*/ 375091 h 546958"/>
              <a:gd name="connsiteX31" fmla="*/ 479461 w 597389"/>
              <a:gd name="connsiteY31" fmla="*/ 416334 h 546958"/>
              <a:gd name="connsiteX32" fmla="*/ 597389 w 597389"/>
              <a:gd name="connsiteY32" fmla="*/ 416334 h 546958"/>
              <a:gd name="connsiteX33" fmla="*/ 568122 w 597389"/>
              <a:gd name="connsiteY33" fmla="*/ 458436 h 546958"/>
              <a:gd name="connsiteX34" fmla="*/ 597389 w 597389"/>
              <a:gd name="connsiteY34" fmla="*/ 500537 h 546958"/>
              <a:gd name="connsiteX35" fmla="*/ 463966 w 597389"/>
              <a:gd name="connsiteY35" fmla="*/ 500537 h 546958"/>
              <a:gd name="connsiteX36" fmla="*/ 463966 w 597389"/>
              <a:gd name="connsiteY36" fmla="*/ 486790 h 546958"/>
              <a:gd name="connsiteX37" fmla="*/ 134283 w 597389"/>
              <a:gd name="connsiteY37" fmla="*/ 486790 h 546958"/>
              <a:gd name="connsiteX38" fmla="*/ 134283 w 597389"/>
              <a:gd name="connsiteY38" fmla="*/ 500537 h 546958"/>
              <a:gd name="connsiteX39" fmla="*/ 0 w 597389"/>
              <a:gd name="connsiteY39" fmla="*/ 500537 h 546958"/>
              <a:gd name="connsiteX40" fmla="*/ 29267 w 597389"/>
              <a:gd name="connsiteY40" fmla="*/ 458436 h 546958"/>
              <a:gd name="connsiteX41" fmla="*/ 0 w 597389"/>
              <a:gd name="connsiteY41" fmla="*/ 416334 h 546958"/>
              <a:gd name="connsiteX42" fmla="*/ 119650 w 597389"/>
              <a:gd name="connsiteY42" fmla="*/ 416334 h 546958"/>
              <a:gd name="connsiteX43" fmla="*/ 298695 w 597389"/>
              <a:gd name="connsiteY43" fmla="*/ 84410 h 546958"/>
              <a:gd name="connsiteX44" fmla="*/ 488107 w 597389"/>
              <a:gd name="connsiteY44" fmla="*/ 273604 h 546958"/>
              <a:gd name="connsiteX45" fmla="*/ 464861 w 597389"/>
              <a:gd name="connsiteY45" fmla="*/ 363901 h 546958"/>
              <a:gd name="connsiteX46" fmla="*/ 450225 w 597389"/>
              <a:gd name="connsiteY46" fmla="*/ 363901 h 546958"/>
              <a:gd name="connsiteX47" fmla="*/ 475193 w 597389"/>
              <a:gd name="connsiteY47" fmla="*/ 273604 h 546958"/>
              <a:gd name="connsiteX48" fmla="*/ 298695 w 597389"/>
              <a:gd name="connsiteY48" fmla="*/ 97309 h 546958"/>
              <a:gd name="connsiteX49" fmla="*/ 122197 w 597389"/>
              <a:gd name="connsiteY49" fmla="*/ 273604 h 546958"/>
              <a:gd name="connsiteX50" fmla="*/ 148026 w 597389"/>
              <a:gd name="connsiteY50" fmla="*/ 363901 h 546958"/>
              <a:gd name="connsiteX51" fmla="*/ 132528 w 597389"/>
              <a:gd name="connsiteY51" fmla="*/ 363901 h 546958"/>
              <a:gd name="connsiteX52" fmla="*/ 109282 w 597389"/>
              <a:gd name="connsiteY52" fmla="*/ 273604 h 546958"/>
              <a:gd name="connsiteX53" fmla="*/ 298695 w 597389"/>
              <a:gd name="connsiteY53" fmla="*/ 84410 h 546958"/>
              <a:gd name="connsiteX54" fmla="*/ 268608 w 597389"/>
              <a:gd name="connsiteY54" fmla="*/ 164 h 546958"/>
              <a:gd name="connsiteX55" fmla="*/ 284102 w 597389"/>
              <a:gd name="connsiteY55" fmla="*/ 6182 h 546958"/>
              <a:gd name="connsiteX56" fmla="*/ 318535 w 597389"/>
              <a:gd name="connsiteY56" fmla="*/ 43148 h 546958"/>
              <a:gd name="connsiteX57" fmla="*/ 358994 w 597389"/>
              <a:gd name="connsiteY57" fmla="*/ 13919 h 546958"/>
              <a:gd name="connsiteX58" fmla="*/ 375349 w 597389"/>
              <a:gd name="connsiteY58" fmla="*/ 10481 h 546958"/>
              <a:gd name="connsiteX59" fmla="*/ 387401 w 597389"/>
              <a:gd name="connsiteY59" fmla="*/ 22516 h 546958"/>
              <a:gd name="connsiteX60" fmla="*/ 404617 w 597389"/>
              <a:gd name="connsiteY60" fmla="*/ 68938 h 546958"/>
              <a:gd name="connsiteX61" fmla="*/ 453684 w 597389"/>
              <a:gd name="connsiteY61" fmla="*/ 57763 h 546958"/>
              <a:gd name="connsiteX62" fmla="*/ 470040 w 597389"/>
              <a:gd name="connsiteY62" fmla="*/ 61201 h 546958"/>
              <a:gd name="connsiteX63" fmla="*/ 476926 w 597389"/>
              <a:gd name="connsiteY63" fmla="*/ 76675 h 546958"/>
              <a:gd name="connsiteX64" fmla="*/ 475205 w 597389"/>
              <a:gd name="connsiteY64" fmla="*/ 126536 h 546958"/>
              <a:gd name="connsiteX65" fmla="*/ 525132 w 597389"/>
              <a:gd name="connsiteY65" fmla="*/ 134274 h 546958"/>
              <a:gd name="connsiteX66" fmla="*/ 538045 w 597389"/>
              <a:gd name="connsiteY66" fmla="*/ 144590 h 546958"/>
              <a:gd name="connsiteX67" fmla="*/ 538905 w 597389"/>
              <a:gd name="connsiteY67" fmla="*/ 160923 h 546958"/>
              <a:gd name="connsiteX68" fmla="*/ 517385 w 597389"/>
              <a:gd name="connsiteY68" fmla="*/ 206486 h 546958"/>
              <a:gd name="connsiteX69" fmla="*/ 560426 w 597389"/>
              <a:gd name="connsiteY69" fmla="*/ 233136 h 546958"/>
              <a:gd name="connsiteX70" fmla="*/ 569034 w 597389"/>
              <a:gd name="connsiteY70" fmla="*/ 246891 h 546958"/>
              <a:gd name="connsiteX71" fmla="*/ 563869 w 597389"/>
              <a:gd name="connsiteY71" fmla="*/ 262365 h 546958"/>
              <a:gd name="connsiteX72" fmla="*/ 526854 w 597389"/>
              <a:gd name="connsiteY72" fmla="*/ 296752 h 546958"/>
              <a:gd name="connsiteX73" fmla="*/ 556122 w 597389"/>
              <a:gd name="connsiteY73" fmla="*/ 337157 h 546958"/>
              <a:gd name="connsiteX74" fmla="*/ 558704 w 597389"/>
              <a:gd name="connsiteY74" fmla="*/ 353490 h 546958"/>
              <a:gd name="connsiteX75" fmla="*/ 547514 w 597389"/>
              <a:gd name="connsiteY75" fmla="*/ 365526 h 546958"/>
              <a:gd name="connsiteX76" fmla="*/ 500169 w 597389"/>
              <a:gd name="connsiteY76" fmla="*/ 382720 h 546958"/>
              <a:gd name="connsiteX77" fmla="*/ 505333 w 597389"/>
              <a:gd name="connsiteY77" fmla="*/ 405071 h 546958"/>
              <a:gd name="connsiteX78" fmla="*/ 492421 w 597389"/>
              <a:gd name="connsiteY78" fmla="*/ 405071 h 546958"/>
              <a:gd name="connsiteX79" fmla="*/ 492421 w 597389"/>
              <a:gd name="connsiteY79" fmla="*/ 363806 h 546958"/>
              <a:gd name="connsiteX80" fmla="*/ 483813 w 597389"/>
              <a:gd name="connsiteY80" fmla="*/ 363806 h 546958"/>
              <a:gd name="connsiteX81" fmla="*/ 504473 w 597389"/>
              <a:gd name="connsiteY81" fmla="*/ 273541 h 546958"/>
              <a:gd name="connsiteX82" fmla="*/ 299597 w 597389"/>
              <a:gd name="connsiteY82" fmla="*/ 68079 h 546958"/>
              <a:gd name="connsiteX83" fmla="*/ 93861 w 597389"/>
              <a:gd name="connsiteY83" fmla="*/ 273541 h 546958"/>
              <a:gd name="connsiteX84" fmla="*/ 114521 w 597389"/>
              <a:gd name="connsiteY84" fmla="*/ 363806 h 546958"/>
              <a:gd name="connsiteX85" fmla="*/ 106773 w 597389"/>
              <a:gd name="connsiteY85" fmla="*/ 363806 h 546958"/>
              <a:gd name="connsiteX86" fmla="*/ 106773 w 597389"/>
              <a:gd name="connsiteY86" fmla="*/ 405071 h 546958"/>
              <a:gd name="connsiteX87" fmla="*/ 54263 w 597389"/>
              <a:gd name="connsiteY87" fmla="*/ 405071 h 546958"/>
              <a:gd name="connsiteX88" fmla="*/ 53402 w 597389"/>
              <a:gd name="connsiteY88" fmla="*/ 403352 h 546958"/>
              <a:gd name="connsiteX89" fmla="*/ 52542 w 597389"/>
              <a:gd name="connsiteY89" fmla="*/ 387018 h 546958"/>
              <a:gd name="connsiteX90" fmla="*/ 73201 w 597389"/>
              <a:gd name="connsiteY90" fmla="*/ 340595 h 546958"/>
              <a:gd name="connsiteX91" fmla="*/ 31021 w 597389"/>
              <a:gd name="connsiteY91" fmla="*/ 314805 h 546958"/>
              <a:gd name="connsiteX92" fmla="*/ 21552 w 597389"/>
              <a:gd name="connsiteY92" fmla="*/ 300191 h 546958"/>
              <a:gd name="connsiteX93" fmla="*/ 27578 w 597389"/>
              <a:gd name="connsiteY93" fmla="*/ 285576 h 546958"/>
              <a:gd name="connsiteX94" fmla="*/ 64593 w 597389"/>
              <a:gd name="connsiteY94" fmla="*/ 251189 h 546958"/>
              <a:gd name="connsiteX95" fmla="*/ 35325 w 597389"/>
              <a:gd name="connsiteY95" fmla="*/ 209925 h 546958"/>
              <a:gd name="connsiteX96" fmla="*/ 32743 w 597389"/>
              <a:gd name="connsiteY96" fmla="*/ 193591 h 546958"/>
              <a:gd name="connsiteX97" fmla="*/ 43933 w 597389"/>
              <a:gd name="connsiteY97" fmla="*/ 181556 h 546958"/>
              <a:gd name="connsiteX98" fmla="*/ 91279 w 597389"/>
              <a:gd name="connsiteY98" fmla="*/ 164362 h 546958"/>
              <a:gd name="connsiteX99" fmla="*/ 79227 w 597389"/>
              <a:gd name="connsiteY99" fmla="*/ 115361 h 546958"/>
              <a:gd name="connsiteX100" fmla="*/ 82670 w 597389"/>
              <a:gd name="connsiteY100" fmla="*/ 99027 h 546958"/>
              <a:gd name="connsiteX101" fmla="*/ 98165 w 597389"/>
              <a:gd name="connsiteY101" fmla="*/ 93009 h 546958"/>
              <a:gd name="connsiteX102" fmla="*/ 148093 w 597389"/>
              <a:gd name="connsiteY102" fmla="*/ 94729 h 546958"/>
              <a:gd name="connsiteX103" fmla="*/ 156701 w 597389"/>
              <a:gd name="connsiteY103" fmla="*/ 44867 h 546958"/>
              <a:gd name="connsiteX104" fmla="*/ 166170 w 597389"/>
              <a:gd name="connsiteY104" fmla="*/ 31113 h 546958"/>
              <a:gd name="connsiteX105" fmla="*/ 182526 w 597389"/>
              <a:gd name="connsiteY105" fmla="*/ 31113 h 546958"/>
              <a:gd name="connsiteX106" fmla="*/ 228149 w 597389"/>
              <a:gd name="connsiteY106" fmla="*/ 51745 h 546958"/>
              <a:gd name="connsiteX107" fmla="*/ 254835 w 597389"/>
              <a:gd name="connsiteY107" fmla="*/ 8761 h 546958"/>
              <a:gd name="connsiteX108" fmla="*/ 268608 w 597389"/>
              <a:gd name="connsiteY108" fmla="*/ 164 h 546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597389" h="546958">
                <a:moveTo>
                  <a:pt x="359898" y="500537"/>
                </a:moveTo>
                <a:lnTo>
                  <a:pt x="420134" y="500537"/>
                </a:lnTo>
                <a:lnTo>
                  <a:pt x="419274" y="502261"/>
                </a:lnTo>
                <a:cubicBezTo>
                  <a:pt x="418413" y="508294"/>
                  <a:pt x="414971" y="513465"/>
                  <a:pt x="409808" y="516051"/>
                </a:cubicBezTo>
                <a:cubicBezTo>
                  <a:pt x="404645" y="518636"/>
                  <a:pt x="398621" y="518636"/>
                  <a:pt x="393458" y="516913"/>
                </a:cubicBezTo>
                <a:close/>
                <a:moveTo>
                  <a:pt x="194524" y="500537"/>
                </a:moveTo>
                <a:lnTo>
                  <a:pt x="359897" y="500537"/>
                </a:lnTo>
                <a:lnTo>
                  <a:pt x="336641" y="538362"/>
                </a:lnTo>
                <a:cubicBezTo>
                  <a:pt x="333196" y="543520"/>
                  <a:pt x="328028" y="546099"/>
                  <a:pt x="322860" y="546958"/>
                </a:cubicBezTo>
                <a:cubicBezTo>
                  <a:pt x="321999" y="546958"/>
                  <a:pt x="321138" y="546958"/>
                  <a:pt x="321138" y="546958"/>
                </a:cubicBezTo>
                <a:cubicBezTo>
                  <a:pt x="315970" y="546958"/>
                  <a:pt x="310802" y="545239"/>
                  <a:pt x="307357" y="540941"/>
                </a:cubicBezTo>
                <a:lnTo>
                  <a:pt x="272904" y="503976"/>
                </a:lnTo>
                <a:lnTo>
                  <a:pt x="231561" y="534064"/>
                </a:lnTo>
                <a:cubicBezTo>
                  <a:pt x="227254" y="537502"/>
                  <a:pt x="221225" y="538362"/>
                  <a:pt x="216057" y="536642"/>
                </a:cubicBezTo>
                <a:cubicBezTo>
                  <a:pt x="210028" y="534923"/>
                  <a:pt x="205721" y="530625"/>
                  <a:pt x="203999" y="525467"/>
                </a:cubicBezTo>
                <a:close/>
                <a:moveTo>
                  <a:pt x="479461" y="429222"/>
                </a:moveTo>
                <a:lnTo>
                  <a:pt x="479461" y="486790"/>
                </a:lnTo>
                <a:lnTo>
                  <a:pt x="476878" y="486790"/>
                </a:lnTo>
                <a:lnTo>
                  <a:pt x="476878" y="487649"/>
                </a:lnTo>
                <a:lnTo>
                  <a:pt x="572426" y="487649"/>
                </a:lnTo>
                <a:lnTo>
                  <a:pt x="552628" y="458436"/>
                </a:lnTo>
                <a:lnTo>
                  <a:pt x="572426" y="429222"/>
                </a:lnTo>
                <a:close/>
                <a:moveTo>
                  <a:pt x="24963" y="429222"/>
                </a:moveTo>
                <a:lnTo>
                  <a:pt x="45622" y="458436"/>
                </a:lnTo>
                <a:lnTo>
                  <a:pt x="24963" y="487649"/>
                </a:lnTo>
                <a:lnTo>
                  <a:pt x="121372" y="487649"/>
                </a:lnTo>
                <a:lnTo>
                  <a:pt x="121372" y="486790"/>
                </a:lnTo>
                <a:lnTo>
                  <a:pt x="119650" y="486790"/>
                </a:lnTo>
                <a:lnTo>
                  <a:pt x="119650" y="429222"/>
                </a:lnTo>
                <a:close/>
                <a:moveTo>
                  <a:pt x="119650" y="375091"/>
                </a:moveTo>
                <a:lnTo>
                  <a:pt x="479461" y="375091"/>
                </a:lnTo>
                <a:lnTo>
                  <a:pt x="479461" y="416334"/>
                </a:lnTo>
                <a:lnTo>
                  <a:pt x="597389" y="416334"/>
                </a:lnTo>
                <a:lnTo>
                  <a:pt x="568122" y="458436"/>
                </a:lnTo>
                <a:lnTo>
                  <a:pt x="597389" y="500537"/>
                </a:lnTo>
                <a:lnTo>
                  <a:pt x="463966" y="500537"/>
                </a:lnTo>
                <a:lnTo>
                  <a:pt x="463966" y="486790"/>
                </a:lnTo>
                <a:lnTo>
                  <a:pt x="134283" y="486790"/>
                </a:lnTo>
                <a:lnTo>
                  <a:pt x="134283" y="500537"/>
                </a:lnTo>
                <a:lnTo>
                  <a:pt x="0" y="500537"/>
                </a:lnTo>
                <a:lnTo>
                  <a:pt x="29267" y="458436"/>
                </a:lnTo>
                <a:lnTo>
                  <a:pt x="0" y="416334"/>
                </a:lnTo>
                <a:lnTo>
                  <a:pt x="119650" y="416334"/>
                </a:lnTo>
                <a:close/>
                <a:moveTo>
                  <a:pt x="298695" y="84410"/>
                </a:moveTo>
                <a:cubicBezTo>
                  <a:pt x="402871" y="84410"/>
                  <a:pt x="488107" y="169547"/>
                  <a:pt x="488107" y="273604"/>
                </a:cubicBezTo>
                <a:cubicBezTo>
                  <a:pt x="488107" y="306283"/>
                  <a:pt x="479497" y="337242"/>
                  <a:pt x="464861" y="363901"/>
                </a:cubicBezTo>
                <a:lnTo>
                  <a:pt x="450225" y="363901"/>
                </a:lnTo>
                <a:cubicBezTo>
                  <a:pt x="465722" y="337242"/>
                  <a:pt x="475193" y="307143"/>
                  <a:pt x="475193" y="273604"/>
                </a:cubicBezTo>
                <a:cubicBezTo>
                  <a:pt x="475193" y="176427"/>
                  <a:pt x="395984" y="97309"/>
                  <a:pt x="298695" y="97309"/>
                </a:cubicBezTo>
                <a:cubicBezTo>
                  <a:pt x="201405" y="97309"/>
                  <a:pt x="122197" y="176427"/>
                  <a:pt x="122197" y="273604"/>
                </a:cubicBezTo>
                <a:cubicBezTo>
                  <a:pt x="122197" y="307143"/>
                  <a:pt x="131667" y="337242"/>
                  <a:pt x="148026" y="363901"/>
                </a:cubicBezTo>
                <a:lnTo>
                  <a:pt x="132528" y="363901"/>
                </a:lnTo>
                <a:cubicBezTo>
                  <a:pt x="117892" y="337242"/>
                  <a:pt x="109282" y="306283"/>
                  <a:pt x="109282" y="273604"/>
                </a:cubicBezTo>
                <a:cubicBezTo>
                  <a:pt x="109282" y="169547"/>
                  <a:pt x="194518" y="84410"/>
                  <a:pt x="298695" y="84410"/>
                </a:cubicBezTo>
                <a:close/>
                <a:moveTo>
                  <a:pt x="268608" y="164"/>
                </a:moveTo>
                <a:cubicBezTo>
                  <a:pt x="274633" y="-695"/>
                  <a:pt x="279798" y="1884"/>
                  <a:pt x="284102" y="6182"/>
                </a:cubicBezTo>
                <a:lnTo>
                  <a:pt x="318535" y="43148"/>
                </a:lnTo>
                <a:lnTo>
                  <a:pt x="358994" y="13919"/>
                </a:lnTo>
                <a:cubicBezTo>
                  <a:pt x="364159" y="10481"/>
                  <a:pt x="370185" y="8761"/>
                  <a:pt x="375349" y="10481"/>
                </a:cubicBezTo>
                <a:cubicBezTo>
                  <a:pt x="381375" y="12200"/>
                  <a:pt x="385679" y="16498"/>
                  <a:pt x="387401" y="22516"/>
                </a:cubicBezTo>
                <a:lnTo>
                  <a:pt x="404617" y="68938"/>
                </a:lnTo>
                <a:lnTo>
                  <a:pt x="453684" y="57763"/>
                </a:lnTo>
                <a:cubicBezTo>
                  <a:pt x="459710" y="56043"/>
                  <a:pt x="465736" y="57763"/>
                  <a:pt x="470040" y="61201"/>
                </a:cubicBezTo>
                <a:cubicBezTo>
                  <a:pt x="474344" y="64640"/>
                  <a:pt x="476926" y="70658"/>
                  <a:pt x="476926" y="76675"/>
                </a:cubicBezTo>
                <a:lnTo>
                  <a:pt x="475205" y="126536"/>
                </a:lnTo>
                <a:lnTo>
                  <a:pt x="525132" y="134274"/>
                </a:lnTo>
                <a:cubicBezTo>
                  <a:pt x="530297" y="135133"/>
                  <a:pt x="535462" y="139432"/>
                  <a:pt x="538045" y="144590"/>
                </a:cubicBezTo>
                <a:cubicBezTo>
                  <a:pt x="540627" y="149748"/>
                  <a:pt x="541488" y="155765"/>
                  <a:pt x="538905" y="160923"/>
                </a:cubicBezTo>
                <a:lnTo>
                  <a:pt x="517385" y="206486"/>
                </a:lnTo>
                <a:lnTo>
                  <a:pt x="560426" y="233136"/>
                </a:lnTo>
                <a:cubicBezTo>
                  <a:pt x="565591" y="235715"/>
                  <a:pt x="569034" y="240873"/>
                  <a:pt x="569034" y="246891"/>
                </a:cubicBezTo>
                <a:cubicBezTo>
                  <a:pt x="569895" y="252909"/>
                  <a:pt x="568173" y="258067"/>
                  <a:pt x="563869" y="262365"/>
                </a:cubicBezTo>
                <a:lnTo>
                  <a:pt x="526854" y="296752"/>
                </a:lnTo>
                <a:lnTo>
                  <a:pt x="556122" y="337157"/>
                </a:lnTo>
                <a:cubicBezTo>
                  <a:pt x="559565" y="341455"/>
                  <a:pt x="560426" y="348332"/>
                  <a:pt x="558704" y="353490"/>
                </a:cubicBezTo>
                <a:cubicBezTo>
                  <a:pt x="556983" y="358648"/>
                  <a:pt x="552679" y="363806"/>
                  <a:pt x="547514" y="365526"/>
                </a:cubicBezTo>
                <a:lnTo>
                  <a:pt x="500169" y="382720"/>
                </a:lnTo>
                <a:lnTo>
                  <a:pt x="505333" y="405071"/>
                </a:lnTo>
                <a:lnTo>
                  <a:pt x="492421" y="405071"/>
                </a:lnTo>
                <a:lnTo>
                  <a:pt x="492421" y="363806"/>
                </a:lnTo>
                <a:lnTo>
                  <a:pt x="483813" y="363806"/>
                </a:lnTo>
                <a:cubicBezTo>
                  <a:pt x="496725" y="336297"/>
                  <a:pt x="504473" y="306208"/>
                  <a:pt x="504473" y="273541"/>
                </a:cubicBezTo>
                <a:cubicBezTo>
                  <a:pt x="504473" y="160064"/>
                  <a:pt x="412365" y="68079"/>
                  <a:pt x="299597" y="68079"/>
                </a:cubicBezTo>
                <a:cubicBezTo>
                  <a:pt x="185969" y="68079"/>
                  <a:pt x="93861" y="160064"/>
                  <a:pt x="93861" y="273541"/>
                </a:cubicBezTo>
                <a:cubicBezTo>
                  <a:pt x="93861" y="306208"/>
                  <a:pt x="101608" y="336297"/>
                  <a:pt x="114521" y="363806"/>
                </a:cubicBezTo>
                <a:lnTo>
                  <a:pt x="106773" y="363806"/>
                </a:lnTo>
                <a:lnTo>
                  <a:pt x="106773" y="405071"/>
                </a:lnTo>
                <a:lnTo>
                  <a:pt x="54263" y="405071"/>
                </a:lnTo>
                <a:cubicBezTo>
                  <a:pt x="54263" y="404212"/>
                  <a:pt x="53402" y="404212"/>
                  <a:pt x="53402" y="403352"/>
                </a:cubicBezTo>
                <a:cubicBezTo>
                  <a:pt x="49959" y="398194"/>
                  <a:pt x="49959" y="392176"/>
                  <a:pt x="52542" y="387018"/>
                </a:cubicBezTo>
                <a:lnTo>
                  <a:pt x="73201" y="340595"/>
                </a:lnTo>
                <a:lnTo>
                  <a:pt x="31021" y="314805"/>
                </a:lnTo>
                <a:cubicBezTo>
                  <a:pt x="25856" y="311366"/>
                  <a:pt x="22413" y="306208"/>
                  <a:pt x="21552" y="300191"/>
                </a:cubicBezTo>
                <a:cubicBezTo>
                  <a:pt x="21552" y="295033"/>
                  <a:pt x="23274" y="289015"/>
                  <a:pt x="27578" y="285576"/>
                </a:cubicBezTo>
                <a:lnTo>
                  <a:pt x="64593" y="251189"/>
                </a:lnTo>
                <a:lnTo>
                  <a:pt x="35325" y="209925"/>
                </a:lnTo>
                <a:cubicBezTo>
                  <a:pt x="31882" y="205626"/>
                  <a:pt x="31021" y="199609"/>
                  <a:pt x="32743" y="193591"/>
                </a:cubicBezTo>
                <a:cubicBezTo>
                  <a:pt x="34464" y="188433"/>
                  <a:pt x="37908" y="184135"/>
                  <a:pt x="43933" y="181556"/>
                </a:cubicBezTo>
                <a:lnTo>
                  <a:pt x="91279" y="164362"/>
                </a:lnTo>
                <a:lnTo>
                  <a:pt x="79227" y="115361"/>
                </a:lnTo>
                <a:cubicBezTo>
                  <a:pt x="77505" y="110203"/>
                  <a:pt x="79227" y="104185"/>
                  <a:pt x="82670" y="99027"/>
                </a:cubicBezTo>
                <a:cubicBezTo>
                  <a:pt x="86974" y="94729"/>
                  <a:pt x="92139" y="92150"/>
                  <a:pt x="98165" y="93009"/>
                </a:cubicBezTo>
                <a:lnTo>
                  <a:pt x="148093" y="94729"/>
                </a:lnTo>
                <a:lnTo>
                  <a:pt x="156701" y="44867"/>
                </a:lnTo>
                <a:cubicBezTo>
                  <a:pt x="157562" y="38850"/>
                  <a:pt x="161005" y="34551"/>
                  <a:pt x="166170" y="31113"/>
                </a:cubicBezTo>
                <a:cubicBezTo>
                  <a:pt x="171335" y="28534"/>
                  <a:pt x="177361" y="28534"/>
                  <a:pt x="182526" y="31113"/>
                </a:cubicBezTo>
                <a:lnTo>
                  <a:pt x="228149" y="51745"/>
                </a:lnTo>
                <a:lnTo>
                  <a:pt x="254835" y="8761"/>
                </a:lnTo>
                <a:cubicBezTo>
                  <a:pt x="257417" y="4463"/>
                  <a:pt x="262582" y="1024"/>
                  <a:pt x="268608" y="164"/>
                </a:cubicBezTo>
                <a:close/>
              </a:path>
            </a:pathLst>
          </a:custGeom>
          <a:gradFill flip="none" rotWithShape="1">
            <a:gsLst>
              <a:gs pos="24000">
                <a:schemeClr val="accent1"/>
              </a:gs>
              <a:gs pos="74000">
                <a:schemeClr val="accent1"/>
              </a:gs>
              <a:gs pos="50000">
                <a:schemeClr val="accent1">
                  <a:lumMod val="42000"/>
                  <a:lumOff val="58000"/>
                </a:schemeClr>
              </a:gs>
            </a:gsLst>
            <a:lin ang="0" scaled="1"/>
            <a:tileRect/>
          </a:gradFill>
          <a:ln>
            <a:noFill/>
          </a:ln>
        </p:spPr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EBAA4DB4-0D91-4AA1-9A6C-38BC4DE1EE53}"/>
              </a:ext>
            </a:extLst>
          </p:cNvPr>
          <p:cNvCxnSpPr>
            <a:cxnSpLocks/>
          </p:cNvCxnSpPr>
          <p:nvPr/>
        </p:nvCxnSpPr>
        <p:spPr>
          <a:xfrm>
            <a:off x="658813" y="4063490"/>
            <a:ext cx="4979987" cy="0"/>
          </a:xfrm>
          <a:prstGeom prst="line">
            <a:avLst/>
          </a:prstGeom>
          <a:ln w="28575">
            <a:gradFill flip="none" rotWithShape="1">
              <a:gsLst>
                <a:gs pos="0">
                  <a:schemeClr val="accent1"/>
                </a:gs>
                <a:gs pos="7000">
                  <a:schemeClr val="accent1">
                    <a:lumMod val="20000"/>
                    <a:lumOff val="80000"/>
                  </a:schemeClr>
                </a:gs>
                <a:gs pos="19000">
                  <a:schemeClr val="accent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994FDE3F-0C2D-4BF0-AC8F-5B4E8E883B93}"/>
              </a:ext>
            </a:extLst>
          </p:cNvPr>
          <p:cNvSpPr txBox="1"/>
          <p:nvPr/>
        </p:nvSpPr>
        <p:spPr>
          <a:xfrm>
            <a:off x="1580530" y="3135274"/>
            <a:ext cx="40582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accent1"/>
                </a:solidFill>
                <a:latin typeface="Impact" panose="020B0806030902050204" pitchFamily="34" charset="0"/>
                <a:ea typeface="+mj-ea"/>
              </a:rPr>
              <a:t>2019.02</a:t>
            </a:r>
          </a:p>
          <a:p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输入</a:t>
            </a:r>
            <a:r>
              <a:rPr lang="zh-CN" altLang="en-US" sz="3200" b="1" dirty="0">
                <a:solidFill>
                  <a:schemeClr val="accent1"/>
                </a:solidFill>
                <a:latin typeface="+mj-ea"/>
              </a:rPr>
              <a:t>获奖</a:t>
            </a: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内容</a:t>
            </a:r>
          </a:p>
        </p:txBody>
      </p:sp>
      <p:sp>
        <p:nvSpPr>
          <p:cNvPr id="38" name="sports-award_8371">
            <a:extLst>
              <a:ext uri="{FF2B5EF4-FFF2-40B4-BE49-F238E27FC236}">
                <a16:creationId xmlns:a16="http://schemas.microsoft.com/office/drawing/2014/main" id="{A751CE0B-F06C-48D9-AE50-0217DACDA333}"/>
              </a:ext>
            </a:extLst>
          </p:cNvPr>
          <p:cNvSpPr>
            <a:spLocks noChangeAspect="1"/>
          </p:cNvSpPr>
          <p:nvPr/>
        </p:nvSpPr>
        <p:spPr bwMode="auto">
          <a:xfrm>
            <a:off x="6542863" y="3227789"/>
            <a:ext cx="794717" cy="727628"/>
          </a:xfrm>
          <a:custGeom>
            <a:avLst/>
            <a:gdLst>
              <a:gd name="connsiteX0" fmla="*/ 359898 w 597389"/>
              <a:gd name="connsiteY0" fmla="*/ 500537 h 546958"/>
              <a:gd name="connsiteX1" fmla="*/ 420134 w 597389"/>
              <a:gd name="connsiteY1" fmla="*/ 500537 h 546958"/>
              <a:gd name="connsiteX2" fmla="*/ 419274 w 597389"/>
              <a:gd name="connsiteY2" fmla="*/ 502261 h 546958"/>
              <a:gd name="connsiteX3" fmla="*/ 409808 w 597389"/>
              <a:gd name="connsiteY3" fmla="*/ 516051 h 546958"/>
              <a:gd name="connsiteX4" fmla="*/ 393458 w 597389"/>
              <a:gd name="connsiteY4" fmla="*/ 516913 h 546958"/>
              <a:gd name="connsiteX5" fmla="*/ 194524 w 597389"/>
              <a:gd name="connsiteY5" fmla="*/ 500537 h 546958"/>
              <a:gd name="connsiteX6" fmla="*/ 359897 w 597389"/>
              <a:gd name="connsiteY6" fmla="*/ 500537 h 546958"/>
              <a:gd name="connsiteX7" fmla="*/ 336641 w 597389"/>
              <a:gd name="connsiteY7" fmla="*/ 538362 h 546958"/>
              <a:gd name="connsiteX8" fmla="*/ 322860 w 597389"/>
              <a:gd name="connsiteY8" fmla="*/ 546958 h 546958"/>
              <a:gd name="connsiteX9" fmla="*/ 321138 w 597389"/>
              <a:gd name="connsiteY9" fmla="*/ 546958 h 546958"/>
              <a:gd name="connsiteX10" fmla="*/ 307357 w 597389"/>
              <a:gd name="connsiteY10" fmla="*/ 540941 h 546958"/>
              <a:gd name="connsiteX11" fmla="*/ 272904 w 597389"/>
              <a:gd name="connsiteY11" fmla="*/ 503976 h 546958"/>
              <a:gd name="connsiteX12" fmla="*/ 231561 w 597389"/>
              <a:gd name="connsiteY12" fmla="*/ 534064 h 546958"/>
              <a:gd name="connsiteX13" fmla="*/ 216057 w 597389"/>
              <a:gd name="connsiteY13" fmla="*/ 536642 h 546958"/>
              <a:gd name="connsiteX14" fmla="*/ 203999 w 597389"/>
              <a:gd name="connsiteY14" fmla="*/ 525467 h 546958"/>
              <a:gd name="connsiteX15" fmla="*/ 479461 w 597389"/>
              <a:gd name="connsiteY15" fmla="*/ 429222 h 546958"/>
              <a:gd name="connsiteX16" fmla="*/ 479461 w 597389"/>
              <a:gd name="connsiteY16" fmla="*/ 486790 h 546958"/>
              <a:gd name="connsiteX17" fmla="*/ 476878 w 597389"/>
              <a:gd name="connsiteY17" fmla="*/ 486790 h 546958"/>
              <a:gd name="connsiteX18" fmla="*/ 476878 w 597389"/>
              <a:gd name="connsiteY18" fmla="*/ 487649 h 546958"/>
              <a:gd name="connsiteX19" fmla="*/ 572426 w 597389"/>
              <a:gd name="connsiteY19" fmla="*/ 487649 h 546958"/>
              <a:gd name="connsiteX20" fmla="*/ 552628 w 597389"/>
              <a:gd name="connsiteY20" fmla="*/ 458436 h 546958"/>
              <a:gd name="connsiteX21" fmla="*/ 572426 w 597389"/>
              <a:gd name="connsiteY21" fmla="*/ 429222 h 546958"/>
              <a:gd name="connsiteX22" fmla="*/ 24963 w 597389"/>
              <a:gd name="connsiteY22" fmla="*/ 429222 h 546958"/>
              <a:gd name="connsiteX23" fmla="*/ 45622 w 597389"/>
              <a:gd name="connsiteY23" fmla="*/ 458436 h 546958"/>
              <a:gd name="connsiteX24" fmla="*/ 24963 w 597389"/>
              <a:gd name="connsiteY24" fmla="*/ 487649 h 546958"/>
              <a:gd name="connsiteX25" fmla="*/ 121372 w 597389"/>
              <a:gd name="connsiteY25" fmla="*/ 487649 h 546958"/>
              <a:gd name="connsiteX26" fmla="*/ 121372 w 597389"/>
              <a:gd name="connsiteY26" fmla="*/ 486790 h 546958"/>
              <a:gd name="connsiteX27" fmla="*/ 119650 w 597389"/>
              <a:gd name="connsiteY27" fmla="*/ 486790 h 546958"/>
              <a:gd name="connsiteX28" fmla="*/ 119650 w 597389"/>
              <a:gd name="connsiteY28" fmla="*/ 429222 h 546958"/>
              <a:gd name="connsiteX29" fmla="*/ 119650 w 597389"/>
              <a:gd name="connsiteY29" fmla="*/ 375091 h 546958"/>
              <a:gd name="connsiteX30" fmla="*/ 479461 w 597389"/>
              <a:gd name="connsiteY30" fmla="*/ 375091 h 546958"/>
              <a:gd name="connsiteX31" fmla="*/ 479461 w 597389"/>
              <a:gd name="connsiteY31" fmla="*/ 416334 h 546958"/>
              <a:gd name="connsiteX32" fmla="*/ 597389 w 597389"/>
              <a:gd name="connsiteY32" fmla="*/ 416334 h 546958"/>
              <a:gd name="connsiteX33" fmla="*/ 568122 w 597389"/>
              <a:gd name="connsiteY33" fmla="*/ 458436 h 546958"/>
              <a:gd name="connsiteX34" fmla="*/ 597389 w 597389"/>
              <a:gd name="connsiteY34" fmla="*/ 500537 h 546958"/>
              <a:gd name="connsiteX35" fmla="*/ 463966 w 597389"/>
              <a:gd name="connsiteY35" fmla="*/ 500537 h 546958"/>
              <a:gd name="connsiteX36" fmla="*/ 463966 w 597389"/>
              <a:gd name="connsiteY36" fmla="*/ 486790 h 546958"/>
              <a:gd name="connsiteX37" fmla="*/ 134283 w 597389"/>
              <a:gd name="connsiteY37" fmla="*/ 486790 h 546958"/>
              <a:gd name="connsiteX38" fmla="*/ 134283 w 597389"/>
              <a:gd name="connsiteY38" fmla="*/ 500537 h 546958"/>
              <a:gd name="connsiteX39" fmla="*/ 0 w 597389"/>
              <a:gd name="connsiteY39" fmla="*/ 500537 h 546958"/>
              <a:gd name="connsiteX40" fmla="*/ 29267 w 597389"/>
              <a:gd name="connsiteY40" fmla="*/ 458436 h 546958"/>
              <a:gd name="connsiteX41" fmla="*/ 0 w 597389"/>
              <a:gd name="connsiteY41" fmla="*/ 416334 h 546958"/>
              <a:gd name="connsiteX42" fmla="*/ 119650 w 597389"/>
              <a:gd name="connsiteY42" fmla="*/ 416334 h 546958"/>
              <a:gd name="connsiteX43" fmla="*/ 298695 w 597389"/>
              <a:gd name="connsiteY43" fmla="*/ 84410 h 546958"/>
              <a:gd name="connsiteX44" fmla="*/ 488107 w 597389"/>
              <a:gd name="connsiteY44" fmla="*/ 273604 h 546958"/>
              <a:gd name="connsiteX45" fmla="*/ 464861 w 597389"/>
              <a:gd name="connsiteY45" fmla="*/ 363901 h 546958"/>
              <a:gd name="connsiteX46" fmla="*/ 450225 w 597389"/>
              <a:gd name="connsiteY46" fmla="*/ 363901 h 546958"/>
              <a:gd name="connsiteX47" fmla="*/ 475193 w 597389"/>
              <a:gd name="connsiteY47" fmla="*/ 273604 h 546958"/>
              <a:gd name="connsiteX48" fmla="*/ 298695 w 597389"/>
              <a:gd name="connsiteY48" fmla="*/ 97309 h 546958"/>
              <a:gd name="connsiteX49" fmla="*/ 122197 w 597389"/>
              <a:gd name="connsiteY49" fmla="*/ 273604 h 546958"/>
              <a:gd name="connsiteX50" fmla="*/ 148026 w 597389"/>
              <a:gd name="connsiteY50" fmla="*/ 363901 h 546958"/>
              <a:gd name="connsiteX51" fmla="*/ 132528 w 597389"/>
              <a:gd name="connsiteY51" fmla="*/ 363901 h 546958"/>
              <a:gd name="connsiteX52" fmla="*/ 109282 w 597389"/>
              <a:gd name="connsiteY52" fmla="*/ 273604 h 546958"/>
              <a:gd name="connsiteX53" fmla="*/ 298695 w 597389"/>
              <a:gd name="connsiteY53" fmla="*/ 84410 h 546958"/>
              <a:gd name="connsiteX54" fmla="*/ 268608 w 597389"/>
              <a:gd name="connsiteY54" fmla="*/ 164 h 546958"/>
              <a:gd name="connsiteX55" fmla="*/ 284102 w 597389"/>
              <a:gd name="connsiteY55" fmla="*/ 6182 h 546958"/>
              <a:gd name="connsiteX56" fmla="*/ 318535 w 597389"/>
              <a:gd name="connsiteY56" fmla="*/ 43148 h 546958"/>
              <a:gd name="connsiteX57" fmla="*/ 358994 w 597389"/>
              <a:gd name="connsiteY57" fmla="*/ 13919 h 546958"/>
              <a:gd name="connsiteX58" fmla="*/ 375349 w 597389"/>
              <a:gd name="connsiteY58" fmla="*/ 10481 h 546958"/>
              <a:gd name="connsiteX59" fmla="*/ 387401 w 597389"/>
              <a:gd name="connsiteY59" fmla="*/ 22516 h 546958"/>
              <a:gd name="connsiteX60" fmla="*/ 404617 w 597389"/>
              <a:gd name="connsiteY60" fmla="*/ 68938 h 546958"/>
              <a:gd name="connsiteX61" fmla="*/ 453684 w 597389"/>
              <a:gd name="connsiteY61" fmla="*/ 57763 h 546958"/>
              <a:gd name="connsiteX62" fmla="*/ 470040 w 597389"/>
              <a:gd name="connsiteY62" fmla="*/ 61201 h 546958"/>
              <a:gd name="connsiteX63" fmla="*/ 476926 w 597389"/>
              <a:gd name="connsiteY63" fmla="*/ 76675 h 546958"/>
              <a:gd name="connsiteX64" fmla="*/ 475205 w 597389"/>
              <a:gd name="connsiteY64" fmla="*/ 126536 h 546958"/>
              <a:gd name="connsiteX65" fmla="*/ 525132 w 597389"/>
              <a:gd name="connsiteY65" fmla="*/ 134274 h 546958"/>
              <a:gd name="connsiteX66" fmla="*/ 538045 w 597389"/>
              <a:gd name="connsiteY66" fmla="*/ 144590 h 546958"/>
              <a:gd name="connsiteX67" fmla="*/ 538905 w 597389"/>
              <a:gd name="connsiteY67" fmla="*/ 160923 h 546958"/>
              <a:gd name="connsiteX68" fmla="*/ 517385 w 597389"/>
              <a:gd name="connsiteY68" fmla="*/ 206486 h 546958"/>
              <a:gd name="connsiteX69" fmla="*/ 560426 w 597389"/>
              <a:gd name="connsiteY69" fmla="*/ 233136 h 546958"/>
              <a:gd name="connsiteX70" fmla="*/ 569034 w 597389"/>
              <a:gd name="connsiteY70" fmla="*/ 246891 h 546958"/>
              <a:gd name="connsiteX71" fmla="*/ 563869 w 597389"/>
              <a:gd name="connsiteY71" fmla="*/ 262365 h 546958"/>
              <a:gd name="connsiteX72" fmla="*/ 526854 w 597389"/>
              <a:gd name="connsiteY72" fmla="*/ 296752 h 546958"/>
              <a:gd name="connsiteX73" fmla="*/ 556122 w 597389"/>
              <a:gd name="connsiteY73" fmla="*/ 337157 h 546958"/>
              <a:gd name="connsiteX74" fmla="*/ 558704 w 597389"/>
              <a:gd name="connsiteY74" fmla="*/ 353490 h 546958"/>
              <a:gd name="connsiteX75" fmla="*/ 547514 w 597389"/>
              <a:gd name="connsiteY75" fmla="*/ 365526 h 546958"/>
              <a:gd name="connsiteX76" fmla="*/ 500169 w 597389"/>
              <a:gd name="connsiteY76" fmla="*/ 382720 h 546958"/>
              <a:gd name="connsiteX77" fmla="*/ 505333 w 597389"/>
              <a:gd name="connsiteY77" fmla="*/ 405071 h 546958"/>
              <a:gd name="connsiteX78" fmla="*/ 492421 w 597389"/>
              <a:gd name="connsiteY78" fmla="*/ 405071 h 546958"/>
              <a:gd name="connsiteX79" fmla="*/ 492421 w 597389"/>
              <a:gd name="connsiteY79" fmla="*/ 363806 h 546958"/>
              <a:gd name="connsiteX80" fmla="*/ 483813 w 597389"/>
              <a:gd name="connsiteY80" fmla="*/ 363806 h 546958"/>
              <a:gd name="connsiteX81" fmla="*/ 504473 w 597389"/>
              <a:gd name="connsiteY81" fmla="*/ 273541 h 546958"/>
              <a:gd name="connsiteX82" fmla="*/ 299597 w 597389"/>
              <a:gd name="connsiteY82" fmla="*/ 68079 h 546958"/>
              <a:gd name="connsiteX83" fmla="*/ 93861 w 597389"/>
              <a:gd name="connsiteY83" fmla="*/ 273541 h 546958"/>
              <a:gd name="connsiteX84" fmla="*/ 114521 w 597389"/>
              <a:gd name="connsiteY84" fmla="*/ 363806 h 546958"/>
              <a:gd name="connsiteX85" fmla="*/ 106773 w 597389"/>
              <a:gd name="connsiteY85" fmla="*/ 363806 h 546958"/>
              <a:gd name="connsiteX86" fmla="*/ 106773 w 597389"/>
              <a:gd name="connsiteY86" fmla="*/ 405071 h 546958"/>
              <a:gd name="connsiteX87" fmla="*/ 54263 w 597389"/>
              <a:gd name="connsiteY87" fmla="*/ 405071 h 546958"/>
              <a:gd name="connsiteX88" fmla="*/ 53402 w 597389"/>
              <a:gd name="connsiteY88" fmla="*/ 403352 h 546958"/>
              <a:gd name="connsiteX89" fmla="*/ 52542 w 597389"/>
              <a:gd name="connsiteY89" fmla="*/ 387018 h 546958"/>
              <a:gd name="connsiteX90" fmla="*/ 73201 w 597389"/>
              <a:gd name="connsiteY90" fmla="*/ 340595 h 546958"/>
              <a:gd name="connsiteX91" fmla="*/ 31021 w 597389"/>
              <a:gd name="connsiteY91" fmla="*/ 314805 h 546958"/>
              <a:gd name="connsiteX92" fmla="*/ 21552 w 597389"/>
              <a:gd name="connsiteY92" fmla="*/ 300191 h 546958"/>
              <a:gd name="connsiteX93" fmla="*/ 27578 w 597389"/>
              <a:gd name="connsiteY93" fmla="*/ 285576 h 546958"/>
              <a:gd name="connsiteX94" fmla="*/ 64593 w 597389"/>
              <a:gd name="connsiteY94" fmla="*/ 251189 h 546958"/>
              <a:gd name="connsiteX95" fmla="*/ 35325 w 597389"/>
              <a:gd name="connsiteY95" fmla="*/ 209925 h 546958"/>
              <a:gd name="connsiteX96" fmla="*/ 32743 w 597389"/>
              <a:gd name="connsiteY96" fmla="*/ 193591 h 546958"/>
              <a:gd name="connsiteX97" fmla="*/ 43933 w 597389"/>
              <a:gd name="connsiteY97" fmla="*/ 181556 h 546958"/>
              <a:gd name="connsiteX98" fmla="*/ 91279 w 597389"/>
              <a:gd name="connsiteY98" fmla="*/ 164362 h 546958"/>
              <a:gd name="connsiteX99" fmla="*/ 79227 w 597389"/>
              <a:gd name="connsiteY99" fmla="*/ 115361 h 546958"/>
              <a:gd name="connsiteX100" fmla="*/ 82670 w 597389"/>
              <a:gd name="connsiteY100" fmla="*/ 99027 h 546958"/>
              <a:gd name="connsiteX101" fmla="*/ 98165 w 597389"/>
              <a:gd name="connsiteY101" fmla="*/ 93009 h 546958"/>
              <a:gd name="connsiteX102" fmla="*/ 148093 w 597389"/>
              <a:gd name="connsiteY102" fmla="*/ 94729 h 546958"/>
              <a:gd name="connsiteX103" fmla="*/ 156701 w 597389"/>
              <a:gd name="connsiteY103" fmla="*/ 44867 h 546958"/>
              <a:gd name="connsiteX104" fmla="*/ 166170 w 597389"/>
              <a:gd name="connsiteY104" fmla="*/ 31113 h 546958"/>
              <a:gd name="connsiteX105" fmla="*/ 182526 w 597389"/>
              <a:gd name="connsiteY105" fmla="*/ 31113 h 546958"/>
              <a:gd name="connsiteX106" fmla="*/ 228149 w 597389"/>
              <a:gd name="connsiteY106" fmla="*/ 51745 h 546958"/>
              <a:gd name="connsiteX107" fmla="*/ 254835 w 597389"/>
              <a:gd name="connsiteY107" fmla="*/ 8761 h 546958"/>
              <a:gd name="connsiteX108" fmla="*/ 268608 w 597389"/>
              <a:gd name="connsiteY108" fmla="*/ 164 h 546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597389" h="546958">
                <a:moveTo>
                  <a:pt x="359898" y="500537"/>
                </a:moveTo>
                <a:lnTo>
                  <a:pt x="420134" y="500537"/>
                </a:lnTo>
                <a:lnTo>
                  <a:pt x="419274" y="502261"/>
                </a:lnTo>
                <a:cubicBezTo>
                  <a:pt x="418413" y="508294"/>
                  <a:pt x="414971" y="513465"/>
                  <a:pt x="409808" y="516051"/>
                </a:cubicBezTo>
                <a:cubicBezTo>
                  <a:pt x="404645" y="518636"/>
                  <a:pt x="398621" y="518636"/>
                  <a:pt x="393458" y="516913"/>
                </a:cubicBezTo>
                <a:close/>
                <a:moveTo>
                  <a:pt x="194524" y="500537"/>
                </a:moveTo>
                <a:lnTo>
                  <a:pt x="359897" y="500537"/>
                </a:lnTo>
                <a:lnTo>
                  <a:pt x="336641" y="538362"/>
                </a:lnTo>
                <a:cubicBezTo>
                  <a:pt x="333196" y="543520"/>
                  <a:pt x="328028" y="546099"/>
                  <a:pt x="322860" y="546958"/>
                </a:cubicBezTo>
                <a:cubicBezTo>
                  <a:pt x="321999" y="546958"/>
                  <a:pt x="321138" y="546958"/>
                  <a:pt x="321138" y="546958"/>
                </a:cubicBezTo>
                <a:cubicBezTo>
                  <a:pt x="315970" y="546958"/>
                  <a:pt x="310802" y="545239"/>
                  <a:pt x="307357" y="540941"/>
                </a:cubicBezTo>
                <a:lnTo>
                  <a:pt x="272904" y="503976"/>
                </a:lnTo>
                <a:lnTo>
                  <a:pt x="231561" y="534064"/>
                </a:lnTo>
                <a:cubicBezTo>
                  <a:pt x="227254" y="537502"/>
                  <a:pt x="221225" y="538362"/>
                  <a:pt x="216057" y="536642"/>
                </a:cubicBezTo>
                <a:cubicBezTo>
                  <a:pt x="210028" y="534923"/>
                  <a:pt x="205721" y="530625"/>
                  <a:pt x="203999" y="525467"/>
                </a:cubicBezTo>
                <a:close/>
                <a:moveTo>
                  <a:pt x="479461" y="429222"/>
                </a:moveTo>
                <a:lnTo>
                  <a:pt x="479461" y="486790"/>
                </a:lnTo>
                <a:lnTo>
                  <a:pt x="476878" y="486790"/>
                </a:lnTo>
                <a:lnTo>
                  <a:pt x="476878" y="487649"/>
                </a:lnTo>
                <a:lnTo>
                  <a:pt x="572426" y="487649"/>
                </a:lnTo>
                <a:lnTo>
                  <a:pt x="552628" y="458436"/>
                </a:lnTo>
                <a:lnTo>
                  <a:pt x="572426" y="429222"/>
                </a:lnTo>
                <a:close/>
                <a:moveTo>
                  <a:pt x="24963" y="429222"/>
                </a:moveTo>
                <a:lnTo>
                  <a:pt x="45622" y="458436"/>
                </a:lnTo>
                <a:lnTo>
                  <a:pt x="24963" y="487649"/>
                </a:lnTo>
                <a:lnTo>
                  <a:pt x="121372" y="487649"/>
                </a:lnTo>
                <a:lnTo>
                  <a:pt x="121372" y="486790"/>
                </a:lnTo>
                <a:lnTo>
                  <a:pt x="119650" y="486790"/>
                </a:lnTo>
                <a:lnTo>
                  <a:pt x="119650" y="429222"/>
                </a:lnTo>
                <a:close/>
                <a:moveTo>
                  <a:pt x="119650" y="375091"/>
                </a:moveTo>
                <a:lnTo>
                  <a:pt x="479461" y="375091"/>
                </a:lnTo>
                <a:lnTo>
                  <a:pt x="479461" y="416334"/>
                </a:lnTo>
                <a:lnTo>
                  <a:pt x="597389" y="416334"/>
                </a:lnTo>
                <a:lnTo>
                  <a:pt x="568122" y="458436"/>
                </a:lnTo>
                <a:lnTo>
                  <a:pt x="597389" y="500537"/>
                </a:lnTo>
                <a:lnTo>
                  <a:pt x="463966" y="500537"/>
                </a:lnTo>
                <a:lnTo>
                  <a:pt x="463966" y="486790"/>
                </a:lnTo>
                <a:lnTo>
                  <a:pt x="134283" y="486790"/>
                </a:lnTo>
                <a:lnTo>
                  <a:pt x="134283" y="500537"/>
                </a:lnTo>
                <a:lnTo>
                  <a:pt x="0" y="500537"/>
                </a:lnTo>
                <a:lnTo>
                  <a:pt x="29267" y="458436"/>
                </a:lnTo>
                <a:lnTo>
                  <a:pt x="0" y="416334"/>
                </a:lnTo>
                <a:lnTo>
                  <a:pt x="119650" y="416334"/>
                </a:lnTo>
                <a:close/>
                <a:moveTo>
                  <a:pt x="298695" y="84410"/>
                </a:moveTo>
                <a:cubicBezTo>
                  <a:pt x="402871" y="84410"/>
                  <a:pt x="488107" y="169547"/>
                  <a:pt x="488107" y="273604"/>
                </a:cubicBezTo>
                <a:cubicBezTo>
                  <a:pt x="488107" y="306283"/>
                  <a:pt x="479497" y="337242"/>
                  <a:pt x="464861" y="363901"/>
                </a:cubicBezTo>
                <a:lnTo>
                  <a:pt x="450225" y="363901"/>
                </a:lnTo>
                <a:cubicBezTo>
                  <a:pt x="465722" y="337242"/>
                  <a:pt x="475193" y="307143"/>
                  <a:pt x="475193" y="273604"/>
                </a:cubicBezTo>
                <a:cubicBezTo>
                  <a:pt x="475193" y="176427"/>
                  <a:pt x="395984" y="97309"/>
                  <a:pt x="298695" y="97309"/>
                </a:cubicBezTo>
                <a:cubicBezTo>
                  <a:pt x="201405" y="97309"/>
                  <a:pt x="122197" y="176427"/>
                  <a:pt x="122197" y="273604"/>
                </a:cubicBezTo>
                <a:cubicBezTo>
                  <a:pt x="122197" y="307143"/>
                  <a:pt x="131667" y="337242"/>
                  <a:pt x="148026" y="363901"/>
                </a:cubicBezTo>
                <a:lnTo>
                  <a:pt x="132528" y="363901"/>
                </a:lnTo>
                <a:cubicBezTo>
                  <a:pt x="117892" y="337242"/>
                  <a:pt x="109282" y="306283"/>
                  <a:pt x="109282" y="273604"/>
                </a:cubicBezTo>
                <a:cubicBezTo>
                  <a:pt x="109282" y="169547"/>
                  <a:pt x="194518" y="84410"/>
                  <a:pt x="298695" y="84410"/>
                </a:cubicBezTo>
                <a:close/>
                <a:moveTo>
                  <a:pt x="268608" y="164"/>
                </a:moveTo>
                <a:cubicBezTo>
                  <a:pt x="274633" y="-695"/>
                  <a:pt x="279798" y="1884"/>
                  <a:pt x="284102" y="6182"/>
                </a:cubicBezTo>
                <a:lnTo>
                  <a:pt x="318535" y="43148"/>
                </a:lnTo>
                <a:lnTo>
                  <a:pt x="358994" y="13919"/>
                </a:lnTo>
                <a:cubicBezTo>
                  <a:pt x="364159" y="10481"/>
                  <a:pt x="370185" y="8761"/>
                  <a:pt x="375349" y="10481"/>
                </a:cubicBezTo>
                <a:cubicBezTo>
                  <a:pt x="381375" y="12200"/>
                  <a:pt x="385679" y="16498"/>
                  <a:pt x="387401" y="22516"/>
                </a:cubicBezTo>
                <a:lnTo>
                  <a:pt x="404617" y="68938"/>
                </a:lnTo>
                <a:lnTo>
                  <a:pt x="453684" y="57763"/>
                </a:lnTo>
                <a:cubicBezTo>
                  <a:pt x="459710" y="56043"/>
                  <a:pt x="465736" y="57763"/>
                  <a:pt x="470040" y="61201"/>
                </a:cubicBezTo>
                <a:cubicBezTo>
                  <a:pt x="474344" y="64640"/>
                  <a:pt x="476926" y="70658"/>
                  <a:pt x="476926" y="76675"/>
                </a:cubicBezTo>
                <a:lnTo>
                  <a:pt x="475205" y="126536"/>
                </a:lnTo>
                <a:lnTo>
                  <a:pt x="525132" y="134274"/>
                </a:lnTo>
                <a:cubicBezTo>
                  <a:pt x="530297" y="135133"/>
                  <a:pt x="535462" y="139432"/>
                  <a:pt x="538045" y="144590"/>
                </a:cubicBezTo>
                <a:cubicBezTo>
                  <a:pt x="540627" y="149748"/>
                  <a:pt x="541488" y="155765"/>
                  <a:pt x="538905" y="160923"/>
                </a:cubicBezTo>
                <a:lnTo>
                  <a:pt x="517385" y="206486"/>
                </a:lnTo>
                <a:lnTo>
                  <a:pt x="560426" y="233136"/>
                </a:lnTo>
                <a:cubicBezTo>
                  <a:pt x="565591" y="235715"/>
                  <a:pt x="569034" y="240873"/>
                  <a:pt x="569034" y="246891"/>
                </a:cubicBezTo>
                <a:cubicBezTo>
                  <a:pt x="569895" y="252909"/>
                  <a:pt x="568173" y="258067"/>
                  <a:pt x="563869" y="262365"/>
                </a:cubicBezTo>
                <a:lnTo>
                  <a:pt x="526854" y="296752"/>
                </a:lnTo>
                <a:lnTo>
                  <a:pt x="556122" y="337157"/>
                </a:lnTo>
                <a:cubicBezTo>
                  <a:pt x="559565" y="341455"/>
                  <a:pt x="560426" y="348332"/>
                  <a:pt x="558704" y="353490"/>
                </a:cubicBezTo>
                <a:cubicBezTo>
                  <a:pt x="556983" y="358648"/>
                  <a:pt x="552679" y="363806"/>
                  <a:pt x="547514" y="365526"/>
                </a:cubicBezTo>
                <a:lnTo>
                  <a:pt x="500169" y="382720"/>
                </a:lnTo>
                <a:lnTo>
                  <a:pt x="505333" y="405071"/>
                </a:lnTo>
                <a:lnTo>
                  <a:pt x="492421" y="405071"/>
                </a:lnTo>
                <a:lnTo>
                  <a:pt x="492421" y="363806"/>
                </a:lnTo>
                <a:lnTo>
                  <a:pt x="483813" y="363806"/>
                </a:lnTo>
                <a:cubicBezTo>
                  <a:pt x="496725" y="336297"/>
                  <a:pt x="504473" y="306208"/>
                  <a:pt x="504473" y="273541"/>
                </a:cubicBezTo>
                <a:cubicBezTo>
                  <a:pt x="504473" y="160064"/>
                  <a:pt x="412365" y="68079"/>
                  <a:pt x="299597" y="68079"/>
                </a:cubicBezTo>
                <a:cubicBezTo>
                  <a:pt x="185969" y="68079"/>
                  <a:pt x="93861" y="160064"/>
                  <a:pt x="93861" y="273541"/>
                </a:cubicBezTo>
                <a:cubicBezTo>
                  <a:pt x="93861" y="306208"/>
                  <a:pt x="101608" y="336297"/>
                  <a:pt x="114521" y="363806"/>
                </a:cubicBezTo>
                <a:lnTo>
                  <a:pt x="106773" y="363806"/>
                </a:lnTo>
                <a:lnTo>
                  <a:pt x="106773" y="405071"/>
                </a:lnTo>
                <a:lnTo>
                  <a:pt x="54263" y="405071"/>
                </a:lnTo>
                <a:cubicBezTo>
                  <a:pt x="54263" y="404212"/>
                  <a:pt x="53402" y="404212"/>
                  <a:pt x="53402" y="403352"/>
                </a:cubicBezTo>
                <a:cubicBezTo>
                  <a:pt x="49959" y="398194"/>
                  <a:pt x="49959" y="392176"/>
                  <a:pt x="52542" y="387018"/>
                </a:cubicBezTo>
                <a:lnTo>
                  <a:pt x="73201" y="340595"/>
                </a:lnTo>
                <a:lnTo>
                  <a:pt x="31021" y="314805"/>
                </a:lnTo>
                <a:cubicBezTo>
                  <a:pt x="25856" y="311366"/>
                  <a:pt x="22413" y="306208"/>
                  <a:pt x="21552" y="300191"/>
                </a:cubicBezTo>
                <a:cubicBezTo>
                  <a:pt x="21552" y="295033"/>
                  <a:pt x="23274" y="289015"/>
                  <a:pt x="27578" y="285576"/>
                </a:cubicBezTo>
                <a:lnTo>
                  <a:pt x="64593" y="251189"/>
                </a:lnTo>
                <a:lnTo>
                  <a:pt x="35325" y="209925"/>
                </a:lnTo>
                <a:cubicBezTo>
                  <a:pt x="31882" y="205626"/>
                  <a:pt x="31021" y="199609"/>
                  <a:pt x="32743" y="193591"/>
                </a:cubicBezTo>
                <a:cubicBezTo>
                  <a:pt x="34464" y="188433"/>
                  <a:pt x="37908" y="184135"/>
                  <a:pt x="43933" y="181556"/>
                </a:cubicBezTo>
                <a:lnTo>
                  <a:pt x="91279" y="164362"/>
                </a:lnTo>
                <a:lnTo>
                  <a:pt x="79227" y="115361"/>
                </a:lnTo>
                <a:cubicBezTo>
                  <a:pt x="77505" y="110203"/>
                  <a:pt x="79227" y="104185"/>
                  <a:pt x="82670" y="99027"/>
                </a:cubicBezTo>
                <a:cubicBezTo>
                  <a:pt x="86974" y="94729"/>
                  <a:pt x="92139" y="92150"/>
                  <a:pt x="98165" y="93009"/>
                </a:cubicBezTo>
                <a:lnTo>
                  <a:pt x="148093" y="94729"/>
                </a:lnTo>
                <a:lnTo>
                  <a:pt x="156701" y="44867"/>
                </a:lnTo>
                <a:cubicBezTo>
                  <a:pt x="157562" y="38850"/>
                  <a:pt x="161005" y="34551"/>
                  <a:pt x="166170" y="31113"/>
                </a:cubicBezTo>
                <a:cubicBezTo>
                  <a:pt x="171335" y="28534"/>
                  <a:pt x="177361" y="28534"/>
                  <a:pt x="182526" y="31113"/>
                </a:cubicBezTo>
                <a:lnTo>
                  <a:pt x="228149" y="51745"/>
                </a:lnTo>
                <a:lnTo>
                  <a:pt x="254835" y="8761"/>
                </a:lnTo>
                <a:cubicBezTo>
                  <a:pt x="257417" y="4463"/>
                  <a:pt x="262582" y="1024"/>
                  <a:pt x="268608" y="164"/>
                </a:cubicBezTo>
                <a:close/>
              </a:path>
            </a:pathLst>
          </a:custGeom>
          <a:gradFill flip="none" rotWithShape="1">
            <a:gsLst>
              <a:gs pos="24000">
                <a:schemeClr val="accent1"/>
              </a:gs>
              <a:gs pos="74000">
                <a:schemeClr val="accent1"/>
              </a:gs>
              <a:gs pos="50000">
                <a:schemeClr val="accent1">
                  <a:lumMod val="42000"/>
                  <a:lumOff val="58000"/>
                </a:schemeClr>
              </a:gs>
            </a:gsLst>
            <a:lin ang="0" scaled="1"/>
            <a:tileRect/>
          </a:gradFill>
          <a:ln>
            <a:noFill/>
          </a:ln>
        </p:spPr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3D6FD7DF-75C6-4AEF-BE51-68AE8FBE03A5}"/>
              </a:ext>
            </a:extLst>
          </p:cNvPr>
          <p:cNvCxnSpPr>
            <a:cxnSpLocks/>
          </p:cNvCxnSpPr>
          <p:nvPr/>
        </p:nvCxnSpPr>
        <p:spPr>
          <a:xfrm>
            <a:off x="6542863" y="4063490"/>
            <a:ext cx="4979987" cy="0"/>
          </a:xfrm>
          <a:prstGeom prst="line">
            <a:avLst/>
          </a:prstGeom>
          <a:ln w="28575">
            <a:gradFill flip="none" rotWithShape="1">
              <a:gsLst>
                <a:gs pos="0">
                  <a:schemeClr val="accent1"/>
                </a:gs>
                <a:gs pos="7000">
                  <a:schemeClr val="accent1">
                    <a:lumMod val="20000"/>
                    <a:lumOff val="80000"/>
                  </a:schemeClr>
                </a:gs>
                <a:gs pos="19000">
                  <a:schemeClr val="accent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A3251FCB-F17E-46D3-BE37-C4F43FC41116}"/>
              </a:ext>
            </a:extLst>
          </p:cNvPr>
          <p:cNvSpPr txBox="1"/>
          <p:nvPr/>
        </p:nvSpPr>
        <p:spPr>
          <a:xfrm>
            <a:off x="7464580" y="3135274"/>
            <a:ext cx="40582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accent1"/>
                </a:solidFill>
                <a:latin typeface="Impact" panose="020B0806030902050204" pitchFamily="34" charset="0"/>
                <a:ea typeface="+mj-ea"/>
              </a:rPr>
              <a:t>2019.05</a:t>
            </a:r>
          </a:p>
          <a:p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输入</a:t>
            </a:r>
            <a:r>
              <a:rPr lang="zh-CN" altLang="en-US" sz="3200" b="1" dirty="0">
                <a:solidFill>
                  <a:schemeClr val="accent1"/>
                </a:solidFill>
                <a:latin typeface="+mj-ea"/>
              </a:rPr>
              <a:t>获奖</a:t>
            </a: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内容</a:t>
            </a:r>
          </a:p>
        </p:txBody>
      </p:sp>
      <p:sp>
        <p:nvSpPr>
          <p:cNvPr id="41" name="sports-award_8371">
            <a:extLst>
              <a:ext uri="{FF2B5EF4-FFF2-40B4-BE49-F238E27FC236}">
                <a16:creationId xmlns:a16="http://schemas.microsoft.com/office/drawing/2014/main" id="{F35E5BB1-8917-4B93-B8B5-A3CE0B0AC76E}"/>
              </a:ext>
            </a:extLst>
          </p:cNvPr>
          <p:cNvSpPr>
            <a:spLocks noChangeAspect="1"/>
          </p:cNvSpPr>
          <p:nvPr/>
        </p:nvSpPr>
        <p:spPr bwMode="auto">
          <a:xfrm>
            <a:off x="658813" y="5094651"/>
            <a:ext cx="794717" cy="727628"/>
          </a:xfrm>
          <a:custGeom>
            <a:avLst/>
            <a:gdLst>
              <a:gd name="connsiteX0" fmla="*/ 359898 w 597389"/>
              <a:gd name="connsiteY0" fmla="*/ 500537 h 546958"/>
              <a:gd name="connsiteX1" fmla="*/ 420134 w 597389"/>
              <a:gd name="connsiteY1" fmla="*/ 500537 h 546958"/>
              <a:gd name="connsiteX2" fmla="*/ 419274 w 597389"/>
              <a:gd name="connsiteY2" fmla="*/ 502261 h 546958"/>
              <a:gd name="connsiteX3" fmla="*/ 409808 w 597389"/>
              <a:gd name="connsiteY3" fmla="*/ 516051 h 546958"/>
              <a:gd name="connsiteX4" fmla="*/ 393458 w 597389"/>
              <a:gd name="connsiteY4" fmla="*/ 516913 h 546958"/>
              <a:gd name="connsiteX5" fmla="*/ 194524 w 597389"/>
              <a:gd name="connsiteY5" fmla="*/ 500537 h 546958"/>
              <a:gd name="connsiteX6" fmla="*/ 359897 w 597389"/>
              <a:gd name="connsiteY6" fmla="*/ 500537 h 546958"/>
              <a:gd name="connsiteX7" fmla="*/ 336641 w 597389"/>
              <a:gd name="connsiteY7" fmla="*/ 538362 h 546958"/>
              <a:gd name="connsiteX8" fmla="*/ 322860 w 597389"/>
              <a:gd name="connsiteY8" fmla="*/ 546958 h 546958"/>
              <a:gd name="connsiteX9" fmla="*/ 321138 w 597389"/>
              <a:gd name="connsiteY9" fmla="*/ 546958 h 546958"/>
              <a:gd name="connsiteX10" fmla="*/ 307357 w 597389"/>
              <a:gd name="connsiteY10" fmla="*/ 540941 h 546958"/>
              <a:gd name="connsiteX11" fmla="*/ 272904 w 597389"/>
              <a:gd name="connsiteY11" fmla="*/ 503976 h 546958"/>
              <a:gd name="connsiteX12" fmla="*/ 231561 w 597389"/>
              <a:gd name="connsiteY12" fmla="*/ 534064 h 546958"/>
              <a:gd name="connsiteX13" fmla="*/ 216057 w 597389"/>
              <a:gd name="connsiteY13" fmla="*/ 536642 h 546958"/>
              <a:gd name="connsiteX14" fmla="*/ 203999 w 597389"/>
              <a:gd name="connsiteY14" fmla="*/ 525467 h 546958"/>
              <a:gd name="connsiteX15" fmla="*/ 479461 w 597389"/>
              <a:gd name="connsiteY15" fmla="*/ 429222 h 546958"/>
              <a:gd name="connsiteX16" fmla="*/ 479461 w 597389"/>
              <a:gd name="connsiteY16" fmla="*/ 486790 h 546958"/>
              <a:gd name="connsiteX17" fmla="*/ 476878 w 597389"/>
              <a:gd name="connsiteY17" fmla="*/ 486790 h 546958"/>
              <a:gd name="connsiteX18" fmla="*/ 476878 w 597389"/>
              <a:gd name="connsiteY18" fmla="*/ 487649 h 546958"/>
              <a:gd name="connsiteX19" fmla="*/ 572426 w 597389"/>
              <a:gd name="connsiteY19" fmla="*/ 487649 h 546958"/>
              <a:gd name="connsiteX20" fmla="*/ 552628 w 597389"/>
              <a:gd name="connsiteY20" fmla="*/ 458436 h 546958"/>
              <a:gd name="connsiteX21" fmla="*/ 572426 w 597389"/>
              <a:gd name="connsiteY21" fmla="*/ 429222 h 546958"/>
              <a:gd name="connsiteX22" fmla="*/ 24963 w 597389"/>
              <a:gd name="connsiteY22" fmla="*/ 429222 h 546958"/>
              <a:gd name="connsiteX23" fmla="*/ 45622 w 597389"/>
              <a:gd name="connsiteY23" fmla="*/ 458436 h 546958"/>
              <a:gd name="connsiteX24" fmla="*/ 24963 w 597389"/>
              <a:gd name="connsiteY24" fmla="*/ 487649 h 546958"/>
              <a:gd name="connsiteX25" fmla="*/ 121372 w 597389"/>
              <a:gd name="connsiteY25" fmla="*/ 487649 h 546958"/>
              <a:gd name="connsiteX26" fmla="*/ 121372 w 597389"/>
              <a:gd name="connsiteY26" fmla="*/ 486790 h 546958"/>
              <a:gd name="connsiteX27" fmla="*/ 119650 w 597389"/>
              <a:gd name="connsiteY27" fmla="*/ 486790 h 546958"/>
              <a:gd name="connsiteX28" fmla="*/ 119650 w 597389"/>
              <a:gd name="connsiteY28" fmla="*/ 429222 h 546958"/>
              <a:gd name="connsiteX29" fmla="*/ 119650 w 597389"/>
              <a:gd name="connsiteY29" fmla="*/ 375091 h 546958"/>
              <a:gd name="connsiteX30" fmla="*/ 479461 w 597389"/>
              <a:gd name="connsiteY30" fmla="*/ 375091 h 546958"/>
              <a:gd name="connsiteX31" fmla="*/ 479461 w 597389"/>
              <a:gd name="connsiteY31" fmla="*/ 416334 h 546958"/>
              <a:gd name="connsiteX32" fmla="*/ 597389 w 597389"/>
              <a:gd name="connsiteY32" fmla="*/ 416334 h 546958"/>
              <a:gd name="connsiteX33" fmla="*/ 568122 w 597389"/>
              <a:gd name="connsiteY33" fmla="*/ 458436 h 546958"/>
              <a:gd name="connsiteX34" fmla="*/ 597389 w 597389"/>
              <a:gd name="connsiteY34" fmla="*/ 500537 h 546958"/>
              <a:gd name="connsiteX35" fmla="*/ 463966 w 597389"/>
              <a:gd name="connsiteY35" fmla="*/ 500537 h 546958"/>
              <a:gd name="connsiteX36" fmla="*/ 463966 w 597389"/>
              <a:gd name="connsiteY36" fmla="*/ 486790 h 546958"/>
              <a:gd name="connsiteX37" fmla="*/ 134283 w 597389"/>
              <a:gd name="connsiteY37" fmla="*/ 486790 h 546958"/>
              <a:gd name="connsiteX38" fmla="*/ 134283 w 597389"/>
              <a:gd name="connsiteY38" fmla="*/ 500537 h 546958"/>
              <a:gd name="connsiteX39" fmla="*/ 0 w 597389"/>
              <a:gd name="connsiteY39" fmla="*/ 500537 h 546958"/>
              <a:gd name="connsiteX40" fmla="*/ 29267 w 597389"/>
              <a:gd name="connsiteY40" fmla="*/ 458436 h 546958"/>
              <a:gd name="connsiteX41" fmla="*/ 0 w 597389"/>
              <a:gd name="connsiteY41" fmla="*/ 416334 h 546958"/>
              <a:gd name="connsiteX42" fmla="*/ 119650 w 597389"/>
              <a:gd name="connsiteY42" fmla="*/ 416334 h 546958"/>
              <a:gd name="connsiteX43" fmla="*/ 298695 w 597389"/>
              <a:gd name="connsiteY43" fmla="*/ 84410 h 546958"/>
              <a:gd name="connsiteX44" fmla="*/ 488107 w 597389"/>
              <a:gd name="connsiteY44" fmla="*/ 273604 h 546958"/>
              <a:gd name="connsiteX45" fmla="*/ 464861 w 597389"/>
              <a:gd name="connsiteY45" fmla="*/ 363901 h 546958"/>
              <a:gd name="connsiteX46" fmla="*/ 450225 w 597389"/>
              <a:gd name="connsiteY46" fmla="*/ 363901 h 546958"/>
              <a:gd name="connsiteX47" fmla="*/ 475193 w 597389"/>
              <a:gd name="connsiteY47" fmla="*/ 273604 h 546958"/>
              <a:gd name="connsiteX48" fmla="*/ 298695 w 597389"/>
              <a:gd name="connsiteY48" fmla="*/ 97309 h 546958"/>
              <a:gd name="connsiteX49" fmla="*/ 122197 w 597389"/>
              <a:gd name="connsiteY49" fmla="*/ 273604 h 546958"/>
              <a:gd name="connsiteX50" fmla="*/ 148026 w 597389"/>
              <a:gd name="connsiteY50" fmla="*/ 363901 h 546958"/>
              <a:gd name="connsiteX51" fmla="*/ 132528 w 597389"/>
              <a:gd name="connsiteY51" fmla="*/ 363901 h 546958"/>
              <a:gd name="connsiteX52" fmla="*/ 109282 w 597389"/>
              <a:gd name="connsiteY52" fmla="*/ 273604 h 546958"/>
              <a:gd name="connsiteX53" fmla="*/ 298695 w 597389"/>
              <a:gd name="connsiteY53" fmla="*/ 84410 h 546958"/>
              <a:gd name="connsiteX54" fmla="*/ 268608 w 597389"/>
              <a:gd name="connsiteY54" fmla="*/ 164 h 546958"/>
              <a:gd name="connsiteX55" fmla="*/ 284102 w 597389"/>
              <a:gd name="connsiteY55" fmla="*/ 6182 h 546958"/>
              <a:gd name="connsiteX56" fmla="*/ 318535 w 597389"/>
              <a:gd name="connsiteY56" fmla="*/ 43148 h 546958"/>
              <a:gd name="connsiteX57" fmla="*/ 358994 w 597389"/>
              <a:gd name="connsiteY57" fmla="*/ 13919 h 546958"/>
              <a:gd name="connsiteX58" fmla="*/ 375349 w 597389"/>
              <a:gd name="connsiteY58" fmla="*/ 10481 h 546958"/>
              <a:gd name="connsiteX59" fmla="*/ 387401 w 597389"/>
              <a:gd name="connsiteY59" fmla="*/ 22516 h 546958"/>
              <a:gd name="connsiteX60" fmla="*/ 404617 w 597389"/>
              <a:gd name="connsiteY60" fmla="*/ 68938 h 546958"/>
              <a:gd name="connsiteX61" fmla="*/ 453684 w 597389"/>
              <a:gd name="connsiteY61" fmla="*/ 57763 h 546958"/>
              <a:gd name="connsiteX62" fmla="*/ 470040 w 597389"/>
              <a:gd name="connsiteY62" fmla="*/ 61201 h 546958"/>
              <a:gd name="connsiteX63" fmla="*/ 476926 w 597389"/>
              <a:gd name="connsiteY63" fmla="*/ 76675 h 546958"/>
              <a:gd name="connsiteX64" fmla="*/ 475205 w 597389"/>
              <a:gd name="connsiteY64" fmla="*/ 126536 h 546958"/>
              <a:gd name="connsiteX65" fmla="*/ 525132 w 597389"/>
              <a:gd name="connsiteY65" fmla="*/ 134274 h 546958"/>
              <a:gd name="connsiteX66" fmla="*/ 538045 w 597389"/>
              <a:gd name="connsiteY66" fmla="*/ 144590 h 546958"/>
              <a:gd name="connsiteX67" fmla="*/ 538905 w 597389"/>
              <a:gd name="connsiteY67" fmla="*/ 160923 h 546958"/>
              <a:gd name="connsiteX68" fmla="*/ 517385 w 597389"/>
              <a:gd name="connsiteY68" fmla="*/ 206486 h 546958"/>
              <a:gd name="connsiteX69" fmla="*/ 560426 w 597389"/>
              <a:gd name="connsiteY69" fmla="*/ 233136 h 546958"/>
              <a:gd name="connsiteX70" fmla="*/ 569034 w 597389"/>
              <a:gd name="connsiteY70" fmla="*/ 246891 h 546958"/>
              <a:gd name="connsiteX71" fmla="*/ 563869 w 597389"/>
              <a:gd name="connsiteY71" fmla="*/ 262365 h 546958"/>
              <a:gd name="connsiteX72" fmla="*/ 526854 w 597389"/>
              <a:gd name="connsiteY72" fmla="*/ 296752 h 546958"/>
              <a:gd name="connsiteX73" fmla="*/ 556122 w 597389"/>
              <a:gd name="connsiteY73" fmla="*/ 337157 h 546958"/>
              <a:gd name="connsiteX74" fmla="*/ 558704 w 597389"/>
              <a:gd name="connsiteY74" fmla="*/ 353490 h 546958"/>
              <a:gd name="connsiteX75" fmla="*/ 547514 w 597389"/>
              <a:gd name="connsiteY75" fmla="*/ 365526 h 546958"/>
              <a:gd name="connsiteX76" fmla="*/ 500169 w 597389"/>
              <a:gd name="connsiteY76" fmla="*/ 382720 h 546958"/>
              <a:gd name="connsiteX77" fmla="*/ 505333 w 597389"/>
              <a:gd name="connsiteY77" fmla="*/ 405071 h 546958"/>
              <a:gd name="connsiteX78" fmla="*/ 492421 w 597389"/>
              <a:gd name="connsiteY78" fmla="*/ 405071 h 546958"/>
              <a:gd name="connsiteX79" fmla="*/ 492421 w 597389"/>
              <a:gd name="connsiteY79" fmla="*/ 363806 h 546958"/>
              <a:gd name="connsiteX80" fmla="*/ 483813 w 597389"/>
              <a:gd name="connsiteY80" fmla="*/ 363806 h 546958"/>
              <a:gd name="connsiteX81" fmla="*/ 504473 w 597389"/>
              <a:gd name="connsiteY81" fmla="*/ 273541 h 546958"/>
              <a:gd name="connsiteX82" fmla="*/ 299597 w 597389"/>
              <a:gd name="connsiteY82" fmla="*/ 68079 h 546958"/>
              <a:gd name="connsiteX83" fmla="*/ 93861 w 597389"/>
              <a:gd name="connsiteY83" fmla="*/ 273541 h 546958"/>
              <a:gd name="connsiteX84" fmla="*/ 114521 w 597389"/>
              <a:gd name="connsiteY84" fmla="*/ 363806 h 546958"/>
              <a:gd name="connsiteX85" fmla="*/ 106773 w 597389"/>
              <a:gd name="connsiteY85" fmla="*/ 363806 h 546958"/>
              <a:gd name="connsiteX86" fmla="*/ 106773 w 597389"/>
              <a:gd name="connsiteY86" fmla="*/ 405071 h 546958"/>
              <a:gd name="connsiteX87" fmla="*/ 54263 w 597389"/>
              <a:gd name="connsiteY87" fmla="*/ 405071 h 546958"/>
              <a:gd name="connsiteX88" fmla="*/ 53402 w 597389"/>
              <a:gd name="connsiteY88" fmla="*/ 403352 h 546958"/>
              <a:gd name="connsiteX89" fmla="*/ 52542 w 597389"/>
              <a:gd name="connsiteY89" fmla="*/ 387018 h 546958"/>
              <a:gd name="connsiteX90" fmla="*/ 73201 w 597389"/>
              <a:gd name="connsiteY90" fmla="*/ 340595 h 546958"/>
              <a:gd name="connsiteX91" fmla="*/ 31021 w 597389"/>
              <a:gd name="connsiteY91" fmla="*/ 314805 h 546958"/>
              <a:gd name="connsiteX92" fmla="*/ 21552 w 597389"/>
              <a:gd name="connsiteY92" fmla="*/ 300191 h 546958"/>
              <a:gd name="connsiteX93" fmla="*/ 27578 w 597389"/>
              <a:gd name="connsiteY93" fmla="*/ 285576 h 546958"/>
              <a:gd name="connsiteX94" fmla="*/ 64593 w 597389"/>
              <a:gd name="connsiteY94" fmla="*/ 251189 h 546958"/>
              <a:gd name="connsiteX95" fmla="*/ 35325 w 597389"/>
              <a:gd name="connsiteY95" fmla="*/ 209925 h 546958"/>
              <a:gd name="connsiteX96" fmla="*/ 32743 w 597389"/>
              <a:gd name="connsiteY96" fmla="*/ 193591 h 546958"/>
              <a:gd name="connsiteX97" fmla="*/ 43933 w 597389"/>
              <a:gd name="connsiteY97" fmla="*/ 181556 h 546958"/>
              <a:gd name="connsiteX98" fmla="*/ 91279 w 597389"/>
              <a:gd name="connsiteY98" fmla="*/ 164362 h 546958"/>
              <a:gd name="connsiteX99" fmla="*/ 79227 w 597389"/>
              <a:gd name="connsiteY99" fmla="*/ 115361 h 546958"/>
              <a:gd name="connsiteX100" fmla="*/ 82670 w 597389"/>
              <a:gd name="connsiteY100" fmla="*/ 99027 h 546958"/>
              <a:gd name="connsiteX101" fmla="*/ 98165 w 597389"/>
              <a:gd name="connsiteY101" fmla="*/ 93009 h 546958"/>
              <a:gd name="connsiteX102" fmla="*/ 148093 w 597389"/>
              <a:gd name="connsiteY102" fmla="*/ 94729 h 546958"/>
              <a:gd name="connsiteX103" fmla="*/ 156701 w 597389"/>
              <a:gd name="connsiteY103" fmla="*/ 44867 h 546958"/>
              <a:gd name="connsiteX104" fmla="*/ 166170 w 597389"/>
              <a:gd name="connsiteY104" fmla="*/ 31113 h 546958"/>
              <a:gd name="connsiteX105" fmla="*/ 182526 w 597389"/>
              <a:gd name="connsiteY105" fmla="*/ 31113 h 546958"/>
              <a:gd name="connsiteX106" fmla="*/ 228149 w 597389"/>
              <a:gd name="connsiteY106" fmla="*/ 51745 h 546958"/>
              <a:gd name="connsiteX107" fmla="*/ 254835 w 597389"/>
              <a:gd name="connsiteY107" fmla="*/ 8761 h 546958"/>
              <a:gd name="connsiteX108" fmla="*/ 268608 w 597389"/>
              <a:gd name="connsiteY108" fmla="*/ 164 h 546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597389" h="546958">
                <a:moveTo>
                  <a:pt x="359898" y="500537"/>
                </a:moveTo>
                <a:lnTo>
                  <a:pt x="420134" y="500537"/>
                </a:lnTo>
                <a:lnTo>
                  <a:pt x="419274" y="502261"/>
                </a:lnTo>
                <a:cubicBezTo>
                  <a:pt x="418413" y="508294"/>
                  <a:pt x="414971" y="513465"/>
                  <a:pt x="409808" y="516051"/>
                </a:cubicBezTo>
                <a:cubicBezTo>
                  <a:pt x="404645" y="518636"/>
                  <a:pt x="398621" y="518636"/>
                  <a:pt x="393458" y="516913"/>
                </a:cubicBezTo>
                <a:close/>
                <a:moveTo>
                  <a:pt x="194524" y="500537"/>
                </a:moveTo>
                <a:lnTo>
                  <a:pt x="359897" y="500537"/>
                </a:lnTo>
                <a:lnTo>
                  <a:pt x="336641" y="538362"/>
                </a:lnTo>
                <a:cubicBezTo>
                  <a:pt x="333196" y="543520"/>
                  <a:pt x="328028" y="546099"/>
                  <a:pt x="322860" y="546958"/>
                </a:cubicBezTo>
                <a:cubicBezTo>
                  <a:pt x="321999" y="546958"/>
                  <a:pt x="321138" y="546958"/>
                  <a:pt x="321138" y="546958"/>
                </a:cubicBezTo>
                <a:cubicBezTo>
                  <a:pt x="315970" y="546958"/>
                  <a:pt x="310802" y="545239"/>
                  <a:pt x="307357" y="540941"/>
                </a:cubicBezTo>
                <a:lnTo>
                  <a:pt x="272904" y="503976"/>
                </a:lnTo>
                <a:lnTo>
                  <a:pt x="231561" y="534064"/>
                </a:lnTo>
                <a:cubicBezTo>
                  <a:pt x="227254" y="537502"/>
                  <a:pt x="221225" y="538362"/>
                  <a:pt x="216057" y="536642"/>
                </a:cubicBezTo>
                <a:cubicBezTo>
                  <a:pt x="210028" y="534923"/>
                  <a:pt x="205721" y="530625"/>
                  <a:pt x="203999" y="525467"/>
                </a:cubicBezTo>
                <a:close/>
                <a:moveTo>
                  <a:pt x="479461" y="429222"/>
                </a:moveTo>
                <a:lnTo>
                  <a:pt x="479461" y="486790"/>
                </a:lnTo>
                <a:lnTo>
                  <a:pt x="476878" y="486790"/>
                </a:lnTo>
                <a:lnTo>
                  <a:pt x="476878" y="487649"/>
                </a:lnTo>
                <a:lnTo>
                  <a:pt x="572426" y="487649"/>
                </a:lnTo>
                <a:lnTo>
                  <a:pt x="552628" y="458436"/>
                </a:lnTo>
                <a:lnTo>
                  <a:pt x="572426" y="429222"/>
                </a:lnTo>
                <a:close/>
                <a:moveTo>
                  <a:pt x="24963" y="429222"/>
                </a:moveTo>
                <a:lnTo>
                  <a:pt x="45622" y="458436"/>
                </a:lnTo>
                <a:lnTo>
                  <a:pt x="24963" y="487649"/>
                </a:lnTo>
                <a:lnTo>
                  <a:pt x="121372" y="487649"/>
                </a:lnTo>
                <a:lnTo>
                  <a:pt x="121372" y="486790"/>
                </a:lnTo>
                <a:lnTo>
                  <a:pt x="119650" y="486790"/>
                </a:lnTo>
                <a:lnTo>
                  <a:pt x="119650" y="429222"/>
                </a:lnTo>
                <a:close/>
                <a:moveTo>
                  <a:pt x="119650" y="375091"/>
                </a:moveTo>
                <a:lnTo>
                  <a:pt x="479461" y="375091"/>
                </a:lnTo>
                <a:lnTo>
                  <a:pt x="479461" y="416334"/>
                </a:lnTo>
                <a:lnTo>
                  <a:pt x="597389" y="416334"/>
                </a:lnTo>
                <a:lnTo>
                  <a:pt x="568122" y="458436"/>
                </a:lnTo>
                <a:lnTo>
                  <a:pt x="597389" y="500537"/>
                </a:lnTo>
                <a:lnTo>
                  <a:pt x="463966" y="500537"/>
                </a:lnTo>
                <a:lnTo>
                  <a:pt x="463966" y="486790"/>
                </a:lnTo>
                <a:lnTo>
                  <a:pt x="134283" y="486790"/>
                </a:lnTo>
                <a:lnTo>
                  <a:pt x="134283" y="500537"/>
                </a:lnTo>
                <a:lnTo>
                  <a:pt x="0" y="500537"/>
                </a:lnTo>
                <a:lnTo>
                  <a:pt x="29267" y="458436"/>
                </a:lnTo>
                <a:lnTo>
                  <a:pt x="0" y="416334"/>
                </a:lnTo>
                <a:lnTo>
                  <a:pt x="119650" y="416334"/>
                </a:lnTo>
                <a:close/>
                <a:moveTo>
                  <a:pt x="298695" y="84410"/>
                </a:moveTo>
                <a:cubicBezTo>
                  <a:pt x="402871" y="84410"/>
                  <a:pt x="488107" y="169547"/>
                  <a:pt x="488107" y="273604"/>
                </a:cubicBezTo>
                <a:cubicBezTo>
                  <a:pt x="488107" y="306283"/>
                  <a:pt x="479497" y="337242"/>
                  <a:pt x="464861" y="363901"/>
                </a:cubicBezTo>
                <a:lnTo>
                  <a:pt x="450225" y="363901"/>
                </a:lnTo>
                <a:cubicBezTo>
                  <a:pt x="465722" y="337242"/>
                  <a:pt x="475193" y="307143"/>
                  <a:pt x="475193" y="273604"/>
                </a:cubicBezTo>
                <a:cubicBezTo>
                  <a:pt x="475193" y="176427"/>
                  <a:pt x="395984" y="97309"/>
                  <a:pt x="298695" y="97309"/>
                </a:cubicBezTo>
                <a:cubicBezTo>
                  <a:pt x="201405" y="97309"/>
                  <a:pt x="122197" y="176427"/>
                  <a:pt x="122197" y="273604"/>
                </a:cubicBezTo>
                <a:cubicBezTo>
                  <a:pt x="122197" y="307143"/>
                  <a:pt x="131667" y="337242"/>
                  <a:pt x="148026" y="363901"/>
                </a:cubicBezTo>
                <a:lnTo>
                  <a:pt x="132528" y="363901"/>
                </a:lnTo>
                <a:cubicBezTo>
                  <a:pt x="117892" y="337242"/>
                  <a:pt x="109282" y="306283"/>
                  <a:pt x="109282" y="273604"/>
                </a:cubicBezTo>
                <a:cubicBezTo>
                  <a:pt x="109282" y="169547"/>
                  <a:pt x="194518" y="84410"/>
                  <a:pt x="298695" y="84410"/>
                </a:cubicBezTo>
                <a:close/>
                <a:moveTo>
                  <a:pt x="268608" y="164"/>
                </a:moveTo>
                <a:cubicBezTo>
                  <a:pt x="274633" y="-695"/>
                  <a:pt x="279798" y="1884"/>
                  <a:pt x="284102" y="6182"/>
                </a:cubicBezTo>
                <a:lnTo>
                  <a:pt x="318535" y="43148"/>
                </a:lnTo>
                <a:lnTo>
                  <a:pt x="358994" y="13919"/>
                </a:lnTo>
                <a:cubicBezTo>
                  <a:pt x="364159" y="10481"/>
                  <a:pt x="370185" y="8761"/>
                  <a:pt x="375349" y="10481"/>
                </a:cubicBezTo>
                <a:cubicBezTo>
                  <a:pt x="381375" y="12200"/>
                  <a:pt x="385679" y="16498"/>
                  <a:pt x="387401" y="22516"/>
                </a:cubicBezTo>
                <a:lnTo>
                  <a:pt x="404617" y="68938"/>
                </a:lnTo>
                <a:lnTo>
                  <a:pt x="453684" y="57763"/>
                </a:lnTo>
                <a:cubicBezTo>
                  <a:pt x="459710" y="56043"/>
                  <a:pt x="465736" y="57763"/>
                  <a:pt x="470040" y="61201"/>
                </a:cubicBezTo>
                <a:cubicBezTo>
                  <a:pt x="474344" y="64640"/>
                  <a:pt x="476926" y="70658"/>
                  <a:pt x="476926" y="76675"/>
                </a:cubicBezTo>
                <a:lnTo>
                  <a:pt x="475205" y="126536"/>
                </a:lnTo>
                <a:lnTo>
                  <a:pt x="525132" y="134274"/>
                </a:lnTo>
                <a:cubicBezTo>
                  <a:pt x="530297" y="135133"/>
                  <a:pt x="535462" y="139432"/>
                  <a:pt x="538045" y="144590"/>
                </a:cubicBezTo>
                <a:cubicBezTo>
                  <a:pt x="540627" y="149748"/>
                  <a:pt x="541488" y="155765"/>
                  <a:pt x="538905" y="160923"/>
                </a:cubicBezTo>
                <a:lnTo>
                  <a:pt x="517385" y="206486"/>
                </a:lnTo>
                <a:lnTo>
                  <a:pt x="560426" y="233136"/>
                </a:lnTo>
                <a:cubicBezTo>
                  <a:pt x="565591" y="235715"/>
                  <a:pt x="569034" y="240873"/>
                  <a:pt x="569034" y="246891"/>
                </a:cubicBezTo>
                <a:cubicBezTo>
                  <a:pt x="569895" y="252909"/>
                  <a:pt x="568173" y="258067"/>
                  <a:pt x="563869" y="262365"/>
                </a:cubicBezTo>
                <a:lnTo>
                  <a:pt x="526854" y="296752"/>
                </a:lnTo>
                <a:lnTo>
                  <a:pt x="556122" y="337157"/>
                </a:lnTo>
                <a:cubicBezTo>
                  <a:pt x="559565" y="341455"/>
                  <a:pt x="560426" y="348332"/>
                  <a:pt x="558704" y="353490"/>
                </a:cubicBezTo>
                <a:cubicBezTo>
                  <a:pt x="556983" y="358648"/>
                  <a:pt x="552679" y="363806"/>
                  <a:pt x="547514" y="365526"/>
                </a:cubicBezTo>
                <a:lnTo>
                  <a:pt x="500169" y="382720"/>
                </a:lnTo>
                <a:lnTo>
                  <a:pt x="505333" y="405071"/>
                </a:lnTo>
                <a:lnTo>
                  <a:pt x="492421" y="405071"/>
                </a:lnTo>
                <a:lnTo>
                  <a:pt x="492421" y="363806"/>
                </a:lnTo>
                <a:lnTo>
                  <a:pt x="483813" y="363806"/>
                </a:lnTo>
                <a:cubicBezTo>
                  <a:pt x="496725" y="336297"/>
                  <a:pt x="504473" y="306208"/>
                  <a:pt x="504473" y="273541"/>
                </a:cubicBezTo>
                <a:cubicBezTo>
                  <a:pt x="504473" y="160064"/>
                  <a:pt x="412365" y="68079"/>
                  <a:pt x="299597" y="68079"/>
                </a:cubicBezTo>
                <a:cubicBezTo>
                  <a:pt x="185969" y="68079"/>
                  <a:pt x="93861" y="160064"/>
                  <a:pt x="93861" y="273541"/>
                </a:cubicBezTo>
                <a:cubicBezTo>
                  <a:pt x="93861" y="306208"/>
                  <a:pt x="101608" y="336297"/>
                  <a:pt x="114521" y="363806"/>
                </a:cubicBezTo>
                <a:lnTo>
                  <a:pt x="106773" y="363806"/>
                </a:lnTo>
                <a:lnTo>
                  <a:pt x="106773" y="405071"/>
                </a:lnTo>
                <a:lnTo>
                  <a:pt x="54263" y="405071"/>
                </a:lnTo>
                <a:cubicBezTo>
                  <a:pt x="54263" y="404212"/>
                  <a:pt x="53402" y="404212"/>
                  <a:pt x="53402" y="403352"/>
                </a:cubicBezTo>
                <a:cubicBezTo>
                  <a:pt x="49959" y="398194"/>
                  <a:pt x="49959" y="392176"/>
                  <a:pt x="52542" y="387018"/>
                </a:cubicBezTo>
                <a:lnTo>
                  <a:pt x="73201" y="340595"/>
                </a:lnTo>
                <a:lnTo>
                  <a:pt x="31021" y="314805"/>
                </a:lnTo>
                <a:cubicBezTo>
                  <a:pt x="25856" y="311366"/>
                  <a:pt x="22413" y="306208"/>
                  <a:pt x="21552" y="300191"/>
                </a:cubicBezTo>
                <a:cubicBezTo>
                  <a:pt x="21552" y="295033"/>
                  <a:pt x="23274" y="289015"/>
                  <a:pt x="27578" y="285576"/>
                </a:cubicBezTo>
                <a:lnTo>
                  <a:pt x="64593" y="251189"/>
                </a:lnTo>
                <a:lnTo>
                  <a:pt x="35325" y="209925"/>
                </a:lnTo>
                <a:cubicBezTo>
                  <a:pt x="31882" y="205626"/>
                  <a:pt x="31021" y="199609"/>
                  <a:pt x="32743" y="193591"/>
                </a:cubicBezTo>
                <a:cubicBezTo>
                  <a:pt x="34464" y="188433"/>
                  <a:pt x="37908" y="184135"/>
                  <a:pt x="43933" y="181556"/>
                </a:cubicBezTo>
                <a:lnTo>
                  <a:pt x="91279" y="164362"/>
                </a:lnTo>
                <a:lnTo>
                  <a:pt x="79227" y="115361"/>
                </a:lnTo>
                <a:cubicBezTo>
                  <a:pt x="77505" y="110203"/>
                  <a:pt x="79227" y="104185"/>
                  <a:pt x="82670" y="99027"/>
                </a:cubicBezTo>
                <a:cubicBezTo>
                  <a:pt x="86974" y="94729"/>
                  <a:pt x="92139" y="92150"/>
                  <a:pt x="98165" y="93009"/>
                </a:cubicBezTo>
                <a:lnTo>
                  <a:pt x="148093" y="94729"/>
                </a:lnTo>
                <a:lnTo>
                  <a:pt x="156701" y="44867"/>
                </a:lnTo>
                <a:cubicBezTo>
                  <a:pt x="157562" y="38850"/>
                  <a:pt x="161005" y="34551"/>
                  <a:pt x="166170" y="31113"/>
                </a:cubicBezTo>
                <a:cubicBezTo>
                  <a:pt x="171335" y="28534"/>
                  <a:pt x="177361" y="28534"/>
                  <a:pt x="182526" y="31113"/>
                </a:cubicBezTo>
                <a:lnTo>
                  <a:pt x="228149" y="51745"/>
                </a:lnTo>
                <a:lnTo>
                  <a:pt x="254835" y="8761"/>
                </a:lnTo>
                <a:cubicBezTo>
                  <a:pt x="257417" y="4463"/>
                  <a:pt x="262582" y="1024"/>
                  <a:pt x="268608" y="164"/>
                </a:cubicBezTo>
                <a:close/>
              </a:path>
            </a:pathLst>
          </a:custGeom>
          <a:gradFill flip="none" rotWithShape="1">
            <a:gsLst>
              <a:gs pos="24000">
                <a:schemeClr val="accent1"/>
              </a:gs>
              <a:gs pos="74000">
                <a:schemeClr val="accent1"/>
              </a:gs>
              <a:gs pos="50000">
                <a:schemeClr val="accent1">
                  <a:lumMod val="42000"/>
                  <a:lumOff val="58000"/>
                </a:schemeClr>
              </a:gs>
            </a:gsLst>
            <a:lin ang="0" scaled="1"/>
            <a:tileRect/>
          </a:gradFill>
          <a:ln>
            <a:noFill/>
          </a:ln>
        </p:spPr>
      </p: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03741DC7-F70E-4209-A48D-DD24124D2501}"/>
              </a:ext>
            </a:extLst>
          </p:cNvPr>
          <p:cNvCxnSpPr>
            <a:cxnSpLocks/>
          </p:cNvCxnSpPr>
          <p:nvPr/>
        </p:nvCxnSpPr>
        <p:spPr>
          <a:xfrm>
            <a:off x="658813" y="5930352"/>
            <a:ext cx="4979987" cy="0"/>
          </a:xfrm>
          <a:prstGeom prst="line">
            <a:avLst/>
          </a:prstGeom>
          <a:ln w="28575">
            <a:gradFill flip="none" rotWithShape="1">
              <a:gsLst>
                <a:gs pos="0">
                  <a:schemeClr val="accent1"/>
                </a:gs>
                <a:gs pos="7000">
                  <a:schemeClr val="accent1">
                    <a:lumMod val="20000"/>
                    <a:lumOff val="80000"/>
                  </a:schemeClr>
                </a:gs>
                <a:gs pos="19000">
                  <a:schemeClr val="accent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E99E3614-7E88-433A-9E76-9FF20FF2885A}"/>
              </a:ext>
            </a:extLst>
          </p:cNvPr>
          <p:cNvSpPr txBox="1"/>
          <p:nvPr/>
        </p:nvSpPr>
        <p:spPr>
          <a:xfrm>
            <a:off x="1580530" y="5002136"/>
            <a:ext cx="40582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accent1"/>
                </a:solidFill>
                <a:latin typeface="Impact" panose="020B0806030902050204" pitchFamily="34" charset="0"/>
                <a:ea typeface="+mj-ea"/>
              </a:rPr>
              <a:t>2019.03</a:t>
            </a:r>
          </a:p>
          <a:p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输入</a:t>
            </a:r>
            <a:r>
              <a:rPr lang="zh-CN" altLang="en-US" sz="3200" b="1" dirty="0">
                <a:solidFill>
                  <a:schemeClr val="accent1"/>
                </a:solidFill>
                <a:latin typeface="+mj-ea"/>
              </a:rPr>
              <a:t>获奖</a:t>
            </a: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内容</a:t>
            </a:r>
          </a:p>
        </p:txBody>
      </p:sp>
      <p:sp>
        <p:nvSpPr>
          <p:cNvPr id="44" name="sports-award_8371">
            <a:extLst>
              <a:ext uri="{FF2B5EF4-FFF2-40B4-BE49-F238E27FC236}">
                <a16:creationId xmlns:a16="http://schemas.microsoft.com/office/drawing/2014/main" id="{D418EA58-FBE3-41FA-93AB-BF208D198335}"/>
              </a:ext>
            </a:extLst>
          </p:cNvPr>
          <p:cNvSpPr>
            <a:spLocks noChangeAspect="1"/>
          </p:cNvSpPr>
          <p:nvPr/>
        </p:nvSpPr>
        <p:spPr bwMode="auto">
          <a:xfrm>
            <a:off x="6542863" y="5094651"/>
            <a:ext cx="794717" cy="727628"/>
          </a:xfrm>
          <a:custGeom>
            <a:avLst/>
            <a:gdLst>
              <a:gd name="connsiteX0" fmla="*/ 359898 w 597389"/>
              <a:gd name="connsiteY0" fmla="*/ 500537 h 546958"/>
              <a:gd name="connsiteX1" fmla="*/ 420134 w 597389"/>
              <a:gd name="connsiteY1" fmla="*/ 500537 h 546958"/>
              <a:gd name="connsiteX2" fmla="*/ 419274 w 597389"/>
              <a:gd name="connsiteY2" fmla="*/ 502261 h 546958"/>
              <a:gd name="connsiteX3" fmla="*/ 409808 w 597389"/>
              <a:gd name="connsiteY3" fmla="*/ 516051 h 546958"/>
              <a:gd name="connsiteX4" fmla="*/ 393458 w 597389"/>
              <a:gd name="connsiteY4" fmla="*/ 516913 h 546958"/>
              <a:gd name="connsiteX5" fmla="*/ 194524 w 597389"/>
              <a:gd name="connsiteY5" fmla="*/ 500537 h 546958"/>
              <a:gd name="connsiteX6" fmla="*/ 359897 w 597389"/>
              <a:gd name="connsiteY6" fmla="*/ 500537 h 546958"/>
              <a:gd name="connsiteX7" fmla="*/ 336641 w 597389"/>
              <a:gd name="connsiteY7" fmla="*/ 538362 h 546958"/>
              <a:gd name="connsiteX8" fmla="*/ 322860 w 597389"/>
              <a:gd name="connsiteY8" fmla="*/ 546958 h 546958"/>
              <a:gd name="connsiteX9" fmla="*/ 321138 w 597389"/>
              <a:gd name="connsiteY9" fmla="*/ 546958 h 546958"/>
              <a:gd name="connsiteX10" fmla="*/ 307357 w 597389"/>
              <a:gd name="connsiteY10" fmla="*/ 540941 h 546958"/>
              <a:gd name="connsiteX11" fmla="*/ 272904 w 597389"/>
              <a:gd name="connsiteY11" fmla="*/ 503976 h 546958"/>
              <a:gd name="connsiteX12" fmla="*/ 231561 w 597389"/>
              <a:gd name="connsiteY12" fmla="*/ 534064 h 546958"/>
              <a:gd name="connsiteX13" fmla="*/ 216057 w 597389"/>
              <a:gd name="connsiteY13" fmla="*/ 536642 h 546958"/>
              <a:gd name="connsiteX14" fmla="*/ 203999 w 597389"/>
              <a:gd name="connsiteY14" fmla="*/ 525467 h 546958"/>
              <a:gd name="connsiteX15" fmla="*/ 479461 w 597389"/>
              <a:gd name="connsiteY15" fmla="*/ 429222 h 546958"/>
              <a:gd name="connsiteX16" fmla="*/ 479461 w 597389"/>
              <a:gd name="connsiteY16" fmla="*/ 486790 h 546958"/>
              <a:gd name="connsiteX17" fmla="*/ 476878 w 597389"/>
              <a:gd name="connsiteY17" fmla="*/ 486790 h 546958"/>
              <a:gd name="connsiteX18" fmla="*/ 476878 w 597389"/>
              <a:gd name="connsiteY18" fmla="*/ 487649 h 546958"/>
              <a:gd name="connsiteX19" fmla="*/ 572426 w 597389"/>
              <a:gd name="connsiteY19" fmla="*/ 487649 h 546958"/>
              <a:gd name="connsiteX20" fmla="*/ 552628 w 597389"/>
              <a:gd name="connsiteY20" fmla="*/ 458436 h 546958"/>
              <a:gd name="connsiteX21" fmla="*/ 572426 w 597389"/>
              <a:gd name="connsiteY21" fmla="*/ 429222 h 546958"/>
              <a:gd name="connsiteX22" fmla="*/ 24963 w 597389"/>
              <a:gd name="connsiteY22" fmla="*/ 429222 h 546958"/>
              <a:gd name="connsiteX23" fmla="*/ 45622 w 597389"/>
              <a:gd name="connsiteY23" fmla="*/ 458436 h 546958"/>
              <a:gd name="connsiteX24" fmla="*/ 24963 w 597389"/>
              <a:gd name="connsiteY24" fmla="*/ 487649 h 546958"/>
              <a:gd name="connsiteX25" fmla="*/ 121372 w 597389"/>
              <a:gd name="connsiteY25" fmla="*/ 487649 h 546958"/>
              <a:gd name="connsiteX26" fmla="*/ 121372 w 597389"/>
              <a:gd name="connsiteY26" fmla="*/ 486790 h 546958"/>
              <a:gd name="connsiteX27" fmla="*/ 119650 w 597389"/>
              <a:gd name="connsiteY27" fmla="*/ 486790 h 546958"/>
              <a:gd name="connsiteX28" fmla="*/ 119650 w 597389"/>
              <a:gd name="connsiteY28" fmla="*/ 429222 h 546958"/>
              <a:gd name="connsiteX29" fmla="*/ 119650 w 597389"/>
              <a:gd name="connsiteY29" fmla="*/ 375091 h 546958"/>
              <a:gd name="connsiteX30" fmla="*/ 479461 w 597389"/>
              <a:gd name="connsiteY30" fmla="*/ 375091 h 546958"/>
              <a:gd name="connsiteX31" fmla="*/ 479461 w 597389"/>
              <a:gd name="connsiteY31" fmla="*/ 416334 h 546958"/>
              <a:gd name="connsiteX32" fmla="*/ 597389 w 597389"/>
              <a:gd name="connsiteY32" fmla="*/ 416334 h 546958"/>
              <a:gd name="connsiteX33" fmla="*/ 568122 w 597389"/>
              <a:gd name="connsiteY33" fmla="*/ 458436 h 546958"/>
              <a:gd name="connsiteX34" fmla="*/ 597389 w 597389"/>
              <a:gd name="connsiteY34" fmla="*/ 500537 h 546958"/>
              <a:gd name="connsiteX35" fmla="*/ 463966 w 597389"/>
              <a:gd name="connsiteY35" fmla="*/ 500537 h 546958"/>
              <a:gd name="connsiteX36" fmla="*/ 463966 w 597389"/>
              <a:gd name="connsiteY36" fmla="*/ 486790 h 546958"/>
              <a:gd name="connsiteX37" fmla="*/ 134283 w 597389"/>
              <a:gd name="connsiteY37" fmla="*/ 486790 h 546958"/>
              <a:gd name="connsiteX38" fmla="*/ 134283 w 597389"/>
              <a:gd name="connsiteY38" fmla="*/ 500537 h 546958"/>
              <a:gd name="connsiteX39" fmla="*/ 0 w 597389"/>
              <a:gd name="connsiteY39" fmla="*/ 500537 h 546958"/>
              <a:gd name="connsiteX40" fmla="*/ 29267 w 597389"/>
              <a:gd name="connsiteY40" fmla="*/ 458436 h 546958"/>
              <a:gd name="connsiteX41" fmla="*/ 0 w 597389"/>
              <a:gd name="connsiteY41" fmla="*/ 416334 h 546958"/>
              <a:gd name="connsiteX42" fmla="*/ 119650 w 597389"/>
              <a:gd name="connsiteY42" fmla="*/ 416334 h 546958"/>
              <a:gd name="connsiteX43" fmla="*/ 298695 w 597389"/>
              <a:gd name="connsiteY43" fmla="*/ 84410 h 546958"/>
              <a:gd name="connsiteX44" fmla="*/ 488107 w 597389"/>
              <a:gd name="connsiteY44" fmla="*/ 273604 h 546958"/>
              <a:gd name="connsiteX45" fmla="*/ 464861 w 597389"/>
              <a:gd name="connsiteY45" fmla="*/ 363901 h 546958"/>
              <a:gd name="connsiteX46" fmla="*/ 450225 w 597389"/>
              <a:gd name="connsiteY46" fmla="*/ 363901 h 546958"/>
              <a:gd name="connsiteX47" fmla="*/ 475193 w 597389"/>
              <a:gd name="connsiteY47" fmla="*/ 273604 h 546958"/>
              <a:gd name="connsiteX48" fmla="*/ 298695 w 597389"/>
              <a:gd name="connsiteY48" fmla="*/ 97309 h 546958"/>
              <a:gd name="connsiteX49" fmla="*/ 122197 w 597389"/>
              <a:gd name="connsiteY49" fmla="*/ 273604 h 546958"/>
              <a:gd name="connsiteX50" fmla="*/ 148026 w 597389"/>
              <a:gd name="connsiteY50" fmla="*/ 363901 h 546958"/>
              <a:gd name="connsiteX51" fmla="*/ 132528 w 597389"/>
              <a:gd name="connsiteY51" fmla="*/ 363901 h 546958"/>
              <a:gd name="connsiteX52" fmla="*/ 109282 w 597389"/>
              <a:gd name="connsiteY52" fmla="*/ 273604 h 546958"/>
              <a:gd name="connsiteX53" fmla="*/ 298695 w 597389"/>
              <a:gd name="connsiteY53" fmla="*/ 84410 h 546958"/>
              <a:gd name="connsiteX54" fmla="*/ 268608 w 597389"/>
              <a:gd name="connsiteY54" fmla="*/ 164 h 546958"/>
              <a:gd name="connsiteX55" fmla="*/ 284102 w 597389"/>
              <a:gd name="connsiteY55" fmla="*/ 6182 h 546958"/>
              <a:gd name="connsiteX56" fmla="*/ 318535 w 597389"/>
              <a:gd name="connsiteY56" fmla="*/ 43148 h 546958"/>
              <a:gd name="connsiteX57" fmla="*/ 358994 w 597389"/>
              <a:gd name="connsiteY57" fmla="*/ 13919 h 546958"/>
              <a:gd name="connsiteX58" fmla="*/ 375349 w 597389"/>
              <a:gd name="connsiteY58" fmla="*/ 10481 h 546958"/>
              <a:gd name="connsiteX59" fmla="*/ 387401 w 597389"/>
              <a:gd name="connsiteY59" fmla="*/ 22516 h 546958"/>
              <a:gd name="connsiteX60" fmla="*/ 404617 w 597389"/>
              <a:gd name="connsiteY60" fmla="*/ 68938 h 546958"/>
              <a:gd name="connsiteX61" fmla="*/ 453684 w 597389"/>
              <a:gd name="connsiteY61" fmla="*/ 57763 h 546958"/>
              <a:gd name="connsiteX62" fmla="*/ 470040 w 597389"/>
              <a:gd name="connsiteY62" fmla="*/ 61201 h 546958"/>
              <a:gd name="connsiteX63" fmla="*/ 476926 w 597389"/>
              <a:gd name="connsiteY63" fmla="*/ 76675 h 546958"/>
              <a:gd name="connsiteX64" fmla="*/ 475205 w 597389"/>
              <a:gd name="connsiteY64" fmla="*/ 126536 h 546958"/>
              <a:gd name="connsiteX65" fmla="*/ 525132 w 597389"/>
              <a:gd name="connsiteY65" fmla="*/ 134274 h 546958"/>
              <a:gd name="connsiteX66" fmla="*/ 538045 w 597389"/>
              <a:gd name="connsiteY66" fmla="*/ 144590 h 546958"/>
              <a:gd name="connsiteX67" fmla="*/ 538905 w 597389"/>
              <a:gd name="connsiteY67" fmla="*/ 160923 h 546958"/>
              <a:gd name="connsiteX68" fmla="*/ 517385 w 597389"/>
              <a:gd name="connsiteY68" fmla="*/ 206486 h 546958"/>
              <a:gd name="connsiteX69" fmla="*/ 560426 w 597389"/>
              <a:gd name="connsiteY69" fmla="*/ 233136 h 546958"/>
              <a:gd name="connsiteX70" fmla="*/ 569034 w 597389"/>
              <a:gd name="connsiteY70" fmla="*/ 246891 h 546958"/>
              <a:gd name="connsiteX71" fmla="*/ 563869 w 597389"/>
              <a:gd name="connsiteY71" fmla="*/ 262365 h 546958"/>
              <a:gd name="connsiteX72" fmla="*/ 526854 w 597389"/>
              <a:gd name="connsiteY72" fmla="*/ 296752 h 546958"/>
              <a:gd name="connsiteX73" fmla="*/ 556122 w 597389"/>
              <a:gd name="connsiteY73" fmla="*/ 337157 h 546958"/>
              <a:gd name="connsiteX74" fmla="*/ 558704 w 597389"/>
              <a:gd name="connsiteY74" fmla="*/ 353490 h 546958"/>
              <a:gd name="connsiteX75" fmla="*/ 547514 w 597389"/>
              <a:gd name="connsiteY75" fmla="*/ 365526 h 546958"/>
              <a:gd name="connsiteX76" fmla="*/ 500169 w 597389"/>
              <a:gd name="connsiteY76" fmla="*/ 382720 h 546958"/>
              <a:gd name="connsiteX77" fmla="*/ 505333 w 597389"/>
              <a:gd name="connsiteY77" fmla="*/ 405071 h 546958"/>
              <a:gd name="connsiteX78" fmla="*/ 492421 w 597389"/>
              <a:gd name="connsiteY78" fmla="*/ 405071 h 546958"/>
              <a:gd name="connsiteX79" fmla="*/ 492421 w 597389"/>
              <a:gd name="connsiteY79" fmla="*/ 363806 h 546958"/>
              <a:gd name="connsiteX80" fmla="*/ 483813 w 597389"/>
              <a:gd name="connsiteY80" fmla="*/ 363806 h 546958"/>
              <a:gd name="connsiteX81" fmla="*/ 504473 w 597389"/>
              <a:gd name="connsiteY81" fmla="*/ 273541 h 546958"/>
              <a:gd name="connsiteX82" fmla="*/ 299597 w 597389"/>
              <a:gd name="connsiteY82" fmla="*/ 68079 h 546958"/>
              <a:gd name="connsiteX83" fmla="*/ 93861 w 597389"/>
              <a:gd name="connsiteY83" fmla="*/ 273541 h 546958"/>
              <a:gd name="connsiteX84" fmla="*/ 114521 w 597389"/>
              <a:gd name="connsiteY84" fmla="*/ 363806 h 546958"/>
              <a:gd name="connsiteX85" fmla="*/ 106773 w 597389"/>
              <a:gd name="connsiteY85" fmla="*/ 363806 h 546958"/>
              <a:gd name="connsiteX86" fmla="*/ 106773 w 597389"/>
              <a:gd name="connsiteY86" fmla="*/ 405071 h 546958"/>
              <a:gd name="connsiteX87" fmla="*/ 54263 w 597389"/>
              <a:gd name="connsiteY87" fmla="*/ 405071 h 546958"/>
              <a:gd name="connsiteX88" fmla="*/ 53402 w 597389"/>
              <a:gd name="connsiteY88" fmla="*/ 403352 h 546958"/>
              <a:gd name="connsiteX89" fmla="*/ 52542 w 597389"/>
              <a:gd name="connsiteY89" fmla="*/ 387018 h 546958"/>
              <a:gd name="connsiteX90" fmla="*/ 73201 w 597389"/>
              <a:gd name="connsiteY90" fmla="*/ 340595 h 546958"/>
              <a:gd name="connsiteX91" fmla="*/ 31021 w 597389"/>
              <a:gd name="connsiteY91" fmla="*/ 314805 h 546958"/>
              <a:gd name="connsiteX92" fmla="*/ 21552 w 597389"/>
              <a:gd name="connsiteY92" fmla="*/ 300191 h 546958"/>
              <a:gd name="connsiteX93" fmla="*/ 27578 w 597389"/>
              <a:gd name="connsiteY93" fmla="*/ 285576 h 546958"/>
              <a:gd name="connsiteX94" fmla="*/ 64593 w 597389"/>
              <a:gd name="connsiteY94" fmla="*/ 251189 h 546958"/>
              <a:gd name="connsiteX95" fmla="*/ 35325 w 597389"/>
              <a:gd name="connsiteY95" fmla="*/ 209925 h 546958"/>
              <a:gd name="connsiteX96" fmla="*/ 32743 w 597389"/>
              <a:gd name="connsiteY96" fmla="*/ 193591 h 546958"/>
              <a:gd name="connsiteX97" fmla="*/ 43933 w 597389"/>
              <a:gd name="connsiteY97" fmla="*/ 181556 h 546958"/>
              <a:gd name="connsiteX98" fmla="*/ 91279 w 597389"/>
              <a:gd name="connsiteY98" fmla="*/ 164362 h 546958"/>
              <a:gd name="connsiteX99" fmla="*/ 79227 w 597389"/>
              <a:gd name="connsiteY99" fmla="*/ 115361 h 546958"/>
              <a:gd name="connsiteX100" fmla="*/ 82670 w 597389"/>
              <a:gd name="connsiteY100" fmla="*/ 99027 h 546958"/>
              <a:gd name="connsiteX101" fmla="*/ 98165 w 597389"/>
              <a:gd name="connsiteY101" fmla="*/ 93009 h 546958"/>
              <a:gd name="connsiteX102" fmla="*/ 148093 w 597389"/>
              <a:gd name="connsiteY102" fmla="*/ 94729 h 546958"/>
              <a:gd name="connsiteX103" fmla="*/ 156701 w 597389"/>
              <a:gd name="connsiteY103" fmla="*/ 44867 h 546958"/>
              <a:gd name="connsiteX104" fmla="*/ 166170 w 597389"/>
              <a:gd name="connsiteY104" fmla="*/ 31113 h 546958"/>
              <a:gd name="connsiteX105" fmla="*/ 182526 w 597389"/>
              <a:gd name="connsiteY105" fmla="*/ 31113 h 546958"/>
              <a:gd name="connsiteX106" fmla="*/ 228149 w 597389"/>
              <a:gd name="connsiteY106" fmla="*/ 51745 h 546958"/>
              <a:gd name="connsiteX107" fmla="*/ 254835 w 597389"/>
              <a:gd name="connsiteY107" fmla="*/ 8761 h 546958"/>
              <a:gd name="connsiteX108" fmla="*/ 268608 w 597389"/>
              <a:gd name="connsiteY108" fmla="*/ 164 h 546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597389" h="546958">
                <a:moveTo>
                  <a:pt x="359898" y="500537"/>
                </a:moveTo>
                <a:lnTo>
                  <a:pt x="420134" y="500537"/>
                </a:lnTo>
                <a:lnTo>
                  <a:pt x="419274" y="502261"/>
                </a:lnTo>
                <a:cubicBezTo>
                  <a:pt x="418413" y="508294"/>
                  <a:pt x="414971" y="513465"/>
                  <a:pt x="409808" y="516051"/>
                </a:cubicBezTo>
                <a:cubicBezTo>
                  <a:pt x="404645" y="518636"/>
                  <a:pt x="398621" y="518636"/>
                  <a:pt x="393458" y="516913"/>
                </a:cubicBezTo>
                <a:close/>
                <a:moveTo>
                  <a:pt x="194524" y="500537"/>
                </a:moveTo>
                <a:lnTo>
                  <a:pt x="359897" y="500537"/>
                </a:lnTo>
                <a:lnTo>
                  <a:pt x="336641" y="538362"/>
                </a:lnTo>
                <a:cubicBezTo>
                  <a:pt x="333196" y="543520"/>
                  <a:pt x="328028" y="546099"/>
                  <a:pt x="322860" y="546958"/>
                </a:cubicBezTo>
                <a:cubicBezTo>
                  <a:pt x="321999" y="546958"/>
                  <a:pt x="321138" y="546958"/>
                  <a:pt x="321138" y="546958"/>
                </a:cubicBezTo>
                <a:cubicBezTo>
                  <a:pt x="315970" y="546958"/>
                  <a:pt x="310802" y="545239"/>
                  <a:pt x="307357" y="540941"/>
                </a:cubicBezTo>
                <a:lnTo>
                  <a:pt x="272904" y="503976"/>
                </a:lnTo>
                <a:lnTo>
                  <a:pt x="231561" y="534064"/>
                </a:lnTo>
                <a:cubicBezTo>
                  <a:pt x="227254" y="537502"/>
                  <a:pt x="221225" y="538362"/>
                  <a:pt x="216057" y="536642"/>
                </a:cubicBezTo>
                <a:cubicBezTo>
                  <a:pt x="210028" y="534923"/>
                  <a:pt x="205721" y="530625"/>
                  <a:pt x="203999" y="525467"/>
                </a:cubicBezTo>
                <a:close/>
                <a:moveTo>
                  <a:pt x="479461" y="429222"/>
                </a:moveTo>
                <a:lnTo>
                  <a:pt x="479461" y="486790"/>
                </a:lnTo>
                <a:lnTo>
                  <a:pt x="476878" y="486790"/>
                </a:lnTo>
                <a:lnTo>
                  <a:pt x="476878" y="487649"/>
                </a:lnTo>
                <a:lnTo>
                  <a:pt x="572426" y="487649"/>
                </a:lnTo>
                <a:lnTo>
                  <a:pt x="552628" y="458436"/>
                </a:lnTo>
                <a:lnTo>
                  <a:pt x="572426" y="429222"/>
                </a:lnTo>
                <a:close/>
                <a:moveTo>
                  <a:pt x="24963" y="429222"/>
                </a:moveTo>
                <a:lnTo>
                  <a:pt x="45622" y="458436"/>
                </a:lnTo>
                <a:lnTo>
                  <a:pt x="24963" y="487649"/>
                </a:lnTo>
                <a:lnTo>
                  <a:pt x="121372" y="487649"/>
                </a:lnTo>
                <a:lnTo>
                  <a:pt x="121372" y="486790"/>
                </a:lnTo>
                <a:lnTo>
                  <a:pt x="119650" y="486790"/>
                </a:lnTo>
                <a:lnTo>
                  <a:pt x="119650" y="429222"/>
                </a:lnTo>
                <a:close/>
                <a:moveTo>
                  <a:pt x="119650" y="375091"/>
                </a:moveTo>
                <a:lnTo>
                  <a:pt x="479461" y="375091"/>
                </a:lnTo>
                <a:lnTo>
                  <a:pt x="479461" y="416334"/>
                </a:lnTo>
                <a:lnTo>
                  <a:pt x="597389" y="416334"/>
                </a:lnTo>
                <a:lnTo>
                  <a:pt x="568122" y="458436"/>
                </a:lnTo>
                <a:lnTo>
                  <a:pt x="597389" y="500537"/>
                </a:lnTo>
                <a:lnTo>
                  <a:pt x="463966" y="500537"/>
                </a:lnTo>
                <a:lnTo>
                  <a:pt x="463966" y="486790"/>
                </a:lnTo>
                <a:lnTo>
                  <a:pt x="134283" y="486790"/>
                </a:lnTo>
                <a:lnTo>
                  <a:pt x="134283" y="500537"/>
                </a:lnTo>
                <a:lnTo>
                  <a:pt x="0" y="500537"/>
                </a:lnTo>
                <a:lnTo>
                  <a:pt x="29267" y="458436"/>
                </a:lnTo>
                <a:lnTo>
                  <a:pt x="0" y="416334"/>
                </a:lnTo>
                <a:lnTo>
                  <a:pt x="119650" y="416334"/>
                </a:lnTo>
                <a:close/>
                <a:moveTo>
                  <a:pt x="298695" y="84410"/>
                </a:moveTo>
                <a:cubicBezTo>
                  <a:pt x="402871" y="84410"/>
                  <a:pt x="488107" y="169547"/>
                  <a:pt x="488107" y="273604"/>
                </a:cubicBezTo>
                <a:cubicBezTo>
                  <a:pt x="488107" y="306283"/>
                  <a:pt x="479497" y="337242"/>
                  <a:pt x="464861" y="363901"/>
                </a:cubicBezTo>
                <a:lnTo>
                  <a:pt x="450225" y="363901"/>
                </a:lnTo>
                <a:cubicBezTo>
                  <a:pt x="465722" y="337242"/>
                  <a:pt x="475193" y="307143"/>
                  <a:pt x="475193" y="273604"/>
                </a:cubicBezTo>
                <a:cubicBezTo>
                  <a:pt x="475193" y="176427"/>
                  <a:pt x="395984" y="97309"/>
                  <a:pt x="298695" y="97309"/>
                </a:cubicBezTo>
                <a:cubicBezTo>
                  <a:pt x="201405" y="97309"/>
                  <a:pt x="122197" y="176427"/>
                  <a:pt x="122197" y="273604"/>
                </a:cubicBezTo>
                <a:cubicBezTo>
                  <a:pt x="122197" y="307143"/>
                  <a:pt x="131667" y="337242"/>
                  <a:pt x="148026" y="363901"/>
                </a:cubicBezTo>
                <a:lnTo>
                  <a:pt x="132528" y="363901"/>
                </a:lnTo>
                <a:cubicBezTo>
                  <a:pt x="117892" y="337242"/>
                  <a:pt x="109282" y="306283"/>
                  <a:pt x="109282" y="273604"/>
                </a:cubicBezTo>
                <a:cubicBezTo>
                  <a:pt x="109282" y="169547"/>
                  <a:pt x="194518" y="84410"/>
                  <a:pt x="298695" y="84410"/>
                </a:cubicBezTo>
                <a:close/>
                <a:moveTo>
                  <a:pt x="268608" y="164"/>
                </a:moveTo>
                <a:cubicBezTo>
                  <a:pt x="274633" y="-695"/>
                  <a:pt x="279798" y="1884"/>
                  <a:pt x="284102" y="6182"/>
                </a:cubicBezTo>
                <a:lnTo>
                  <a:pt x="318535" y="43148"/>
                </a:lnTo>
                <a:lnTo>
                  <a:pt x="358994" y="13919"/>
                </a:lnTo>
                <a:cubicBezTo>
                  <a:pt x="364159" y="10481"/>
                  <a:pt x="370185" y="8761"/>
                  <a:pt x="375349" y="10481"/>
                </a:cubicBezTo>
                <a:cubicBezTo>
                  <a:pt x="381375" y="12200"/>
                  <a:pt x="385679" y="16498"/>
                  <a:pt x="387401" y="22516"/>
                </a:cubicBezTo>
                <a:lnTo>
                  <a:pt x="404617" y="68938"/>
                </a:lnTo>
                <a:lnTo>
                  <a:pt x="453684" y="57763"/>
                </a:lnTo>
                <a:cubicBezTo>
                  <a:pt x="459710" y="56043"/>
                  <a:pt x="465736" y="57763"/>
                  <a:pt x="470040" y="61201"/>
                </a:cubicBezTo>
                <a:cubicBezTo>
                  <a:pt x="474344" y="64640"/>
                  <a:pt x="476926" y="70658"/>
                  <a:pt x="476926" y="76675"/>
                </a:cubicBezTo>
                <a:lnTo>
                  <a:pt x="475205" y="126536"/>
                </a:lnTo>
                <a:lnTo>
                  <a:pt x="525132" y="134274"/>
                </a:lnTo>
                <a:cubicBezTo>
                  <a:pt x="530297" y="135133"/>
                  <a:pt x="535462" y="139432"/>
                  <a:pt x="538045" y="144590"/>
                </a:cubicBezTo>
                <a:cubicBezTo>
                  <a:pt x="540627" y="149748"/>
                  <a:pt x="541488" y="155765"/>
                  <a:pt x="538905" y="160923"/>
                </a:cubicBezTo>
                <a:lnTo>
                  <a:pt x="517385" y="206486"/>
                </a:lnTo>
                <a:lnTo>
                  <a:pt x="560426" y="233136"/>
                </a:lnTo>
                <a:cubicBezTo>
                  <a:pt x="565591" y="235715"/>
                  <a:pt x="569034" y="240873"/>
                  <a:pt x="569034" y="246891"/>
                </a:cubicBezTo>
                <a:cubicBezTo>
                  <a:pt x="569895" y="252909"/>
                  <a:pt x="568173" y="258067"/>
                  <a:pt x="563869" y="262365"/>
                </a:cubicBezTo>
                <a:lnTo>
                  <a:pt x="526854" y="296752"/>
                </a:lnTo>
                <a:lnTo>
                  <a:pt x="556122" y="337157"/>
                </a:lnTo>
                <a:cubicBezTo>
                  <a:pt x="559565" y="341455"/>
                  <a:pt x="560426" y="348332"/>
                  <a:pt x="558704" y="353490"/>
                </a:cubicBezTo>
                <a:cubicBezTo>
                  <a:pt x="556983" y="358648"/>
                  <a:pt x="552679" y="363806"/>
                  <a:pt x="547514" y="365526"/>
                </a:cubicBezTo>
                <a:lnTo>
                  <a:pt x="500169" y="382720"/>
                </a:lnTo>
                <a:lnTo>
                  <a:pt x="505333" y="405071"/>
                </a:lnTo>
                <a:lnTo>
                  <a:pt x="492421" y="405071"/>
                </a:lnTo>
                <a:lnTo>
                  <a:pt x="492421" y="363806"/>
                </a:lnTo>
                <a:lnTo>
                  <a:pt x="483813" y="363806"/>
                </a:lnTo>
                <a:cubicBezTo>
                  <a:pt x="496725" y="336297"/>
                  <a:pt x="504473" y="306208"/>
                  <a:pt x="504473" y="273541"/>
                </a:cubicBezTo>
                <a:cubicBezTo>
                  <a:pt x="504473" y="160064"/>
                  <a:pt x="412365" y="68079"/>
                  <a:pt x="299597" y="68079"/>
                </a:cubicBezTo>
                <a:cubicBezTo>
                  <a:pt x="185969" y="68079"/>
                  <a:pt x="93861" y="160064"/>
                  <a:pt x="93861" y="273541"/>
                </a:cubicBezTo>
                <a:cubicBezTo>
                  <a:pt x="93861" y="306208"/>
                  <a:pt x="101608" y="336297"/>
                  <a:pt x="114521" y="363806"/>
                </a:cubicBezTo>
                <a:lnTo>
                  <a:pt x="106773" y="363806"/>
                </a:lnTo>
                <a:lnTo>
                  <a:pt x="106773" y="405071"/>
                </a:lnTo>
                <a:lnTo>
                  <a:pt x="54263" y="405071"/>
                </a:lnTo>
                <a:cubicBezTo>
                  <a:pt x="54263" y="404212"/>
                  <a:pt x="53402" y="404212"/>
                  <a:pt x="53402" y="403352"/>
                </a:cubicBezTo>
                <a:cubicBezTo>
                  <a:pt x="49959" y="398194"/>
                  <a:pt x="49959" y="392176"/>
                  <a:pt x="52542" y="387018"/>
                </a:cubicBezTo>
                <a:lnTo>
                  <a:pt x="73201" y="340595"/>
                </a:lnTo>
                <a:lnTo>
                  <a:pt x="31021" y="314805"/>
                </a:lnTo>
                <a:cubicBezTo>
                  <a:pt x="25856" y="311366"/>
                  <a:pt x="22413" y="306208"/>
                  <a:pt x="21552" y="300191"/>
                </a:cubicBezTo>
                <a:cubicBezTo>
                  <a:pt x="21552" y="295033"/>
                  <a:pt x="23274" y="289015"/>
                  <a:pt x="27578" y="285576"/>
                </a:cubicBezTo>
                <a:lnTo>
                  <a:pt x="64593" y="251189"/>
                </a:lnTo>
                <a:lnTo>
                  <a:pt x="35325" y="209925"/>
                </a:lnTo>
                <a:cubicBezTo>
                  <a:pt x="31882" y="205626"/>
                  <a:pt x="31021" y="199609"/>
                  <a:pt x="32743" y="193591"/>
                </a:cubicBezTo>
                <a:cubicBezTo>
                  <a:pt x="34464" y="188433"/>
                  <a:pt x="37908" y="184135"/>
                  <a:pt x="43933" y="181556"/>
                </a:cubicBezTo>
                <a:lnTo>
                  <a:pt x="91279" y="164362"/>
                </a:lnTo>
                <a:lnTo>
                  <a:pt x="79227" y="115361"/>
                </a:lnTo>
                <a:cubicBezTo>
                  <a:pt x="77505" y="110203"/>
                  <a:pt x="79227" y="104185"/>
                  <a:pt x="82670" y="99027"/>
                </a:cubicBezTo>
                <a:cubicBezTo>
                  <a:pt x="86974" y="94729"/>
                  <a:pt x="92139" y="92150"/>
                  <a:pt x="98165" y="93009"/>
                </a:cubicBezTo>
                <a:lnTo>
                  <a:pt x="148093" y="94729"/>
                </a:lnTo>
                <a:lnTo>
                  <a:pt x="156701" y="44867"/>
                </a:lnTo>
                <a:cubicBezTo>
                  <a:pt x="157562" y="38850"/>
                  <a:pt x="161005" y="34551"/>
                  <a:pt x="166170" y="31113"/>
                </a:cubicBezTo>
                <a:cubicBezTo>
                  <a:pt x="171335" y="28534"/>
                  <a:pt x="177361" y="28534"/>
                  <a:pt x="182526" y="31113"/>
                </a:cubicBezTo>
                <a:lnTo>
                  <a:pt x="228149" y="51745"/>
                </a:lnTo>
                <a:lnTo>
                  <a:pt x="254835" y="8761"/>
                </a:lnTo>
                <a:cubicBezTo>
                  <a:pt x="257417" y="4463"/>
                  <a:pt x="262582" y="1024"/>
                  <a:pt x="268608" y="164"/>
                </a:cubicBezTo>
                <a:close/>
              </a:path>
            </a:pathLst>
          </a:custGeom>
          <a:gradFill flip="none" rotWithShape="1">
            <a:gsLst>
              <a:gs pos="24000">
                <a:schemeClr val="accent1"/>
              </a:gs>
              <a:gs pos="74000">
                <a:schemeClr val="accent1"/>
              </a:gs>
              <a:gs pos="50000">
                <a:schemeClr val="accent1">
                  <a:lumMod val="42000"/>
                  <a:lumOff val="58000"/>
                </a:schemeClr>
              </a:gs>
            </a:gsLst>
            <a:lin ang="0" scaled="1"/>
            <a:tileRect/>
          </a:gradFill>
          <a:ln>
            <a:noFill/>
          </a:ln>
        </p:spPr>
      </p: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C549DA1B-F304-4A44-BBAA-D1367357A51D}"/>
              </a:ext>
            </a:extLst>
          </p:cNvPr>
          <p:cNvCxnSpPr>
            <a:cxnSpLocks/>
          </p:cNvCxnSpPr>
          <p:nvPr/>
        </p:nvCxnSpPr>
        <p:spPr>
          <a:xfrm>
            <a:off x="6542863" y="5930352"/>
            <a:ext cx="4979987" cy="0"/>
          </a:xfrm>
          <a:prstGeom prst="line">
            <a:avLst/>
          </a:prstGeom>
          <a:ln w="28575">
            <a:gradFill flip="none" rotWithShape="1">
              <a:gsLst>
                <a:gs pos="0">
                  <a:schemeClr val="accent1"/>
                </a:gs>
                <a:gs pos="7000">
                  <a:schemeClr val="accent1">
                    <a:lumMod val="20000"/>
                    <a:lumOff val="80000"/>
                  </a:schemeClr>
                </a:gs>
                <a:gs pos="19000">
                  <a:schemeClr val="accent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258FBD1A-976D-467B-B002-6C13ADE0E5F4}"/>
              </a:ext>
            </a:extLst>
          </p:cNvPr>
          <p:cNvSpPr txBox="1"/>
          <p:nvPr/>
        </p:nvSpPr>
        <p:spPr>
          <a:xfrm>
            <a:off x="7464580" y="5002136"/>
            <a:ext cx="40582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accent1"/>
                </a:solidFill>
                <a:latin typeface="Impact" panose="020B0806030902050204" pitchFamily="34" charset="0"/>
                <a:ea typeface="+mj-ea"/>
              </a:rPr>
              <a:t>2019.06</a:t>
            </a:r>
          </a:p>
          <a:p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输入</a:t>
            </a:r>
            <a:r>
              <a:rPr lang="zh-CN" altLang="en-US" sz="3200" b="1" dirty="0">
                <a:solidFill>
                  <a:schemeClr val="accent1"/>
                </a:solidFill>
                <a:latin typeface="+mj-ea"/>
              </a:rPr>
              <a:t>获奖</a:t>
            </a: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内容</a:t>
            </a:r>
          </a:p>
        </p:txBody>
      </p:sp>
    </p:spTree>
    <p:extLst>
      <p:ext uri="{BB962C8B-B14F-4D97-AF65-F5344CB8AC3E}">
        <p14:creationId xmlns:p14="http://schemas.microsoft.com/office/powerpoint/2010/main" val="244574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B23AE-4D33-427E-A986-981D747CB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393" y="2632429"/>
            <a:ext cx="6113213" cy="759311"/>
          </a:xfrm>
        </p:spPr>
        <p:txBody>
          <a:bodyPr/>
          <a:lstStyle/>
          <a:p>
            <a:r>
              <a:rPr lang="en-US" altLang="zh-CN" spc="600" dirty="0">
                <a:latin typeface="+mj-ea"/>
              </a:rPr>
              <a:t>- </a:t>
            </a:r>
            <a:r>
              <a:rPr lang="zh-CN" altLang="en-US" spc="600" dirty="0">
                <a:latin typeface="+mj-ea"/>
              </a:rPr>
              <a:t>请输入你的标题 </a:t>
            </a:r>
            <a:r>
              <a:rPr lang="en-US" altLang="zh-CN" spc="300" dirty="0">
                <a:latin typeface="+mj-ea"/>
              </a:rPr>
              <a:t>-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D1ED58-0468-4D8F-B86C-256D10292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1103" y="3410789"/>
            <a:ext cx="6509794" cy="369332"/>
          </a:xfrm>
        </p:spPr>
        <p:txBody>
          <a:bodyPr/>
          <a:lstStyle/>
          <a:p>
            <a:r>
              <a:rPr lang="en-US" altLang="zh-CN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ENTER YOUR TITLE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0A83A48-9DE5-4933-8389-144CF199FFFB}"/>
              </a:ext>
            </a:extLst>
          </p:cNvPr>
          <p:cNvSpPr txBox="1"/>
          <p:nvPr/>
        </p:nvSpPr>
        <p:spPr>
          <a:xfrm>
            <a:off x="5409754" y="1314872"/>
            <a:ext cx="1372492" cy="144655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alpha val="1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>
            <a:defPPr>
              <a:defRPr lang="zh-CN"/>
            </a:defPPr>
            <a:lvl1pPr algn="ctr">
              <a:defRPr sz="8800" spc="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/>
              <a:t>01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00254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B23AE-4D33-427E-A986-981D747CB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393" y="2632429"/>
            <a:ext cx="6113213" cy="759311"/>
          </a:xfrm>
        </p:spPr>
        <p:txBody>
          <a:bodyPr/>
          <a:lstStyle/>
          <a:p>
            <a:r>
              <a:rPr lang="en-US" altLang="zh-CN" spc="600" dirty="0">
                <a:latin typeface="+mj-ea"/>
              </a:rPr>
              <a:t>- </a:t>
            </a:r>
            <a:r>
              <a:rPr lang="zh-CN" altLang="en-US" spc="600" dirty="0">
                <a:latin typeface="+mj-ea"/>
              </a:rPr>
              <a:t>请输入你的标题 </a:t>
            </a:r>
            <a:r>
              <a:rPr lang="en-US" altLang="zh-CN" spc="300" dirty="0">
                <a:latin typeface="+mj-ea"/>
              </a:rPr>
              <a:t>-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D1ED58-0468-4D8F-B86C-256D10292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1103" y="3410789"/>
            <a:ext cx="6509794" cy="369332"/>
          </a:xfrm>
        </p:spPr>
        <p:txBody>
          <a:bodyPr/>
          <a:lstStyle/>
          <a:p>
            <a:r>
              <a:rPr lang="en-US" altLang="zh-CN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ENTER YOUR TITLE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0A83A48-9DE5-4933-8389-144CF199FFFB}"/>
              </a:ext>
            </a:extLst>
          </p:cNvPr>
          <p:cNvSpPr txBox="1"/>
          <p:nvPr/>
        </p:nvSpPr>
        <p:spPr>
          <a:xfrm>
            <a:off x="5409754" y="1314872"/>
            <a:ext cx="1372492" cy="144655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alpha val="1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>
            <a:defPPr>
              <a:defRPr lang="zh-CN"/>
            </a:defPPr>
            <a:lvl1pPr algn="ctr">
              <a:defRPr sz="8800" spc="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/>
              <a:t>03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58937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本占位符 45">
            <a:extLst>
              <a:ext uri="{FF2B5EF4-FFF2-40B4-BE49-F238E27FC236}">
                <a16:creationId xmlns:a16="http://schemas.microsoft.com/office/drawing/2014/main" id="{69161F42-E286-44EC-A4EB-FD834B9D55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</p:spPr>
        <p:txBody>
          <a:bodyPr>
            <a:normAutofit/>
          </a:bodyPr>
          <a:lstStyle/>
          <a:p>
            <a:r>
              <a:rPr lang="zh-CN" altLang="en-US" dirty="0"/>
              <a:t>采用研究方法进行分析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86EE591-333B-48AF-A707-0CE2E40DDE74}"/>
              </a:ext>
            </a:extLst>
          </p:cNvPr>
          <p:cNvSpPr txBox="1"/>
          <p:nvPr/>
        </p:nvSpPr>
        <p:spPr>
          <a:xfrm>
            <a:off x="523005" y="904751"/>
            <a:ext cx="2148345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500" b="1" dirty="0">
                <a:solidFill>
                  <a:schemeClr val="accent1"/>
                </a:solidFill>
                <a:latin typeface="+mj-ea"/>
                <a:ea typeface="+mj-ea"/>
              </a:rPr>
              <a:t>S</a:t>
            </a:r>
            <a:r>
              <a:rPr lang="zh-CN" altLang="en-US" sz="2400" dirty="0">
                <a:latin typeface="+mj-ea"/>
                <a:ea typeface="+mj-ea"/>
              </a:rPr>
              <a:t>优势分析</a:t>
            </a: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974CA2D1-7B04-4282-870D-2402F36176B9}"/>
              </a:ext>
            </a:extLst>
          </p:cNvPr>
          <p:cNvCxnSpPr>
            <a:cxnSpLocks/>
          </p:cNvCxnSpPr>
          <p:nvPr/>
        </p:nvCxnSpPr>
        <p:spPr>
          <a:xfrm>
            <a:off x="658813" y="2808893"/>
            <a:ext cx="2268537" cy="0"/>
          </a:xfrm>
          <a:prstGeom prst="line">
            <a:avLst/>
          </a:prstGeom>
          <a:ln w="19050" cap="rnd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55CE0982-B753-4078-A718-C96784886AB4}"/>
              </a:ext>
            </a:extLst>
          </p:cNvPr>
          <p:cNvSpPr txBox="1"/>
          <p:nvPr/>
        </p:nvSpPr>
        <p:spPr>
          <a:xfrm>
            <a:off x="565340" y="3052073"/>
            <a:ext cx="2492990" cy="1977128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36364BE-5334-4C4B-B810-D67970D65DDA}"/>
              </a:ext>
            </a:extLst>
          </p:cNvPr>
          <p:cNvSpPr txBox="1"/>
          <p:nvPr/>
        </p:nvSpPr>
        <p:spPr>
          <a:xfrm>
            <a:off x="3390676" y="1024019"/>
            <a:ext cx="2589170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500" b="1" dirty="0">
                <a:solidFill>
                  <a:schemeClr val="accent1"/>
                </a:solidFill>
                <a:latin typeface="+mj-ea"/>
                <a:ea typeface="+mj-ea"/>
              </a:rPr>
              <a:t>W</a:t>
            </a:r>
            <a:r>
              <a:rPr lang="zh-CN" altLang="en-US" sz="2400" dirty="0">
                <a:latin typeface="+mj-ea"/>
                <a:ea typeface="+mj-ea"/>
              </a:rPr>
              <a:t>劣势分析</a:t>
            </a: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B76332E7-FB84-4BAB-AB77-2793EF7E5458}"/>
              </a:ext>
            </a:extLst>
          </p:cNvPr>
          <p:cNvCxnSpPr>
            <a:cxnSpLocks/>
          </p:cNvCxnSpPr>
          <p:nvPr/>
        </p:nvCxnSpPr>
        <p:spPr>
          <a:xfrm>
            <a:off x="3526484" y="2808893"/>
            <a:ext cx="2268537" cy="0"/>
          </a:xfrm>
          <a:prstGeom prst="line">
            <a:avLst/>
          </a:prstGeom>
          <a:ln w="19050" cap="rnd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0BE7E856-EA26-4456-8467-9D7D51C7123E}"/>
              </a:ext>
            </a:extLst>
          </p:cNvPr>
          <p:cNvSpPr txBox="1"/>
          <p:nvPr/>
        </p:nvSpPr>
        <p:spPr>
          <a:xfrm>
            <a:off x="3433011" y="3052073"/>
            <a:ext cx="2492990" cy="1977128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11821D72-93CC-4EFD-BDB8-C0737FA5B62D}"/>
              </a:ext>
            </a:extLst>
          </p:cNvPr>
          <p:cNvSpPr txBox="1"/>
          <p:nvPr/>
        </p:nvSpPr>
        <p:spPr>
          <a:xfrm>
            <a:off x="6258347" y="904751"/>
            <a:ext cx="2412840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500" b="1" dirty="0">
                <a:solidFill>
                  <a:schemeClr val="accent1"/>
                </a:solidFill>
                <a:latin typeface="+mj-ea"/>
                <a:ea typeface="+mj-ea"/>
              </a:rPr>
              <a:t>O</a:t>
            </a:r>
            <a:r>
              <a:rPr lang="zh-CN" altLang="en-US" sz="2400" dirty="0">
                <a:latin typeface="+mj-ea"/>
                <a:ea typeface="+mj-ea"/>
              </a:rPr>
              <a:t>机会分析</a:t>
            </a: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16D7089C-3F7A-4960-86A2-C00102DD5E56}"/>
              </a:ext>
            </a:extLst>
          </p:cNvPr>
          <p:cNvCxnSpPr>
            <a:cxnSpLocks/>
          </p:cNvCxnSpPr>
          <p:nvPr/>
        </p:nvCxnSpPr>
        <p:spPr>
          <a:xfrm>
            <a:off x="6394155" y="2808893"/>
            <a:ext cx="2268537" cy="0"/>
          </a:xfrm>
          <a:prstGeom prst="line">
            <a:avLst/>
          </a:prstGeom>
          <a:ln w="19050" cap="rnd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216D4761-FD4B-4C43-BCC3-F60A1BB9DA05}"/>
              </a:ext>
            </a:extLst>
          </p:cNvPr>
          <p:cNvSpPr txBox="1"/>
          <p:nvPr/>
        </p:nvSpPr>
        <p:spPr>
          <a:xfrm>
            <a:off x="6300682" y="3052073"/>
            <a:ext cx="2492990" cy="1977128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2DE6D552-4EF9-473D-8917-EAB38010B971}"/>
              </a:ext>
            </a:extLst>
          </p:cNvPr>
          <p:cNvSpPr txBox="1"/>
          <p:nvPr/>
        </p:nvSpPr>
        <p:spPr>
          <a:xfrm>
            <a:off x="9126018" y="964385"/>
            <a:ext cx="21371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0" b="1" dirty="0">
                <a:solidFill>
                  <a:schemeClr val="accent1"/>
                </a:solidFill>
                <a:latin typeface="+mj-ea"/>
                <a:ea typeface="+mj-ea"/>
              </a:rPr>
              <a:t>T</a:t>
            </a:r>
            <a:r>
              <a:rPr lang="zh-CN" altLang="en-US" sz="2400" dirty="0">
                <a:latin typeface="+mj-ea"/>
                <a:ea typeface="+mj-ea"/>
              </a:rPr>
              <a:t>威胁分析</a:t>
            </a: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BB5D4C81-F2E3-4280-AFA4-6760936D3BCF}"/>
              </a:ext>
            </a:extLst>
          </p:cNvPr>
          <p:cNvCxnSpPr>
            <a:cxnSpLocks/>
          </p:cNvCxnSpPr>
          <p:nvPr/>
        </p:nvCxnSpPr>
        <p:spPr>
          <a:xfrm>
            <a:off x="9261826" y="2808893"/>
            <a:ext cx="2268537" cy="0"/>
          </a:xfrm>
          <a:prstGeom prst="line">
            <a:avLst/>
          </a:prstGeom>
          <a:ln w="19050" cap="rnd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FD7EAA95-B906-452B-B176-43AD2BAF250E}"/>
              </a:ext>
            </a:extLst>
          </p:cNvPr>
          <p:cNvSpPr txBox="1"/>
          <p:nvPr/>
        </p:nvSpPr>
        <p:spPr>
          <a:xfrm>
            <a:off x="9168353" y="3052073"/>
            <a:ext cx="2492990" cy="1977128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223345DE-7BB0-4F81-B4B3-3C48F2499FB8}"/>
              </a:ext>
            </a:extLst>
          </p:cNvPr>
          <p:cNvCxnSpPr/>
          <p:nvPr/>
        </p:nvCxnSpPr>
        <p:spPr>
          <a:xfrm>
            <a:off x="658813" y="5139662"/>
            <a:ext cx="10874375" cy="0"/>
          </a:xfrm>
          <a:prstGeom prst="line">
            <a:avLst/>
          </a:prstGeom>
          <a:ln w="127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E8B17706-FB9E-401A-8ABC-3DC5F46BCDCD}"/>
              </a:ext>
            </a:extLst>
          </p:cNvPr>
          <p:cNvSpPr txBox="1"/>
          <p:nvPr/>
        </p:nvSpPr>
        <p:spPr>
          <a:xfrm>
            <a:off x="658813" y="5150047"/>
            <a:ext cx="10874375" cy="1365053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输入标题输入标题</a:t>
            </a:r>
            <a:endParaRPr lang="en-US" altLang="zh-CN" sz="20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/>
              <a:t>学院由中国核工业西南物理研究院与成都理工大学于</a:t>
            </a:r>
            <a:r>
              <a:rPr lang="en-US" altLang="zh-CN" sz="2000" dirty="0"/>
              <a:t>2000</a:t>
            </a:r>
            <a:r>
              <a:rPr lang="zh-CN" altLang="en-US" sz="2000" dirty="0"/>
              <a:t>年在亚洲最大的受控核聚变实验基地创办，是我国核工业所属唯一高校。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F23B8CB-F23A-470F-93B3-462D50BC5015}"/>
              </a:ext>
            </a:extLst>
          </p:cNvPr>
          <p:cNvSpPr txBox="1"/>
          <p:nvPr/>
        </p:nvSpPr>
        <p:spPr>
          <a:xfrm>
            <a:off x="738193" y="1144129"/>
            <a:ext cx="9239281" cy="946240"/>
          </a:xfrm>
          <a:custGeom>
            <a:avLst/>
            <a:gdLst/>
            <a:ahLst/>
            <a:cxnLst/>
            <a:rect l="l" t="t" r="r" b="b"/>
            <a:pathLst>
              <a:path w="9239281" h="946240">
                <a:moveTo>
                  <a:pt x="6174793" y="168929"/>
                </a:moveTo>
                <a:cubicBezTo>
                  <a:pt x="6098401" y="168929"/>
                  <a:pt x="6038252" y="197281"/>
                  <a:pt x="5994346" y="253985"/>
                </a:cubicBezTo>
                <a:cubicBezTo>
                  <a:pt x="5950441" y="310688"/>
                  <a:pt x="5928488" y="384127"/>
                  <a:pt x="5928488" y="474301"/>
                </a:cubicBezTo>
                <a:cubicBezTo>
                  <a:pt x="5928488" y="563294"/>
                  <a:pt x="5949948" y="636044"/>
                  <a:pt x="5992870" y="692551"/>
                </a:cubicBezTo>
                <a:cubicBezTo>
                  <a:pt x="6035791" y="749057"/>
                  <a:pt x="6094660" y="777311"/>
                  <a:pt x="6169478" y="777311"/>
                </a:cubicBezTo>
                <a:cubicBezTo>
                  <a:pt x="6245870" y="777311"/>
                  <a:pt x="6305330" y="750239"/>
                  <a:pt x="6347857" y="696095"/>
                </a:cubicBezTo>
                <a:cubicBezTo>
                  <a:pt x="6390385" y="641951"/>
                  <a:pt x="6411649" y="569201"/>
                  <a:pt x="6411649" y="477845"/>
                </a:cubicBezTo>
                <a:cubicBezTo>
                  <a:pt x="6411649" y="382552"/>
                  <a:pt x="6390976" y="307242"/>
                  <a:pt x="6349629" y="251917"/>
                </a:cubicBezTo>
                <a:cubicBezTo>
                  <a:pt x="6308283" y="196592"/>
                  <a:pt x="6250004" y="168929"/>
                  <a:pt x="6174793" y="168929"/>
                </a:cubicBezTo>
                <a:close/>
                <a:moveTo>
                  <a:pt x="2817409" y="111659"/>
                </a:moveTo>
                <a:lnTo>
                  <a:pt x="3007657" y="111659"/>
                </a:lnTo>
                <a:lnTo>
                  <a:pt x="3128533" y="663486"/>
                </a:lnTo>
                <a:cubicBezTo>
                  <a:pt x="3133789" y="687661"/>
                  <a:pt x="3137468" y="718143"/>
                  <a:pt x="3139570" y="754932"/>
                </a:cubicBezTo>
                <a:lnTo>
                  <a:pt x="3143249" y="754932"/>
                </a:lnTo>
                <a:cubicBezTo>
                  <a:pt x="3145001" y="726202"/>
                  <a:pt x="3150432" y="694844"/>
                  <a:pt x="3159541" y="660858"/>
                </a:cubicBezTo>
                <a:lnTo>
                  <a:pt x="3310899" y="111659"/>
                </a:lnTo>
                <a:lnTo>
                  <a:pt x="3495367" y="111659"/>
                </a:lnTo>
                <a:lnTo>
                  <a:pt x="3633061" y="667690"/>
                </a:lnTo>
                <a:cubicBezTo>
                  <a:pt x="3638667" y="689763"/>
                  <a:pt x="3643046" y="718493"/>
                  <a:pt x="3646199" y="753880"/>
                </a:cubicBezTo>
                <a:lnTo>
                  <a:pt x="3648827" y="753880"/>
                </a:lnTo>
                <a:cubicBezTo>
                  <a:pt x="3650229" y="723399"/>
                  <a:pt x="3654258" y="693617"/>
                  <a:pt x="3660915" y="664537"/>
                </a:cubicBezTo>
                <a:lnTo>
                  <a:pt x="3779163" y="111659"/>
                </a:lnTo>
                <a:lnTo>
                  <a:pt x="3955223" y="111659"/>
                </a:lnTo>
                <a:lnTo>
                  <a:pt x="3738171" y="925735"/>
                </a:lnTo>
                <a:lnTo>
                  <a:pt x="3545294" y="925735"/>
                </a:lnTo>
                <a:lnTo>
                  <a:pt x="3406549" y="394930"/>
                </a:lnTo>
                <a:cubicBezTo>
                  <a:pt x="3399191" y="366200"/>
                  <a:pt x="3394812" y="336244"/>
                  <a:pt x="3393410" y="305061"/>
                </a:cubicBezTo>
                <a:lnTo>
                  <a:pt x="3391308" y="305061"/>
                </a:lnTo>
                <a:cubicBezTo>
                  <a:pt x="3387805" y="341499"/>
                  <a:pt x="3382900" y="371456"/>
                  <a:pt x="3376593" y="394930"/>
                </a:cubicBezTo>
                <a:lnTo>
                  <a:pt x="3234695" y="925735"/>
                </a:lnTo>
                <a:lnTo>
                  <a:pt x="3034461" y="925735"/>
                </a:lnTo>
                <a:close/>
                <a:moveTo>
                  <a:pt x="8561741" y="58746"/>
                </a:moveTo>
                <a:lnTo>
                  <a:pt x="9239281" y="58746"/>
                </a:lnTo>
                <a:lnTo>
                  <a:pt x="9239281" y="209434"/>
                </a:lnTo>
                <a:lnTo>
                  <a:pt x="8992598" y="209434"/>
                </a:lnTo>
                <a:lnTo>
                  <a:pt x="8992598" y="923251"/>
                </a:lnTo>
                <a:lnTo>
                  <a:pt x="8807865" y="923251"/>
                </a:lnTo>
                <a:lnTo>
                  <a:pt x="8807865" y="209434"/>
                </a:lnTo>
                <a:lnTo>
                  <a:pt x="8561741" y="209434"/>
                </a:lnTo>
                <a:close/>
                <a:moveTo>
                  <a:pt x="6180700" y="0"/>
                </a:moveTo>
                <a:cubicBezTo>
                  <a:pt x="6311433" y="0"/>
                  <a:pt x="6416669" y="43512"/>
                  <a:pt x="6496409" y="130536"/>
                </a:cubicBezTo>
                <a:cubicBezTo>
                  <a:pt x="6576148" y="217560"/>
                  <a:pt x="6616018" y="329392"/>
                  <a:pt x="6616018" y="466032"/>
                </a:cubicBezTo>
                <a:cubicBezTo>
                  <a:pt x="6616018" y="608578"/>
                  <a:pt x="6574573" y="724250"/>
                  <a:pt x="6491683" y="813046"/>
                </a:cubicBezTo>
                <a:cubicBezTo>
                  <a:pt x="6408794" y="901842"/>
                  <a:pt x="6300211" y="946240"/>
                  <a:pt x="6165934" y="946240"/>
                </a:cubicBezTo>
                <a:cubicBezTo>
                  <a:pt x="6034807" y="946240"/>
                  <a:pt x="5928291" y="903220"/>
                  <a:pt x="5846386" y="817180"/>
                </a:cubicBezTo>
                <a:cubicBezTo>
                  <a:pt x="5764481" y="731141"/>
                  <a:pt x="5723528" y="620392"/>
                  <a:pt x="5723528" y="484933"/>
                </a:cubicBezTo>
                <a:cubicBezTo>
                  <a:pt x="5723528" y="341599"/>
                  <a:pt x="5765367" y="224944"/>
                  <a:pt x="5849044" y="134966"/>
                </a:cubicBezTo>
                <a:cubicBezTo>
                  <a:pt x="5932721" y="44989"/>
                  <a:pt x="6043273" y="0"/>
                  <a:pt x="6180700" y="0"/>
                </a:cubicBezTo>
                <a:close/>
                <a:moveTo>
                  <a:pt x="354397" y="0"/>
                </a:moveTo>
                <a:cubicBezTo>
                  <a:pt x="443783" y="0"/>
                  <a:pt x="518797" y="11616"/>
                  <a:pt x="579439" y="34849"/>
                </a:cubicBezTo>
                <a:lnTo>
                  <a:pt x="579439" y="217954"/>
                </a:lnTo>
                <a:cubicBezTo>
                  <a:pt x="518010" y="176214"/>
                  <a:pt x="446146" y="155344"/>
                  <a:pt x="363847" y="155344"/>
                </a:cubicBezTo>
                <a:cubicBezTo>
                  <a:pt x="315807" y="155344"/>
                  <a:pt x="277414" y="164106"/>
                  <a:pt x="248668" y="181628"/>
                </a:cubicBezTo>
                <a:cubicBezTo>
                  <a:pt x="219923" y="199151"/>
                  <a:pt x="205550" y="222679"/>
                  <a:pt x="205550" y="252213"/>
                </a:cubicBezTo>
                <a:cubicBezTo>
                  <a:pt x="205550" y="275839"/>
                  <a:pt x="215394" y="297595"/>
                  <a:pt x="235083" y="317481"/>
                </a:cubicBezTo>
                <a:cubicBezTo>
                  <a:pt x="254772" y="337366"/>
                  <a:pt x="303403" y="364241"/>
                  <a:pt x="380976" y="398106"/>
                </a:cubicBezTo>
                <a:cubicBezTo>
                  <a:pt x="471938" y="437090"/>
                  <a:pt x="534450" y="478239"/>
                  <a:pt x="568511" y="521554"/>
                </a:cubicBezTo>
                <a:cubicBezTo>
                  <a:pt x="602573" y="564869"/>
                  <a:pt x="619604" y="616454"/>
                  <a:pt x="619604" y="676308"/>
                </a:cubicBezTo>
                <a:cubicBezTo>
                  <a:pt x="619604" y="764119"/>
                  <a:pt x="588495" y="831061"/>
                  <a:pt x="526279" y="877133"/>
                </a:cubicBezTo>
                <a:cubicBezTo>
                  <a:pt x="464063" y="923204"/>
                  <a:pt x="375660" y="946240"/>
                  <a:pt x="261072" y="946240"/>
                </a:cubicBezTo>
                <a:cubicBezTo>
                  <a:pt x="156328" y="946240"/>
                  <a:pt x="70485" y="929308"/>
                  <a:pt x="3544" y="895443"/>
                </a:cubicBezTo>
                <a:lnTo>
                  <a:pt x="3544" y="699934"/>
                </a:lnTo>
                <a:cubicBezTo>
                  <a:pt x="77179" y="760969"/>
                  <a:pt x="160856" y="791487"/>
                  <a:pt x="254575" y="791487"/>
                </a:cubicBezTo>
                <a:cubicBezTo>
                  <a:pt x="307734" y="791487"/>
                  <a:pt x="347702" y="782331"/>
                  <a:pt x="374479" y="764021"/>
                </a:cubicBezTo>
                <a:cubicBezTo>
                  <a:pt x="401256" y="745710"/>
                  <a:pt x="414644" y="722182"/>
                  <a:pt x="414644" y="693437"/>
                </a:cubicBezTo>
                <a:cubicBezTo>
                  <a:pt x="414644" y="668629"/>
                  <a:pt x="404012" y="645199"/>
                  <a:pt x="382748" y="623148"/>
                </a:cubicBezTo>
                <a:cubicBezTo>
                  <a:pt x="361485" y="601097"/>
                  <a:pt x="305372" y="571170"/>
                  <a:pt x="214410" y="533368"/>
                </a:cubicBezTo>
                <a:cubicBezTo>
                  <a:pt x="71470" y="472726"/>
                  <a:pt x="0" y="384521"/>
                  <a:pt x="0" y="268751"/>
                </a:cubicBezTo>
                <a:cubicBezTo>
                  <a:pt x="0" y="183696"/>
                  <a:pt x="32387" y="117640"/>
                  <a:pt x="97163" y="70584"/>
                </a:cubicBezTo>
                <a:cubicBezTo>
                  <a:pt x="161939" y="23528"/>
                  <a:pt x="247684" y="0"/>
                  <a:pt x="354397" y="0"/>
                </a:cubicBezTo>
                <a:close/>
              </a:path>
            </a:pathLst>
          </a:custGeom>
          <a:blipFill>
            <a:blip r:embed="rId3"/>
            <a:srcRect/>
            <a:stretch>
              <a:fillRect l="-16771" t="-168239" r="-927" b="-378260"/>
            </a:stretch>
          </a:blip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4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094485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75BEEC7-F318-477B-9822-EC0E8D388B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CN" altLang="en-US" dirty="0"/>
              <a:t>采用研究方法进行分析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58A3300E-507F-4E68-8CF7-D6B9D3CA9827}"/>
              </a:ext>
            </a:extLst>
          </p:cNvPr>
          <p:cNvCxnSpPr>
            <a:cxnSpLocks/>
          </p:cNvCxnSpPr>
          <p:nvPr/>
        </p:nvCxnSpPr>
        <p:spPr>
          <a:xfrm>
            <a:off x="696913" y="3594101"/>
            <a:ext cx="10836275" cy="0"/>
          </a:xfrm>
          <a:prstGeom prst="line">
            <a:avLst/>
          </a:prstGeom>
          <a:ln w="15875"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E0A95144-0323-4DC5-8EF5-2348B7C13927}"/>
              </a:ext>
            </a:extLst>
          </p:cNvPr>
          <p:cNvCxnSpPr>
            <a:cxnSpLocks/>
          </p:cNvCxnSpPr>
          <p:nvPr/>
        </p:nvCxnSpPr>
        <p:spPr>
          <a:xfrm>
            <a:off x="6096000" y="749301"/>
            <a:ext cx="0" cy="5651499"/>
          </a:xfrm>
          <a:prstGeom prst="line">
            <a:avLst/>
          </a:prstGeom>
          <a:ln w="15875">
            <a:prstDash val="dash"/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C9D0782B-8914-417E-AE02-5E577DA3A059}"/>
              </a:ext>
            </a:extLst>
          </p:cNvPr>
          <p:cNvSpPr txBox="1"/>
          <p:nvPr/>
        </p:nvSpPr>
        <p:spPr>
          <a:xfrm>
            <a:off x="2876330" y="681460"/>
            <a:ext cx="997389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500" b="1" dirty="0">
                <a:solidFill>
                  <a:schemeClr val="accent1"/>
                </a:solidFill>
                <a:latin typeface="+mj-lt"/>
                <a:ea typeface="+mj-ea"/>
              </a:rPr>
              <a:t>S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6723BE8-81F4-428E-A7D9-7E31A669C170}"/>
              </a:ext>
            </a:extLst>
          </p:cNvPr>
          <p:cNvSpPr txBox="1"/>
          <p:nvPr/>
        </p:nvSpPr>
        <p:spPr>
          <a:xfrm>
            <a:off x="2766951" y="3529121"/>
            <a:ext cx="1334020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500" b="1" dirty="0">
                <a:solidFill>
                  <a:schemeClr val="accent1"/>
                </a:solidFill>
                <a:latin typeface="+mj-lt"/>
                <a:ea typeface="+mj-ea"/>
              </a:rPr>
              <a:t>W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7A250C3-170D-4276-A5D1-5876667AC36A}"/>
              </a:ext>
            </a:extLst>
          </p:cNvPr>
          <p:cNvSpPr txBox="1"/>
          <p:nvPr/>
        </p:nvSpPr>
        <p:spPr>
          <a:xfrm>
            <a:off x="8255980" y="681460"/>
            <a:ext cx="1132041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500" b="1" dirty="0">
                <a:solidFill>
                  <a:schemeClr val="accent1"/>
                </a:solidFill>
                <a:latin typeface="+mj-lt"/>
                <a:ea typeface="+mj-ea"/>
              </a:rPr>
              <a:t>O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7247459-18FB-4042-B437-089A30DE8045}"/>
              </a:ext>
            </a:extLst>
          </p:cNvPr>
          <p:cNvSpPr txBox="1"/>
          <p:nvPr/>
        </p:nvSpPr>
        <p:spPr>
          <a:xfrm>
            <a:off x="8349379" y="3526460"/>
            <a:ext cx="928459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500" b="1" dirty="0">
                <a:solidFill>
                  <a:schemeClr val="accent1"/>
                </a:solidFill>
                <a:latin typeface="+mj-lt"/>
                <a:ea typeface="+mj-ea"/>
              </a:rPr>
              <a:t>T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9C2B59A-8F72-464C-9FE2-00FEE757CDCA}"/>
              </a:ext>
            </a:extLst>
          </p:cNvPr>
          <p:cNvSpPr txBox="1"/>
          <p:nvPr/>
        </p:nvSpPr>
        <p:spPr>
          <a:xfrm>
            <a:off x="1205199" y="2265474"/>
            <a:ext cx="4339650" cy="777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在这里添加正文内容在这里添加正文内容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在这里添加正文内容在这里添加正文内容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19F0BF0-E644-4F4A-BF40-D4FD9E2E4702}"/>
              </a:ext>
            </a:extLst>
          </p:cNvPr>
          <p:cNvSpPr txBox="1"/>
          <p:nvPr/>
        </p:nvSpPr>
        <p:spPr>
          <a:xfrm>
            <a:off x="6643783" y="2265474"/>
            <a:ext cx="4339650" cy="777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在这里添加正文内容在这里添加正文内容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在这里添加正文内容在这里添加正文内容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21E4B8C-E2F6-4608-A99D-29AA453A8660}"/>
              </a:ext>
            </a:extLst>
          </p:cNvPr>
          <p:cNvSpPr txBox="1"/>
          <p:nvPr/>
        </p:nvSpPr>
        <p:spPr>
          <a:xfrm>
            <a:off x="1205199" y="5110274"/>
            <a:ext cx="4339650" cy="777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在这里添加正文内容在这里添加正文内容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在这里添加正文内容在这里添加正文内容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DE69930-E7F4-4BD7-9AE4-58856483F0B8}"/>
              </a:ext>
            </a:extLst>
          </p:cNvPr>
          <p:cNvSpPr txBox="1"/>
          <p:nvPr/>
        </p:nvSpPr>
        <p:spPr>
          <a:xfrm>
            <a:off x="6643783" y="5110274"/>
            <a:ext cx="4339650" cy="777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在这里添加正文内容在这里添加正文内容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在这里添加正文内容在这里添加正文内容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D009AB3-7CAE-4F98-9E1F-4CFAF77D3A95}"/>
              </a:ext>
            </a:extLst>
          </p:cNvPr>
          <p:cNvSpPr txBox="1"/>
          <p:nvPr/>
        </p:nvSpPr>
        <p:spPr>
          <a:xfrm>
            <a:off x="2797978" y="990147"/>
            <a:ext cx="6377385" cy="3728337"/>
          </a:xfrm>
          <a:custGeom>
            <a:avLst/>
            <a:gdLst/>
            <a:ahLst/>
            <a:cxnLst/>
            <a:rect l="l" t="t" r="r" b="b"/>
            <a:pathLst>
              <a:path w="6377385" h="3728337">
                <a:moveTo>
                  <a:pt x="0" y="2862427"/>
                </a:moveTo>
                <a:lnTo>
                  <a:pt x="178971" y="2862427"/>
                </a:lnTo>
                <a:lnTo>
                  <a:pt x="309507" y="3457223"/>
                </a:lnTo>
                <a:lnTo>
                  <a:pt x="467804" y="2862427"/>
                </a:lnTo>
                <a:lnTo>
                  <a:pt x="675717" y="2862427"/>
                </a:lnTo>
                <a:lnTo>
                  <a:pt x="827517" y="3467265"/>
                </a:lnTo>
                <a:lnTo>
                  <a:pt x="960416" y="2862427"/>
                </a:lnTo>
                <a:lnTo>
                  <a:pt x="1136433" y="2862427"/>
                </a:lnTo>
                <a:lnTo>
                  <a:pt x="926158" y="3728337"/>
                </a:lnTo>
                <a:lnTo>
                  <a:pt x="740690" y="3728337"/>
                </a:lnTo>
                <a:lnTo>
                  <a:pt x="568217" y="3080972"/>
                </a:lnTo>
                <a:lnTo>
                  <a:pt x="396334" y="3728337"/>
                </a:lnTo>
                <a:lnTo>
                  <a:pt x="206732" y="3728337"/>
                </a:lnTo>
                <a:close/>
                <a:moveTo>
                  <a:pt x="5604283" y="2859766"/>
                </a:moveTo>
                <a:lnTo>
                  <a:pt x="6292404" y="2859766"/>
                </a:lnTo>
                <a:lnTo>
                  <a:pt x="6292404" y="3006250"/>
                </a:lnTo>
                <a:lnTo>
                  <a:pt x="6036057" y="3006250"/>
                </a:lnTo>
                <a:lnTo>
                  <a:pt x="6036057" y="3725676"/>
                </a:lnTo>
                <a:lnTo>
                  <a:pt x="5861221" y="3725676"/>
                </a:lnTo>
                <a:lnTo>
                  <a:pt x="5861221" y="3006250"/>
                </a:lnTo>
                <a:lnTo>
                  <a:pt x="5604283" y="3006250"/>
                </a:lnTo>
                <a:close/>
                <a:moveTo>
                  <a:pt x="5958015" y="149437"/>
                </a:moveTo>
                <a:cubicBezTo>
                  <a:pt x="5885954" y="149437"/>
                  <a:pt x="5827873" y="174146"/>
                  <a:pt x="5783770" y="223565"/>
                </a:cubicBezTo>
                <a:cubicBezTo>
                  <a:pt x="5739667" y="272984"/>
                  <a:pt x="5717616" y="347506"/>
                  <a:pt x="5717616" y="447130"/>
                </a:cubicBezTo>
                <a:cubicBezTo>
                  <a:pt x="5717616" y="545180"/>
                  <a:pt x="5740258" y="619505"/>
                  <a:pt x="5785542" y="670105"/>
                </a:cubicBezTo>
                <a:cubicBezTo>
                  <a:pt x="5830826" y="720705"/>
                  <a:pt x="5888317" y="746005"/>
                  <a:pt x="5958015" y="746005"/>
                </a:cubicBezTo>
                <a:cubicBezTo>
                  <a:pt x="6027713" y="746005"/>
                  <a:pt x="6084909" y="720902"/>
                  <a:pt x="6129602" y="670696"/>
                </a:cubicBezTo>
                <a:cubicBezTo>
                  <a:pt x="6174295" y="620489"/>
                  <a:pt x="6196642" y="545180"/>
                  <a:pt x="6196642" y="444768"/>
                </a:cubicBezTo>
                <a:cubicBezTo>
                  <a:pt x="6196642" y="345537"/>
                  <a:pt x="6174886" y="271507"/>
                  <a:pt x="6131374" y="222679"/>
                </a:cubicBezTo>
                <a:cubicBezTo>
                  <a:pt x="6087862" y="173851"/>
                  <a:pt x="6030076" y="149437"/>
                  <a:pt x="5958015" y="149437"/>
                </a:cubicBezTo>
                <a:close/>
                <a:moveTo>
                  <a:pt x="496263" y="0"/>
                </a:moveTo>
                <a:cubicBezTo>
                  <a:pt x="604944" y="0"/>
                  <a:pt x="686751" y="23823"/>
                  <a:pt x="741683" y="71470"/>
                </a:cubicBezTo>
                <a:cubicBezTo>
                  <a:pt x="796614" y="119116"/>
                  <a:pt x="825458" y="182711"/>
                  <a:pt x="828215" y="262253"/>
                </a:cubicBezTo>
                <a:lnTo>
                  <a:pt x="653379" y="269932"/>
                </a:lnTo>
                <a:cubicBezTo>
                  <a:pt x="645897" y="225435"/>
                  <a:pt x="629851" y="193441"/>
                  <a:pt x="605240" y="173949"/>
                </a:cubicBezTo>
                <a:cubicBezTo>
                  <a:pt x="580629" y="154457"/>
                  <a:pt x="543713" y="144712"/>
                  <a:pt x="494491" y="144712"/>
                </a:cubicBezTo>
                <a:cubicBezTo>
                  <a:pt x="443694" y="144712"/>
                  <a:pt x="403923" y="155147"/>
                  <a:pt x="375177" y="176017"/>
                </a:cubicBezTo>
                <a:cubicBezTo>
                  <a:pt x="356670" y="189405"/>
                  <a:pt x="347416" y="207322"/>
                  <a:pt x="347416" y="229767"/>
                </a:cubicBezTo>
                <a:cubicBezTo>
                  <a:pt x="347416" y="250243"/>
                  <a:pt x="356079" y="267766"/>
                  <a:pt x="373405" y="282336"/>
                </a:cubicBezTo>
                <a:cubicBezTo>
                  <a:pt x="395457" y="300843"/>
                  <a:pt x="449010" y="320138"/>
                  <a:pt x="534065" y="340221"/>
                </a:cubicBezTo>
                <a:cubicBezTo>
                  <a:pt x="619120" y="360303"/>
                  <a:pt x="682026" y="381075"/>
                  <a:pt x="722781" y="402536"/>
                </a:cubicBezTo>
                <a:cubicBezTo>
                  <a:pt x="763537" y="423996"/>
                  <a:pt x="795433" y="453332"/>
                  <a:pt x="818469" y="490544"/>
                </a:cubicBezTo>
                <a:cubicBezTo>
                  <a:pt x="841504" y="527756"/>
                  <a:pt x="853022" y="573729"/>
                  <a:pt x="853022" y="628463"/>
                </a:cubicBezTo>
                <a:cubicBezTo>
                  <a:pt x="853022" y="678079"/>
                  <a:pt x="839240" y="724544"/>
                  <a:pt x="811676" y="767860"/>
                </a:cubicBezTo>
                <a:cubicBezTo>
                  <a:pt x="784112" y="811175"/>
                  <a:pt x="745128" y="843366"/>
                  <a:pt x="694725" y="864433"/>
                </a:cubicBezTo>
                <a:cubicBezTo>
                  <a:pt x="644322" y="885500"/>
                  <a:pt x="581515" y="896033"/>
                  <a:pt x="506304" y="896033"/>
                </a:cubicBezTo>
                <a:cubicBezTo>
                  <a:pt x="396835" y="896033"/>
                  <a:pt x="312764" y="870733"/>
                  <a:pt x="254091" y="820133"/>
                </a:cubicBezTo>
                <a:cubicBezTo>
                  <a:pt x="195419" y="769533"/>
                  <a:pt x="160373" y="695799"/>
                  <a:pt x="148954" y="598930"/>
                </a:cubicBezTo>
                <a:lnTo>
                  <a:pt x="319064" y="582392"/>
                </a:lnTo>
                <a:cubicBezTo>
                  <a:pt x="329302" y="639489"/>
                  <a:pt x="350074" y="681426"/>
                  <a:pt x="381379" y="708203"/>
                </a:cubicBezTo>
                <a:cubicBezTo>
                  <a:pt x="412684" y="734979"/>
                  <a:pt x="454916" y="748368"/>
                  <a:pt x="508076" y="748368"/>
                </a:cubicBezTo>
                <a:cubicBezTo>
                  <a:pt x="564386" y="748368"/>
                  <a:pt x="606815" y="736456"/>
                  <a:pt x="635364" y="712633"/>
                </a:cubicBezTo>
                <a:cubicBezTo>
                  <a:pt x="663912" y="688810"/>
                  <a:pt x="678187" y="660950"/>
                  <a:pt x="678187" y="629054"/>
                </a:cubicBezTo>
                <a:cubicBezTo>
                  <a:pt x="678187" y="608578"/>
                  <a:pt x="672181" y="591154"/>
                  <a:pt x="660171" y="576781"/>
                </a:cubicBezTo>
                <a:cubicBezTo>
                  <a:pt x="648161" y="562408"/>
                  <a:pt x="627193" y="549905"/>
                  <a:pt x="597266" y="539274"/>
                </a:cubicBezTo>
                <a:cubicBezTo>
                  <a:pt x="576790" y="532186"/>
                  <a:pt x="530127" y="519585"/>
                  <a:pt x="457279" y="501471"/>
                </a:cubicBezTo>
                <a:cubicBezTo>
                  <a:pt x="363561" y="478239"/>
                  <a:pt x="297800" y="449690"/>
                  <a:pt x="259998" y="415825"/>
                </a:cubicBezTo>
                <a:cubicBezTo>
                  <a:pt x="206839" y="368179"/>
                  <a:pt x="180259" y="310097"/>
                  <a:pt x="180259" y="241580"/>
                </a:cubicBezTo>
                <a:cubicBezTo>
                  <a:pt x="180259" y="197478"/>
                  <a:pt x="192761" y="156230"/>
                  <a:pt x="217766" y="117837"/>
                </a:cubicBezTo>
                <a:cubicBezTo>
                  <a:pt x="242770" y="79444"/>
                  <a:pt x="278801" y="50206"/>
                  <a:pt x="325857" y="30123"/>
                </a:cubicBezTo>
                <a:cubicBezTo>
                  <a:pt x="372913" y="10041"/>
                  <a:pt x="429715" y="0"/>
                  <a:pt x="496263" y="0"/>
                </a:cubicBezTo>
                <a:close/>
                <a:moveTo>
                  <a:pt x="5956243" y="0"/>
                </a:moveTo>
                <a:cubicBezTo>
                  <a:pt x="6083826" y="0"/>
                  <a:pt x="6185912" y="39574"/>
                  <a:pt x="6262501" y="118722"/>
                </a:cubicBezTo>
                <a:cubicBezTo>
                  <a:pt x="6339090" y="197871"/>
                  <a:pt x="6377385" y="307931"/>
                  <a:pt x="6377385" y="448902"/>
                </a:cubicBezTo>
                <a:cubicBezTo>
                  <a:pt x="6377385" y="588692"/>
                  <a:pt x="6339385" y="698063"/>
                  <a:pt x="6263387" y="777015"/>
                </a:cubicBezTo>
                <a:cubicBezTo>
                  <a:pt x="6187389" y="855967"/>
                  <a:pt x="6085795" y="895443"/>
                  <a:pt x="5958606" y="895443"/>
                </a:cubicBezTo>
                <a:cubicBezTo>
                  <a:pt x="5829841" y="895443"/>
                  <a:pt x="5727460" y="856164"/>
                  <a:pt x="5651462" y="777606"/>
                </a:cubicBezTo>
                <a:cubicBezTo>
                  <a:pt x="5575463" y="699048"/>
                  <a:pt x="5537464" y="590858"/>
                  <a:pt x="5537464" y="453037"/>
                </a:cubicBezTo>
                <a:cubicBezTo>
                  <a:pt x="5537464" y="364831"/>
                  <a:pt x="5550655" y="290802"/>
                  <a:pt x="5577038" y="230948"/>
                </a:cubicBezTo>
                <a:cubicBezTo>
                  <a:pt x="5596727" y="186845"/>
                  <a:pt x="5623602" y="147271"/>
                  <a:pt x="5657664" y="112225"/>
                </a:cubicBezTo>
                <a:cubicBezTo>
                  <a:pt x="5691725" y="77179"/>
                  <a:pt x="5729035" y="51190"/>
                  <a:pt x="5769594" y="34258"/>
                </a:cubicBezTo>
                <a:cubicBezTo>
                  <a:pt x="5823541" y="11419"/>
                  <a:pt x="5885757" y="0"/>
                  <a:pt x="5956243" y="0"/>
                </a:cubicBezTo>
                <a:close/>
              </a:path>
            </a:pathLst>
          </a:custGeom>
          <a:blipFill>
            <a:blip r:embed="rId3"/>
            <a:srcRect/>
            <a:stretch>
              <a:fillRect l="-16615" t="-128893" r="-118125" b="-72251"/>
            </a:stretch>
          </a:blip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altLang="zh-CN" sz="9500" b="1" dirty="0">
              <a:solidFill>
                <a:schemeClr val="accent1"/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937786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3136C527-0BFB-4358-B76B-A108901F550E}"/>
              </a:ext>
            </a:extLst>
          </p:cNvPr>
          <p:cNvSpPr/>
          <p:nvPr/>
        </p:nvSpPr>
        <p:spPr>
          <a:xfrm>
            <a:off x="8858772" y="4707035"/>
            <a:ext cx="2660128" cy="1161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+mn-ea"/>
              </a:rPr>
              <a:t>在这里添加正文内容</a:t>
            </a:r>
            <a:endParaRPr lang="en-US" altLang="zh-CN" sz="2000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+mn-ea"/>
              </a:rPr>
              <a:t>在这里添加正文内容</a:t>
            </a:r>
            <a:endParaRPr lang="en-US" altLang="zh-CN" sz="2000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+mn-ea"/>
              </a:rPr>
              <a:t>在这里添加正文内容</a:t>
            </a:r>
            <a:endParaRPr lang="en-US" altLang="zh-CN" sz="20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8158426-4DD1-4348-93FC-8E952BC53518}"/>
              </a:ext>
            </a:extLst>
          </p:cNvPr>
          <p:cNvSpPr/>
          <p:nvPr/>
        </p:nvSpPr>
        <p:spPr>
          <a:xfrm>
            <a:off x="4741625" y="4707035"/>
            <a:ext cx="2670932" cy="1161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+mn-ea"/>
              </a:rPr>
              <a:t>在这里添加正文内容</a:t>
            </a:r>
            <a:endParaRPr lang="en-US" altLang="zh-CN" sz="2000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+mn-ea"/>
              </a:rPr>
              <a:t>在这里添加正文内容</a:t>
            </a:r>
            <a:endParaRPr lang="en-US" altLang="zh-CN" sz="2000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+mn-ea"/>
              </a:rPr>
              <a:t>在这里添加正文内容</a:t>
            </a:r>
            <a:endParaRPr lang="en-US" altLang="zh-CN" sz="20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312A8AC-F82A-4A39-A681-A17BD40C54E2}"/>
              </a:ext>
            </a:extLst>
          </p:cNvPr>
          <p:cNvSpPr/>
          <p:nvPr/>
        </p:nvSpPr>
        <p:spPr>
          <a:xfrm flipH="1">
            <a:off x="669799" y="4707035"/>
            <a:ext cx="2670932" cy="1161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+mn-ea"/>
              </a:rPr>
              <a:t>在这里添加正文内容</a:t>
            </a:r>
            <a:endParaRPr lang="en-US" altLang="zh-CN" sz="2000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+mn-ea"/>
              </a:rPr>
              <a:t>在这里添加正文内容</a:t>
            </a:r>
            <a:endParaRPr lang="en-US" altLang="zh-CN" sz="2000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+mn-ea"/>
              </a:rPr>
              <a:t>在这里添加正文内容</a:t>
            </a:r>
            <a:endParaRPr lang="en-US" altLang="zh-CN" sz="2000" dirty="0">
              <a:solidFill>
                <a:schemeClr val="tx1"/>
              </a:solidFill>
              <a:latin typeface="+mn-ea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4201DB2-CEF0-4D0E-9A44-04EE1EE3EF69}"/>
              </a:ext>
            </a:extLst>
          </p:cNvPr>
          <p:cNvCxnSpPr>
            <a:cxnSpLocks/>
          </p:cNvCxnSpPr>
          <p:nvPr/>
        </p:nvCxnSpPr>
        <p:spPr>
          <a:xfrm>
            <a:off x="700156" y="3612417"/>
            <a:ext cx="1085850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>
            <a:extLst>
              <a:ext uri="{FF2B5EF4-FFF2-40B4-BE49-F238E27FC236}">
                <a16:creationId xmlns:a16="http://schemas.microsoft.com/office/drawing/2014/main" id="{60EDD4B7-DBC8-445B-8B32-F325729AEEA1}"/>
              </a:ext>
            </a:extLst>
          </p:cNvPr>
          <p:cNvSpPr/>
          <p:nvPr/>
        </p:nvSpPr>
        <p:spPr>
          <a:xfrm>
            <a:off x="1851490" y="3483903"/>
            <a:ext cx="257028" cy="257028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3"/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1100C221-D798-4FBB-AB3C-9CA90926C245}"/>
              </a:ext>
            </a:extLst>
          </p:cNvPr>
          <p:cNvSpPr/>
          <p:nvPr/>
        </p:nvSpPr>
        <p:spPr>
          <a:xfrm>
            <a:off x="3892962" y="3483903"/>
            <a:ext cx="257028" cy="257028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3"/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259A856D-81B4-4059-B134-B029F1C7AA0B}"/>
              </a:ext>
            </a:extLst>
          </p:cNvPr>
          <p:cNvSpPr/>
          <p:nvPr/>
        </p:nvSpPr>
        <p:spPr>
          <a:xfrm>
            <a:off x="5967486" y="3483903"/>
            <a:ext cx="257028" cy="257028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3"/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09E6B916-A153-4B17-B6D1-94B71B47F2F7}"/>
              </a:ext>
            </a:extLst>
          </p:cNvPr>
          <p:cNvSpPr/>
          <p:nvPr/>
        </p:nvSpPr>
        <p:spPr>
          <a:xfrm>
            <a:off x="8042009" y="3483903"/>
            <a:ext cx="257028" cy="257028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3"/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82181A71-FB14-4349-8655-A3B95B735A06}"/>
              </a:ext>
            </a:extLst>
          </p:cNvPr>
          <p:cNvSpPr/>
          <p:nvPr/>
        </p:nvSpPr>
        <p:spPr>
          <a:xfrm>
            <a:off x="10039414" y="3483903"/>
            <a:ext cx="257028" cy="257028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3"/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16AD488-3517-436B-9DA3-A5D913D45602}"/>
              </a:ext>
            </a:extLst>
          </p:cNvPr>
          <p:cNvSpPr/>
          <p:nvPr/>
        </p:nvSpPr>
        <p:spPr>
          <a:xfrm>
            <a:off x="6834348" y="1296708"/>
            <a:ext cx="2670932" cy="1161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+mn-ea"/>
              </a:rPr>
              <a:t>在这里添加正文内容</a:t>
            </a:r>
            <a:endParaRPr lang="en-US" altLang="zh-CN" sz="2000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+mn-ea"/>
              </a:rPr>
              <a:t>在这里添加正文内容</a:t>
            </a:r>
            <a:endParaRPr lang="en-US" altLang="zh-CN" sz="2000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+mn-ea"/>
              </a:rPr>
              <a:t>在这里添加正文内容</a:t>
            </a:r>
            <a:endParaRPr lang="en-US" altLang="zh-CN" sz="20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9F54D97-2330-4760-994A-89F5507BEA04}"/>
              </a:ext>
            </a:extLst>
          </p:cNvPr>
          <p:cNvSpPr/>
          <p:nvPr/>
        </p:nvSpPr>
        <p:spPr>
          <a:xfrm>
            <a:off x="2677099" y="1296708"/>
            <a:ext cx="2670932" cy="1161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+mn-ea"/>
              </a:rPr>
              <a:t>在这里添加正文内容</a:t>
            </a:r>
            <a:endParaRPr lang="en-US" altLang="zh-CN" sz="2000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+mn-ea"/>
              </a:rPr>
              <a:t>在这里添加正文内容</a:t>
            </a:r>
            <a:endParaRPr lang="en-US" altLang="zh-CN" sz="2000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+mn-ea"/>
              </a:rPr>
              <a:t>在这里添加正文内容</a:t>
            </a:r>
            <a:endParaRPr lang="en-US" altLang="zh-CN" sz="20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621089C-06BB-433F-B8F4-7C43B4FC19FA}"/>
              </a:ext>
            </a:extLst>
          </p:cNvPr>
          <p:cNvSpPr txBox="1"/>
          <p:nvPr/>
        </p:nvSpPr>
        <p:spPr>
          <a:xfrm>
            <a:off x="5361591" y="3905839"/>
            <a:ext cx="1439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accent1"/>
                </a:solidFill>
                <a:latin typeface="Impact" panose="020B0806030902050204" pitchFamily="34" charset="0"/>
              </a:rPr>
              <a:t>2018.10</a:t>
            </a:r>
            <a:endParaRPr lang="zh-CN" altLang="en-US" sz="3200" dirty="0">
              <a:solidFill>
                <a:schemeClr val="accent1"/>
              </a:solidFill>
              <a:latin typeface="Impact" panose="020B080603090205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3E06A58-8F49-430D-8FA1-5E25F8545DB6}"/>
              </a:ext>
            </a:extLst>
          </p:cNvPr>
          <p:cNvSpPr txBox="1"/>
          <p:nvPr/>
        </p:nvSpPr>
        <p:spPr>
          <a:xfrm>
            <a:off x="1251945" y="3905839"/>
            <a:ext cx="1505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accent1"/>
                </a:solidFill>
                <a:latin typeface="Impact" panose="020B0806030902050204" pitchFamily="34" charset="0"/>
              </a:rPr>
              <a:t>2018.06</a:t>
            </a:r>
            <a:endParaRPr lang="zh-CN" altLang="en-US" sz="3200" dirty="0">
              <a:solidFill>
                <a:schemeClr val="accent1"/>
              </a:solidFill>
              <a:latin typeface="Impact" panose="020B080603090205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16B3FB2-0F0D-445F-A9AA-5EDA663BCAEA}"/>
              </a:ext>
            </a:extLst>
          </p:cNvPr>
          <p:cNvSpPr txBox="1"/>
          <p:nvPr/>
        </p:nvSpPr>
        <p:spPr>
          <a:xfrm>
            <a:off x="9439869" y="3905839"/>
            <a:ext cx="1492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accent1"/>
                </a:solidFill>
                <a:latin typeface="Impact" panose="020B0806030902050204" pitchFamily="34" charset="0"/>
              </a:rPr>
              <a:t>2019.02</a:t>
            </a:r>
            <a:endParaRPr lang="zh-CN" altLang="en-US" sz="3200" dirty="0">
              <a:solidFill>
                <a:schemeClr val="accent1"/>
              </a:solidFill>
              <a:latin typeface="Impact" panose="020B080603090205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CC36490-857F-42BF-84DF-A2993F11ABEA}"/>
              </a:ext>
            </a:extLst>
          </p:cNvPr>
          <p:cNvSpPr txBox="1"/>
          <p:nvPr/>
        </p:nvSpPr>
        <p:spPr>
          <a:xfrm>
            <a:off x="7455619" y="2755732"/>
            <a:ext cx="1426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accent1"/>
                </a:solidFill>
                <a:latin typeface="Impact" panose="020B0806030902050204" pitchFamily="34" charset="0"/>
              </a:rPr>
              <a:t>2018.12</a:t>
            </a:r>
            <a:endParaRPr lang="zh-CN" altLang="en-US" sz="3200" dirty="0">
              <a:solidFill>
                <a:schemeClr val="accent1"/>
              </a:solidFill>
              <a:latin typeface="Impact" panose="020B080603090205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54A7BB6-4B62-494F-8C79-C6EBED9F674C}"/>
              </a:ext>
            </a:extLst>
          </p:cNvPr>
          <p:cNvSpPr txBox="1"/>
          <p:nvPr/>
        </p:nvSpPr>
        <p:spPr>
          <a:xfrm>
            <a:off x="3263357" y="2755732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accent1"/>
                </a:solidFill>
                <a:latin typeface="Impact" panose="020B0806030902050204" pitchFamily="34" charset="0"/>
              </a:rPr>
              <a:t>2018.08</a:t>
            </a:r>
            <a:endParaRPr lang="zh-CN" altLang="en-US" sz="3200" dirty="0">
              <a:solidFill>
                <a:schemeClr val="accent1"/>
              </a:solidFill>
              <a:latin typeface="Impact" panose="020B0806030902050204" pitchFamily="34" charset="0"/>
            </a:endParaRP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94D13DA-5BA6-46F0-8720-2E2C1D775F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</p:spPr>
        <p:txBody>
          <a:bodyPr>
            <a:normAutofit/>
          </a:bodyPr>
          <a:lstStyle/>
          <a:p>
            <a:r>
              <a:rPr lang="zh-CN" altLang="en-US" dirty="0"/>
              <a:t>并进行时间规划说明</a:t>
            </a:r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29FD0261-6837-481E-B8B4-9BEC1A2555D6}"/>
              </a:ext>
            </a:extLst>
          </p:cNvPr>
          <p:cNvSpPr/>
          <p:nvPr/>
        </p:nvSpPr>
        <p:spPr>
          <a:xfrm flipV="1">
            <a:off x="6011863" y="3755817"/>
            <a:ext cx="168274" cy="14506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+mj-ea"/>
              <a:ea typeface="+mj-ea"/>
            </a:endParaRPr>
          </a:p>
        </p:txBody>
      </p:sp>
      <p:sp>
        <p:nvSpPr>
          <p:cNvPr id="23" name="等腰三角形 22">
            <a:extLst>
              <a:ext uri="{FF2B5EF4-FFF2-40B4-BE49-F238E27FC236}">
                <a16:creationId xmlns:a16="http://schemas.microsoft.com/office/drawing/2014/main" id="{DA233B86-D61D-4540-B8B0-EC17F01C9BDF}"/>
              </a:ext>
            </a:extLst>
          </p:cNvPr>
          <p:cNvSpPr/>
          <p:nvPr/>
        </p:nvSpPr>
        <p:spPr>
          <a:xfrm flipV="1">
            <a:off x="10083791" y="3755817"/>
            <a:ext cx="168274" cy="14506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+mj-ea"/>
              <a:ea typeface="+mj-ea"/>
            </a:endParaRPr>
          </a:p>
        </p:txBody>
      </p:sp>
      <p:sp>
        <p:nvSpPr>
          <p:cNvPr id="24" name="等腰三角形 23">
            <a:extLst>
              <a:ext uri="{FF2B5EF4-FFF2-40B4-BE49-F238E27FC236}">
                <a16:creationId xmlns:a16="http://schemas.microsoft.com/office/drawing/2014/main" id="{2506F3F5-A278-44FB-AF7A-E852E026A1C6}"/>
              </a:ext>
            </a:extLst>
          </p:cNvPr>
          <p:cNvSpPr/>
          <p:nvPr/>
        </p:nvSpPr>
        <p:spPr>
          <a:xfrm flipV="1">
            <a:off x="1895867" y="3755817"/>
            <a:ext cx="168274" cy="14506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+mj-ea"/>
              <a:ea typeface="+mj-ea"/>
            </a:endParaRPr>
          </a:p>
        </p:txBody>
      </p:sp>
      <p:sp>
        <p:nvSpPr>
          <p:cNvPr id="34" name="等腰三角形 33">
            <a:extLst>
              <a:ext uri="{FF2B5EF4-FFF2-40B4-BE49-F238E27FC236}">
                <a16:creationId xmlns:a16="http://schemas.microsoft.com/office/drawing/2014/main" id="{615961E0-8AAD-4178-A163-BFBC163F9E53}"/>
              </a:ext>
            </a:extLst>
          </p:cNvPr>
          <p:cNvSpPr/>
          <p:nvPr/>
        </p:nvSpPr>
        <p:spPr>
          <a:xfrm>
            <a:off x="3937339" y="3321010"/>
            <a:ext cx="168274" cy="14506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+mj-ea"/>
              <a:ea typeface="+mj-ea"/>
            </a:endParaRPr>
          </a:p>
        </p:txBody>
      </p:sp>
      <p:sp>
        <p:nvSpPr>
          <p:cNvPr id="37" name="等腰三角形 36">
            <a:extLst>
              <a:ext uri="{FF2B5EF4-FFF2-40B4-BE49-F238E27FC236}">
                <a16:creationId xmlns:a16="http://schemas.microsoft.com/office/drawing/2014/main" id="{C6FA0881-D391-457B-B6EF-EADA632B09C2}"/>
              </a:ext>
            </a:extLst>
          </p:cNvPr>
          <p:cNvSpPr/>
          <p:nvPr/>
        </p:nvSpPr>
        <p:spPr>
          <a:xfrm>
            <a:off x="8086389" y="3318996"/>
            <a:ext cx="168274" cy="14506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2209330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1EABA353-7B46-48FD-8572-08AA10D2FB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7641352"/>
              </p:ext>
            </p:extLst>
          </p:nvPr>
        </p:nvGraphicFramePr>
        <p:xfrm>
          <a:off x="0" y="1053547"/>
          <a:ext cx="12192000" cy="5804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6A20DF9-0127-4726-9B62-4C8D07F39D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一个简单的曲线图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4886685-1685-45E3-A1E1-ACC172399731}"/>
              </a:ext>
            </a:extLst>
          </p:cNvPr>
          <p:cNvSpPr txBox="1"/>
          <p:nvPr/>
        </p:nvSpPr>
        <p:spPr>
          <a:xfrm>
            <a:off x="658813" y="967398"/>
            <a:ext cx="5568731" cy="2461602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000" b="1" dirty="0">
                <a:solidFill>
                  <a:schemeClr val="accent2"/>
                </a:solidFill>
              </a:rPr>
              <a:t>——</a:t>
            </a:r>
          </a:p>
          <a:p>
            <a:pPr algn="just">
              <a:lnSpc>
                <a:spcPct val="130000"/>
              </a:lnSpc>
            </a:pPr>
            <a:r>
              <a:rPr lang="zh-CN" altLang="en-US" sz="2000" dirty="0"/>
              <a:t>学院由中国核工业西南物理研究院与成都理工大学于</a:t>
            </a:r>
            <a:r>
              <a:rPr lang="en-US" altLang="zh-CN" sz="2000" dirty="0"/>
              <a:t>2000</a:t>
            </a:r>
            <a:r>
              <a:rPr lang="zh-CN" altLang="en-US" sz="2000" dirty="0"/>
              <a:t>年在亚洲最大的受控核聚变实验基地创办，是我国核工业所属唯一高校。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D012B50-3638-4327-82DA-D95BFD0196FD}"/>
              </a:ext>
            </a:extLst>
          </p:cNvPr>
          <p:cNvGrpSpPr/>
          <p:nvPr/>
        </p:nvGrpSpPr>
        <p:grpSpPr>
          <a:xfrm>
            <a:off x="10014904" y="3291439"/>
            <a:ext cx="1302384" cy="3147461"/>
            <a:chOff x="10014904" y="3291439"/>
            <a:chExt cx="1302384" cy="3147461"/>
          </a:xfrm>
        </p:grpSpPr>
        <p:sp>
          <p:nvSpPr>
            <p:cNvPr id="7" name="箭头: 下 6">
              <a:extLst>
                <a:ext uri="{FF2B5EF4-FFF2-40B4-BE49-F238E27FC236}">
                  <a16:creationId xmlns:a16="http://schemas.microsoft.com/office/drawing/2014/main" id="{D59C85AB-FF1D-4ED0-AC1F-475B44A266D2}"/>
                </a:ext>
              </a:extLst>
            </p:cNvPr>
            <p:cNvSpPr/>
            <p:nvPr/>
          </p:nvSpPr>
          <p:spPr>
            <a:xfrm flipH="1" flipV="1">
              <a:off x="11020307" y="3291439"/>
              <a:ext cx="296981" cy="3147461"/>
            </a:xfrm>
            <a:prstGeom prst="downArrow">
              <a:avLst>
                <a:gd name="adj1" fmla="val 37119"/>
                <a:gd name="adj2" fmla="val 166054"/>
              </a:avLst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37997037-3D8A-4E1E-9A90-CEAAAC3A9E0A}"/>
                </a:ext>
              </a:extLst>
            </p:cNvPr>
            <p:cNvSpPr txBox="1"/>
            <p:nvPr/>
          </p:nvSpPr>
          <p:spPr>
            <a:xfrm>
              <a:off x="10014904" y="4736351"/>
              <a:ext cx="1005403" cy="990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accent3"/>
                  </a:solidFill>
                  <a:latin typeface="+mj-ea"/>
                  <a:ea typeface="+mj-ea"/>
                </a:rPr>
                <a:t>同比上升</a:t>
              </a:r>
              <a:endParaRPr lang="en-US" altLang="zh-CN" sz="1600" dirty="0">
                <a:solidFill>
                  <a:schemeClr val="accent3"/>
                </a:solidFill>
                <a:latin typeface="+mj-ea"/>
                <a:ea typeface="+mj-ea"/>
              </a:endParaRPr>
            </a:p>
            <a:p>
              <a:pPr algn="r">
                <a:lnSpc>
                  <a:spcPct val="130000"/>
                </a:lnSpc>
              </a:pPr>
              <a:r>
                <a:rPr lang="zh-CN" altLang="en-US" dirty="0">
                  <a:solidFill>
                    <a:schemeClr val="accent3"/>
                  </a:solidFill>
                  <a:latin typeface="+mj-ea"/>
                  <a:ea typeface="+mj-ea"/>
                </a:rPr>
                <a:t> </a:t>
              </a:r>
              <a:r>
                <a:rPr lang="en-US" altLang="zh-CN" sz="3200" b="1" dirty="0">
                  <a:solidFill>
                    <a:schemeClr val="accent3"/>
                  </a:solidFill>
                  <a:latin typeface="+mj-ea"/>
                  <a:ea typeface="+mj-ea"/>
                </a:rPr>
                <a:t>1.6</a:t>
              </a:r>
              <a:endParaRPr lang="zh-CN" altLang="en-US" sz="3200" b="1" dirty="0">
                <a:solidFill>
                  <a:schemeClr val="accent3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D05043B-F860-4281-A0B4-CF745A449955}"/>
              </a:ext>
            </a:extLst>
          </p:cNvPr>
          <p:cNvGrpSpPr/>
          <p:nvPr/>
        </p:nvGrpSpPr>
        <p:grpSpPr>
          <a:xfrm>
            <a:off x="6000244" y="5331161"/>
            <a:ext cx="1224151" cy="1107738"/>
            <a:chOff x="6000244" y="5331161"/>
            <a:chExt cx="1224151" cy="1107738"/>
          </a:xfrm>
        </p:grpSpPr>
        <p:sp>
          <p:nvSpPr>
            <p:cNvPr id="8" name="箭头: 下 7">
              <a:extLst>
                <a:ext uri="{FF2B5EF4-FFF2-40B4-BE49-F238E27FC236}">
                  <a16:creationId xmlns:a16="http://schemas.microsoft.com/office/drawing/2014/main" id="{086495C5-FC07-4B64-80E2-BBF9ACD49500}"/>
                </a:ext>
              </a:extLst>
            </p:cNvPr>
            <p:cNvSpPr/>
            <p:nvPr/>
          </p:nvSpPr>
          <p:spPr>
            <a:xfrm flipH="1">
              <a:off x="7005647" y="5382682"/>
              <a:ext cx="218748" cy="1056217"/>
            </a:xfrm>
            <a:prstGeom prst="downArrow">
              <a:avLst>
                <a:gd name="adj1" fmla="val 37119"/>
                <a:gd name="adj2" fmla="val 125414"/>
              </a:avLst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2E6CC6DE-3F2D-4919-9301-B70740543ADD}"/>
                </a:ext>
              </a:extLst>
            </p:cNvPr>
            <p:cNvSpPr txBox="1"/>
            <p:nvPr/>
          </p:nvSpPr>
          <p:spPr>
            <a:xfrm>
              <a:off x="6000244" y="5331161"/>
              <a:ext cx="1005403" cy="990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accent3"/>
                  </a:solidFill>
                  <a:latin typeface="+mj-ea"/>
                  <a:ea typeface="+mj-ea"/>
                </a:rPr>
                <a:t>同比下降</a:t>
              </a:r>
              <a:endParaRPr lang="en-US" altLang="zh-CN" sz="1600" dirty="0">
                <a:solidFill>
                  <a:schemeClr val="accent3"/>
                </a:solidFill>
                <a:latin typeface="+mj-ea"/>
                <a:ea typeface="+mj-ea"/>
              </a:endParaRPr>
            </a:p>
            <a:p>
              <a:pPr algn="r">
                <a:lnSpc>
                  <a:spcPct val="130000"/>
                </a:lnSpc>
              </a:pPr>
              <a:r>
                <a:rPr lang="en-US" altLang="zh-CN" sz="3200" b="1" dirty="0">
                  <a:solidFill>
                    <a:schemeClr val="accent3"/>
                  </a:solidFill>
                  <a:latin typeface="+mj-ea"/>
                  <a:ea typeface="+mj-ea"/>
                </a:rPr>
                <a:t>0.2</a:t>
              </a:r>
              <a:endParaRPr lang="zh-CN" altLang="en-US" sz="3200" b="1" dirty="0">
                <a:solidFill>
                  <a:schemeClr val="accent3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18198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B111521-6DEA-44D1-AD10-E633F8AADF24}"/>
              </a:ext>
            </a:extLst>
          </p:cNvPr>
          <p:cNvCxnSpPr>
            <a:cxnSpLocks/>
          </p:cNvCxnSpPr>
          <p:nvPr/>
        </p:nvCxnSpPr>
        <p:spPr>
          <a:xfrm>
            <a:off x="9228138" y="4413188"/>
            <a:ext cx="38292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5F814E4D-C1DB-42C2-A5A3-5BF669F2C5E8}"/>
              </a:ext>
            </a:extLst>
          </p:cNvPr>
          <p:cNvSpPr txBox="1"/>
          <p:nvPr/>
        </p:nvSpPr>
        <p:spPr>
          <a:xfrm>
            <a:off x="9231475" y="4450920"/>
            <a:ext cx="2287425" cy="338554"/>
          </a:xfrm>
          <a:prstGeom prst="rect">
            <a:avLst/>
          </a:prstGeom>
          <a:noFill/>
        </p:spPr>
        <p:txBody>
          <a:bodyPr wrap="square" lIns="0" rIns="0" rtlCol="0">
            <a:normAutofit/>
          </a:bodyPr>
          <a:lstStyle/>
          <a:p>
            <a:r>
              <a:rPr lang="zh-CN" altLang="en-US" sz="1600" dirty="0">
                <a:latin typeface="+mn-ea"/>
              </a:rPr>
              <a:t>图列一的名称</a:t>
            </a:r>
          </a:p>
        </p:txBody>
      </p:sp>
      <p:graphicFrame>
        <p:nvGraphicFramePr>
          <p:cNvPr id="21" name="图表 20">
            <a:extLst>
              <a:ext uri="{FF2B5EF4-FFF2-40B4-BE49-F238E27FC236}">
                <a16:creationId xmlns:a16="http://schemas.microsoft.com/office/drawing/2014/main" id="{0A0593B5-3B8B-409C-B1A8-F5ADC5A63AE9}"/>
              </a:ext>
            </a:extLst>
          </p:cNvPr>
          <p:cNvGraphicFramePr/>
          <p:nvPr/>
        </p:nvGraphicFramePr>
        <p:xfrm>
          <a:off x="594911" y="1500031"/>
          <a:ext cx="8193489" cy="4634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文本框 23">
            <a:extLst>
              <a:ext uri="{FF2B5EF4-FFF2-40B4-BE49-F238E27FC236}">
                <a16:creationId xmlns:a16="http://schemas.microsoft.com/office/drawing/2014/main" id="{F778A396-11FC-48B1-A134-A23E7538312C}"/>
              </a:ext>
            </a:extLst>
          </p:cNvPr>
          <p:cNvSpPr txBox="1"/>
          <p:nvPr/>
        </p:nvSpPr>
        <p:spPr>
          <a:xfrm>
            <a:off x="9228138" y="1400676"/>
            <a:ext cx="2303462" cy="26232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图表标题</a:t>
            </a:r>
          </a:p>
          <a:p>
            <a:pPr algn="just">
              <a:lnSpc>
                <a:spcPct val="150000"/>
              </a:lnSpc>
            </a:pPr>
            <a:r>
              <a:rPr lang="zh-CN" altLang="en-US" sz="2000" dirty="0">
                <a:latin typeface="+mj-ea"/>
                <a:ea typeface="+mj-ea"/>
              </a:rPr>
              <a:t>描述图表内容</a:t>
            </a:r>
            <a:endParaRPr lang="en-US" altLang="zh-CN" sz="2000" dirty="0">
              <a:latin typeface="+mj-ea"/>
              <a:ea typeface="+mj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dirty="0">
                <a:latin typeface="+mj-ea"/>
                <a:ea typeface="+mj-ea"/>
              </a:rPr>
              <a:t>描述图表内容</a:t>
            </a:r>
            <a:endParaRPr lang="en-US" altLang="zh-CN" sz="2000" dirty="0">
              <a:latin typeface="+mj-ea"/>
              <a:ea typeface="+mj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dirty="0">
                <a:latin typeface="+mj-ea"/>
                <a:ea typeface="+mj-ea"/>
              </a:rPr>
              <a:t>描述图表内容</a:t>
            </a:r>
            <a:endParaRPr lang="en-US" altLang="zh-CN" sz="2000" dirty="0">
              <a:latin typeface="+mj-ea"/>
              <a:ea typeface="+mj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dirty="0">
                <a:latin typeface="+mj-ea"/>
              </a:rPr>
              <a:t>描述图表内容</a:t>
            </a:r>
            <a:endParaRPr lang="en-US" altLang="zh-CN" sz="2000" dirty="0">
              <a:latin typeface="+mj-ea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6911D1EC-0672-496A-8162-A47BF7F2174C}"/>
              </a:ext>
            </a:extLst>
          </p:cNvPr>
          <p:cNvCxnSpPr>
            <a:cxnSpLocks/>
          </p:cNvCxnSpPr>
          <p:nvPr/>
        </p:nvCxnSpPr>
        <p:spPr>
          <a:xfrm>
            <a:off x="9228138" y="5052503"/>
            <a:ext cx="38292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0EE9FE7E-D8F8-4543-8C08-3A477914AC29}"/>
              </a:ext>
            </a:extLst>
          </p:cNvPr>
          <p:cNvSpPr txBox="1"/>
          <p:nvPr/>
        </p:nvSpPr>
        <p:spPr>
          <a:xfrm>
            <a:off x="9231475" y="5090235"/>
            <a:ext cx="2287425" cy="338554"/>
          </a:xfrm>
          <a:prstGeom prst="rect">
            <a:avLst/>
          </a:prstGeom>
          <a:noFill/>
        </p:spPr>
        <p:txBody>
          <a:bodyPr wrap="square" lIns="0" rIns="0" rtlCol="0">
            <a:normAutofit/>
          </a:bodyPr>
          <a:lstStyle/>
          <a:p>
            <a:r>
              <a:rPr lang="zh-CN" altLang="en-US" sz="1600" dirty="0">
                <a:latin typeface="+mn-ea"/>
              </a:rPr>
              <a:t>图列二的名称</a:t>
            </a:r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F40DD309-1049-4C76-A014-AE3BB65E5737}"/>
              </a:ext>
            </a:extLst>
          </p:cNvPr>
          <p:cNvCxnSpPr>
            <a:cxnSpLocks/>
          </p:cNvCxnSpPr>
          <p:nvPr/>
        </p:nvCxnSpPr>
        <p:spPr>
          <a:xfrm>
            <a:off x="9228138" y="5689973"/>
            <a:ext cx="382927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D8700052-A767-4ED2-9AC8-C0C0315E01BF}"/>
              </a:ext>
            </a:extLst>
          </p:cNvPr>
          <p:cNvSpPr txBox="1"/>
          <p:nvPr/>
        </p:nvSpPr>
        <p:spPr>
          <a:xfrm>
            <a:off x="9231475" y="5727705"/>
            <a:ext cx="2287425" cy="338554"/>
          </a:xfrm>
          <a:prstGeom prst="rect">
            <a:avLst/>
          </a:prstGeom>
          <a:noFill/>
        </p:spPr>
        <p:txBody>
          <a:bodyPr wrap="square" lIns="0" rIns="0" rtlCol="0">
            <a:normAutofit/>
          </a:bodyPr>
          <a:lstStyle/>
          <a:p>
            <a:r>
              <a:rPr lang="zh-CN" altLang="en-US" sz="1600" dirty="0">
                <a:latin typeface="+mn-ea"/>
              </a:rPr>
              <a:t>图列三的名称</a:t>
            </a: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91AB28B-1CE8-436F-8C49-FEC97F0993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</p:spPr>
        <p:txBody>
          <a:bodyPr>
            <a:normAutofit/>
          </a:bodyPr>
          <a:lstStyle/>
          <a:p>
            <a:r>
              <a:rPr lang="zh-CN" altLang="en-US" dirty="0"/>
              <a:t>一个简单的曲线图</a:t>
            </a:r>
          </a:p>
        </p:txBody>
      </p:sp>
    </p:spTree>
    <p:extLst>
      <p:ext uri="{BB962C8B-B14F-4D97-AF65-F5344CB8AC3E}">
        <p14:creationId xmlns:p14="http://schemas.microsoft.com/office/powerpoint/2010/main" val="38216421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表格 30">
            <a:extLst>
              <a:ext uri="{FF2B5EF4-FFF2-40B4-BE49-F238E27FC236}">
                <a16:creationId xmlns:a16="http://schemas.microsoft.com/office/drawing/2014/main" id="{EE10BDDA-D8A5-4EC2-B461-FDBADC543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220508"/>
              </p:ext>
            </p:extLst>
          </p:nvPr>
        </p:nvGraphicFramePr>
        <p:xfrm>
          <a:off x="658813" y="1279767"/>
          <a:ext cx="10874374" cy="36206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06389">
                  <a:extLst>
                    <a:ext uri="{9D8B030D-6E8A-4147-A177-3AD203B41FA5}">
                      <a16:colId xmlns:a16="http://schemas.microsoft.com/office/drawing/2014/main" val="1230186632"/>
                    </a:ext>
                  </a:extLst>
                </a:gridCol>
                <a:gridCol w="2132139">
                  <a:extLst>
                    <a:ext uri="{9D8B030D-6E8A-4147-A177-3AD203B41FA5}">
                      <a16:colId xmlns:a16="http://schemas.microsoft.com/office/drawing/2014/main" val="3852053306"/>
                    </a:ext>
                  </a:extLst>
                </a:gridCol>
                <a:gridCol w="2253284">
                  <a:extLst>
                    <a:ext uri="{9D8B030D-6E8A-4147-A177-3AD203B41FA5}">
                      <a16:colId xmlns:a16="http://schemas.microsoft.com/office/drawing/2014/main" val="74947879"/>
                    </a:ext>
                  </a:extLst>
                </a:gridCol>
                <a:gridCol w="1957770">
                  <a:extLst>
                    <a:ext uri="{9D8B030D-6E8A-4147-A177-3AD203B41FA5}">
                      <a16:colId xmlns:a16="http://schemas.microsoft.com/office/drawing/2014/main" val="2580527859"/>
                    </a:ext>
                  </a:extLst>
                </a:gridCol>
                <a:gridCol w="1812396">
                  <a:extLst>
                    <a:ext uri="{9D8B030D-6E8A-4147-A177-3AD203B41FA5}">
                      <a16:colId xmlns:a16="http://schemas.microsoft.com/office/drawing/2014/main" val="2412886636"/>
                    </a:ext>
                  </a:extLst>
                </a:gridCol>
                <a:gridCol w="1812396">
                  <a:extLst>
                    <a:ext uri="{9D8B030D-6E8A-4147-A177-3AD203B41FA5}">
                      <a16:colId xmlns:a16="http://schemas.microsoft.com/office/drawing/2014/main" val="2600779156"/>
                    </a:ext>
                  </a:extLst>
                </a:gridCol>
              </a:tblGrid>
              <a:tr h="724132"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accent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accent1"/>
                          </a:solidFill>
                          <a:effectLst/>
                          <a:latin typeface="+mj-ea"/>
                          <a:ea typeface="+mj-ea"/>
                        </a:rPr>
                        <a:t>期初本金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accent1"/>
                          </a:solidFill>
                          <a:effectLst/>
                          <a:latin typeface="+mj-ea"/>
                          <a:ea typeface="+mj-ea"/>
                        </a:rPr>
                        <a:t>支付租金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accent1"/>
                          </a:solidFill>
                          <a:effectLst/>
                          <a:latin typeface="+mj-ea"/>
                          <a:ea typeface="+mj-ea"/>
                        </a:rPr>
                        <a:t>应计租费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accent1"/>
                          </a:solidFill>
                          <a:effectLst/>
                          <a:latin typeface="+mj-ea"/>
                          <a:ea typeface="+mj-ea"/>
                        </a:rPr>
                        <a:t>本金偿还额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accent1"/>
                          </a:solidFill>
                          <a:effectLst/>
                          <a:latin typeface="+mj-ea"/>
                          <a:ea typeface="+mj-ea"/>
                        </a:rPr>
                        <a:t>小计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6845260"/>
                  </a:ext>
                </a:extLst>
              </a:tr>
              <a:tr h="72413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accent1"/>
                          </a:solidFill>
                          <a:latin typeface="Impact" panose="020B0806030902050204" pitchFamily="34" charset="0"/>
                          <a:ea typeface="+mn-ea"/>
                        </a:rPr>
                        <a:t>2016</a:t>
                      </a:r>
                      <a:endParaRPr lang="zh-CN" altLang="en-US" sz="1800" dirty="0">
                        <a:solidFill>
                          <a:schemeClr val="accent1"/>
                        </a:solidFill>
                        <a:latin typeface="Impact" panose="020B0806030902050204" pitchFamily="34" charset="0"/>
                        <a:ea typeface="+mn-ea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Impact" panose="020B0806030902050204" pitchFamily="34" charset="0"/>
                        </a:rPr>
                        <a:t>23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Impact" panose="020B0806030902050204" pitchFamily="34" charset="0"/>
                        </a:rPr>
                        <a:t>45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Impact" panose="020B0806030902050204" pitchFamily="34" charset="0"/>
                        </a:rPr>
                        <a:t>43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Impact" panose="020B0806030902050204" pitchFamily="34" charset="0"/>
                        </a:rPr>
                        <a:t>54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5779938"/>
                  </a:ext>
                </a:extLst>
              </a:tr>
              <a:tr h="72413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accent1"/>
                          </a:solidFill>
                          <a:latin typeface="Impact" panose="020B0806030902050204" pitchFamily="34" charset="0"/>
                          <a:ea typeface="+mn-ea"/>
                        </a:rPr>
                        <a:t>2017</a:t>
                      </a:r>
                      <a:endParaRPr lang="zh-CN" altLang="en-US" sz="1800" dirty="0">
                        <a:solidFill>
                          <a:schemeClr val="accent1"/>
                        </a:solidFill>
                        <a:latin typeface="Impact" panose="020B0806030902050204" pitchFamily="34" charset="0"/>
                        <a:ea typeface="+mn-ea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Impact" panose="020B0806030902050204" pitchFamily="34" charset="0"/>
                        </a:rPr>
                        <a:t>10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Impact" panose="020B0806030902050204" pitchFamily="34" charset="0"/>
                        </a:rPr>
                        <a:t>51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Impact" panose="020B0806030902050204" pitchFamily="34" charset="0"/>
                        </a:rPr>
                        <a:t>33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Impact" panose="020B0806030902050204" pitchFamily="34" charset="0"/>
                        </a:rPr>
                        <a:t>65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6391426"/>
                  </a:ext>
                </a:extLst>
              </a:tr>
              <a:tr h="72413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accent1"/>
                          </a:solidFill>
                          <a:latin typeface="Impact" panose="020B0806030902050204" pitchFamily="34" charset="0"/>
                          <a:ea typeface="+mn-ea"/>
                        </a:rPr>
                        <a:t>2018</a:t>
                      </a:r>
                      <a:endParaRPr lang="zh-CN" altLang="en-US" sz="1800" dirty="0">
                        <a:solidFill>
                          <a:schemeClr val="accent1"/>
                        </a:solidFill>
                        <a:latin typeface="Impact" panose="020B0806030902050204" pitchFamily="34" charset="0"/>
                        <a:ea typeface="+mn-ea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Impact" panose="020B0806030902050204" pitchFamily="34" charset="0"/>
                        </a:rPr>
                        <a:t>54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Impact" panose="020B0806030902050204" pitchFamily="34" charset="0"/>
                        </a:rPr>
                        <a:t>42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Impact" panose="020B0806030902050204" pitchFamily="34" charset="0"/>
                        </a:rPr>
                        <a:t>31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59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4765275"/>
                  </a:ext>
                </a:extLst>
              </a:tr>
              <a:tr h="72413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chemeClr val="accent1"/>
                          </a:solidFill>
                          <a:latin typeface="+mj-ea"/>
                          <a:ea typeface="+mj-ea"/>
                        </a:rPr>
                        <a:t>合计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1624298"/>
                  </a:ext>
                </a:extLst>
              </a:tr>
            </a:tbl>
          </a:graphicData>
        </a:graphic>
      </p:graphicFrame>
      <p:sp>
        <p:nvSpPr>
          <p:cNvPr id="2" name="内容占位符 1">
            <a:extLst>
              <a:ext uri="{FF2B5EF4-FFF2-40B4-BE49-F238E27FC236}">
                <a16:creationId xmlns:a16="http://schemas.microsoft.com/office/drawing/2014/main" id="{A85FD5CC-3968-446A-81B5-B05C8B231D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</p:spPr>
        <p:txBody>
          <a:bodyPr>
            <a:normAutofit/>
          </a:bodyPr>
          <a:lstStyle/>
          <a:p>
            <a:r>
              <a:rPr lang="zh-CN" altLang="en-US" dirty="0"/>
              <a:t>一个简单的数据表格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2214BF4-E6DB-49F1-9D54-0CDCDEFBDCCB}"/>
              </a:ext>
            </a:extLst>
          </p:cNvPr>
          <p:cNvSpPr txBox="1"/>
          <p:nvPr/>
        </p:nvSpPr>
        <p:spPr>
          <a:xfrm>
            <a:off x="658813" y="5150047"/>
            <a:ext cx="10874375" cy="1365053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输入标题输入标题</a:t>
            </a:r>
            <a:endParaRPr lang="en-US" altLang="zh-CN" sz="20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/>
              <a:t>学院由中国核工业西南物理研究院与成都理工大学于</a:t>
            </a:r>
            <a:r>
              <a:rPr lang="en-US" altLang="zh-CN" sz="2000" dirty="0"/>
              <a:t>2000</a:t>
            </a:r>
            <a:r>
              <a:rPr lang="zh-CN" altLang="en-US" sz="2000" dirty="0"/>
              <a:t>年在亚洲最大的受控核聚变实验基地创办，是我国核工业所属唯一高校。</a:t>
            </a:r>
          </a:p>
        </p:txBody>
      </p:sp>
    </p:spTree>
    <p:extLst>
      <p:ext uri="{BB962C8B-B14F-4D97-AF65-F5344CB8AC3E}">
        <p14:creationId xmlns:p14="http://schemas.microsoft.com/office/powerpoint/2010/main" val="29325212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22FE065-510E-4ED8-97A5-5F59A4533537}"/>
              </a:ext>
            </a:extLst>
          </p:cNvPr>
          <p:cNvSpPr/>
          <p:nvPr/>
        </p:nvSpPr>
        <p:spPr>
          <a:xfrm>
            <a:off x="6708791" y="1160076"/>
            <a:ext cx="4824397" cy="1410900"/>
          </a:xfrm>
          <a:prstGeom prst="rect">
            <a:avLst/>
          </a:prstGeom>
          <a:pattFill prst="dash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00" rtlCol="0" anchor="ctr"/>
          <a:lstStyle/>
          <a:p>
            <a:r>
              <a:rPr lang="zh-CN" altLang="en-US" sz="2000" dirty="0">
                <a:solidFill>
                  <a:schemeClr val="tx1"/>
                </a:solidFill>
              </a:rPr>
              <a:t>输入图表总结输入图表总结</a:t>
            </a:r>
          </a:p>
          <a:p>
            <a:r>
              <a:rPr lang="zh-CN" altLang="en-US" sz="2000" dirty="0">
                <a:solidFill>
                  <a:schemeClr val="tx1"/>
                </a:solidFill>
              </a:rPr>
              <a:t>输入图表总结输入图表总结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7E00C335-9186-41EA-B7BF-ABD2980FA025}"/>
              </a:ext>
            </a:extLst>
          </p:cNvPr>
          <p:cNvSpPr/>
          <p:nvPr/>
        </p:nvSpPr>
        <p:spPr>
          <a:xfrm>
            <a:off x="6981842" y="1591347"/>
            <a:ext cx="539750" cy="5397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wifi_93158">
            <a:extLst>
              <a:ext uri="{FF2B5EF4-FFF2-40B4-BE49-F238E27FC236}">
                <a16:creationId xmlns:a16="http://schemas.microsoft.com/office/drawing/2014/main" id="{D5255A94-7FD1-46AD-9205-FCD63AFABDC8}"/>
              </a:ext>
            </a:extLst>
          </p:cNvPr>
          <p:cNvSpPr>
            <a:spLocks noChangeAspect="1"/>
          </p:cNvSpPr>
          <p:nvPr/>
        </p:nvSpPr>
        <p:spPr bwMode="auto">
          <a:xfrm>
            <a:off x="7092576" y="1750751"/>
            <a:ext cx="318282" cy="248444"/>
          </a:xfrm>
          <a:custGeom>
            <a:avLst/>
            <a:gdLst>
              <a:gd name="connsiteX0" fmla="*/ 303444 w 606816"/>
              <a:gd name="connsiteY0" fmla="*/ 354415 h 473669"/>
              <a:gd name="connsiteX1" fmla="*/ 345650 w 606816"/>
              <a:gd name="connsiteY1" fmla="*/ 371882 h 473669"/>
              <a:gd name="connsiteX2" fmla="*/ 345650 w 606816"/>
              <a:gd name="connsiteY2" fmla="*/ 456203 h 473669"/>
              <a:gd name="connsiteX3" fmla="*/ 261238 w 606816"/>
              <a:gd name="connsiteY3" fmla="*/ 456203 h 473669"/>
              <a:gd name="connsiteX4" fmla="*/ 261238 w 606816"/>
              <a:gd name="connsiteY4" fmla="*/ 371882 h 473669"/>
              <a:gd name="connsiteX5" fmla="*/ 303444 w 606816"/>
              <a:gd name="connsiteY5" fmla="*/ 354415 h 473669"/>
              <a:gd name="connsiteX6" fmla="*/ 303444 w 606816"/>
              <a:gd name="connsiteY6" fmla="*/ 230043 h 473669"/>
              <a:gd name="connsiteX7" fmla="*/ 433717 w 606816"/>
              <a:gd name="connsiteY7" fmla="*/ 283962 h 473669"/>
              <a:gd name="connsiteX8" fmla="*/ 433717 w 606816"/>
              <a:gd name="connsiteY8" fmla="*/ 333281 h 473669"/>
              <a:gd name="connsiteX9" fmla="*/ 409008 w 606816"/>
              <a:gd name="connsiteY9" fmla="*/ 343495 h 473669"/>
              <a:gd name="connsiteX10" fmla="*/ 384300 w 606816"/>
              <a:gd name="connsiteY10" fmla="*/ 333281 h 473669"/>
              <a:gd name="connsiteX11" fmla="*/ 303444 w 606816"/>
              <a:gd name="connsiteY11" fmla="*/ 299881 h 473669"/>
              <a:gd name="connsiteX12" fmla="*/ 222588 w 606816"/>
              <a:gd name="connsiteY12" fmla="*/ 333281 h 473669"/>
              <a:gd name="connsiteX13" fmla="*/ 173171 w 606816"/>
              <a:gd name="connsiteY13" fmla="*/ 333281 h 473669"/>
              <a:gd name="connsiteX14" fmla="*/ 173171 w 606816"/>
              <a:gd name="connsiteY14" fmla="*/ 283962 h 473669"/>
              <a:gd name="connsiteX15" fmla="*/ 303444 w 606816"/>
              <a:gd name="connsiteY15" fmla="*/ 230043 h 473669"/>
              <a:gd name="connsiteX16" fmla="*/ 303444 w 606816"/>
              <a:gd name="connsiteY16" fmla="*/ 115163 h 473669"/>
              <a:gd name="connsiteX17" fmla="*/ 514990 w 606816"/>
              <a:gd name="connsiteY17" fmla="*/ 202670 h 473669"/>
              <a:gd name="connsiteX18" fmla="*/ 514990 w 606816"/>
              <a:gd name="connsiteY18" fmla="*/ 251990 h 473669"/>
              <a:gd name="connsiteX19" fmla="*/ 490286 w 606816"/>
              <a:gd name="connsiteY19" fmla="*/ 262203 h 473669"/>
              <a:gd name="connsiteX20" fmla="*/ 465583 w 606816"/>
              <a:gd name="connsiteY20" fmla="*/ 251990 h 473669"/>
              <a:gd name="connsiteX21" fmla="*/ 303444 w 606816"/>
              <a:gd name="connsiteY21" fmla="*/ 184911 h 473669"/>
              <a:gd name="connsiteX22" fmla="*/ 141213 w 606816"/>
              <a:gd name="connsiteY22" fmla="*/ 251990 h 473669"/>
              <a:gd name="connsiteX23" fmla="*/ 91806 w 606816"/>
              <a:gd name="connsiteY23" fmla="*/ 251990 h 473669"/>
              <a:gd name="connsiteX24" fmla="*/ 91806 w 606816"/>
              <a:gd name="connsiteY24" fmla="*/ 202670 h 473669"/>
              <a:gd name="connsiteX25" fmla="*/ 303444 w 606816"/>
              <a:gd name="connsiteY25" fmla="*/ 115163 h 473669"/>
              <a:gd name="connsiteX26" fmla="*/ 303455 w 606816"/>
              <a:gd name="connsiteY26" fmla="*/ 0 h 473669"/>
              <a:gd name="connsiteX27" fmla="*/ 596585 w 606816"/>
              <a:gd name="connsiteY27" fmla="*/ 121205 h 473669"/>
              <a:gd name="connsiteX28" fmla="*/ 596585 w 606816"/>
              <a:gd name="connsiteY28" fmla="*/ 170625 h 473669"/>
              <a:gd name="connsiteX29" fmla="*/ 547176 w 606816"/>
              <a:gd name="connsiteY29" fmla="*/ 170533 h 473669"/>
              <a:gd name="connsiteX30" fmla="*/ 303455 w 606816"/>
              <a:gd name="connsiteY30" fmla="*/ 69759 h 473669"/>
              <a:gd name="connsiteX31" fmla="*/ 59641 w 606816"/>
              <a:gd name="connsiteY31" fmla="*/ 170533 h 473669"/>
              <a:gd name="connsiteX32" fmla="*/ 34937 w 606816"/>
              <a:gd name="connsiteY32" fmla="*/ 180841 h 473669"/>
              <a:gd name="connsiteX33" fmla="*/ 10233 w 606816"/>
              <a:gd name="connsiteY33" fmla="*/ 170533 h 473669"/>
              <a:gd name="connsiteX34" fmla="*/ 10233 w 606816"/>
              <a:gd name="connsiteY34" fmla="*/ 121205 h 473669"/>
              <a:gd name="connsiteX35" fmla="*/ 303455 w 606816"/>
              <a:gd name="connsiteY35" fmla="*/ 0 h 4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06816" h="473669">
                <a:moveTo>
                  <a:pt x="303444" y="354415"/>
                </a:moveTo>
                <a:cubicBezTo>
                  <a:pt x="318718" y="354415"/>
                  <a:pt x="333993" y="360238"/>
                  <a:pt x="345650" y="371882"/>
                </a:cubicBezTo>
                <a:cubicBezTo>
                  <a:pt x="368964" y="395172"/>
                  <a:pt x="368964" y="432913"/>
                  <a:pt x="345650" y="456203"/>
                </a:cubicBezTo>
                <a:cubicBezTo>
                  <a:pt x="322335" y="479492"/>
                  <a:pt x="284553" y="479492"/>
                  <a:pt x="261238" y="456203"/>
                </a:cubicBezTo>
                <a:cubicBezTo>
                  <a:pt x="237924" y="432913"/>
                  <a:pt x="237924" y="395172"/>
                  <a:pt x="261238" y="371882"/>
                </a:cubicBezTo>
                <a:cubicBezTo>
                  <a:pt x="272896" y="360238"/>
                  <a:pt x="288170" y="354415"/>
                  <a:pt x="303444" y="354415"/>
                </a:cubicBezTo>
                <a:close/>
                <a:moveTo>
                  <a:pt x="303444" y="230043"/>
                </a:moveTo>
                <a:cubicBezTo>
                  <a:pt x="352584" y="230043"/>
                  <a:pt x="398959" y="249182"/>
                  <a:pt x="433717" y="283962"/>
                </a:cubicBezTo>
                <a:cubicBezTo>
                  <a:pt x="447362" y="297580"/>
                  <a:pt x="447362" y="319663"/>
                  <a:pt x="433717" y="333281"/>
                </a:cubicBezTo>
                <a:cubicBezTo>
                  <a:pt x="426894" y="340090"/>
                  <a:pt x="417951" y="343495"/>
                  <a:pt x="409008" y="343495"/>
                </a:cubicBezTo>
                <a:cubicBezTo>
                  <a:pt x="400065" y="343495"/>
                  <a:pt x="391122" y="340090"/>
                  <a:pt x="384300" y="333281"/>
                </a:cubicBezTo>
                <a:cubicBezTo>
                  <a:pt x="362726" y="311750"/>
                  <a:pt x="333961" y="299881"/>
                  <a:pt x="303444" y="299881"/>
                </a:cubicBezTo>
                <a:cubicBezTo>
                  <a:pt x="272835" y="299881"/>
                  <a:pt x="244162" y="311750"/>
                  <a:pt x="222588" y="333281"/>
                </a:cubicBezTo>
                <a:cubicBezTo>
                  <a:pt x="208943" y="346899"/>
                  <a:pt x="186816" y="346899"/>
                  <a:pt x="173171" y="333281"/>
                </a:cubicBezTo>
                <a:cubicBezTo>
                  <a:pt x="159526" y="319663"/>
                  <a:pt x="159526" y="297580"/>
                  <a:pt x="173171" y="283962"/>
                </a:cubicBezTo>
                <a:cubicBezTo>
                  <a:pt x="207929" y="249182"/>
                  <a:pt x="254211" y="230043"/>
                  <a:pt x="303444" y="230043"/>
                </a:cubicBezTo>
                <a:close/>
                <a:moveTo>
                  <a:pt x="303444" y="115163"/>
                </a:moveTo>
                <a:cubicBezTo>
                  <a:pt x="383361" y="115163"/>
                  <a:pt x="458485" y="146264"/>
                  <a:pt x="514990" y="202670"/>
                </a:cubicBezTo>
                <a:cubicBezTo>
                  <a:pt x="528724" y="216288"/>
                  <a:pt x="528724" y="238371"/>
                  <a:pt x="514990" y="251990"/>
                </a:cubicBezTo>
                <a:cubicBezTo>
                  <a:pt x="508169" y="258799"/>
                  <a:pt x="499320" y="262203"/>
                  <a:pt x="490286" y="262203"/>
                </a:cubicBezTo>
                <a:cubicBezTo>
                  <a:pt x="481437" y="262203"/>
                  <a:pt x="472404" y="258799"/>
                  <a:pt x="465583" y="251990"/>
                </a:cubicBezTo>
                <a:cubicBezTo>
                  <a:pt x="422260" y="208743"/>
                  <a:pt x="364649" y="184911"/>
                  <a:pt x="303444" y="184911"/>
                </a:cubicBezTo>
                <a:cubicBezTo>
                  <a:pt x="242146" y="184911"/>
                  <a:pt x="184536" y="208743"/>
                  <a:pt x="141213" y="251990"/>
                </a:cubicBezTo>
                <a:cubicBezTo>
                  <a:pt x="127571" y="265608"/>
                  <a:pt x="105448" y="265608"/>
                  <a:pt x="91806" y="251990"/>
                </a:cubicBezTo>
                <a:cubicBezTo>
                  <a:pt x="78164" y="238371"/>
                  <a:pt x="78164" y="216288"/>
                  <a:pt x="91806" y="202670"/>
                </a:cubicBezTo>
                <a:cubicBezTo>
                  <a:pt x="148311" y="146264"/>
                  <a:pt x="223435" y="115163"/>
                  <a:pt x="303444" y="115163"/>
                </a:cubicBezTo>
                <a:close/>
                <a:moveTo>
                  <a:pt x="303455" y="0"/>
                </a:moveTo>
                <a:cubicBezTo>
                  <a:pt x="414162" y="0"/>
                  <a:pt x="518324" y="43071"/>
                  <a:pt x="596585" y="121205"/>
                </a:cubicBezTo>
                <a:cubicBezTo>
                  <a:pt x="610227" y="134825"/>
                  <a:pt x="610227" y="156913"/>
                  <a:pt x="596585" y="170625"/>
                </a:cubicBezTo>
                <a:cubicBezTo>
                  <a:pt x="582942" y="184154"/>
                  <a:pt x="560819" y="184246"/>
                  <a:pt x="547176" y="170533"/>
                </a:cubicBezTo>
                <a:cubicBezTo>
                  <a:pt x="482098" y="105560"/>
                  <a:pt x="395542" y="69759"/>
                  <a:pt x="303455" y="69759"/>
                </a:cubicBezTo>
                <a:cubicBezTo>
                  <a:pt x="211368" y="69759"/>
                  <a:pt x="124719" y="105560"/>
                  <a:pt x="59641" y="170533"/>
                </a:cubicBezTo>
                <a:cubicBezTo>
                  <a:pt x="52819" y="177436"/>
                  <a:pt x="43878" y="180841"/>
                  <a:pt x="34937" y="180841"/>
                </a:cubicBezTo>
                <a:cubicBezTo>
                  <a:pt x="25995" y="180841"/>
                  <a:pt x="17054" y="177436"/>
                  <a:pt x="10233" y="170533"/>
                </a:cubicBezTo>
                <a:cubicBezTo>
                  <a:pt x="-3410" y="156913"/>
                  <a:pt x="-3410" y="134825"/>
                  <a:pt x="10233" y="121205"/>
                </a:cubicBezTo>
                <a:cubicBezTo>
                  <a:pt x="88585" y="43071"/>
                  <a:pt x="192655" y="0"/>
                  <a:pt x="3034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DBD6AA4-71DA-4591-89C0-EAD1D2ACBE0C}"/>
              </a:ext>
            </a:extLst>
          </p:cNvPr>
          <p:cNvSpPr/>
          <p:nvPr/>
        </p:nvSpPr>
        <p:spPr>
          <a:xfrm>
            <a:off x="6708791" y="2820988"/>
            <a:ext cx="4824397" cy="1410900"/>
          </a:xfrm>
          <a:prstGeom prst="rect">
            <a:avLst/>
          </a:prstGeom>
          <a:pattFill prst="dash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00" rtlCol="0" anchor="ctr"/>
          <a:lstStyle/>
          <a:p>
            <a:r>
              <a:rPr lang="zh-CN" altLang="en-US" sz="2000" dirty="0">
                <a:solidFill>
                  <a:schemeClr val="tx1"/>
                </a:solidFill>
              </a:rPr>
              <a:t>输入图表总结输入图表总结</a:t>
            </a:r>
          </a:p>
          <a:p>
            <a:r>
              <a:rPr lang="zh-CN" altLang="en-US" sz="2000" dirty="0">
                <a:solidFill>
                  <a:schemeClr val="tx1"/>
                </a:solidFill>
              </a:rPr>
              <a:t>输入图表总结输入图表总结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0A955DAE-F21E-45B9-8374-2852DA77E32C}"/>
              </a:ext>
            </a:extLst>
          </p:cNvPr>
          <p:cNvSpPr/>
          <p:nvPr/>
        </p:nvSpPr>
        <p:spPr>
          <a:xfrm>
            <a:off x="6981842" y="3264958"/>
            <a:ext cx="539750" cy="5397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physics-note-pad_71335">
            <a:extLst>
              <a:ext uri="{FF2B5EF4-FFF2-40B4-BE49-F238E27FC236}">
                <a16:creationId xmlns:a16="http://schemas.microsoft.com/office/drawing/2014/main" id="{D2A6AB06-2B18-4F85-B06F-14D26A96FEE4}"/>
              </a:ext>
            </a:extLst>
          </p:cNvPr>
          <p:cNvSpPr>
            <a:spLocks noChangeAspect="1"/>
          </p:cNvSpPr>
          <p:nvPr/>
        </p:nvSpPr>
        <p:spPr bwMode="auto">
          <a:xfrm>
            <a:off x="7127892" y="3342317"/>
            <a:ext cx="247650" cy="362800"/>
          </a:xfrm>
          <a:custGeom>
            <a:avLst/>
            <a:gdLst>
              <a:gd name="connsiteX0" fmla="*/ 242858 w 414925"/>
              <a:gd name="connsiteY0" fmla="*/ 318744 h 607851"/>
              <a:gd name="connsiteX1" fmla="*/ 301484 w 414925"/>
              <a:gd name="connsiteY1" fmla="*/ 318744 h 607851"/>
              <a:gd name="connsiteX2" fmla="*/ 317968 w 414925"/>
              <a:gd name="connsiteY2" fmla="*/ 335192 h 607851"/>
              <a:gd name="connsiteX3" fmla="*/ 317968 w 414925"/>
              <a:gd name="connsiteY3" fmla="*/ 341742 h 607851"/>
              <a:gd name="connsiteX4" fmla="*/ 301484 w 414925"/>
              <a:gd name="connsiteY4" fmla="*/ 358190 h 607851"/>
              <a:gd name="connsiteX5" fmla="*/ 242858 w 414925"/>
              <a:gd name="connsiteY5" fmla="*/ 358190 h 607851"/>
              <a:gd name="connsiteX6" fmla="*/ 226374 w 414925"/>
              <a:gd name="connsiteY6" fmla="*/ 341742 h 607851"/>
              <a:gd name="connsiteX7" fmla="*/ 226374 w 414925"/>
              <a:gd name="connsiteY7" fmla="*/ 335192 h 607851"/>
              <a:gd name="connsiteX8" fmla="*/ 242858 w 414925"/>
              <a:gd name="connsiteY8" fmla="*/ 318744 h 607851"/>
              <a:gd name="connsiteX9" fmla="*/ 242858 w 414925"/>
              <a:gd name="connsiteY9" fmla="*/ 240487 h 607851"/>
              <a:gd name="connsiteX10" fmla="*/ 301484 w 414925"/>
              <a:gd name="connsiteY10" fmla="*/ 240487 h 607851"/>
              <a:gd name="connsiteX11" fmla="*/ 317968 w 414925"/>
              <a:gd name="connsiteY11" fmla="*/ 256965 h 607851"/>
              <a:gd name="connsiteX12" fmla="*/ 317968 w 414925"/>
              <a:gd name="connsiteY12" fmla="*/ 263526 h 607851"/>
              <a:gd name="connsiteX13" fmla="*/ 301484 w 414925"/>
              <a:gd name="connsiteY13" fmla="*/ 280004 h 607851"/>
              <a:gd name="connsiteX14" fmla="*/ 242858 w 414925"/>
              <a:gd name="connsiteY14" fmla="*/ 280004 h 607851"/>
              <a:gd name="connsiteX15" fmla="*/ 226374 w 414925"/>
              <a:gd name="connsiteY15" fmla="*/ 263526 h 607851"/>
              <a:gd name="connsiteX16" fmla="*/ 226374 w 414925"/>
              <a:gd name="connsiteY16" fmla="*/ 256965 h 607851"/>
              <a:gd name="connsiteX17" fmla="*/ 242858 w 414925"/>
              <a:gd name="connsiteY17" fmla="*/ 240487 h 607851"/>
              <a:gd name="connsiteX18" fmla="*/ 107509 w 414925"/>
              <a:gd name="connsiteY18" fmla="*/ 204993 h 607851"/>
              <a:gd name="connsiteX19" fmla="*/ 132414 w 414925"/>
              <a:gd name="connsiteY19" fmla="*/ 204993 h 607851"/>
              <a:gd name="connsiteX20" fmla="*/ 170519 w 414925"/>
              <a:gd name="connsiteY20" fmla="*/ 204993 h 607851"/>
              <a:gd name="connsiteX21" fmla="*/ 186998 w 414925"/>
              <a:gd name="connsiteY21" fmla="*/ 221456 h 607851"/>
              <a:gd name="connsiteX22" fmla="*/ 186998 w 414925"/>
              <a:gd name="connsiteY22" fmla="*/ 229873 h 607851"/>
              <a:gd name="connsiteX23" fmla="*/ 170519 w 414925"/>
              <a:gd name="connsiteY23" fmla="*/ 246336 h 607851"/>
              <a:gd name="connsiteX24" fmla="*/ 132414 w 414925"/>
              <a:gd name="connsiteY24" fmla="*/ 246336 h 607851"/>
              <a:gd name="connsiteX25" fmla="*/ 132414 w 414925"/>
              <a:gd name="connsiteY25" fmla="*/ 278666 h 607851"/>
              <a:gd name="connsiteX26" fmla="*/ 170519 w 414925"/>
              <a:gd name="connsiteY26" fmla="*/ 278666 h 607851"/>
              <a:gd name="connsiteX27" fmla="*/ 186998 w 414925"/>
              <a:gd name="connsiteY27" fmla="*/ 295128 h 607851"/>
              <a:gd name="connsiteX28" fmla="*/ 186998 w 414925"/>
              <a:gd name="connsiteY28" fmla="*/ 303621 h 607851"/>
              <a:gd name="connsiteX29" fmla="*/ 170519 w 414925"/>
              <a:gd name="connsiteY29" fmla="*/ 320083 h 607851"/>
              <a:gd name="connsiteX30" fmla="*/ 132414 w 414925"/>
              <a:gd name="connsiteY30" fmla="*/ 320083 h 607851"/>
              <a:gd name="connsiteX31" fmla="*/ 132414 w 414925"/>
              <a:gd name="connsiteY31" fmla="*/ 352413 h 607851"/>
              <a:gd name="connsiteX32" fmla="*/ 170519 w 414925"/>
              <a:gd name="connsiteY32" fmla="*/ 352413 h 607851"/>
              <a:gd name="connsiteX33" fmla="*/ 186998 w 414925"/>
              <a:gd name="connsiteY33" fmla="*/ 368876 h 607851"/>
              <a:gd name="connsiteX34" fmla="*/ 186998 w 414925"/>
              <a:gd name="connsiteY34" fmla="*/ 377293 h 607851"/>
              <a:gd name="connsiteX35" fmla="*/ 170519 w 414925"/>
              <a:gd name="connsiteY35" fmla="*/ 393756 h 607851"/>
              <a:gd name="connsiteX36" fmla="*/ 132414 w 414925"/>
              <a:gd name="connsiteY36" fmla="*/ 393756 h 607851"/>
              <a:gd name="connsiteX37" fmla="*/ 107509 w 414925"/>
              <a:gd name="connsiteY37" fmla="*/ 393756 h 607851"/>
              <a:gd name="connsiteX38" fmla="*/ 91029 w 414925"/>
              <a:gd name="connsiteY38" fmla="*/ 377293 h 607851"/>
              <a:gd name="connsiteX39" fmla="*/ 91029 w 414925"/>
              <a:gd name="connsiteY39" fmla="*/ 352413 h 607851"/>
              <a:gd name="connsiteX40" fmla="*/ 91029 w 414925"/>
              <a:gd name="connsiteY40" fmla="*/ 246336 h 607851"/>
              <a:gd name="connsiteX41" fmla="*/ 91029 w 414925"/>
              <a:gd name="connsiteY41" fmla="*/ 221456 h 607851"/>
              <a:gd name="connsiteX42" fmla="*/ 107509 w 414925"/>
              <a:gd name="connsiteY42" fmla="*/ 204993 h 607851"/>
              <a:gd name="connsiteX43" fmla="*/ 19844 w 414925"/>
              <a:gd name="connsiteY43" fmla="*/ 93499 h 607851"/>
              <a:gd name="connsiteX44" fmla="*/ 61321 w 414925"/>
              <a:gd name="connsiteY44" fmla="*/ 93499 h 607851"/>
              <a:gd name="connsiteX45" fmla="*/ 61321 w 414925"/>
              <a:gd name="connsiteY45" fmla="*/ 138342 h 607851"/>
              <a:gd name="connsiteX46" fmla="*/ 61321 w 414925"/>
              <a:gd name="connsiteY46" fmla="*/ 139608 h 607851"/>
              <a:gd name="connsiteX47" fmla="*/ 38344 w 414925"/>
              <a:gd name="connsiteY47" fmla="*/ 139608 h 607851"/>
              <a:gd name="connsiteX48" fmla="*/ 38344 w 414925"/>
              <a:gd name="connsiteY48" fmla="*/ 470194 h 607851"/>
              <a:gd name="connsiteX49" fmla="*/ 376581 w 414925"/>
              <a:gd name="connsiteY49" fmla="*/ 470194 h 607851"/>
              <a:gd name="connsiteX50" fmla="*/ 376581 w 414925"/>
              <a:gd name="connsiteY50" fmla="*/ 139608 h 607851"/>
              <a:gd name="connsiteX51" fmla="*/ 353604 w 414925"/>
              <a:gd name="connsiteY51" fmla="*/ 139608 h 607851"/>
              <a:gd name="connsiteX52" fmla="*/ 353604 w 414925"/>
              <a:gd name="connsiteY52" fmla="*/ 138342 h 607851"/>
              <a:gd name="connsiteX53" fmla="*/ 353604 w 414925"/>
              <a:gd name="connsiteY53" fmla="*/ 93499 h 607851"/>
              <a:gd name="connsiteX54" fmla="*/ 395081 w 414925"/>
              <a:gd name="connsiteY54" fmla="*/ 93499 h 607851"/>
              <a:gd name="connsiteX55" fmla="*/ 414925 w 414925"/>
              <a:gd name="connsiteY55" fmla="*/ 113313 h 607851"/>
              <a:gd name="connsiteX56" fmla="*/ 414925 w 414925"/>
              <a:gd name="connsiteY56" fmla="*/ 588111 h 607851"/>
              <a:gd name="connsiteX57" fmla="*/ 395081 w 414925"/>
              <a:gd name="connsiteY57" fmla="*/ 607851 h 607851"/>
              <a:gd name="connsiteX58" fmla="*/ 19844 w 414925"/>
              <a:gd name="connsiteY58" fmla="*/ 607851 h 607851"/>
              <a:gd name="connsiteX59" fmla="*/ 0 w 414925"/>
              <a:gd name="connsiteY59" fmla="*/ 588111 h 607851"/>
              <a:gd name="connsiteX60" fmla="*/ 0 w 414925"/>
              <a:gd name="connsiteY60" fmla="*/ 113313 h 607851"/>
              <a:gd name="connsiteX61" fmla="*/ 19844 w 414925"/>
              <a:gd name="connsiteY61" fmla="*/ 93499 h 607851"/>
              <a:gd name="connsiteX62" fmla="*/ 207462 w 414925"/>
              <a:gd name="connsiteY62" fmla="*/ 30537 h 607851"/>
              <a:gd name="connsiteX63" fmla="*/ 199332 w 414925"/>
              <a:gd name="connsiteY63" fmla="*/ 32622 h 607851"/>
              <a:gd name="connsiteX64" fmla="*/ 190530 w 414925"/>
              <a:gd name="connsiteY64" fmla="*/ 47369 h 607851"/>
              <a:gd name="connsiteX65" fmla="*/ 207462 w 414925"/>
              <a:gd name="connsiteY65" fmla="*/ 64276 h 607851"/>
              <a:gd name="connsiteX66" fmla="*/ 224394 w 414925"/>
              <a:gd name="connsiteY66" fmla="*/ 47369 h 607851"/>
              <a:gd name="connsiteX67" fmla="*/ 215592 w 414925"/>
              <a:gd name="connsiteY67" fmla="*/ 32622 h 607851"/>
              <a:gd name="connsiteX68" fmla="*/ 207462 w 414925"/>
              <a:gd name="connsiteY68" fmla="*/ 30537 h 607851"/>
              <a:gd name="connsiteX69" fmla="*/ 207462 w 414925"/>
              <a:gd name="connsiteY69" fmla="*/ 0 h 607851"/>
              <a:gd name="connsiteX70" fmla="*/ 244533 w 414925"/>
              <a:gd name="connsiteY70" fmla="*/ 17801 h 607851"/>
              <a:gd name="connsiteX71" fmla="*/ 252588 w 414925"/>
              <a:gd name="connsiteY71" fmla="*/ 32622 h 607851"/>
              <a:gd name="connsiteX72" fmla="*/ 254900 w 414925"/>
              <a:gd name="connsiteY72" fmla="*/ 47369 h 607851"/>
              <a:gd name="connsiteX73" fmla="*/ 304129 w 414925"/>
              <a:gd name="connsiteY73" fmla="*/ 47369 h 607851"/>
              <a:gd name="connsiteX74" fmla="*/ 323895 w 414925"/>
              <a:gd name="connsiteY74" fmla="*/ 67180 h 607851"/>
              <a:gd name="connsiteX75" fmla="*/ 323895 w 414925"/>
              <a:gd name="connsiteY75" fmla="*/ 93471 h 607851"/>
              <a:gd name="connsiteX76" fmla="*/ 323895 w 414925"/>
              <a:gd name="connsiteY76" fmla="*/ 138308 h 607851"/>
              <a:gd name="connsiteX77" fmla="*/ 91029 w 414925"/>
              <a:gd name="connsiteY77" fmla="*/ 138308 h 607851"/>
              <a:gd name="connsiteX78" fmla="*/ 91029 w 414925"/>
              <a:gd name="connsiteY78" fmla="*/ 93471 h 607851"/>
              <a:gd name="connsiteX79" fmla="*/ 91029 w 414925"/>
              <a:gd name="connsiteY79" fmla="*/ 67180 h 607851"/>
              <a:gd name="connsiteX80" fmla="*/ 110795 w 414925"/>
              <a:gd name="connsiteY80" fmla="*/ 47369 h 607851"/>
              <a:gd name="connsiteX81" fmla="*/ 160024 w 414925"/>
              <a:gd name="connsiteY81" fmla="*/ 47369 h 607851"/>
              <a:gd name="connsiteX82" fmla="*/ 162336 w 414925"/>
              <a:gd name="connsiteY82" fmla="*/ 32622 h 607851"/>
              <a:gd name="connsiteX83" fmla="*/ 170391 w 414925"/>
              <a:gd name="connsiteY83" fmla="*/ 17801 h 607851"/>
              <a:gd name="connsiteX84" fmla="*/ 207462 w 414925"/>
              <a:gd name="connsiteY84" fmla="*/ 0 h 607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414925" h="607851">
                <a:moveTo>
                  <a:pt x="242858" y="318744"/>
                </a:moveTo>
                <a:lnTo>
                  <a:pt x="301484" y="318744"/>
                </a:lnTo>
                <a:cubicBezTo>
                  <a:pt x="310584" y="318744"/>
                  <a:pt x="317968" y="326112"/>
                  <a:pt x="317968" y="335192"/>
                </a:cubicBezTo>
                <a:lnTo>
                  <a:pt x="317968" y="341742"/>
                </a:lnTo>
                <a:cubicBezTo>
                  <a:pt x="317968" y="350822"/>
                  <a:pt x="310584" y="358190"/>
                  <a:pt x="301484" y="358190"/>
                </a:cubicBezTo>
                <a:lnTo>
                  <a:pt x="242858" y="358190"/>
                </a:lnTo>
                <a:cubicBezTo>
                  <a:pt x="233758" y="358190"/>
                  <a:pt x="226374" y="350822"/>
                  <a:pt x="226374" y="341742"/>
                </a:cubicBezTo>
                <a:lnTo>
                  <a:pt x="226374" y="335192"/>
                </a:lnTo>
                <a:cubicBezTo>
                  <a:pt x="226374" y="326112"/>
                  <a:pt x="233758" y="318744"/>
                  <a:pt x="242858" y="318744"/>
                </a:cubicBezTo>
                <a:close/>
                <a:moveTo>
                  <a:pt x="242858" y="240487"/>
                </a:moveTo>
                <a:lnTo>
                  <a:pt x="301484" y="240487"/>
                </a:lnTo>
                <a:cubicBezTo>
                  <a:pt x="310584" y="240487"/>
                  <a:pt x="317968" y="247868"/>
                  <a:pt x="317968" y="256965"/>
                </a:cubicBezTo>
                <a:lnTo>
                  <a:pt x="317968" y="263526"/>
                </a:lnTo>
                <a:cubicBezTo>
                  <a:pt x="317968" y="272623"/>
                  <a:pt x="310584" y="280004"/>
                  <a:pt x="301484" y="280004"/>
                </a:cubicBezTo>
                <a:lnTo>
                  <a:pt x="242858" y="280004"/>
                </a:lnTo>
                <a:cubicBezTo>
                  <a:pt x="233758" y="280004"/>
                  <a:pt x="226374" y="272623"/>
                  <a:pt x="226374" y="263526"/>
                </a:cubicBezTo>
                <a:lnTo>
                  <a:pt x="226374" y="256965"/>
                </a:lnTo>
                <a:cubicBezTo>
                  <a:pt x="226374" y="247868"/>
                  <a:pt x="233758" y="240487"/>
                  <a:pt x="242858" y="240487"/>
                </a:cubicBezTo>
                <a:close/>
                <a:moveTo>
                  <a:pt x="107509" y="204993"/>
                </a:moveTo>
                <a:lnTo>
                  <a:pt x="132414" y="204993"/>
                </a:lnTo>
                <a:lnTo>
                  <a:pt x="170519" y="204993"/>
                </a:lnTo>
                <a:cubicBezTo>
                  <a:pt x="179616" y="204993"/>
                  <a:pt x="186998" y="212368"/>
                  <a:pt x="186998" y="221456"/>
                </a:cubicBezTo>
                <a:lnTo>
                  <a:pt x="186998" y="229873"/>
                </a:lnTo>
                <a:cubicBezTo>
                  <a:pt x="186998" y="238961"/>
                  <a:pt x="179616" y="246336"/>
                  <a:pt x="170519" y="246336"/>
                </a:cubicBezTo>
                <a:lnTo>
                  <a:pt x="132414" y="246336"/>
                </a:lnTo>
                <a:lnTo>
                  <a:pt x="132414" y="278666"/>
                </a:lnTo>
                <a:lnTo>
                  <a:pt x="170519" y="278666"/>
                </a:lnTo>
                <a:cubicBezTo>
                  <a:pt x="179616" y="278666"/>
                  <a:pt x="186998" y="286040"/>
                  <a:pt x="186998" y="295128"/>
                </a:cubicBezTo>
                <a:lnTo>
                  <a:pt x="186998" y="303621"/>
                </a:lnTo>
                <a:cubicBezTo>
                  <a:pt x="186998" y="312709"/>
                  <a:pt x="179616" y="320083"/>
                  <a:pt x="170519" y="320083"/>
                </a:cubicBezTo>
                <a:lnTo>
                  <a:pt x="132414" y="320083"/>
                </a:lnTo>
                <a:lnTo>
                  <a:pt x="132414" y="352413"/>
                </a:lnTo>
                <a:lnTo>
                  <a:pt x="170519" y="352413"/>
                </a:lnTo>
                <a:cubicBezTo>
                  <a:pt x="179616" y="352413"/>
                  <a:pt x="186998" y="359788"/>
                  <a:pt x="186998" y="368876"/>
                </a:cubicBezTo>
                <a:lnTo>
                  <a:pt x="186998" y="377293"/>
                </a:lnTo>
                <a:cubicBezTo>
                  <a:pt x="186998" y="386381"/>
                  <a:pt x="179616" y="393756"/>
                  <a:pt x="170519" y="393756"/>
                </a:cubicBezTo>
                <a:lnTo>
                  <a:pt x="132414" y="393756"/>
                </a:lnTo>
                <a:lnTo>
                  <a:pt x="107509" y="393756"/>
                </a:lnTo>
                <a:cubicBezTo>
                  <a:pt x="98411" y="393756"/>
                  <a:pt x="91029" y="386381"/>
                  <a:pt x="91029" y="377293"/>
                </a:cubicBezTo>
                <a:lnTo>
                  <a:pt x="91029" y="352413"/>
                </a:lnTo>
                <a:lnTo>
                  <a:pt x="91029" y="246336"/>
                </a:lnTo>
                <a:lnTo>
                  <a:pt x="91029" y="221456"/>
                </a:lnTo>
                <a:cubicBezTo>
                  <a:pt x="91029" y="212368"/>
                  <a:pt x="98411" y="204993"/>
                  <a:pt x="107509" y="204993"/>
                </a:cubicBezTo>
                <a:close/>
                <a:moveTo>
                  <a:pt x="19844" y="93499"/>
                </a:moveTo>
                <a:lnTo>
                  <a:pt x="61321" y="93499"/>
                </a:lnTo>
                <a:lnTo>
                  <a:pt x="61321" y="138342"/>
                </a:lnTo>
                <a:lnTo>
                  <a:pt x="61321" y="139608"/>
                </a:lnTo>
                <a:lnTo>
                  <a:pt x="38344" y="139608"/>
                </a:lnTo>
                <a:lnTo>
                  <a:pt x="38344" y="470194"/>
                </a:lnTo>
                <a:lnTo>
                  <a:pt x="376581" y="470194"/>
                </a:lnTo>
                <a:lnTo>
                  <a:pt x="376581" y="139608"/>
                </a:lnTo>
                <a:lnTo>
                  <a:pt x="353604" y="139608"/>
                </a:lnTo>
                <a:lnTo>
                  <a:pt x="353604" y="138342"/>
                </a:lnTo>
                <a:lnTo>
                  <a:pt x="353604" y="93499"/>
                </a:lnTo>
                <a:lnTo>
                  <a:pt x="395081" y="93499"/>
                </a:lnTo>
                <a:cubicBezTo>
                  <a:pt x="406048" y="93499"/>
                  <a:pt x="414925" y="102363"/>
                  <a:pt x="414925" y="113313"/>
                </a:cubicBezTo>
                <a:lnTo>
                  <a:pt x="414925" y="588111"/>
                </a:lnTo>
                <a:cubicBezTo>
                  <a:pt x="414925" y="598987"/>
                  <a:pt x="406048" y="607851"/>
                  <a:pt x="395081" y="607851"/>
                </a:cubicBezTo>
                <a:lnTo>
                  <a:pt x="19844" y="607851"/>
                </a:lnTo>
                <a:cubicBezTo>
                  <a:pt x="8877" y="607851"/>
                  <a:pt x="0" y="598987"/>
                  <a:pt x="0" y="588111"/>
                </a:cubicBezTo>
                <a:lnTo>
                  <a:pt x="0" y="113313"/>
                </a:lnTo>
                <a:cubicBezTo>
                  <a:pt x="0" y="102363"/>
                  <a:pt x="8877" y="93499"/>
                  <a:pt x="19844" y="93499"/>
                </a:cubicBezTo>
                <a:close/>
                <a:moveTo>
                  <a:pt x="207462" y="30537"/>
                </a:moveTo>
                <a:cubicBezTo>
                  <a:pt x="204553" y="30537"/>
                  <a:pt x="201793" y="31281"/>
                  <a:pt x="199332" y="32622"/>
                </a:cubicBezTo>
                <a:cubicBezTo>
                  <a:pt x="194111" y="35452"/>
                  <a:pt x="190530" y="41038"/>
                  <a:pt x="190530" y="47369"/>
                </a:cubicBezTo>
                <a:cubicBezTo>
                  <a:pt x="190530" y="56753"/>
                  <a:pt x="198138" y="64276"/>
                  <a:pt x="207462" y="64276"/>
                </a:cubicBezTo>
                <a:cubicBezTo>
                  <a:pt x="216786" y="64276"/>
                  <a:pt x="224394" y="56753"/>
                  <a:pt x="224394" y="47369"/>
                </a:cubicBezTo>
                <a:cubicBezTo>
                  <a:pt x="224394" y="41038"/>
                  <a:pt x="220813" y="35452"/>
                  <a:pt x="215592" y="32622"/>
                </a:cubicBezTo>
                <a:cubicBezTo>
                  <a:pt x="213131" y="31281"/>
                  <a:pt x="210371" y="30537"/>
                  <a:pt x="207462" y="30537"/>
                </a:cubicBezTo>
                <a:close/>
                <a:moveTo>
                  <a:pt x="207462" y="0"/>
                </a:moveTo>
                <a:cubicBezTo>
                  <a:pt x="222454" y="0"/>
                  <a:pt x="235806" y="6927"/>
                  <a:pt x="244533" y="17801"/>
                </a:cubicBezTo>
                <a:cubicBezTo>
                  <a:pt x="248038" y="22120"/>
                  <a:pt x="250798" y="27185"/>
                  <a:pt x="252588" y="32622"/>
                </a:cubicBezTo>
                <a:cubicBezTo>
                  <a:pt x="254080" y="37240"/>
                  <a:pt x="254900" y="42230"/>
                  <a:pt x="254900" y="47369"/>
                </a:cubicBezTo>
                <a:lnTo>
                  <a:pt x="304129" y="47369"/>
                </a:lnTo>
                <a:cubicBezTo>
                  <a:pt x="315019" y="47369"/>
                  <a:pt x="323895" y="56232"/>
                  <a:pt x="323895" y="67180"/>
                </a:cubicBezTo>
                <a:lnTo>
                  <a:pt x="323895" y="93471"/>
                </a:lnTo>
                <a:lnTo>
                  <a:pt x="323895" y="138308"/>
                </a:lnTo>
                <a:lnTo>
                  <a:pt x="91029" y="138308"/>
                </a:lnTo>
                <a:lnTo>
                  <a:pt x="91029" y="93471"/>
                </a:lnTo>
                <a:lnTo>
                  <a:pt x="91029" y="67180"/>
                </a:lnTo>
                <a:cubicBezTo>
                  <a:pt x="91029" y="56232"/>
                  <a:pt x="99905" y="47369"/>
                  <a:pt x="110795" y="47369"/>
                </a:cubicBezTo>
                <a:lnTo>
                  <a:pt x="160024" y="47369"/>
                </a:lnTo>
                <a:cubicBezTo>
                  <a:pt x="160024" y="42230"/>
                  <a:pt x="160844" y="37240"/>
                  <a:pt x="162336" y="32622"/>
                </a:cubicBezTo>
                <a:cubicBezTo>
                  <a:pt x="164126" y="27185"/>
                  <a:pt x="166886" y="22120"/>
                  <a:pt x="170391" y="17801"/>
                </a:cubicBezTo>
                <a:cubicBezTo>
                  <a:pt x="179118" y="6927"/>
                  <a:pt x="192470" y="0"/>
                  <a:pt x="20746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2F6858E-1677-4DF5-8E72-1D539B863F29}"/>
              </a:ext>
            </a:extLst>
          </p:cNvPr>
          <p:cNvSpPr/>
          <p:nvPr/>
        </p:nvSpPr>
        <p:spPr>
          <a:xfrm>
            <a:off x="6708791" y="4481900"/>
            <a:ext cx="4824397" cy="1410900"/>
          </a:xfrm>
          <a:prstGeom prst="rect">
            <a:avLst/>
          </a:prstGeom>
          <a:pattFill prst="dash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00" rtlCol="0" anchor="ctr"/>
          <a:lstStyle/>
          <a:p>
            <a:r>
              <a:rPr lang="zh-CN" altLang="en-US" sz="2000" dirty="0">
                <a:solidFill>
                  <a:schemeClr val="tx1"/>
                </a:solidFill>
              </a:rPr>
              <a:t>输入图表总结输入图表总结</a:t>
            </a:r>
          </a:p>
          <a:p>
            <a:r>
              <a:rPr lang="zh-CN" altLang="en-US" sz="2000" dirty="0">
                <a:solidFill>
                  <a:schemeClr val="tx1"/>
                </a:solidFill>
              </a:rPr>
              <a:t>输入图表总结输入图表总结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011A1617-8F74-4DA4-9AD0-3FE57B0485C7}"/>
              </a:ext>
            </a:extLst>
          </p:cNvPr>
          <p:cNvSpPr/>
          <p:nvPr/>
        </p:nvSpPr>
        <p:spPr>
          <a:xfrm>
            <a:off x="6981842" y="4922838"/>
            <a:ext cx="539750" cy="5397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agreement_126444">
            <a:extLst>
              <a:ext uri="{FF2B5EF4-FFF2-40B4-BE49-F238E27FC236}">
                <a16:creationId xmlns:a16="http://schemas.microsoft.com/office/drawing/2014/main" id="{9BC1AE58-1FF3-4B5B-B537-2B4816A7650B}"/>
              </a:ext>
            </a:extLst>
          </p:cNvPr>
          <p:cNvSpPr>
            <a:spLocks noChangeAspect="1"/>
          </p:cNvSpPr>
          <p:nvPr/>
        </p:nvSpPr>
        <p:spPr bwMode="auto">
          <a:xfrm>
            <a:off x="7092575" y="5064527"/>
            <a:ext cx="318284" cy="256371"/>
          </a:xfrm>
          <a:custGeom>
            <a:avLst/>
            <a:gdLst>
              <a:gd name="connsiteX0" fmla="*/ 96181 w 607639"/>
              <a:gd name="connsiteY0" fmla="*/ 359954 h 489442"/>
              <a:gd name="connsiteX1" fmla="*/ 208378 w 607639"/>
              <a:gd name="connsiteY1" fmla="*/ 359954 h 489442"/>
              <a:gd name="connsiteX2" fmla="*/ 236606 w 607639"/>
              <a:gd name="connsiteY2" fmla="*/ 489442 h 489442"/>
              <a:gd name="connsiteX3" fmla="*/ 124408 w 607639"/>
              <a:gd name="connsiteY3" fmla="*/ 489442 h 489442"/>
              <a:gd name="connsiteX4" fmla="*/ 554080 w 607639"/>
              <a:gd name="connsiteY4" fmla="*/ 141201 h 489442"/>
              <a:gd name="connsiteX5" fmla="*/ 563689 w 607639"/>
              <a:gd name="connsiteY5" fmla="*/ 141201 h 489442"/>
              <a:gd name="connsiteX6" fmla="*/ 607639 w 607639"/>
              <a:gd name="connsiteY6" fmla="*/ 185121 h 489442"/>
              <a:gd name="connsiteX7" fmla="*/ 607639 w 607639"/>
              <a:gd name="connsiteY7" fmla="*/ 265580 h 489442"/>
              <a:gd name="connsiteX8" fmla="*/ 563689 w 607639"/>
              <a:gd name="connsiteY8" fmla="*/ 309500 h 489442"/>
              <a:gd name="connsiteX9" fmla="*/ 554080 w 607639"/>
              <a:gd name="connsiteY9" fmla="*/ 309500 h 489442"/>
              <a:gd name="connsiteX10" fmla="*/ 48126 w 607639"/>
              <a:gd name="connsiteY10" fmla="*/ 126806 h 489442"/>
              <a:gd name="connsiteX11" fmla="*/ 232866 w 607639"/>
              <a:gd name="connsiteY11" fmla="*/ 126806 h 489442"/>
              <a:gd name="connsiteX12" fmla="*/ 232866 w 607639"/>
              <a:gd name="connsiteY12" fmla="*/ 141131 h 489442"/>
              <a:gd name="connsiteX13" fmla="*/ 232866 w 607639"/>
              <a:gd name="connsiteY13" fmla="*/ 309641 h 489442"/>
              <a:gd name="connsiteX14" fmla="*/ 232866 w 607639"/>
              <a:gd name="connsiteY14" fmla="*/ 323895 h 489442"/>
              <a:gd name="connsiteX15" fmla="*/ 200406 w 607639"/>
              <a:gd name="connsiteY15" fmla="*/ 323895 h 489442"/>
              <a:gd name="connsiteX16" fmla="*/ 88348 w 607639"/>
              <a:gd name="connsiteY16" fmla="*/ 323895 h 489442"/>
              <a:gd name="connsiteX17" fmla="*/ 48126 w 607639"/>
              <a:gd name="connsiteY17" fmla="*/ 323895 h 489442"/>
              <a:gd name="connsiteX18" fmla="*/ 48126 w 607639"/>
              <a:gd name="connsiteY18" fmla="*/ 291858 h 489442"/>
              <a:gd name="connsiteX19" fmla="*/ 0 w 607639"/>
              <a:gd name="connsiteY19" fmla="*/ 291858 h 489442"/>
              <a:gd name="connsiteX20" fmla="*/ 0 w 607639"/>
              <a:gd name="connsiteY20" fmla="*/ 158913 h 489442"/>
              <a:gd name="connsiteX21" fmla="*/ 48126 w 607639"/>
              <a:gd name="connsiteY21" fmla="*/ 158913 h 489442"/>
              <a:gd name="connsiteX22" fmla="*/ 518021 w 607639"/>
              <a:gd name="connsiteY22" fmla="*/ 0 h 489442"/>
              <a:gd name="connsiteX23" fmla="*/ 518021 w 607639"/>
              <a:gd name="connsiteY23" fmla="*/ 450772 h 489442"/>
              <a:gd name="connsiteX24" fmla="*/ 310960 w 607639"/>
              <a:gd name="connsiteY24" fmla="*/ 334613 h 489442"/>
              <a:gd name="connsiteX25" fmla="*/ 268854 w 607639"/>
              <a:gd name="connsiteY25" fmla="*/ 319949 h 489442"/>
              <a:gd name="connsiteX26" fmla="*/ 268854 w 607639"/>
              <a:gd name="connsiteY26" fmla="*/ 130735 h 489442"/>
              <a:gd name="connsiteX27" fmla="*/ 310960 w 607639"/>
              <a:gd name="connsiteY27" fmla="*/ 116070 h 489442"/>
              <a:gd name="connsiteX28" fmla="*/ 518021 w 607639"/>
              <a:gd name="connsiteY28" fmla="*/ 0 h 489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7639" h="489442">
                <a:moveTo>
                  <a:pt x="96181" y="359954"/>
                </a:moveTo>
                <a:lnTo>
                  <a:pt x="208378" y="359954"/>
                </a:lnTo>
                <a:lnTo>
                  <a:pt x="236606" y="489442"/>
                </a:lnTo>
                <a:lnTo>
                  <a:pt x="124408" y="489442"/>
                </a:lnTo>
                <a:close/>
                <a:moveTo>
                  <a:pt x="554080" y="141201"/>
                </a:moveTo>
                <a:lnTo>
                  <a:pt x="563689" y="141201"/>
                </a:lnTo>
                <a:cubicBezTo>
                  <a:pt x="587888" y="141201"/>
                  <a:pt x="607639" y="160938"/>
                  <a:pt x="607639" y="185121"/>
                </a:cubicBezTo>
                <a:lnTo>
                  <a:pt x="607639" y="265580"/>
                </a:lnTo>
                <a:cubicBezTo>
                  <a:pt x="607639" y="289763"/>
                  <a:pt x="587888" y="309500"/>
                  <a:pt x="563689" y="309500"/>
                </a:cubicBezTo>
                <a:lnTo>
                  <a:pt x="554080" y="309500"/>
                </a:lnTo>
                <a:close/>
                <a:moveTo>
                  <a:pt x="48126" y="126806"/>
                </a:moveTo>
                <a:lnTo>
                  <a:pt x="232866" y="126806"/>
                </a:lnTo>
                <a:lnTo>
                  <a:pt x="232866" y="141131"/>
                </a:lnTo>
                <a:lnTo>
                  <a:pt x="232866" y="309641"/>
                </a:lnTo>
                <a:lnTo>
                  <a:pt x="232866" y="323895"/>
                </a:lnTo>
                <a:lnTo>
                  <a:pt x="200406" y="323895"/>
                </a:lnTo>
                <a:lnTo>
                  <a:pt x="88348" y="323895"/>
                </a:lnTo>
                <a:lnTo>
                  <a:pt x="48126" y="323895"/>
                </a:lnTo>
                <a:lnTo>
                  <a:pt x="48126" y="291858"/>
                </a:lnTo>
                <a:lnTo>
                  <a:pt x="0" y="291858"/>
                </a:lnTo>
                <a:lnTo>
                  <a:pt x="0" y="158913"/>
                </a:lnTo>
                <a:lnTo>
                  <a:pt x="48126" y="158913"/>
                </a:lnTo>
                <a:close/>
                <a:moveTo>
                  <a:pt x="518021" y="0"/>
                </a:moveTo>
                <a:lnTo>
                  <a:pt x="518021" y="450772"/>
                </a:lnTo>
                <a:cubicBezTo>
                  <a:pt x="441553" y="390959"/>
                  <a:pt x="363482" y="354610"/>
                  <a:pt x="310960" y="334613"/>
                </a:cubicBezTo>
                <a:cubicBezTo>
                  <a:pt x="295560" y="328747"/>
                  <a:pt x="281406" y="323948"/>
                  <a:pt x="268854" y="319949"/>
                </a:cubicBezTo>
                <a:lnTo>
                  <a:pt x="268854" y="130735"/>
                </a:lnTo>
                <a:cubicBezTo>
                  <a:pt x="281406" y="126824"/>
                  <a:pt x="295560" y="121936"/>
                  <a:pt x="310960" y="116070"/>
                </a:cubicBezTo>
                <a:cubicBezTo>
                  <a:pt x="363482" y="96073"/>
                  <a:pt x="441553" y="59813"/>
                  <a:pt x="51802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graphicFrame>
        <p:nvGraphicFramePr>
          <p:cNvPr id="22" name="图表 21">
            <a:extLst>
              <a:ext uri="{FF2B5EF4-FFF2-40B4-BE49-F238E27FC236}">
                <a16:creationId xmlns:a16="http://schemas.microsoft.com/office/drawing/2014/main" id="{75E1942C-43DC-4D59-9216-449141714F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0512916"/>
              </p:ext>
            </p:extLst>
          </p:nvPr>
        </p:nvGraphicFramePr>
        <p:xfrm>
          <a:off x="531191" y="1392988"/>
          <a:ext cx="5338589" cy="5185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内容占位符 4">
            <a:extLst>
              <a:ext uri="{FF2B5EF4-FFF2-40B4-BE49-F238E27FC236}">
                <a16:creationId xmlns:a16="http://schemas.microsoft.com/office/drawing/2014/main" id="{3EC27351-46B3-478D-B9DB-BE86E5CF61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</p:spPr>
        <p:txBody>
          <a:bodyPr/>
          <a:lstStyle/>
          <a:p>
            <a:r>
              <a:rPr lang="zh-CN" altLang="en-US" dirty="0"/>
              <a:t>一个简单的柱状图</a:t>
            </a:r>
          </a:p>
        </p:txBody>
      </p:sp>
    </p:spTree>
    <p:extLst>
      <p:ext uri="{BB962C8B-B14F-4D97-AF65-F5344CB8AC3E}">
        <p14:creationId xmlns:p14="http://schemas.microsoft.com/office/powerpoint/2010/main" val="3332011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>
            <a:extLst>
              <a:ext uri="{FF2B5EF4-FFF2-40B4-BE49-F238E27FC236}">
                <a16:creationId xmlns:a16="http://schemas.microsoft.com/office/drawing/2014/main" id="{07C7EB8C-2B31-4205-A3E5-9C8CB84E43CD}"/>
              </a:ext>
            </a:extLst>
          </p:cNvPr>
          <p:cNvSpPr txBox="1"/>
          <p:nvPr/>
        </p:nvSpPr>
        <p:spPr>
          <a:xfrm>
            <a:off x="9584873" y="1680114"/>
            <a:ext cx="1988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atin typeface="Impact" panose="020B0806030902050204" pitchFamily="34" charset="0"/>
              </a:rPr>
              <a:t>120</a:t>
            </a:r>
            <a:r>
              <a:rPr lang="zh-CN" altLang="en-US" sz="1600" dirty="0">
                <a:latin typeface="+mj-ea"/>
                <a:ea typeface="+mj-ea"/>
              </a:rPr>
              <a:t>人</a:t>
            </a:r>
            <a:r>
              <a:rPr lang="zh-CN" altLang="en-US" sz="3200" dirty="0">
                <a:latin typeface="Impact" panose="020B0806030902050204" pitchFamily="34" charset="0"/>
              </a:rPr>
              <a:t> </a:t>
            </a:r>
            <a:r>
              <a:rPr lang="en-US" altLang="zh-CN" sz="3200" dirty="0">
                <a:latin typeface="Impact" panose="020B0806030902050204" pitchFamily="34" charset="0"/>
              </a:rPr>
              <a:t>/ 45%</a:t>
            </a:r>
            <a:endParaRPr lang="zh-CN" altLang="en-US" sz="3200" dirty="0">
              <a:latin typeface="Impact" panose="020B080603090205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0E34203-AD79-4FD7-AD92-3D05B5606199}"/>
              </a:ext>
            </a:extLst>
          </p:cNvPr>
          <p:cNvSpPr txBox="1"/>
          <p:nvPr/>
        </p:nvSpPr>
        <p:spPr>
          <a:xfrm>
            <a:off x="670950" y="1460571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+mj-ea"/>
                <a:ea typeface="+mj-ea"/>
              </a:rPr>
              <a:t>项目一：添加描述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41EDA0C8-4C4C-4AE5-A53C-B24B90AD4D72}"/>
              </a:ext>
            </a:extLst>
          </p:cNvPr>
          <p:cNvSpPr txBox="1"/>
          <p:nvPr/>
        </p:nvSpPr>
        <p:spPr>
          <a:xfrm>
            <a:off x="9562859" y="2682649"/>
            <a:ext cx="2013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atin typeface="Impact" panose="020B0806030902050204" pitchFamily="34" charset="0"/>
              </a:rPr>
              <a:t>105</a:t>
            </a:r>
            <a:r>
              <a:rPr lang="zh-CN" altLang="en-US" sz="1600" dirty="0">
                <a:latin typeface="+mj-ea"/>
                <a:ea typeface="+mj-ea"/>
              </a:rPr>
              <a:t>件</a:t>
            </a:r>
            <a:r>
              <a:rPr lang="zh-CN" altLang="en-US" sz="3200" dirty="0">
                <a:latin typeface="Impact" panose="020B0806030902050204" pitchFamily="34" charset="0"/>
              </a:rPr>
              <a:t> </a:t>
            </a:r>
            <a:r>
              <a:rPr lang="en-US" altLang="zh-CN" sz="3200" dirty="0">
                <a:latin typeface="Impact" panose="020B0806030902050204" pitchFamily="34" charset="0"/>
              </a:rPr>
              <a:t>/ 30%</a:t>
            </a:r>
            <a:endParaRPr lang="zh-CN" altLang="en-US" sz="3200" dirty="0">
              <a:latin typeface="Impact" panose="020B0806030902050204" pitchFamily="3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4117AB3D-B404-4853-BAA3-A965440DAFF9}"/>
              </a:ext>
            </a:extLst>
          </p:cNvPr>
          <p:cNvSpPr txBox="1"/>
          <p:nvPr/>
        </p:nvSpPr>
        <p:spPr>
          <a:xfrm>
            <a:off x="670950" y="2511231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+mj-ea"/>
                <a:ea typeface="+mj-ea"/>
              </a:rPr>
              <a:t>项目二：添加描述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8E1BCABD-E952-4D66-A197-E6FD1E36A6D6}"/>
              </a:ext>
            </a:extLst>
          </p:cNvPr>
          <p:cNvSpPr txBox="1"/>
          <p:nvPr/>
        </p:nvSpPr>
        <p:spPr>
          <a:xfrm>
            <a:off x="9613661" y="3733309"/>
            <a:ext cx="1943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atin typeface="Impact" panose="020B0806030902050204" pitchFamily="34" charset="0"/>
              </a:rPr>
              <a:t>557</a:t>
            </a:r>
            <a:r>
              <a:rPr lang="zh-CN" altLang="en-US" sz="1600" dirty="0">
                <a:latin typeface="+mj-ea"/>
                <a:ea typeface="+mj-ea"/>
              </a:rPr>
              <a:t>车</a:t>
            </a:r>
            <a:r>
              <a:rPr lang="zh-CN" altLang="en-US" sz="3200" dirty="0">
                <a:latin typeface="Impact" panose="020B0806030902050204" pitchFamily="34" charset="0"/>
              </a:rPr>
              <a:t> </a:t>
            </a:r>
            <a:r>
              <a:rPr lang="en-US" altLang="zh-CN" sz="3200" dirty="0">
                <a:latin typeface="Impact" panose="020B0806030902050204" pitchFamily="34" charset="0"/>
              </a:rPr>
              <a:t>/ 81%</a:t>
            </a:r>
            <a:endParaRPr lang="zh-CN" altLang="en-US" sz="3200" dirty="0">
              <a:latin typeface="Impact" panose="020B0806030902050204" pitchFamily="34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693D9751-561A-47C3-9382-A0ED9D2AA81E}"/>
              </a:ext>
            </a:extLst>
          </p:cNvPr>
          <p:cNvSpPr txBox="1"/>
          <p:nvPr/>
        </p:nvSpPr>
        <p:spPr>
          <a:xfrm>
            <a:off x="670950" y="3561891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+mj-ea"/>
                <a:ea typeface="+mj-ea"/>
              </a:rPr>
              <a:t>项目三：添加描述</a:t>
            </a: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3E115674-0BDC-4A3D-BCE0-E49A211744F5}"/>
              </a:ext>
            </a:extLst>
          </p:cNvPr>
          <p:cNvCxnSpPr>
            <a:cxnSpLocks/>
          </p:cNvCxnSpPr>
          <p:nvPr/>
        </p:nvCxnSpPr>
        <p:spPr>
          <a:xfrm>
            <a:off x="660400" y="4964990"/>
            <a:ext cx="108585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061949B-A9B2-48C0-B437-DF8A621EE2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</p:spPr>
        <p:txBody>
          <a:bodyPr>
            <a:normAutofit/>
          </a:bodyPr>
          <a:lstStyle/>
          <a:p>
            <a:r>
              <a:rPr lang="zh-CN" altLang="en-US" dirty="0"/>
              <a:t>一组条形列举图表</a:t>
            </a:r>
          </a:p>
        </p:txBody>
      </p:sp>
      <p:graphicFrame>
        <p:nvGraphicFramePr>
          <p:cNvPr id="18" name="图表 17">
            <a:extLst>
              <a:ext uri="{FF2B5EF4-FFF2-40B4-BE49-F238E27FC236}">
                <a16:creationId xmlns:a16="http://schemas.microsoft.com/office/drawing/2014/main" id="{5D0EA59A-6D1B-46C0-91B7-7B83E7C368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7495298"/>
              </p:ext>
            </p:extLst>
          </p:nvPr>
        </p:nvGraphicFramePr>
        <p:xfrm>
          <a:off x="458745" y="1603712"/>
          <a:ext cx="9022139" cy="814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图表 19">
            <a:extLst>
              <a:ext uri="{FF2B5EF4-FFF2-40B4-BE49-F238E27FC236}">
                <a16:creationId xmlns:a16="http://schemas.microsoft.com/office/drawing/2014/main" id="{4B452767-7035-4205-98C0-B801A38EC7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4899178"/>
              </p:ext>
            </p:extLst>
          </p:nvPr>
        </p:nvGraphicFramePr>
        <p:xfrm>
          <a:off x="458745" y="2661719"/>
          <a:ext cx="9022139" cy="814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图表 20">
            <a:extLst>
              <a:ext uri="{FF2B5EF4-FFF2-40B4-BE49-F238E27FC236}">
                <a16:creationId xmlns:a16="http://schemas.microsoft.com/office/drawing/2014/main" id="{420247E7-39C2-40C1-A0A2-5FA4362231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2760030"/>
              </p:ext>
            </p:extLst>
          </p:nvPr>
        </p:nvGraphicFramePr>
        <p:xfrm>
          <a:off x="458745" y="3719726"/>
          <a:ext cx="9022139" cy="814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5D8299AE-A193-42C2-9010-5BFC41D48B76}"/>
              </a:ext>
            </a:extLst>
          </p:cNvPr>
          <p:cNvSpPr txBox="1"/>
          <p:nvPr/>
        </p:nvSpPr>
        <p:spPr>
          <a:xfrm>
            <a:off x="658813" y="5150047"/>
            <a:ext cx="10874375" cy="1365053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输入标题输入标题</a:t>
            </a:r>
            <a:endParaRPr lang="en-US" altLang="zh-CN" sz="20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/>
              <a:t>学院由中国核工业西南物理研究院与成都理工大学于</a:t>
            </a:r>
            <a:r>
              <a:rPr lang="en-US" altLang="zh-CN" sz="2000" dirty="0"/>
              <a:t>2000</a:t>
            </a:r>
            <a:r>
              <a:rPr lang="zh-CN" altLang="en-US" sz="2000" dirty="0"/>
              <a:t>年在亚洲最大的受控核聚变实验基地创办，是我国核工业所属唯一高校。</a:t>
            </a:r>
          </a:p>
        </p:txBody>
      </p:sp>
    </p:spTree>
    <p:extLst>
      <p:ext uri="{BB962C8B-B14F-4D97-AF65-F5344CB8AC3E}">
        <p14:creationId xmlns:p14="http://schemas.microsoft.com/office/powerpoint/2010/main" val="15211131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0965C5FE-4A79-4F55-9015-570A159C6DA4}"/>
              </a:ext>
            </a:extLst>
          </p:cNvPr>
          <p:cNvSpPr/>
          <p:nvPr/>
        </p:nvSpPr>
        <p:spPr>
          <a:xfrm>
            <a:off x="6095999" y="981075"/>
            <a:ext cx="5437186" cy="39951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8608AF8-2207-45EC-AC71-BCA4AEFD1F46}"/>
              </a:ext>
            </a:extLst>
          </p:cNvPr>
          <p:cNvSpPr/>
          <p:nvPr/>
        </p:nvSpPr>
        <p:spPr>
          <a:xfrm>
            <a:off x="658813" y="981075"/>
            <a:ext cx="5437186" cy="39951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EF7CED3-D0CC-4113-A148-6EE8F691CBD1}"/>
              </a:ext>
            </a:extLst>
          </p:cNvPr>
          <p:cNvSpPr txBox="1"/>
          <p:nvPr/>
        </p:nvSpPr>
        <p:spPr>
          <a:xfrm>
            <a:off x="1757681" y="1060389"/>
            <a:ext cx="3241040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2000" b="1" spc="300" dirty="0">
                <a:solidFill>
                  <a:schemeClr val="accent1"/>
                </a:solidFill>
              </a:rPr>
              <a:t>— </a:t>
            </a:r>
            <a:r>
              <a:rPr lang="zh-CN" altLang="en-US" sz="2000" b="1" spc="300" dirty="0">
                <a:solidFill>
                  <a:schemeClr val="accent1"/>
                </a:solidFill>
              </a:rPr>
              <a:t>输入图表标题 </a:t>
            </a:r>
            <a:r>
              <a:rPr lang="en-US" altLang="zh-CN" sz="2000" b="1" spc="300" dirty="0">
                <a:solidFill>
                  <a:schemeClr val="accent1"/>
                </a:solidFill>
              </a:rPr>
              <a:t>—</a:t>
            </a:r>
            <a:endParaRPr lang="zh-CN" altLang="en-US" sz="2000" b="1" spc="300" dirty="0">
              <a:solidFill>
                <a:schemeClr val="accent1"/>
              </a:solidFill>
            </a:endParaRPr>
          </a:p>
        </p:txBody>
      </p:sp>
      <p:graphicFrame>
        <p:nvGraphicFramePr>
          <p:cNvPr id="12" name="图表 11">
            <a:extLst>
              <a:ext uri="{FF2B5EF4-FFF2-40B4-BE49-F238E27FC236}">
                <a16:creationId xmlns:a16="http://schemas.microsoft.com/office/drawing/2014/main" id="{1CC338E3-FBEC-4CA1-BC1B-1A0B4A5F0D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1859929"/>
              </p:ext>
            </p:extLst>
          </p:nvPr>
        </p:nvGraphicFramePr>
        <p:xfrm>
          <a:off x="639819" y="1350237"/>
          <a:ext cx="5471155" cy="3409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D1412F-5E6A-4C57-90FA-6F0EC1B4A9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</p:spPr>
        <p:txBody>
          <a:bodyPr>
            <a:normAutofit/>
          </a:bodyPr>
          <a:lstStyle/>
          <a:p>
            <a:r>
              <a:rPr lang="zh-CN" altLang="en-US" dirty="0"/>
              <a:t>一组环形对比图表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6E2380D-354B-49FF-889F-E82B06593F5C}"/>
              </a:ext>
            </a:extLst>
          </p:cNvPr>
          <p:cNvSpPr txBox="1"/>
          <p:nvPr/>
        </p:nvSpPr>
        <p:spPr>
          <a:xfrm>
            <a:off x="7119599" y="1058885"/>
            <a:ext cx="3241040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2000" b="1" spc="300" dirty="0">
                <a:solidFill>
                  <a:schemeClr val="accent1"/>
                </a:solidFill>
              </a:rPr>
              <a:t>— </a:t>
            </a:r>
            <a:r>
              <a:rPr lang="zh-CN" altLang="en-US" sz="2000" b="1" spc="300" dirty="0">
                <a:solidFill>
                  <a:schemeClr val="accent1"/>
                </a:solidFill>
              </a:rPr>
              <a:t>输入图表标题 </a:t>
            </a:r>
            <a:r>
              <a:rPr lang="en-US" altLang="zh-CN" sz="2000" b="1" spc="300" dirty="0">
                <a:solidFill>
                  <a:schemeClr val="accent1"/>
                </a:solidFill>
              </a:rPr>
              <a:t>—</a:t>
            </a:r>
            <a:endParaRPr lang="zh-CN" altLang="en-US" sz="2000" b="1" spc="300" dirty="0">
              <a:solidFill>
                <a:schemeClr val="accent1"/>
              </a:solidFill>
            </a:endParaRPr>
          </a:p>
        </p:txBody>
      </p:sp>
      <p:graphicFrame>
        <p:nvGraphicFramePr>
          <p:cNvPr id="13" name="图表 12">
            <a:extLst>
              <a:ext uri="{FF2B5EF4-FFF2-40B4-BE49-F238E27FC236}">
                <a16:creationId xmlns:a16="http://schemas.microsoft.com/office/drawing/2014/main" id="{F68DEF16-D84D-45D1-A6E1-CD81F6FBBA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7755380"/>
              </p:ext>
            </p:extLst>
          </p:nvPr>
        </p:nvGraphicFramePr>
        <p:xfrm>
          <a:off x="6001737" y="1348733"/>
          <a:ext cx="5471155" cy="3409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85E485E7-BF2C-4003-A2CA-2F3F40531479}"/>
              </a:ext>
            </a:extLst>
          </p:cNvPr>
          <p:cNvCxnSpPr/>
          <p:nvPr/>
        </p:nvCxnSpPr>
        <p:spPr>
          <a:xfrm>
            <a:off x="658813" y="5139662"/>
            <a:ext cx="1087437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33A4D689-23CB-4C61-AEF7-593BCDCF9D53}"/>
              </a:ext>
            </a:extLst>
          </p:cNvPr>
          <p:cNvSpPr txBox="1"/>
          <p:nvPr/>
        </p:nvSpPr>
        <p:spPr>
          <a:xfrm>
            <a:off x="658813" y="5150047"/>
            <a:ext cx="10874375" cy="1365053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输入标题输入标题</a:t>
            </a:r>
            <a:endParaRPr lang="en-US" altLang="zh-CN" sz="20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/>
              <a:t>学院由中国核工业西南物理研究院与成都理工大学于</a:t>
            </a:r>
            <a:r>
              <a:rPr lang="en-US" altLang="zh-CN" sz="2000" dirty="0"/>
              <a:t>2000</a:t>
            </a:r>
            <a:r>
              <a:rPr lang="zh-CN" altLang="en-US" sz="2000" dirty="0"/>
              <a:t>年在亚洲最大的受控核聚变实验基地创办，是我国核工业所属唯一高校。</a:t>
            </a:r>
          </a:p>
        </p:txBody>
      </p:sp>
    </p:spTree>
    <p:extLst>
      <p:ext uri="{BB962C8B-B14F-4D97-AF65-F5344CB8AC3E}">
        <p14:creationId xmlns:p14="http://schemas.microsoft.com/office/powerpoint/2010/main" val="350526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423B9412-86BE-4A49-9226-88D5BF46B7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r="25000" b="20588"/>
          <a:stretch/>
        </p:blipFill>
        <p:spPr>
          <a:xfrm>
            <a:off x="0" y="0"/>
            <a:ext cx="12192000" cy="6858000"/>
          </a:xfr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EFC6751C-943E-4484-9047-471A66E3B5EC}"/>
              </a:ext>
            </a:extLst>
          </p:cNvPr>
          <p:cNvSpPr/>
          <p:nvPr/>
        </p:nvSpPr>
        <p:spPr>
          <a:xfrm>
            <a:off x="0" y="-22295"/>
            <a:ext cx="6517532" cy="688029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81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FB003D4D-FEA7-4D65-ACF7-97206DAFF6B6}"/>
              </a:ext>
            </a:extLst>
          </p:cNvPr>
          <p:cNvSpPr/>
          <p:nvPr/>
        </p:nvSpPr>
        <p:spPr>
          <a:xfrm>
            <a:off x="660400" y="749300"/>
            <a:ext cx="4864100" cy="4774097"/>
          </a:xfrm>
          <a:prstGeom prst="roundRect">
            <a:avLst>
              <a:gd name="adj" fmla="val 3139"/>
            </a:avLst>
          </a:prstGeom>
          <a:solidFill>
            <a:schemeClr val="bg1"/>
          </a:solidFill>
          <a:ln w="19050">
            <a:noFill/>
          </a:ln>
          <a:effectLst>
            <a:outerShdw blurRad="190500" sx="101000" sy="101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 anchorCtr="0"/>
          <a:lstStyle/>
          <a:p>
            <a:pPr>
              <a:spcAft>
                <a:spcPts val="1200"/>
              </a:spcAft>
            </a:pPr>
            <a:r>
              <a:rPr lang="zh-CN" altLang="en-US" sz="2800" b="1" dirty="0">
                <a:solidFill>
                  <a:schemeClr val="accent1"/>
                </a:solidFill>
                <a:latin typeface="+mj-ea"/>
              </a:rPr>
              <a:t>团队</a:t>
            </a:r>
            <a:r>
              <a:rPr lang="en-US" altLang="zh-CN" sz="2800" b="1" dirty="0">
                <a:solidFill>
                  <a:schemeClr val="accent1"/>
                </a:solidFill>
                <a:latin typeface="+mj-ea"/>
              </a:rPr>
              <a:t>/</a:t>
            </a:r>
            <a:r>
              <a:rPr lang="zh-CN" altLang="en-US" sz="2800" b="1" dirty="0">
                <a:solidFill>
                  <a:schemeClr val="accent1"/>
                </a:solidFill>
                <a:latin typeface="+mj-ea"/>
              </a:rPr>
              <a:t>个人介绍</a:t>
            </a:r>
            <a:r>
              <a:rPr lang="zh-CN" altLang="en-US" sz="28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+mn-ea"/>
              </a:rPr>
              <a:t>// </a:t>
            </a: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工商管理专业</a:t>
            </a:r>
          </a:p>
          <a:p>
            <a:pPr algn="just">
              <a:lnSpc>
                <a:spcPct val="13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+mj-ea"/>
                <a:ea typeface="+mj-ea"/>
              </a:rPr>
              <a:t>学院由中国核工业西南物理研究院与成都理工大学于</a:t>
            </a:r>
            <a:r>
              <a:rPr lang="en-US" altLang="zh-CN" sz="2000" dirty="0">
                <a:solidFill>
                  <a:schemeClr val="tx1"/>
                </a:solidFill>
                <a:latin typeface="+mj-ea"/>
                <a:ea typeface="+mj-ea"/>
              </a:rPr>
              <a:t>2000</a:t>
            </a:r>
            <a:r>
              <a:rPr lang="zh-CN" altLang="en-US" sz="2000" dirty="0">
                <a:solidFill>
                  <a:schemeClr val="tx1"/>
                </a:solidFill>
                <a:latin typeface="+mj-ea"/>
                <a:ea typeface="+mj-ea"/>
              </a:rPr>
              <a:t>年在亚洲最大的受控核聚变实验基地创办，是我国核工业所属唯一高校。</a:t>
            </a:r>
            <a:endParaRPr lang="en-US" altLang="zh-CN" sz="20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just">
              <a:lnSpc>
                <a:spcPct val="130000"/>
              </a:lnSpc>
            </a:pPr>
            <a:endParaRPr lang="en-US" altLang="zh-CN" sz="16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+mj-ea"/>
                <a:ea typeface="+mj-ea"/>
              </a:rPr>
              <a:t>学院由中国核工业西南物理研究院与成都理工大学于</a:t>
            </a:r>
            <a:r>
              <a:rPr lang="en-US" altLang="zh-CN" sz="2000" dirty="0">
                <a:solidFill>
                  <a:schemeClr val="tx1"/>
                </a:solidFill>
                <a:latin typeface="+mj-ea"/>
                <a:ea typeface="+mj-ea"/>
              </a:rPr>
              <a:t>2000</a:t>
            </a:r>
            <a:r>
              <a:rPr lang="zh-CN" altLang="en-US" sz="2000" dirty="0">
                <a:solidFill>
                  <a:schemeClr val="tx1"/>
                </a:solidFill>
                <a:latin typeface="+mj-ea"/>
                <a:ea typeface="+mj-ea"/>
              </a:rPr>
              <a:t>年在亚洲最大的受控核聚变实验基地创办，是我国核工业所属唯一高校。</a:t>
            </a:r>
          </a:p>
          <a:p>
            <a:pPr>
              <a:lnSpc>
                <a:spcPct val="130000"/>
              </a:lnSpc>
            </a:pPr>
            <a:endParaRPr lang="zh-CN" altLang="en-US" dirty="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D902E4D-5937-45E5-BE27-BEC8592853CB}"/>
              </a:ext>
            </a:extLst>
          </p:cNvPr>
          <p:cNvSpPr/>
          <p:nvPr/>
        </p:nvSpPr>
        <p:spPr>
          <a:xfrm>
            <a:off x="5243378" y="4256433"/>
            <a:ext cx="535122" cy="582072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>
            <a:outerShdw blurRad="190500" sx="101000" sy="101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</a:rPr>
              <a:t>&gt;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F0A7258-1152-4014-9F1A-9667FCC75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21316" r="80620" b="20624"/>
          <a:stretch>
            <a:fillRect/>
          </a:stretch>
        </p:blipFill>
        <p:spPr>
          <a:xfrm>
            <a:off x="11533188" y="263525"/>
            <a:ext cx="354012" cy="354012"/>
          </a:xfrm>
          <a:custGeom>
            <a:avLst/>
            <a:gdLst>
              <a:gd name="connsiteX0" fmla="*/ 1597794 w 3195589"/>
              <a:gd name="connsiteY0" fmla="*/ 0 h 3195588"/>
              <a:gd name="connsiteX1" fmla="*/ 3195589 w 3195589"/>
              <a:gd name="connsiteY1" fmla="*/ 1597794 h 3195588"/>
              <a:gd name="connsiteX2" fmla="*/ 1597794 w 3195589"/>
              <a:gd name="connsiteY2" fmla="*/ 3195588 h 3195588"/>
              <a:gd name="connsiteX3" fmla="*/ 0 w 3195589"/>
              <a:gd name="connsiteY3" fmla="*/ 1597794 h 3195588"/>
              <a:gd name="connsiteX4" fmla="*/ 1597794 w 3195589"/>
              <a:gd name="connsiteY4" fmla="*/ 0 h 319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589" h="3195588">
                <a:moveTo>
                  <a:pt x="1597794" y="0"/>
                </a:moveTo>
                <a:cubicBezTo>
                  <a:pt x="2480232" y="0"/>
                  <a:pt x="3195589" y="715357"/>
                  <a:pt x="3195589" y="1597794"/>
                </a:cubicBezTo>
                <a:cubicBezTo>
                  <a:pt x="3195589" y="2480231"/>
                  <a:pt x="2480232" y="3195588"/>
                  <a:pt x="1597794" y="3195588"/>
                </a:cubicBezTo>
                <a:cubicBezTo>
                  <a:pt x="715357" y="3195588"/>
                  <a:pt x="0" y="2480231"/>
                  <a:pt x="0" y="1597794"/>
                </a:cubicBezTo>
                <a:cubicBezTo>
                  <a:pt x="0" y="715357"/>
                  <a:pt x="715357" y="0"/>
                  <a:pt x="1597794" y="0"/>
                </a:cubicBez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9170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8ADEA80B-8EBD-42D7-8F2C-083B1037E607}"/>
              </a:ext>
            </a:extLst>
          </p:cNvPr>
          <p:cNvSpPr txBox="1"/>
          <p:nvPr/>
        </p:nvSpPr>
        <p:spPr>
          <a:xfrm>
            <a:off x="5216895" y="1272211"/>
            <a:ext cx="2954655" cy="204827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altLang="zh-CN" sz="4400" dirty="0">
                <a:solidFill>
                  <a:schemeClr val="accent1"/>
                </a:solidFill>
                <a:latin typeface="Impact" panose="020B0806030902050204" pitchFamily="34" charset="0"/>
              </a:rPr>
              <a:t>100%</a:t>
            </a: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+mn-ea"/>
              </a:rPr>
              <a:t>输入注释输入注释</a:t>
            </a:r>
            <a:endParaRPr lang="en-US" altLang="zh-CN" sz="2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+mn-ea"/>
              </a:rPr>
              <a:t>输入注释输入注释</a:t>
            </a:r>
            <a:endParaRPr lang="en-US" altLang="zh-CN" sz="2000" dirty="0">
              <a:latin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F74F1E7-48C8-4D37-A54E-04FF3A235EB9}"/>
              </a:ext>
            </a:extLst>
          </p:cNvPr>
          <p:cNvSpPr txBox="1"/>
          <p:nvPr/>
        </p:nvSpPr>
        <p:spPr>
          <a:xfrm>
            <a:off x="8388627" y="1272211"/>
            <a:ext cx="3254232" cy="204826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4400" dirty="0">
                <a:solidFill>
                  <a:schemeClr val="accent1"/>
                </a:solidFill>
                <a:latin typeface="Impact" panose="020B0806030902050204" pitchFamily="34" charset="0"/>
              </a:rPr>
              <a:t>30+</a:t>
            </a: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+mn-ea"/>
              </a:rPr>
              <a:t>输入注释输入注释</a:t>
            </a:r>
            <a:endParaRPr lang="en-US" altLang="zh-CN" sz="2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+mn-ea"/>
              </a:rPr>
              <a:t>输入注释输入注释</a:t>
            </a:r>
            <a:endParaRPr lang="en-US" altLang="zh-CN" sz="2000" dirty="0">
              <a:latin typeface="+mn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CD4430D-E64E-49F4-A9F4-28B9FE8779A0}"/>
              </a:ext>
            </a:extLst>
          </p:cNvPr>
          <p:cNvSpPr txBox="1"/>
          <p:nvPr/>
        </p:nvSpPr>
        <p:spPr>
          <a:xfrm>
            <a:off x="5220874" y="4026079"/>
            <a:ext cx="2954655" cy="2412821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altLang="zh-CN" sz="4400" dirty="0">
                <a:solidFill>
                  <a:schemeClr val="accent1"/>
                </a:solidFill>
                <a:latin typeface="Impact" panose="020B0806030902050204" pitchFamily="34" charset="0"/>
              </a:rPr>
              <a:t>14000+</a:t>
            </a: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+mn-ea"/>
              </a:rPr>
              <a:t>输入注释输入注释</a:t>
            </a:r>
            <a:endParaRPr lang="en-US" altLang="zh-CN" sz="2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+mn-ea"/>
              </a:rPr>
              <a:t>输入注释输入注释</a:t>
            </a:r>
            <a:endParaRPr lang="en-US" altLang="zh-CN" sz="2000" dirty="0">
              <a:latin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3ED9D3C-DD7A-41D6-A5E2-AF589232367F}"/>
              </a:ext>
            </a:extLst>
          </p:cNvPr>
          <p:cNvSpPr txBox="1"/>
          <p:nvPr/>
        </p:nvSpPr>
        <p:spPr>
          <a:xfrm>
            <a:off x="8388627" y="4026079"/>
            <a:ext cx="3254231" cy="241281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4400" dirty="0">
                <a:solidFill>
                  <a:schemeClr val="accent1"/>
                </a:solidFill>
                <a:latin typeface="Impact" panose="020B0806030902050204" pitchFamily="34" charset="0"/>
              </a:rPr>
              <a:t>198</a:t>
            </a: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+mn-ea"/>
              </a:rPr>
              <a:t>输入注释输入注释</a:t>
            </a:r>
            <a:endParaRPr lang="en-US" altLang="zh-CN" sz="2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+mn-ea"/>
              </a:rPr>
              <a:t>输入注释输入注释</a:t>
            </a:r>
            <a:endParaRPr lang="en-US" altLang="zh-CN" sz="2000" dirty="0">
              <a:latin typeface="+mn-ea"/>
            </a:endParaRPr>
          </a:p>
        </p:txBody>
      </p:sp>
      <p:graphicFrame>
        <p:nvGraphicFramePr>
          <p:cNvPr id="15" name="图表 14">
            <a:extLst>
              <a:ext uri="{FF2B5EF4-FFF2-40B4-BE49-F238E27FC236}">
                <a16:creationId xmlns:a16="http://schemas.microsoft.com/office/drawing/2014/main" id="{C8DD0519-5079-45C9-ACCC-0E42B4180E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3592254"/>
              </p:ext>
            </p:extLst>
          </p:nvPr>
        </p:nvGraphicFramePr>
        <p:xfrm>
          <a:off x="138228" y="1182142"/>
          <a:ext cx="5457530" cy="5138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EF8D61D-0395-423C-A8C7-99D0B0EBAA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</p:spPr>
        <p:txBody>
          <a:bodyPr>
            <a:normAutofit/>
          </a:bodyPr>
          <a:lstStyle/>
          <a:p>
            <a:r>
              <a:rPr lang="zh-CN" altLang="en-US" dirty="0"/>
              <a:t>重要的饼状分析图表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0F25865-55E7-4712-B017-62BAE3EF934B}"/>
              </a:ext>
            </a:extLst>
          </p:cNvPr>
          <p:cNvCxnSpPr>
            <a:cxnSpLocks/>
          </p:cNvCxnSpPr>
          <p:nvPr/>
        </p:nvCxnSpPr>
        <p:spPr>
          <a:xfrm>
            <a:off x="5284772" y="3537512"/>
            <a:ext cx="6602428" cy="0"/>
          </a:xfrm>
          <a:prstGeom prst="line">
            <a:avLst/>
          </a:prstGeom>
          <a:ln w="127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124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>
            <a:extLst>
              <a:ext uri="{FF2B5EF4-FFF2-40B4-BE49-F238E27FC236}">
                <a16:creationId xmlns:a16="http://schemas.microsoft.com/office/drawing/2014/main" id="{6C539D94-B770-44AA-92B6-FA930CEA3D9C}"/>
              </a:ext>
            </a:extLst>
          </p:cNvPr>
          <p:cNvSpPr/>
          <p:nvPr/>
        </p:nvSpPr>
        <p:spPr>
          <a:xfrm>
            <a:off x="500263" y="1050380"/>
            <a:ext cx="10874375" cy="5464865"/>
          </a:xfrm>
          <a:prstGeom prst="rect">
            <a:avLst/>
          </a:prstGeom>
          <a:pattFill prst="dash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9050">
            <a:solidFill>
              <a:schemeClr val="accent1"/>
            </a:solidFill>
          </a:ln>
        </p:spPr>
        <p:txBody>
          <a:bodyPr wrap="square" lIns="360000" tIns="180000" rIns="360000" bIns="180000" anchor="ctr" anchorCtr="0">
            <a:normAutofit/>
          </a:bodyPr>
          <a:lstStyle/>
          <a:p>
            <a:pPr>
              <a:lnSpc>
                <a:spcPct val="200000"/>
              </a:lnSpc>
            </a:pP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97DAB9F-EB6A-429F-BE7C-46752D1048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CN" altLang="en-US" dirty="0"/>
              <a:t>标注参考文献后，就结束啦！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C03A4DF-ABBF-4E00-BF7A-3FCD01F11F26}"/>
              </a:ext>
            </a:extLst>
          </p:cNvPr>
          <p:cNvSpPr/>
          <p:nvPr/>
        </p:nvSpPr>
        <p:spPr>
          <a:xfrm>
            <a:off x="658813" y="974035"/>
            <a:ext cx="10874375" cy="5464865"/>
          </a:xfrm>
          <a:prstGeom prst="rect">
            <a:avLst/>
          </a:prstGeom>
          <a:pattFill prst="dash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9050">
            <a:solidFill>
              <a:schemeClr val="accent1"/>
            </a:solidFill>
          </a:ln>
        </p:spPr>
        <p:txBody>
          <a:bodyPr wrap="square" lIns="360000" tIns="180000" rIns="360000" bIns="180000" anchor="ctr" anchorCtr="0">
            <a:normAutofit/>
          </a:bodyPr>
          <a:lstStyle/>
          <a:p>
            <a:pPr>
              <a:lnSpc>
                <a:spcPct val="200000"/>
              </a:lnSpc>
            </a:pPr>
            <a:r>
              <a:rPr lang="en-US" altLang="zh-CN" dirty="0">
                <a:latin typeface="+mj-ea"/>
                <a:ea typeface="+mj-ea"/>
              </a:rPr>
              <a:t>[1]   </a:t>
            </a:r>
            <a:r>
              <a:rPr lang="zh-CN" altLang="en-US" dirty="0">
                <a:latin typeface="+mj-ea"/>
                <a:ea typeface="+mj-ea"/>
              </a:rPr>
              <a:t>浅析高校动画教学模式的改革与创新   </a:t>
            </a:r>
            <a:r>
              <a:rPr lang="en-US" altLang="zh-CN" dirty="0">
                <a:latin typeface="+mj-ea"/>
                <a:ea typeface="+mj-ea"/>
              </a:rPr>
              <a:t>[J]. </a:t>
            </a:r>
            <a:r>
              <a:rPr lang="zh-CN" altLang="en-US" dirty="0">
                <a:latin typeface="+mj-ea"/>
                <a:ea typeface="+mj-ea"/>
              </a:rPr>
              <a:t>时娟</a:t>
            </a:r>
            <a:r>
              <a:rPr lang="en-US" altLang="zh-CN" dirty="0">
                <a:latin typeface="+mj-ea"/>
                <a:ea typeface="+mj-ea"/>
              </a:rPr>
              <a:t>.  </a:t>
            </a:r>
            <a:r>
              <a:rPr lang="zh-CN" altLang="en-US" dirty="0">
                <a:latin typeface="+mj-ea"/>
                <a:ea typeface="+mj-ea"/>
              </a:rPr>
              <a:t>明日风尚</a:t>
            </a:r>
            <a:r>
              <a:rPr lang="en-US" altLang="zh-CN" dirty="0">
                <a:latin typeface="+mj-ea"/>
                <a:ea typeface="+mj-ea"/>
              </a:rPr>
              <a:t>. 2018(24)</a:t>
            </a:r>
            <a:endParaRPr lang="zh-CN" altLang="en-US" dirty="0"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r>
              <a:rPr lang="en-US" altLang="zh-CN" dirty="0">
                <a:latin typeface="+mj-ea"/>
                <a:ea typeface="+mj-ea"/>
              </a:rPr>
              <a:t>[2]   </a:t>
            </a:r>
            <a:r>
              <a:rPr lang="zh-CN" altLang="en-US" dirty="0">
                <a:latin typeface="+mj-ea"/>
                <a:ea typeface="+mj-ea"/>
              </a:rPr>
              <a:t>平面设计类课程基于大学生创新能力培养的教学方法改革   </a:t>
            </a:r>
            <a:r>
              <a:rPr lang="en-US" altLang="zh-CN" dirty="0">
                <a:latin typeface="+mj-ea"/>
                <a:ea typeface="+mj-ea"/>
              </a:rPr>
              <a:t>[J]. </a:t>
            </a:r>
            <a:r>
              <a:rPr lang="zh-CN" altLang="en-US" dirty="0">
                <a:latin typeface="+mj-ea"/>
                <a:ea typeface="+mj-ea"/>
              </a:rPr>
              <a:t>庄岩</a:t>
            </a:r>
            <a:r>
              <a:rPr lang="en-US" altLang="zh-CN" dirty="0">
                <a:latin typeface="+mj-ea"/>
                <a:ea typeface="+mj-ea"/>
              </a:rPr>
              <a:t>.  </a:t>
            </a:r>
            <a:r>
              <a:rPr lang="zh-CN" altLang="en-US" dirty="0">
                <a:latin typeface="+mj-ea"/>
                <a:ea typeface="+mj-ea"/>
              </a:rPr>
              <a:t>艺术品鉴</a:t>
            </a:r>
            <a:r>
              <a:rPr lang="en-US" altLang="zh-CN" dirty="0">
                <a:latin typeface="+mj-ea"/>
                <a:ea typeface="+mj-ea"/>
              </a:rPr>
              <a:t>. 2018(30)</a:t>
            </a:r>
            <a:endParaRPr lang="zh-CN" altLang="en-US" dirty="0"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r>
              <a:rPr lang="en-US" altLang="zh-CN" dirty="0">
                <a:latin typeface="+mj-ea"/>
                <a:ea typeface="+mj-ea"/>
              </a:rPr>
              <a:t>[3]   </a:t>
            </a:r>
            <a:r>
              <a:rPr lang="zh-CN" altLang="en-US" dirty="0">
                <a:latin typeface="+mj-ea"/>
                <a:ea typeface="+mj-ea"/>
              </a:rPr>
              <a:t>高职院校视觉传播设计与制作专业实训室制教学模式研究   </a:t>
            </a:r>
            <a:r>
              <a:rPr lang="en-US" altLang="zh-CN" dirty="0">
                <a:latin typeface="+mj-ea"/>
                <a:ea typeface="+mj-ea"/>
              </a:rPr>
              <a:t>[J]. </a:t>
            </a:r>
            <a:r>
              <a:rPr lang="zh-CN" altLang="en-US" dirty="0">
                <a:latin typeface="+mj-ea"/>
                <a:ea typeface="+mj-ea"/>
              </a:rPr>
              <a:t>金婕</a:t>
            </a:r>
            <a:r>
              <a:rPr lang="en-US" altLang="zh-CN" dirty="0">
                <a:latin typeface="+mj-ea"/>
                <a:ea typeface="+mj-ea"/>
              </a:rPr>
              <a:t>.  </a:t>
            </a:r>
            <a:r>
              <a:rPr lang="zh-CN" altLang="en-US" dirty="0">
                <a:latin typeface="+mj-ea"/>
                <a:ea typeface="+mj-ea"/>
              </a:rPr>
              <a:t>青年与社会</a:t>
            </a:r>
            <a:r>
              <a:rPr lang="en-US" altLang="zh-CN" dirty="0">
                <a:latin typeface="+mj-ea"/>
                <a:ea typeface="+mj-ea"/>
              </a:rPr>
              <a:t>. 2018(27)</a:t>
            </a:r>
            <a:endParaRPr lang="zh-CN" altLang="en-US" dirty="0"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r>
              <a:rPr lang="en-US" altLang="zh-CN" dirty="0">
                <a:latin typeface="+mj-ea"/>
                <a:ea typeface="+mj-ea"/>
              </a:rPr>
              <a:t>[4]   </a:t>
            </a:r>
            <a:r>
              <a:rPr lang="zh-CN" altLang="en-US" dirty="0">
                <a:latin typeface="+mj-ea"/>
                <a:ea typeface="+mj-ea"/>
              </a:rPr>
              <a:t>美国高校艺术设计类课程的教育方法研究   </a:t>
            </a:r>
            <a:r>
              <a:rPr lang="en-US" altLang="zh-CN" dirty="0">
                <a:latin typeface="+mj-ea"/>
                <a:ea typeface="+mj-ea"/>
              </a:rPr>
              <a:t>[J]. </a:t>
            </a:r>
            <a:r>
              <a:rPr lang="zh-CN" altLang="en-US" dirty="0">
                <a:latin typeface="+mj-ea"/>
                <a:ea typeface="+mj-ea"/>
              </a:rPr>
              <a:t>姚奕君</a:t>
            </a:r>
            <a:r>
              <a:rPr lang="en-US" altLang="zh-CN" dirty="0">
                <a:latin typeface="+mj-ea"/>
                <a:ea typeface="+mj-ea"/>
              </a:rPr>
              <a:t>.  </a:t>
            </a:r>
            <a:r>
              <a:rPr lang="zh-CN" altLang="en-US" dirty="0">
                <a:latin typeface="+mj-ea"/>
                <a:ea typeface="+mj-ea"/>
              </a:rPr>
              <a:t>大观</a:t>
            </a:r>
            <a:r>
              <a:rPr lang="en-US" altLang="zh-CN" dirty="0">
                <a:latin typeface="+mj-ea"/>
                <a:ea typeface="+mj-ea"/>
              </a:rPr>
              <a:t>(</a:t>
            </a:r>
            <a:r>
              <a:rPr lang="zh-CN" altLang="en-US" dirty="0">
                <a:latin typeface="+mj-ea"/>
                <a:ea typeface="+mj-ea"/>
              </a:rPr>
              <a:t>论坛</a:t>
            </a:r>
            <a:r>
              <a:rPr lang="en-US" altLang="zh-CN" dirty="0">
                <a:latin typeface="+mj-ea"/>
                <a:ea typeface="+mj-ea"/>
              </a:rPr>
              <a:t>). 2018(09)</a:t>
            </a:r>
            <a:endParaRPr lang="zh-CN" altLang="en-US" dirty="0"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r>
              <a:rPr lang="en-US" altLang="zh-CN" dirty="0">
                <a:latin typeface="+mj-ea"/>
                <a:ea typeface="+mj-ea"/>
              </a:rPr>
              <a:t>[5]   </a:t>
            </a:r>
            <a:r>
              <a:rPr lang="zh-CN" altLang="en-US" dirty="0">
                <a:latin typeface="+mj-ea"/>
                <a:ea typeface="+mj-ea"/>
              </a:rPr>
              <a:t>浅析博物馆平面设计   </a:t>
            </a:r>
            <a:r>
              <a:rPr lang="en-US" altLang="zh-CN" dirty="0">
                <a:latin typeface="+mj-ea"/>
                <a:ea typeface="+mj-ea"/>
              </a:rPr>
              <a:t>[J]. </a:t>
            </a:r>
            <a:r>
              <a:rPr lang="zh-CN" altLang="en-US" dirty="0">
                <a:latin typeface="+mj-ea"/>
                <a:ea typeface="+mj-ea"/>
              </a:rPr>
              <a:t>张锐</a:t>
            </a:r>
            <a:r>
              <a:rPr lang="en-US" altLang="zh-CN" dirty="0">
                <a:latin typeface="+mj-ea"/>
                <a:ea typeface="+mj-ea"/>
              </a:rPr>
              <a:t>.  </a:t>
            </a:r>
            <a:r>
              <a:rPr lang="zh-CN" altLang="en-US" dirty="0">
                <a:latin typeface="+mj-ea"/>
                <a:ea typeface="+mj-ea"/>
              </a:rPr>
              <a:t>文物鉴定与鉴赏</a:t>
            </a:r>
            <a:r>
              <a:rPr lang="en-US" altLang="zh-CN" dirty="0">
                <a:latin typeface="+mj-ea"/>
                <a:ea typeface="+mj-ea"/>
              </a:rPr>
              <a:t>. 2018(17)</a:t>
            </a:r>
            <a:endParaRPr lang="zh-CN" altLang="en-US" dirty="0"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r>
              <a:rPr lang="en-US" altLang="zh-CN" dirty="0">
                <a:latin typeface="+mj-ea"/>
                <a:ea typeface="+mj-ea"/>
              </a:rPr>
              <a:t>[6]   </a:t>
            </a:r>
            <a:r>
              <a:rPr lang="zh-CN" altLang="en-US" dirty="0">
                <a:latin typeface="+mj-ea"/>
                <a:ea typeface="+mj-ea"/>
              </a:rPr>
              <a:t>企业用人需求与版式设计课程教学相结合的思考   </a:t>
            </a:r>
            <a:r>
              <a:rPr lang="en-US" altLang="zh-CN" dirty="0">
                <a:latin typeface="+mj-ea"/>
                <a:ea typeface="+mj-ea"/>
              </a:rPr>
              <a:t>[J]. </a:t>
            </a:r>
            <a:r>
              <a:rPr lang="zh-CN" altLang="en-US" dirty="0">
                <a:latin typeface="+mj-ea"/>
                <a:ea typeface="+mj-ea"/>
              </a:rPr>
              <a:t>李斯</a:t>
            </a:r>
            <a:r>
              <a:rPr lang="en-US" altLang="zh-CN" dirty="0">
                <a:latin typeface="+mj-ea"/>
                <a:ea typeface="+mj-ea"/>
              </a:rPr>
              <a:t>,</a:t>
            </a:r>
            <a:r>
              <a:rPr lang="zh-CN" altLang="en-US" dirty="0">
                <a:latin typeface="+mj-ea"/>
                <a:ea typeface="+mj-ea"/>
              </a:rPr>
              <a:t>钟国燕</a:t>
            </a:r>
            <a:r>
              <a:rPr lang="en-US" altLang="zh-CN" dirty="0">
                <a:latin typeface="+mj-ea"/>
                <a:ea typeface="+mj-ea"/>
              </a:rPr>
              <a:t>.  </a:t>
            </a:r>
            <a:r>
              <a:rPr lang="zh-CN" altLang="en-US" dirty="0">
                <a:latin typeface="+mj-ea"/>
                <a:ea typeface="+mj-ea"/>
              </a:rPr>
              <a:t>艺术科技</a:t>
            </a:r>
            <a:r>
              <a:rPr lang="en-US" altLang="zh-CN" dirty="0">
                <a:latin typeface="+mj-ea"/>
                <a:ea typeface="+mj-ea"/>
              </a:rPr>
              <a:t>. 2018(07)</a:t>
            </a:r>
            <a:endParaRPr lang="zh-CN" altLang="en-US" dirty="0"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r>
              <a:rPr lang="en-US" altLang="zh-CN" dirty="0">
                <a:latin typeface="+mj-ea"/>
                <a:ea typeface="+mj-ea"/>
              </a:rPr>
              <a:t>[7]   </a:t>
            </a:r>
            <a:r>
              <a:rPr lang="zh-CN" altLang="en-US" dirty="0">
                <a:latin typeface="+mj-ea"/>
                <a:ea typeface="+mj-ea"/>
              </a:rPr>
              <a:t>高校装饰图案课程与艺术设计专业创新创业项目的探讨研究   </a:t>
            </a:r>
            <a:r>
              <a:rPr lang="en-US" altLang="zh-CN" dirty="0">
                <a:latin typeface="+mj-ea"/>
                <a:ea typeface="+mj-ea"/>
              </a:rPr>
              <a:t>[J]. </a:t>
            </a:r>
            <a:r>
              <a:rPr lang="zh-CN" altLang="en-US" dirty="0">
                <a:latin typeface="+mj-ea"/>
                <a:ea typeface="+mj-ea"/>
              </a:rPr>
              <a:t>王娜</a:t>
            </a:r>
            <a:r>
              <a:rPr lang="en-US" altLang="zh-CN" dirty="0">
                <a:latin typeface="+mj-ea"/>
                <a:ea typeface="+mj-ea"/>
              </a:rPr>
              <a:t>.  </a:t>
            </a:r>
            <a:r>
              <a:rPr lang="zh-CN" altLang="en-US" dirty="0">
                <a:latin typeface="+mj-ea"/>
                <a:ea typeface="+mj-ea"/>
              </a:rPr>
              <a:t>美术教育研究</a:t>
            </a:r>
            <a:r>
              <a:rPr lang="en-US" altLang="zh-CN" dirty="0">
                <a:latin typeface="+mj-ea"/>
                <a:ea typeface="+mj-ea"/>
              </a:rPr>
              <a:t>. 2018(11)</a:t>
            </a:r>
          </a:p>
          <a:p>
            <a:pPr>
              <a:lnSpc>
                <a:spcPct val="200000"/>
              </a:lnSpc>
            </a:pPr>
            <a:r>
              <a:rPr lang="en-US" altLang="zh-CN" dirty="0">
                <a:latin typeface="+mj-ea"/>
                <a:ea typeface="+mj-ea"/>
              </a:rPr>
              <a:t>[8]   </a:t>
            </a:r>
            <a:r>
              <a:rPr lang="zh-CN" altLang="en-US" dirty="0">
                <a:latin typeface="+mj-ea"/>
                <a:ea typeface="+mj-ea"/>
              </a:rPr>
              <a:t>信息化背景下地方综合类大学视觉传达设计专业课程设置探究   </a:t>
            </a:r>
            <a:r>
              <a:rPr lang="en-US" altLang="zh-CN" dirty="0">
                <a:latin typeface="+mj-ea"/>
                <a:ea typeface="+mj-ea"/>
              </a:rPr>
              <a:t>[J]. </a:t>
            </a:r>
            <a:r>
              <a:rPr lang="zh-CN" altLang="en-US" dirty="0">
                <a:latin typeface="+mj-ea"/>
                <a:ea typeface="+mj-ea"/>
              </a:rPr>
              <a:t>崔晓龙</a:t>
            </a:r>
            <a:r>
              <a:rPr lang="en-US" altLang="zh-CN" dirty="0">
                <a:latin typeface="+mj-ea"/>
                <a:ea typeface="+mj-ea"/>
              </a:rPr>
              <a:t>,</a:t>
            </a:r>
            <a:r>
              <a:rPr lang="zh-CN" altLang="en-US" dirty="0">
                <a:latin typeface="+mj-ea"/>
                <a:ea typeface="+mj-ea"/>
              </a:rPr>
              <a:t>郭雨</a:t>
            </a:r>
            <a:r>
              <a:rPr lang="en-US" altLang="zh-CN" dirty="0">
                <a:latin typeface="+mj-ea"/>
                <a:ea typeface="+mj-ea"/>
              </a:rPr>
              <a:t>.  </a:t>
            </a:r>
            <a:r>
              <a:rPr lang="zh-CN" altLang="en-US" dirty="0">
                <a:latin typeface="+mj-ea"/>
                <a:ea typeface="+mj-ea"/>
              </a:rPr>
              <a:t>上海工程技术大学教育研究</a:t>
            </a:r>
            <a:r>
              <a:rPr lang="en-US" altLang="zh-CN" dirty="0">
                <a:latin typeface="+mj-ea"/>
                <a:ea typeface="+mj-ea"/>
              </a:rPr>
              <a:t>. 2018(02)</a:t>
            </a:r>
            <a:endParaRPr lang="zh-CN" altLang="en-US" dirty="0">
              <a:latin typeface="+mj-ea"/>
              <a:ea typeface="+mj-ea"/>
            </a:endParaRP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F4A2CB5F-38B3-446F-869A-44B234E859D6}"/>
              </a:ext>
            </a:extLst>
          </p:cNvPr>
          <p:cNvGrpSpPr/>
          <p:nvPr/>
        </p:nvGrpSpPr>
        <p:grpSpPr>
          <a:xfrm>
            <a:off x="500263" y="1619204"/>
            <a:ext cx="158549" cy="4174526"/>
            <a:chOff x="595313" y="1181100"/>
            <a:chExt cx="127000" cy="4174526"/>
          </a:xfrm>
        </p:grpSpPr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59E473DA-D074-42CA-B009-9C11C4AE2992}"/>
                </a:ext>
              </a:extLst>
            </p:cNvPr>
            <p:cNvSpPr/>
            <p:nvPr/>
          </p:nvSpPr>
          <p:spPr>
            <a:xfrm>
              <a:off x="595313" y="1181100"/>
              <a:ext cx="127000" cy="495157"/>
            </a:xfrm>
            <a:custGeom>
              <a:avLst/>
              <a:gdLst>
                <a:gd name="connsiteX0" fmla="*/ 0 w 127000"/>
                <a:gd name="connsiteY0" fmla="*/ 368157 h 495157"/>
                <a:gd name="connsiteX1" fmla="*/ 127000 w 127000"/>
                <a:gd name="connsiteY1" fmla="*/ 368157 h 495157"/>
                <a:gd name="connsiteX2" fmla="*/ 127000 w 127000"/>
                <a:gd name="connsiteY2" fmla="*/ 495157 h 495157"/>
                <a:gd name="connsiteX3" fmla="*/ 0 w 127000"/>
                <a:gd name="connsiteY3" fmla="*/ 495157 h 495157"/>
                <a:gd name="connsiteX4" fmla="*/ 0 w 127000"/>
                <a:gd name="connsiteY4" fmla="*/ 184079 h 495157"/>
                <a:gd name="connsiteX5" fmla="*/ 127000 w 127000"/>
                <a:gd name="connsiteY5" fmla="*/ 184079 h 495157"/>
                <a:gd name="connsiteX6" fmla="*/ 127000 w 127000"/>
                <a:gd name="connsiteY6" fmla="*/ 311079 h 495157"/>
                <a:gd name="connsiteX7" fmla="*/ 0 w 127000"/>
                <a:gd name="connsiteY7" fmla="*/ 311079 h 495157"/>
                <a:gd name="connsiteX8" fmla="*/ 0 w 127000"/>
                <a:gd name="connsiteY8" fmla="*/ 0 h 495157"/>
                <a:gd name="connsiteX9" fmla="*/ 127000 w 127000"/>
                <a:gd name="connsiteY9" fmla="*/ 0 h 495157"/>
                <a:gd name="connsiteX10" fmla="*/ 127000 w 127000"/>
                <a:gd name="connsiteY10" fmla="*/ 127000 h 495157"/>
                <a:gd name="connsiteX11" fmla="*/ 0 w 127000"/>
                <a:gd name="connsiteY11" fmla="*/ 127000 h 49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7000" h="495157">
                  <a:moveTo>
                    <a:pt x="0" y="368157"/>
                  </a:moveTo>
                  <a:lnTo>
                    <a:pt x="127000" y="368157"/>
                  </a:lnTo>
                  <a:lnTo>
                    <a:pt x="127000" y="495157"/>
                  </a:lnTo>
                  <a:lnTo>
                    <a:pt x="0" y="495157"/>
                  </a:lnTo>
                  <a:close/>
                  <a:moveTo>
                    <a:pt x="0" y="184079"/>
                  </a:moveTo>
                  <a:lnTo>
                    <a:pt x="127000" y="184079"/>
                  </a:lnTo>
                  <a:lnTo>
                    <a:pt x="127000" y="311079"/>
                  </a:lnTo>
                  <a:lnTo>
                    <a:pt x="0" y="311079"/>
                  </a:lnTo>
                  <a:close/>
                  <a:moveTo>
                    <a:pt x="0" y="0"/>
                  </a:moveTo>
                  <a:lnTo>
                    <a:pt x="127000" y="0"/>
                  </a:lnTo>
                  <a:lnTo>
                    <a:pt x="127000" y="127000"/>
                  </a:lnTo>
                  <a:lnTo>
                    <a:pt x="0" y="1270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70000"/>
                    <a:lumOff val="30000"/>
                  </a:schemeClr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F96D31C5-D700-41FA-ADFD-77419FB0D328}"/>
                </a:ext>
              </a:extLst>
            </p:cNvPr>
            <p:cNvSpPr/>
            <p:nvPr/>
          </p:nvSpPr>
          <p:spPr>
            <a:xfrm>
              <a:off x="595313" y="3020784"/>
              <a:ext cx="127000" cy="495157"/>
            </a:xfrm>
            <a:custGeom>
              <a:avLst/>
              <a:gdLst>
                <a:gd name="connsiteX0" fmla="*/ 0 w 127000"/>
                <a:gd name="connsiteY0" fmla="*/ 368157 h 495157"/>
                <a:gd name="connsiteX1" fmla="*/ 127000 w 127000"/>
                <a:gd name="connsiteY1" fmla="*/ 368157 h 495157"/>
                <a:gd name="connsiteX2" fmla="*/ 127000 w 127000"/>
                <a:gd name="connsiteY2" fmla="*/ 495157 h 495157"/>
                <a:gd name="connsiteX3" fmla="*/ 0 w 127000"/>
                <a:gd name="connsiteY3" fmla="*/ 495157 h 495157"/>
                <a:gd name="connsiteX4" fmla="*/ 0 w 127000"/>
                <a:gd name="connsiteY4" fmla="*/ 184079 h 495157"/>
                <a:gd name="connsiteX5" fmla="*/ 127000 w 127000"/>
                <a:gd name="connsiteY5" fmla="*/ 184079 h 495157"/>
                <a:gd name="connsiteX6" fmla="*/ 127000 w 127000"/>
                <a:gd name="connsiteY6" fmla="*/ 311079 h 495157"/>
                <a:gd name="connsiteX7" fmla="*/ 0 w 127000"/>
                <a:gd name="connsiteY7" fmla="*/ 311079 h 495157"/>
                <a:gd name="connsiteX8" fmla="*/ 0 w 127000"/>
                <a:gd name="connsiteY8" fmla="*/ 0 h 495157"/>
                <a:gd name="connsiteX9" fmla="*/ 127000 w 127000"/>
                <a:gd name="connsiteY9" fmla="*/ 0 h 495157"/>
                <a:gd name="connsiteX10" fmla="*/ 127000 w 127000"/>
                <a:gd name="connsiteY10" fmla="*/ 127000 h 495157"/>
                <a:gd name="connsiteX11" fmla="*/ 0 w 127000"/>
                <a:gd name="connsiteY11" fmla="*/ 127000 h 49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7000" h="495157">
                  <a:moveTo>
                    <a:pt x="0" y="368157"/>
                  </a:moveTo>
                  <a:lnTo>
                    <a:pt x="127000" y="368157"/>
                  </a:lnTo>
                  <a:lnTo>
                    <a:pt x="127000" y="495157"/>
                  </a:lnTo>
                  <a:lnTo>
                    <a:pt x="0" y="495157"/>
                  </a:lnTo>
                  <a:close/>
                  <a:moveTo>
                    <a:pt x="0" y="184079"/>
                  </a:moveTo>
                  <a:lnTo>
                    <a:pt x="127000" y="184079"/>
                  </a:lnTo>
                  <a:lnTo>
                    <a:pt x="127000" y="311079"/>
                  </a:lnTo>
                  <a:lnTo>
                    <a:pt x="0" y="311079"/>
                  </a:lnTo>
                  <a:close/>
                  <a:moveTo>
                    <a:pt x="0" y="0"/>
                  </a:moveTo>
                  <a:lnTo>
                    <a:pt x="127000" y="0"/>
                  </a:lnTo>
                  <a:lnTo>
                    <a:pt x="127000" y="127000"/>
                  </a:lnTo>
                  <a:lnTo>
                    <a:pt x="0" y="1270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70000"/>
                    <a:lumOff val="30000"/>
                  </a:schemeClr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FFB29E27-43A0-4230-9D52-9103B5740502}"/>
                </a:ext>
              </a:extLst>
            </p:cNvPr>
            <p:cNvSpPr/>
            <p:nvPr/>
          </p:nvSpPr>
          <p:spPr>
            <a:xfrm>
              <a:off x="595313" y="4860469"/>
              <a:ext cx="127000" cy="495157"/>
            </a:xfrm>
            <a:custGeom>
              <a:avLst/>
              <a:gdLst>
                <a:gd name="connsiteX0" fmla="*/ 0 w 127000"/>
                <a:gd name="connsiteY0" fmla="*/ 368157 h 495157"/>
                <a:gd name="connsiteX1" fmla="*/ 127000 w 127000"/>
                <a:gd name="connsiteY1" fmla="*/ 368157 h 495157"/>
                <a:gd name="connsiteX2" fmla="*/ 127000 w 127000"/>
                <a:gd name="connsiteY2" fmla="*/ 495157 h 495157"/>
                <a:gd name="connsiteX3" fmla="*/ 0 w 127000"/>
                <a:gd name="connsiteY3" fmla="*/ 495157 h 495157"/>
                <a:gd name="connsiteX4" fmla="*/ 0 w 127000"/>
                <a:gd name="connsiteY4" fmla="*/ 184079 h 495157"/>
                <a:gd name="connsiteX5" fmla="*/ 127000 w 127000"/>
                <a:gd name="connsiteY5" fmla="*/ 184079 h 495157"/>
                <a:gd name="connsiteX6" fmla="*/ 127000 w 127000"/>
                <a:gd name="connsiteY6" fmla="*/ 311079 h 495157"/>
                <a:gd name="connsiteX7" fmla="*/ 0 w 127000"/>
                <a:gd name="connsiteY7" fmla="*/ 311079 h 495157"/>
                <a:gd name="connsiteX8" fmla="*/ 0 w 127000"/>
                <a:gd name="connsiteY8" fmla="*/ 0 h 495157"/>
                <a:gd name="connsiteX9" fmla="*/ 127000 w 127000"/>
                <a:gd name="connsiteY9" fmla="*/ 0 h 495157"/>
                <a:gd name="connsiteX10" fmla="*/ 127000 w 127000"/>
                <a:gd name="connsiteY10" fmla="*/ 127000 h 495157"/>
                <a:gd name="connsiteX11" fmla="*/ 0 w 127000"/>
                <a:gd name="connsiteY11" fmla="*/ 127000 h 49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7000" h="495157">
                  <a:moveTo>
                    <a:pt x="0" y="368157"/>
                  </a:moveTo>
                  <a:lnTo>
                    <a:pt x="127000" y="368157"/>
                  </a:lnTo>
                  <a:lnTo>
                    <a:pt x="127000" y="495157"/>
                  </a:lnTo>
                  <a:lnTo>
                    <a:pt x="0" y="495157"/>
                  </a:lnTo>
                  <a:close/>
                  <a:moveTo>
                    <a:pt x="0" y="184079"/>
                  </a:moveTo>
                  <a:lnTo>
                    <a:pt x="127000" y="184079"/>
                  </a:lnTo>
                  <a:lnTo>
                    <a:pt x="127000" y="311079"/>
                  </a:lnTo>
                  <a:lnTo>
                    <a:pt x="0" y="311079"/>
                  </a:lnTo>
                  <a:close/>
                  <a:moveTo>
                    <a:pt x="0" y="0"/>
                  </a:moveTo>
                  <a:lnTo>
                    <a:pt x="127000" y="0"/>
                  </a:lnTo>
                  <a:lnTo>
                    <a:pt x="127000" y="127000"/>
                  </a:lnTo>
                  <a:lnTo>
                    <a:pt x="0" y="12700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70000"/>
                    <a:lumOff val="30000"/>
                  </a:schemeClr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53370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51BEE9F1-B3E1-47FB-B7E8-D9567FBAEB7B}"/>
              </a:ext>
            </a:extLst>
          </p:cNvPr>
          <p:cNvSpPr/>
          <p:nvPr/>
        </p:nvSpPr>
        <p:spPr>
          <a:xfrm>
            <a:off x="4540247" y="1"/>
            <a:ext cx="2674014" cy="6857998"/>
          </a:xfrm>
          <a:custGeom>
            <a:avLst/>
            <a:gdLst>
              <a:gd name="connsiteX0" fmla="*/ 0 w 2674014"/>
              <a:gd name="connsiteY0" fmla="*/ 0 h 6857998"/>
              <a:gd name="connsiteX1" fmla="*/ 324179 w 2674014"/>
              <a:gd name="connsiteY1" fmla="*/ 0 h 6857998"/>
              <a:gd name="connsiteX2" fmla="*/ 492592 w 2674014"/>
              <a:gd name="connsiteY2" fmla="*/ 146992 h 6857998"/>
              <a:gd name="connsiteX3" fmla="*/ 2674014 w 2674014"/>
              <a:gd name="connsiteY3" fmla="*/ 5123490 h 6857998"/>
              <a:gd name="connsiteX4" fmla="*/ 2461521 w 2674014"/>
              <a:gd name="connsiteY4" fmla="*/ 6812916 h 6857998"/>
              <a:gd name="connsiteX5" fmla="*/ 2448739 w 2674014"/>
              <a:gd name="connsiteY5" fmla="*/ 6857998 h 6857998"/>
              <a:gd name="connsiteX6" fmla="*/ 0 w 2674014"/>
              <a:gd name="connsiteY6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4014" h="6857998">
                <a:moveTo>
                  <a:pt x="0" y="0"/>
                </a:moveTo>
                <a:lnTo>
                  <a:pt x="324179" y="0"/>
                </a:lnTo>
                <a:lnTo>
                  <a:pt x="492592" y="146992"/>
                </a:lnTo>
                <a:cubicBezTo>
                  <a:pt x="1833656" y="1382460"/>
                  <a:pt x="2674014" y="3154686"/>
                  <a:pt x="2674014" y="5123490"/>
                </a:cubicBezTo>
                <a:cubicBezTo>
                  <a:pt x="2674014" y="5706840"/>
                  <a:pt x="2600238" y="6272931"/>
                  <a:pt x="2461521" y="6812916"/>
                </a:cubicBezTo>
                <a:lnTo>
                  <a:pt x="2448739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A0466765-16A7-4D43-BCB2-A3D927892B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>
            <a:fillRect/>
          </a:stretch>
        </p:blipFill>
        <p:spPr>
          <a:xfrm>
            <a:off x="0" y="0"/>
            <a:ext cx="7027863" cy="6858000"/>
          </a:xfr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2294183-2953-40C2-99C0-F0BB855E4671}"/>
              </a:ext>
            </a:extLst>
          </p:cNvPr>
          <p:cNvSpPr txBox="1"/>
          <p:nvPr/>
        </p:nvSpPr>
        <p:spPr>
          <a:xfrm>
            <a:off x="7168581" y="1017588"/>
            <a:ext cx="2214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accent3"/>
                </a:solidFill>
                <a:latin typeface="+mj-ea"/>
                <a:ea typeface="+mj-ea"/>
              </a:rPr>
              <a:t>//</a:t>
            </a:r>
            <a:r>
              <a:rPr lang="zh-CN" altLang="en-US" sz="3200" b="1" dirty="0">
                <a:solidFill>
                  <a:schemeClr val="accent3"/>
                </a:solidFill>
                <a:latin typeface="+mj-ea"/>
                <a:ea typeface="+mj-ea"/>
              </a:rPr>
              <a:t>关于我们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4D1174F8-5423-40CC-BB5B-674AF0AB637A}"/>
              </a:ext>
            </a:extLst>
          </p:cNvPr>
          <p:cNvGrpSpPr/>
          <p:nvPr/>
        </p:nvGrpSpPr>
        <p:grpSpPr>
          <a:xfrm>
            <a:off x="4502147" y="1895559"/>
            <a:ext cx="7031040" cy="4305216"/>
            <a:chOff x="4502147" y="2327359"/>
            <a:chExt cx="7031040" cy="3801979"/>
          </a:xfrm>
          <a:effectLst>
            <a:outerShdw blurRad="533400" dist="1422400" dir="6960000" sx="94000" sy="94000" algn="ctr" rotWithShape="0">
              <a:srgbClr val="000000">
                <a:alpha val="30000"/>
              </a:srgbClr>
            </a:outerShdw>
          </a:effectLst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13BC6750-BAAE-4F3B-B228-7DC234D09947}"/>
                </a:ext>
              </a:extLst>
            </p:cNvPr>
            <p:cNvSpPr/>
            <p:nvPr/>
          </p:nvSpPr>
          <p:spPr>
            <a:xfrm>
              <a:off x="4502147" y="2327359"/>
              <a:ext cx="3829053" cy="3801979"/>
            </a:xfrm>
            <a:custGeom>
              <a:avLst/>
              <a:gdLst>
                <a:gd name="connsiteX0" fmla="*/ 119344 w 4322876"/>
                <a:gd name="connsiteY0" fmla="*/ 0 h 3801979"/>
                <a:gd name="connsiteX1" fmla="*/ 4322876 w 4322876"/>
                <a:gd name="connsiteY1" fmla="*/ 0 h 3801979"/>
                <a:gd name="connsiteX2" fmla="*/ 4322876 w 4322876"/>
                <a:gd name="connsiteY2" fmla="*/ 3801979 h 3801979"/>
                <a:gd name="connsiteX3" fmla="*/ 119344 w 4322876"/>
                <a:gd name="connsiteY3" fmla="*/ 3801979 h 3801979"/>
                <a:gd name="connsiteX4" fmla="*/ 0 w 4322876"/>
                <a:gd name="connsiteY4" fmla="*/ 3682635 h 3801979"/>
                <a:gd name="connsiteX5" fmla="*/ 0 w 4322876"/>
                <a:gd name="connsiteY5" fmla="*/ 119344 h 3801979"/>
                <a:gd name="connsiteX6" fmla="*/ 119344 w 4322876"/>
                <a:gd name="connsiteY6" fmla="*/ 0 h 380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2876" h="3801979">
                  <a:moveTo>
                    <a:pt x="119344" y="0"/>
                  </a:moveTo>
                  <a:lnTo>
                    <a:pt x="4322876" y="0"/>
                  </a:lnTo>
                  <a:lnTo>
                    <a:pt x="4322876" y="3801979"/>
                  </a:lnTo>
                  <a:lnTo>
                    <a:pt x="119344" y="3801979"/>
                  </a:lnTo>
                  <a:cubicBezTo>
                    <a:pt x="53432" y="3801979"/>
                    <a:pt x="0" y="3748547"/>
                    <a:pt x="0" y="3682635"/>
                  </a:cubicBezTo>
                  <a:lnTo>
                    <a:pt x="0" y="119344"/>
                  </a:lnTo>
                  <a:cubicBezTo>
                    <a:pt x="0" y="53432"/>
                    <a:pt x="53432" y="0"/>
                    <a:pt x="11934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sx="1000" sy="1000" algn="ctr" rotWithShape="0">
                <a:schemeClr val="tx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46800" rIns="360000" rtlCol="0" anchor="ctr">
              <a:noAutofit/>
            </a:bodyPr>
            <a:lstStyle/>
            <a:p>
              <a:pPr>
                <a:lnSpc>
                  <a:spcPct val="250000"/>
                </a:lnSpc>
              </a:pPr>
              <a:r>
                <a:rPr lang="zh-CN" altLang="en-US" sz="2300" b="1" dirty="0">
                  <a:solidFill>
                    <a:schemeClr val="accent1"/>
                  </a:solidFill>
                  <a:latin typeface="+mj-ea"/>
                  <a:ea typeface="+mj-ea"/>
                </a:rPr>
                <a:t>输入标题输入标题</a:t>
              </a:r>
              <a:endParaRPr lang="en-US" altLang="zh-CN" sz="2300" b="1" dirty="0">
                <a:solidFill>
                  <a:schemeClr val="accent1"/>
                </a:solidFill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solidFill>
                    <a:schemeClr val="tx1"/>
                  </a:solidFill>
                </a:rPr>
                <a:t>学院由中国核工业西南物理研究院与成都理工大学于</a:t>
              </a:r>
              <a:r>
                <a:rPr lang="en-US" altLang="zh-CN" dirty="0">
                  <a:solidFill>
                    <a:schemeClr val="tx1"/>
                  </a:solidFill>
                </a:rPr>
                <a:t>2000</a:t>
              </a:r>
              <a:r>
                <a:rPr lang="zh-CN" altLang="en-US" dirty="0">
                  <a:solidFill>
                    <a:schemeClr val="tx1"/>
                  </a:solidFill>
                </a:rPr>
                <a:t>年在亚洲最大的受控核聚变实验基地创办，是我国核工业所属唯一高校。</a:t>
              </a:r>
            </a:p>
            <a:p>
              <a:pPr>
                <a:lnSpc>
                  <a:spcPct val="150000"/>
                </a:lnSpc>
              </a:pPr>
              <a:endParaRPr lang="zh-CN" altLang="en-US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96E99433-4794-45AC-B9E4-2AC45DE22D5A}"/>
                </a:ext>
              </a:extLst>
            </p:cNvPr>
            <p:cNvSpPr/>
            <p:nvPr/>
          </p:nvSpPr>
          <p:spPr>
            <a:xfrm>
              <a:off x="8331200" y="2327359"/>
              <a:ext cx="3201987" cy="3801979"/>
            </a:xfrm>
            <a:custGeom>
              <a:avLst/>
              <a:gdLst>
                <a:gd name="connsiteX0" fmla="*/ 0 w 2249485"/>
                <a:gd name="connsiteY0" fmla="*/ 0 h 3801979"/>
                <a:gd name="connsiteX1" fmla="*/ 2170249 w 2249485"/>
                <a:gd name="connsiteY1" fmla="*/ 0 h 3801979"/>
                <a:gd name="connsiteX2" fmla="*/ 2249485 w 2249485"/>
                <a:gd name="connsiteY2" fmla="*/ 79236 h 3801979"/>
                <a:gd name="connsiteX3" fmla="*/ 2249485 w 2249485"/>
                <a:gd name="connsiteY3" fmla="*/ 3722743 h 3801979"/>
                <a:gd name="connsiteX4" fmla="*/ 2170249 w 2249485"/>
                <a:gd name="connsiteY4" fmla="*/ 3801979 h 3801979"/>
                <a:gd name="connsiteX5" fmla="*/ 0 w 2249485"/>
                <a:gd name="connsiteY5" fmla="*/ 3801979 h 380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9485" h="3801979">
                  <a:moveTo>
                    <a:pt x="0" y="0"/>
                  </a:moveTo>
                  <a:lnTo>
                    <a:pt x="2170249" y="0"/>
                  </a:lnTo>
                  <a:cubicBezTo>
                    <a:pt x="2214010" y="0"/>
                    <a:pt x="2249485" y="35475"/>
                    <a:pt x="2249485" y="79236"/>
                  </a:cubicBezTo>
                  <a:lnTo>
                    <a:pt x="2249485" y="3722743"/>
                  </a:lnTo>
                  <a:cubicBezTo>
                    <a:pt x="2249485" y="3766504"/>
                    <a:pt x="2214010" y="3801979"/>
                    <a:pt x="2170249" y="3801979"/>
                  </a:cubicBezTo>
                  <a:lnTo>
                    <a:pt x="0" y="3801979"/>
                  </a:lnTo>
                  <a:close/>
                </a:path>
              </a:pathLst>
            </a:custGeom>
            <a:solidFill>
              <a:schemeClr val="bg2"/>
            </a:solidFill>
            <a:ln w="19050">
              <a:noFill/>
            </a:ln>
            <a:effectLst>
              <a:outerShdw sx="1000" sy="1000" algn="ctr" rotWithShape="0">
                <a:schemeClr val="tx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720000" rIns="180000" bIns="720000" rtlCol="0" anchor="ctr" anchorCtr="0">
              <a:noAutofit/>
            </a:bodyPr>
            <a:lstStyle/>
            <a:p>
              <a:r>
                <a:rPr lang="zh-CN" altLang="en-US" b="1" dirty="0">
                  <a:solidFill>
                    <a:schemeClr val="accent1"/>
                  </a:solidFill>
                  <a:latin typeface="+mn-ea"/>
                </a:rPr>
                <a:t>联系方式</a:t>
              </a:r>
              <a:endParaRPr lang="en-US" altLang="zh-CN" b="1" dirty="0">
                <a:latin typeface="+mn-ea"/>
              </a:endParaRPr>
            </a:p>
            <a:p>
              <a:pPr>
                <a:lnSpc>
                  <a:spcPct val="250000"/>
                </a:lnSpc>
              </a:pPr>
              <a:r>
                <a:rPr lang="zh-CN" altLang="en-US" dirty="0">
                  <a:solidFill>
                    <a:schemeClr val="tx1"/>
                  </a:solidFill>
                  <a:latin typeface="+mn-ea"/>
                </a:rPr>
                <a:t>微信：</a:t>
              </a:r>
              <a:r>
                <a:rPr lang="en-US" altLang="zh-CN" dirty="0">
                  <a:solidFill>
                    <a:schemeClr val="tx1"/>
                  </a:solidFill>
                  <a:latin typeface="+mn-ea"/>
                </a:rPr>
                <a:t>LSLG200000</a:t>
              </a:r>
            </a:p>
            <a:p>
              <a:pPr>
                <a:lnSpc>
                  <a:spcPct val="250000"/>
                </a:lnSpc>
              </a:pPr>
              <a:r>
                <a:rPr lang="zh-CN" altLang="en-US" dirty="0">
                  <a:solidFill>
                    <a:schemeClr val="tx1"/>
                  </a:solidFill>
                  <a:latin typeface="+mn-ea"/>
                </a:rPr>
                <a:t>电话：</a:t>
              </a:r>
              <a:r>
                <a:rPr lang="en-US" altLang="zh-CN" dirty="0">
                  <a:solidFill>
                    <a:schemeClr val="tx1"/>
                  </a:solidFill>
                  <a:latin typeface="+mn-ea"/>
                </a:rPr>
                <a:t>18900000000</a:t>
              </a:r>
            </a:p>
            <a:p>
              <a:pPr>
                <a:lnSpc>
                  <a:spcPct val="250000"/>
                </a:lnSpc>
              </a:pPr>
              <a:r>
                <a:rPr lang="zh-CN" altLang="en-US" dirty="0">
                  <a:solidFill>
                    <a:schemeClr val="tx1"/>
                  </a:solidFill>
                  <a:latin typeface="+mn-ea"/>
                </a:rPr>
                <a:t>邮箱：</a:t>
              </a:r>
              <a:r>
                <a:rPr lang="en-US" altLang="zh-CN" dirty="0">
                  <a:solidFill>
                    <a:schemeClr val="tx1"/>
                  </a:solidFill>
                  <a:latin typeface="+mn-ea"/>
                </a:rPr>
                <a:t>1234567@163.com</a:t>
              </a:r>
            </a:p>
          </p:txBody>
        </p:sp>
      </p:grp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838D6EC1-A886-4D65-994C-58092E8BA211}"/>
              </a:ext>
            </a:extLst>
          </p:cNvPr>
          <p:cNvSpPr/>
          <p:nvPr/>
        </p:nvSpPr>
        <p:spPr>
          <a:xfrm>
            <a:off x="9153525" y="5539195"/>
            <a:ext cx="1604556" cy="301217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FIND US</a:t>
            </a:r>
            <a:endParaRPr lang="zh-CN" altLang="en-US" dirty="0"/>
          </a:p>
        </p:txBody>
      </p:sp>
      <p:sp>
        <p:nvSpPr>
          <p:cNvPr id="19" name="pointer-spot-tool-for-maps_40028">
            <a:extLst>
              <a:ext uri="{FF2B5EF4-FFF2-40B4-BE49-F238E27FC236}">
                <a16:creationId xmlns:a16="http://schemas.microsoft.com/office/drawing/2014/main" id="{C3B8D6EC-84FE-441A-ABE0-C80C536B5141}"/>
              </a:ext>
            </a:extLst>
          </p:cNvPr>
          <p:cNvSpPr>
            <a:spLocks noChangeAspect="1"/>
          </p:cNvSpPr>
          <p:nvPr/>
        </p:nvSpPr>
        <p:spPr bwMode="auto">
          <a:xfrm>
            <a:off x="2483205" y="2628028"/>
            <a:ext cx="437212" cy="584320"/>
          </a:xfrm>
          <a:custGeom>
            <a:avLst/>
            <a:gdLst>
              <a:gd name="connsiteX0" fmla="*/ 225169 w 450489"/>
              <a:gd name="connsiteY0" fmla="*/ 164809 h 602064"/>
              <a:gd name="connsiteX1" fmla="*/ 166100 w 450489"/>
              <a:gd name="connsiteY1" fmla="*/ 223945 h 602064"/>
              <a:gd name="connsiteX2" fmla="*/ 225169 w 450489"/>
              <a:gd name="connsiteY2" fmla="*/ 282930 h 602064"/>
              <a:gd name="connsiteX3" fmla="*/ 284389 w 450489"/>
              <a:gd name="connsiteY3" fmla="*/ 223945 h 602064"/>
              <a:gd name="connsiteX4" fmla="*/ 225169 w 450489"/>
              <a:gd name="connsiteY4" fmla="*/ 164809 h 602064"/>
              <a:gd name="connsiteX5" fmla="*/ 225169 w 450489"/>
              <a:gd name="connsiteY5" fmla="*/ 100062 h 602064"/>
              <a:gd name="connsiteX6" fmla="*/ 349228 w 450489"/>
              <a:gd name="connsiteY6" fmla="*/ 223945 h 602064"/>
              <a:gd name="connsiteX7" fmla="*/ 225169 w 450489"/>
              <a:gd name="connsiteY7" fmla="*/ 347676 h 602064"/>
              <a:gd name="connsiteX8" fmla="*/ 101261 w 450489"/>
              <a:gd name="connsiteY8" fmla="*/ 223945 h 602064"/>
              <a:gd name="connsiteX9" fmla="*/ 225169 w 450489"/>
              <a:gd name="connsiteY9" fmla="*/ 100062 h 602064"/>
              <a:gd name="connsiteX10" fmla="*/ 225169 w 450489"/>
              <a:gd name="connsiteY10" fmla="*/ 35781 h 602064"/>
              <a:gd name="connsiteX11" fmla="*/ 36895 w 450489"/>
              <a:gd name="connsiteY11" fmla="*/ 223936 h 602064"/>
              <a:gd name="connsiteX12" fmla="*/ 225169 w 450489"/>
              <a:gd name="connsiteY12" fmla="*/ 411939 h 602064"/>
              <a:gd name="connsiteX13" fmla="*/ 413442 w 450489"/>
              <a:gd name="connsiteY13" fmla="*/ 223936 h 602064"/>
              <a:gd name="connsiteX14" fmla="*/ 225169 w 450489"/>
              <a:gd name="connsiteY14" fmla="*/ 35781 h 602064"/>
              <a:gd name="connsiteX15" fmla="*/ 225169 w 450489"/>
              <a:gd name="connsiteY15" fmla="*/ 0 h 602064"/>
              <a:gd name="connsiteX16" fmla="*/ 450489 w 450489"/>
              <a:gd name="connsiteY16" fmla="*/ 224845 h 602064"/>
              <a:gd name="connsiteX17" fmla="*/ 225169 w 450489"/>
              <a:gd name="connsiteY17" fmla="*/ 602064 h 602064"/>
              <a:gd name="connsiteX18" fmla="*/ 0 w 450489"/>
              <a:gd name="connsiteY18" fmla="*/ 224845 h 602064"/>
              <a:gd name="connsiteX19" fmla="*/ 225169 w 450489"/>
              <a:gd name="connsiteY19" fmla="*/ 0 h 602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0489" h="602064">
                <a:moveTo>
                  <a:pt x="225169" y="164809"/>
                </a:moveTo>
                <a:cubicBezTo>
                  <a:pt x="192521" y="164809"/>
                  <a:pt x="166100" y="191193"/>
                  <a:pt x="166100" y="223945"/>
                </a:cubicBezTo>
                <a:cubicBezTo>
                  <a:pt x="166100" y="256546"/>
                  <a:pt x="192521" y="282930"/>
                  <a:pt x="225169" y="282930"/>
                </a:cubicBezTo>
                <a:cubicBezTo>
                  <a:pt x="257816" y="282930"/>
                  <a:pt x="284389" y="256546"/>
                  <a:pt x="284389" y="223945"/>
                </a:cubicBezTo>
                <a:cubicBezTo>
                  <a:pt x="284389" y="191193"/>
                  <a:pt x="257816" y="164809"/>
                  <a:pt x="225169" y="164809"/>
                </a:cubicBezTo>
                <a:close/>
                <a:moveTo>
                  <a:pt x="225169" y="100062"/>
                </a:moveTo>
                <a:cubicBezTo>
                  <a:pt x="293500" y="100062"/>
                  <a:pt x="349228" y="155711"/>
                  <a:pt x="349228" y="223945"/>
                </a:cubicBezTo>
                <a:cubicBezTo>
                  <a:pt x="349228" y="292179"/>
                  <a:pt x="293500" y="347676"/>
                  <a:pt x="225169" y="347676"/>
                </a:cubicBezTo>
                <a:cubicBezTo>
                  <a:pt x="156837" y="347676"/>
                  <a:pt x="101261" y="292179"/>
                  <a:pt x="101261" y="223945"/>
                </a:cubicBezTo>
                <a:cubicBezTo>
                  <a:pt x="101261" y="155711"/>
                  <a:pt x="156837" y="100062"/>
                  <a:pt x="225169" y="100062"/>
                </a:cubicBezTo>
                <a:close/>
                <a:moveTo>
                  <a:pt x="225169" y="35781"/>
                </a:moveTo>
                <a:cubicBezTo>
                  <a:pt x="121315" y="35781"/>
                  <a:pt x="36895" y="120231"/>
                  <a:pt x="36895" y="223936"/>
                </a:cubicBezTo>
                <a:cubicBezTo>
                  <a:pt x="36895" y="327489"/>
                  <a:pt x="121315" y="411939"/>
                  <a:pt x="225169" y="411939"/>
                </a:cubicBezTo>
                <a:cubicBezTo>
                  <a:pt x="329022" y="411939"/>
                  <a:pt x="413442" y="327489"/>
                  <a:pt x="413442" y="223936"/>
                </a:cubicBezTo>
                <a:cubicBezTo>
                  <a:pt x="413442" y="120231"/>
                  <a:pt x="329022" y="35781"/>
                  <a:pt x="225169" y="35781"/>
                </a:cubicBezTo>
                <a:close/>
                <a:moveTo>
                  <a:pt x="225169" y="0"/>
                </a:moveTo>
                <a:cubicBezTo>
                  <a:pt x="349672" y="0"/>
                  <a:pt x="450489" y="100673"/>
                  <a:pt x="450489" y="224845"/>
                </a:cubicBezTo>
                <a:cubicBezTo>
                  <a:pt x="450489" y="415577"/>
                  <a:pt x="225169" y="602064"/>
                  <a:pt x="225169" y="602064"/>
                </a:cubicBezTo>
                <a:cubicBezTo>
                  <a:pt x="225169" y="602064"/>
                  <a:pt x="0" y="415577"/>
                  <a:pt x="0" y="224845"/>
                </a:cubicBezTo>
                <a:cubicBezTo>
                  <a:pt x="0" y="100673"/>
                  <a:pt x="100817" y="0"/>
                  <a:pt x="22516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1973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7116116-39E7-416E-9C45-3B29EDB276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答辩人：</a:t>
            </a:r>
            <a:r>
              <a:rPr lang="en-US" altLang="zh-CN" dirty="0"/>
              <a:t>CHERRY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3ED068-7471-46DE-894B-9C44AC7C7F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指导老师：陈老师</a:t>
            </a:r>
          </a:p>
        </p:txBody>
      </p:sp>
    </p:spTree>
    <p:extLst>
      <p:ext uri="{BB962C8B-B14F-4D97-AF65-F5344CB8AC3E}">
        <p14:creationId xmlns:p14="http://schemas.microsoft.com/office/powerpoint/2010/main" val="9911328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5D399A-C68D-4EF2-B874-0E2E890790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THANKS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52FF51B-9093-4A5F-8D02-2C9FBEB288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>
                <a:latin typeface="+mn-ea"/>
              </a:rPr>
              <a:t>答辩人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5110DE5-1B95-43C1-AD72-7E335D3B28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zh-CN" altLang="en-US" dirty="0">
                <a:latin typeface="+mn-ea"/>
              </a:rPr>
              <a:t>时   间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55236CA-E0E2-42A7-BAAB-0B29BD8F03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CN" altLang="en-US" dirty="0">
                <a:latin typeface="+mn-ea"/>
              </a:rPr>
              <a:t>指导老师</a:t>
            </a:r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0493DAF1-8599-42D2-A885-4AC93991A77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altLang="zh-CN" dirty="0">
                <a:latin typeface="+mn-ea"/>
              </a:rPr>
              <a:t>CHERRY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D14F791A-CF6A-4CCB-A242-A900CBB5B3E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altLang="zh-CN" dirty="0">
                <a:latin typeface="+mn-ea"/>
              </a:rPr>
              <a:t>2019</a:t>
            </a:r>
            <a:r>
              <a:rPr lang="zh-CN" altLang="en-US" dirty="0">
                <a:latin typeface="+mn-ea"/>
              </a:rPr>
              <a:t>年</a:t>
            </a:r>
            <a:r>
              <a:rPr lang="en-US" altLang="zh-CN" dirty="0">
                <a:latin typeface="+mn-ea"/>
              </a:rPr>
              <a:t>5</a:t>
            </a:r>
            <a:r>
              <a:rPr lang="zh-CN" altLang="en-US" dirty="0">
                <a:latin typeface="+mn-ea"/>
              </a:rPr>
              <a:t>月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DDD4B366-2236-4ABF-B6B9-7A0FA4E2E6F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zh-CN" altLang="en-US" dirty="0">
                <a:latin typeface="+mn-ea"/>
              </a:rPr>
              <a:t>陈老师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62289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B23AE-4D33-427E-A986-981D747CB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791" y="2632429"/>
            <a:ext cx="3766416" cy="759311"/>
          </a:xfrm>
        </p:spPr>
        <p:txBody>
          <a:bodyPr/>
          <a:lstStyle/>
          <a:p>
            <a:r>
              <a:rPr lang="en-US" altLang="zh-CN" spc="300" dirty="0">
                <a:latin typeface="+mj-ea"/>
              </a:rPr>
              <a:t>- </a:t>
            </a:r>
            <a:r>
              <a:rPr lang="zh-CN" altLang="en-US" spc="300" dirty="0">
                <a:latin typeface="+mj-ea"/>
              </a:rPr>
              <a:t>使用说明 </a:t>
            </a:r>
            <a:r>
              <a:rPr lang="en-US" altLang="zh-CN" spc="300" dirty="0">
                <a:latin typeface="+mj-ea"/>
              </a:rPr>
              <a:t>-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D1ED58-0468-4D8F-B86C-256D10292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1103" y="3410789"/>
            <a:ext cx="6509794" cy="369332"/>
          </a:xfrm>
        </p:spPr>
        <p:txBody>
          <a:bodyPr/>
          <a:lstStyle/>
          <a:p>
            <a:r>
              <a:rPr lang="en-US" altLang="zh-CN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INSTRUCTIONS FOR USE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0A83A48-9DE5-4933-8389-144CF199FFFB}"/>
              </a:ext>
            </a:extLst>
          </p:cNvPr>
          <p:cNvSpPr txBox="1"/>
          <p:nvPr/>
        </p:nvSpPr>
        <p:spPr>
          <a:xfrm>
            <a:off x="5409754" y="1314872"/>
            <a:ext cx="1372492" cy="144655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alpha val="1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>
            <a:defPPr>
              <a:defRPr lang="zh-CN"/>
            </a:defPPr>
            <a:lvl1pPr algn="ctr">
              <a:defRPr sz="8800" spc="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/>
              <a:t>04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67380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>
            <a:extLst>
              <a:ext uri="{FF2B5EF4-FFF2-40B4-BE49-F238E27FC236}">
                <a16:creationId xmlns:a16="http://schemas.microsoft.com/office/drawing/2014/main" id="{95A6B68A-1815-4432-9EFD-55E46A1BE3D7}"/>
              </a:ext>
            </a:extLst>
          </p:cNvPr>
          <p:cNvSpPr txBox="1"/>
          <p:nvPr/>
        </p:nvSpPr>
        <p:spPr>
          <a:xfrm flipH="1">
            <a:off x="579460" y="4979038"/>
            <a:ext cx="4483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+mj-ea"/>
                <a:ea typeface="+mj-ea"/>
              </a:rPr>
              <a:t>注释：</a:t>
            </a:r>
            <a:r>
              <a:rPr lang="zh-CN" altLang="en-US" sz="1400" b="1" dirty="0">
                <a:solidFill>
                  <a:schemeClr val="accent1"/>
                </a:solidFill>
                <a:latin typeface="+mj-ea"/>
                <a:ea typeface="+mj-ea"/>
              </a:rPr>
              <a:t>字体及图片</a:t>
            </a:r>
            <a:r>
              <a:rPr lang="zh-CN" altLang="en-US" sz="1400" dirty="0">
                <a:latin typeface="+mj-ea"/>
                <a:ea typeface="+mj-ea"/>
              </a:rPr>
              <a:t>均有版权，如您的</a:t>
            </a:r>
            <a:r>
              <a:rPr lang="en-US" altLang="zh-CN" sz="1400" dirty="0">
                <a:latin typeface="+mj-ea"/>
                <a:ea typeface="+mj-ea"/>
              </a:rPr>
              <a:t>PPT</a:t>
            </a:r>
            <a:r>
              <a:rPr lang="zh-CN" altLang="en-US" sz="1400" dirty="0">
                <a:latin typeface="+mj-ea"/>
                <a:ea typeface="+mj-ea"/>
              </a:rPr>
              <a:t>需要商用，请联系所有者购买正版</a:t>
            </a:r>
            <a:endParaRPr lang="en-US" altLang="zh-CN" sz="1400" dirty="0">
              <a:latin typeface="+mj-ea"/>
              <a:ea typeface="+mj-ea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24C8FC95-6635-4196-A982-4371B990030D}"/>
              </a:ext>
            </a:extLst>
          </p:cNvPr>
          <p:cNvSpPr/>
          <p:nvPr/>
        </p:nvSpPr>
        <p:spPr>
          <a:xfrm>
            <a:off x="660205" y="2483042"/>
            <a:ext cx="318718" cy="318718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FB5429DC-992C-4A05-9BFE-0139595FAA2B}"/>
              </a:ext>
            </a:extLst>
          </p:cNvPr>
          <p:cNvSpPr/>
          <p:nvPr/>
        </p:nvSpPr>
        <p:spPr>
          <a:xfrm>
            <a:off x="1056514" y="2483042"/>
            <a:ext cx="318718" cy="31871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16F2CBA8-4A4A-457A-9213-8B0F5C97E8D5}"/>
              </a:ext>
            </a:extLst>
          </p:cNvPr>
          <p:cNvSpPr/>
          <p:nvPr/>
        </p:nvSpPr>
        <p:spPr>
          <a:xfrm>
            <a:off x="1452822" y="2483042"/>
            <a:ext cx="318718" cy="318718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6B5235F7-6162-4466-88E5-5E604E155005}"/>
              </a:ext>
            </a:extLst>
          </p:cNvPr>
          <p:cNvSpPr/>
          <p:nvPr/>
        </p:nvSpPr>
        <p:spPr>
          <a:xfrm>
            <a:off x="1849131" y="2483042"/>
            <a:ext cx="318718" cy="318718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8B0AF2FF-87D2-4D4F-BEEF-0190D183A648}"/>
              </a:ext>
            </a:extLst>
          </p:cNvPr>
          <p:cNvSpPr/>
          <p:nvPr/>
        </p:nvSpPr>
        <p:spPr>
          <a:xfrm>
            <a:off x="2669491" y="2482247"/>
            <a:ext cx="318718" cy="318718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472E1A87-1CB7-4C88-8EA7-27C5DCEACA67}"/>
              </a:ext>
            </a:extLst>
          </p:cNvPr>
          <p:cNvSpPr/>
          <p:nvPr/>
        </p:nvSpPr>
        <p:spPr>
          <a:xfrm>
            <a:off x="3065800" y="2482247"/>
            <a:ext cx="318718" cy="31871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EED8981B-D11F-4D3E-BDFF-B89FB9D7EEEC}"/>
              </a:ext>
            </a:extLst>
          </p:cNvPr>
          <p:cNvSpPr/>
          <p:nvPr/>
        </p:nvSpPr>
        <p:spPr>
          <a:xfrm>
            <a:off x="3462108" y="2482247"/>
            <a:ext cx="318718" cy="31871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8B954F50-CA31-4727-A754-23E87DD2099C}"/>
              </a:ext>
            </a:extLst>
          </p:cNvPr>
          <p:cNvSpPr/>
          <p:nvPr/>
        </p:nvSpPr>
        <p:spPr>
          <a:xfrm>
            <a:off x="3858417" y="2482247"/>
            <a:ext cx="318718" cy="318718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EAFF1645-D423-4329-95CE-6D1D4A9BAB64}"/>
              </a:ext>
            </a:extLst>
          </p:cNvPr>
          <p:cNvSpPr/>
          <p:nvPr/>
        </p:nvSpPr>
        <p:spPr>
          <a:xfrm>
            <a:off x="4254725" y="2482247"/>
            <a:ext cx="318718" cy="31871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20CFDDE0-7404-44AE-BAC4-187538B1A87D}"/>
              </a:ext>
            </a:extLst>
          </p:cNvPr>
          <p:cNvSpPr/>
          <p:nvPr/>
        </p:nvSpPr>
        <p:spPr>
          <a:xfrm>
            <a:off x="4651034" y="2482247"/>
            <a:ext cx="318718" cy="318718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2523D76D-E17F-4691-A2B7-987DC8DF5822}"/>
              </a:ext>
            </a:extLst>
          </p:cNvPr>
          <p:cNvSpPr txBox="1"/>
          <p:nvPr/>
        </p:nvSpPr>
        <p:spPr>
          <a:xfrm>
            <a:off x="579460" y="20271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25000"/>
                  </a:schemeClr>
                </a:solidFill>
              </a:rPr>
              <a:t>背景色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BDC6B7B1-0C10-4614-B094-112258666CCE}"/>
              </a:ext>
            </a:extLst>
          </p:cNvPr>
          <p:cNvSpPr txBox="1"/>
          <p:nvPr/>
        </p:nvSpPr>
        <p:spPr>
          <a:xfrm>
            <a:off x="2588746" y="2014205"/>
            <a:ext cx="877163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25000"/>
                  </a:schemeClr>
                </a:solidFill>
              </a:rPr>
              <a:t>主题色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E45B59AB-059C-4568-82D1-0DCB24AA3D7F}"/>
              </a:ext>
            </a:extLst>
          </p:cNvPr>
          <p:cNvSpPr txBox="1"/>
          <p:nvPr/>
        </p:nvSpPr>
        <p:spPr>
          <a:xfrm>
            <a:off x="578657" y="1274427"/>
            <a:ext cx="1826141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</a:rPr>
              <a:t>色彩规范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3FE2873-C7EE-4EBD-A0EC-2AE2F821DE75}"/>
              </a:ext>
            </a:extLst>
          </p:cNvPr>
          <p:cNvSpPr txBox="1"/>
          <p:nvPr/>
        </p:nvSpPr>
        <p:spPr>
          <a:xfrm>
            <a:off x="578656" y="3964532"/>
            <a:ext cx="4622105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中文字体：微软雅黑         英文字体：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Arial </a:t>
            </a:r>
            <a:endParaRPr lang="en-US" altLang="zh-CN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数字字体：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Impact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594612A3-6FA8-41B6-BDD1-FA8FC6CAE721}"/>
              </a:ext>
            </a:extLst>
          </p:cNvPr>
          <p:cNvSpPr txBox="1"/>
          <p:nvPr/>
        </p:nvSpPr>
        <p:spPr>
          <a:xfrm>
            <a:off x="560519" y="3318081"/>
            <a:ext cx="1826141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</a:rPr>
              <a:t>字体规范</a:t>
            </a:r>
          </a:p>
        </p:txBody>
      </p: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6BC4D2A6-BB7E-4552-8333-ADBB1C3D3864}"/>
              </a:ext>
            </a:extLst>
          </p:cNvPr>
          <p:cNvCxnSpPr>
            <a:cxnSpLocks/>
          </p:cNvCxnSpPr>
          <p:nvPr/>
        </p:nvCxnSpPr>
        <p:spPr>
          <a:xfrm>
            <a:off x="660205" y="1903066"/>
            <a:ext cx="4896045" cy="26666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>
            <a:extLst>
              <a:ext uri="{FF2B5EF4-FFF2-40B4-BE49-F238E27FC236}">
                <a16:creationId xmlns:a16="http://schemas.microsoft.com/office/drawing/2014/main" id="{976678C4-FAA8-4B96-80ED-71CAB87B68F7}"/>
              </a:ext>
            </a:extLst>
          </p:cNvPr>
          <p:cNvCxnSpPr>
            <a:cxnSpLocks/>
          </p:cNvCxnSpPr>
          <p:nvPr/>
        </p:nvCxnSpPr>
        <p:spPr>
          <a:xfrm>
            <a:off x="660204" y="3946720"/>
            <a:ext cx="4896046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>
            <a:extLst>
              <a:ext uri="{FF2B5EF4-FFF2-40B4-BE49-F238E27FC236}">
                <a16:creationId xmlns:a16="http://schemas.microsoft.com/office/drawing/2014/main" id="{F3FDB354-4138-4BEF-83AD-759E7B310DAD}"/>
              </a:ext>
            </a:extLst>
          </p:cNvPr>
          <p:cNvCxnSpPr>
            <a:cxnSpLocks/>
          </p:cNvCxnSpPr>
          <p:nvPr/>
        </p:nvCxnSpPr>
        <p:spPr>
          <a:xfrm>
            <a:off x="6637186" y="1900074"/>
            <a:ext cx="4307858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本框 88">
            <a:extLst>
              <a:ext uri="{FF2B5EF4-FFF2-40B4-BE49-F238E27FC236}">
                <a16:creationId xmlns:a16="http://schemas.microsoft.com/office/drawing/2014/main" id="{B32AB1A6-6785-41E9-B9BD-D24E1A840726}"/>
              </a:ext>
            </a:extLst>
          </p:cNvPr>
          <p:cNvSpPr txBox="1"/>
          <p:nvPr/>
        </p:nvSpPr>
        <p:spPr>
          <a:xfrm>
            <a:off x="6533994" y="1274426"/>
            <a:ext cx="441105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</a:rPr>
              <a:t>图片来源</a:t>
            </a:r>
            <a:endParaRPr lang="zh-CN" altLang="en-US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DCB37B3F-F9E1-4202-8E8F-66BBEB9EF311}"/>
              </a:ext>
            </a:extLst>
          </p:cNvPr>
          <p:cNvSpPr txBox="1"/>
          <p:nvPr/>
        </p:nvSpPr>
        <p:spPr>
          <a:xfrm>
            <a:off x="6542941" y="1929785"/>
            <a:ext cx="3272050" cy="87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王劲松</a:t>
            </a:r>
            <a:r>
              <a:rPr lang="zh-CN" altLang="en-US" sz="1400" dirty="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微博</a:t>
            </a:r>
            <a:r>
              <a:rPr lang="en-US" altLang="zh-CN" sz="1400" dirty="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zh-CN" altLang="en-US" sz="1400" dirty="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管夏橙</a:t>
            </a:r>
            <a:r>
              <a:rPr lang="zh-CN" altLang="en-US" sz="1400" dirty="0">
                <a:solidFill>
                  <a:schemeClr val="accent5"/>
                </a:solidFill>
              </a:rPr>
              <a:t>    </a:t>
            </a:r>
            <a:r>
              <a:rPr lang="zh-CN" altLang="en-US" dirty="0"/>
              <a:t>何亮   肖倩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学院官网 及 学院融媒体中心</a:t>
            </a:r>
          </a:p>
        </p:txBody>
      </p:sp>
      <p:pic>
        <p:nvPicPr>
          <p:cNvPr id="92" name="图片 91">
            <a:extLst>
              <a:ext uri="{FF2B5EF4-FFF2-40B4-BE49-F238E27FC236}">
                <a16:creationId xmlns:a16="http://schemas.microsoft.com/office/drawing/2014/main" id="{1E1CF146-70FB-4D32-A088-697F9E40D2A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35497" y="2868200"/>
            <a:ext cx="4309547" cy="1869905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0CB631F-A91A-47D2-A102-35CB604437F0}"/>
              </a:ext>
            </a:extLst>
          </p:cNvPr>
          <p:cNvSpPr txBox="1"/>
          <p:nvPr/>
        </p:nvSpPr>
        <p:spPr>
          <a:xfrm>
            <a:off x="6542941" y="4830325"/>
            <a:ext cx="4185761" cy="931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/>
              <a:t>特别感谢大家提供的帮助。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如有需要，可点击</a:t>
            </a:r>
            <a:r>
              <a:rPr lang="zh-CN" altLang="en-US" sz="1400" dirty="0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超链接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获取图片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|  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提取码：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j682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4493564D-D307-4399-9F79-B0D3BB2ADA24}"/>
              </a:ext>
            </a:extLst>
          </p:cNvPr>
          <p:cNvSpPr txBox="1"/>
          <p:nvPr/>
        </p:nvSpPr>
        <p:spPr>
          <a:xfrm>
            <a:off x="4994211" y="6177290"/>
            <a:ext cx="2226892" cy="430887"/>
          </a:xfrm>
          <a:prstGeom prst="rect">
            <a:avLst/>
          </a:prstGeom>
          <a:pattFill prst="dash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1100" b="1" i="1" dirty="0">
                <a:solidFill>
                  <a:schemeClr val="accent2"/>
                </a:solidFill>
              </a:rPr>
              <a:t>X</a:t>
            </a:r>
          </a:p>
          <a:p>
            <a:pPr algn="ctr"/>
            <a:r>
              <a:rPr lang="en-US" altLang="zh-CN" sz="1100" b="1" i="1" dirty="0">
                <a:solidFill>
                  <a:schemeClr val="accent2"/>
                </a:solidFill>
              </a:rPr>
              <a:t>PPT  DESIGNED  BY  CHERRY</a:t>
            </a:r>
            <a:endParaRPr lang="zh-CN" altLang="en-US" sz="1100" b="1" i="1" dirty="0">
              <a:solidFill>
                <a:schemeClr val="accent2"/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A954CAAD-6F0A-4465-B0AF-975DFC6211B1}"/>
              </a:ext>
            </a:extLst>
          </p:cNvPr>
          <p:cNvSpPr txBox="1"/>
          <p:nvPr/>
        </p:nvSpPr>
        <p:spPr>
          <a:xfrm>
            <a:off x="4971730" y="6177290"/>
            <a:ext cx="22188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00" i="1" dirty="0">
                <a:solidFill>
                  <a:schemeClr val="accent1"/>
                </a:solidFill>
              </a:rPr>
              <a:t>X</a:t>
            </a:r>
          </a:p>
          <a:p>
            <a:pPr algn="ctr"/>
            <a:r>
              <a:rPr lang="en-US" altLang="zh-CN" sz="1100" i="1" dirty="0">
                <a:solidFill>
                  <a:schemeClr val="accent1"/>
                </a:solidFill>
              </a:rPr>
              <a:t>PPT  DESIGNED  BY  CHERRY</a:t>
            </a:r>
            <a:endParaRPr lang="zh-CN" altLang="en-US" sz="1100" i="1" dirty="0">
              <a:solidFill>
                <a:schemeClr val="accent1"/>
              </a:solidFill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A1BA786B-0306-4D55-9A5D-7A5BB2B34228}"/>
              </a:ext>
            </a:extLst>
          </p:cNvPr>
          <p:cNvSpPr/>
          <p:nvPr/>
        </p:nvSpPr>
        <p:spPr>
          <a:xfrm>
            <a:off x="49084" y="50801"/>
            <a:ext cx="12093831" cy="6756400"/>
          </a:xfrm>
          <a:prstGeom prst="rect">
            <a:avLst/>
          </a:prstGeom>
          <a:noFill/>
          <a:ln w="984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任意多边形: 形状 95">
            <a:extLst>
              <a:ext uri="{FF2B5EF4-FFF2-40B4-BE49-F238E27FC236}">
                <a16:creationId xmlns:a16="http://schemas.microsoft.com/office/drawing/2014/main" id="{BAAE00D5-FC4E-4927-9932-7676A3383F8B}"/>
              </a:ext>
            </a:extLst>
          </p:cNvPr>
          <p:cNvSpPr/>
          <p:nvPr/>
        </p:nvSpPr>
        <p:spPr>
          <a:xfrm flipH="1">
            <a:off x="0" y="340970"/>
            <a:ext cx="440092" cy="344830"/>
          </a:xfrm>
          <a:custGeom>
            <a:avLst/>
            <a:gdLst>
              <a:gd name="connsiteX0" fmla="*/ 440092 w 440092"/>
              <a:gd name="connsiteY0" fmla="*/ 0 h 344830"/>
              <a:gd name="connsiteX1" fmla="*/ 172415 w 440092"/>
              <a:gd name="connsiteY1" fmla="*/ 0 h 344830"/>
              <a:gd name="connsiteX2" fmla="*/ 0 w 440092"/>
              <a:gd name="connsiteY2" fmla="*/ 172415 h 344830"/>
              <a:gd name="connsiteX3" fmla="*/ 172415 w 440092"/>
              <a:gd name="connsiteY3" fmla="*/ 344830 h 344830"/>
              <a:gd name="connsiteX4" fmla="*/ 440092 w 440092"/>
              <a:gd name="connsiteY4" fmla="*/ 344830 h 3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092" h="344830">
                <a:moveTo>
                  <a:pt x="440092" y="0"/>
                </a:moveTo>
                <a:lnTo>
                  <a:pt x="172415" y="0"/>
                </a:lnTo>
                <a:cubicBezTo>
                  <a:pt x="77193" y="0"/>
                  <a:pt x="0" y="77193"/>
                  <a:pt x="0" y="172415"/>
                </a:cubicBezTo>
                <a:cubicBezTo>
                  <a:pt x="0" y="267637"/>
                  <a:pt x="77193" y="344830"/>
                  <a:pt x="172415" y="344830"/>
                </a:cubicBezTo>
                <a:lnTo>
                  <a:pt x="440092" y="344830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man_56832">
            <a:extLst>
              <a:ext uri="{FF2B5EF4-FFF2-40B4-BE49-F238E27FC236}">
                <a16:creationId xmlns:a16="http://schemas.microsoft.com/office/drawing/2014/main" id="{7CE04002-D066-4945-8CAD-C617E3CE597F}"/>
              </a:ext>
            </a:extLst>
          </p:cNvPr>
          <p:cNvSpPr>
            <a:spLocks noChangeAspect="1"/>
          </p:cNvSpPr>
          <p:nvPr/>
        </p:nvSpPr>
        <p:spPr bwMode="auto">
          <a:xfrm rot="822727">
            <a:off x="109808" y="405031"/>
            <a:ext cx="256524" cy="216712"/>
          </a:xfrm>
          <a:custGeom>
            <a:avLst/>
            <a:gdLst>
              <a:gd name="connsiteX0" fmla="*/ 269370 w 599625"/>
              <a:gd name="connsiteY0" fmla="*/ 367491 h 506566"/>
              <a:gd name="connsiteX1" fmla="*/ 290588 w 599625"/>
              <a:gd name="connsiteY1" fmla="*/ 389596 h 506566"/>
              <a:gd name="connsiteX2" fmla="*/ 310883 w 599625"/>
              <a:gd name="connsiteY2" fmla="*/ 367491 h 506566"/>
              <a:gd name="connsiteX3" fmla="*/ 299813 w 599625"/>
              <a:gd name="connsiteY3" fmla="*/ 368412 h 506566"/>
              <a:gd name="connsiteX4" fmla="*/ 269370 w 599625"/>
              <a:gd name="connsiteY4" fmla="*/ 367491 h 506566"/>
              <a:gd name="connsiteX5" fmla="*/ 438188 w 599625"/>
              <a:gd name="connsiteY5" fmla="*/ 355517 h 506566"/>
              <a:gd name="connsiteX6" fmla="*/ 345015 w 599625"/>
              <a:gd name="connsiteY6" fmla="*/ 366570 h 506566"/>
              <a:gd name="connsiteX7" fmla="*/ 308115 w 599625"/>
              <a:gd name="connsiteY7" fmla="*/ 407095 h 506566"/>
              <a:gd name="connsiteX8" fmla="*/ 445568 w 599625"/>
              <a:gd name="connsiteY8" fmla="*/ 475251 h 506566"/>
              <a:gd name="connsiteX9" fmla="*/ 438188 w 599625"/>
              <a:gd name="connsiteY9" fmla="*/ 355517 h 506566"/>
              <a:gd name="connsiteX10" fmla="*/ 133762 w 599625"/>
              <a:gd name="connsiteY10" fmla="*/ 349991 h 506566"/>
              <a:gd name="connsiteX11" fmla="*/ 125460 w 599625"/>
              <a:gd name="connsiteY11" fmla="*/ 477093 h 506566"/>
              <a:gd name="connsiteX12" fmla="*/ 143910 w 599625"/>
              <a:gd name="connsiteY12" fmla="*/ 481698 h 506566"/>
              <a:gd name="connsiteX13" fmla="*/ 272138 w 599625"/>
              <a:gd name="connsiteY13" fmla="*/ 407095 h 506566"/>
              <a:gd name="connsiteX14" fmla="*/ 235237 w 599625"/>
              <a:gd name="connsiteY14" fmla="*/ 365649 h 506566"/>
              <a:gd name="connsiteX15" fmla="*/ 133762 w 599625"/>
              <a:gd name="connsiteY15" fmla="*/ 349991 h 506566"/>
              <a:gd name="connsiteX16" fmla="*/ 405900 w 599625"/>
              <a:gd name="connsiteY16" fmla="*/ 286440 h 506566"/>
              <a:gd name="connsiteX17" fmla="*/ 380070 w 599625"/>
              <a:gd name="connsiteY17" fmla="*/ 323281 h 506566"/>
              <a:gd name="connsiteX18" fmla="*/ 366233 w 599625"/>
              <a:gd name="connsiteY18" fmla="*/ 340781 h 506566"/>
              <a:gd name="connsiteX19" fmla="*/ 428963 w 599625"/>
              <a:gd name="connsiteY19" fmla="*/ 332492 h 506566"/>
              <a:gd name="connsiteX20" fmla="*/ 405900 w 599625"/>
              <a:gd name="connsiteY20" fmla="*/ 286440 h 506566"/>
              <a:gd name="connsiteX21" fmla="*/ 169740 w 599625"/>
              <a:gd name="connsiteY21" fmla="*/ 276309 h 506566"/>
              <a:gd name="connsiteX22" fmla="*/ 143910 w 599625"/>
              <a:gd name="connsiteY22" fmla="*/ 326966 h 506566"/>
              <a:gd name="connsiteX23" fmla="*/ 214020 w 599625"/>
              <a:gd name="connsiteY23" fmla="*/ 338939 h 506566"/>
              <a:gd name="connsiteX24" fmla="*/ 196492 w 599625"/>
              <a:gd name="connsiteY24" fmla="*/ 315913 h 506566"/>
              <a:gd name="connsiteX25" fmla="*/ 169740 w 599625"/>
              <a:gd name="connsiteY25" fmla="*/ 276309 h 506566"/>
              <a:gd name="connsiteX26" fmla="*/ 299813 w 599625"/>
              <a:gd name="connsiteY26" fmla="*/ 208160 h 506566"/>
              <a:gd name="connsiteX27" fmla="*/ 347822 w 599625"/>
              <a:gd name="connsiteY27" fmla="*/ 256021 h 506566"/>
              <a:gd name="connsiteX28" fmla="*/ 299813 w 599625"/>
              <a:gd name="connsiteY28" fmla="*/ 303882 h 506566"/>
              <a:gd name="connsiteX29" fmla="*/ 251804 w 599625"/>
              <a:gd name="connsiteY29" fmla="*/ 256021 h 506566"/>
              <a:gd name="connsiteX30" fmla="*/ 299813 w 599625"/>
              <a:gd name="connsiteY30" fmla="*/ 208160 h 506566"/>
              <a:gd name="connsiteX31" fmla="*/ 122692 w 599625"/>
              <a:gd name="connsiteY31" fmla="*/ 190653 h 506566"/>
              <a:gd name="connsiteX32" fmla="*/ 24907 w 599625"/>
              <a:gd name="connsiteY32" fmla="*/ 256046 h 506566"/>
              <a:gd name="connsiteX33" fmla="*/ 119002 w 599625"/>
              <a:gd name="connsiteY33" fmla="*/ 320518 h 506566"/>
              <a:gd name="connsiteX34" fmla="*/ 155902 w 599625"/>
              <a:gd name="connsiteY34" fmla="*/ 253283 h 506566"/>
              <a:gd name="connsiteX35" fmla="*/ 122692 w 599625"/>
              <a:gd name="connsiteY35" fmla="*/ 190653 h 506566"/>
              <a:gd name="connsiteX36" fmla="*/ 461250 w 599625"/>
              <a:gd name="connsiteY36" fmla="*/ 186048 h 506566"/>
              <a:gd name="connsiteX37" fmla="*/ 420660 w 599625"/>
              <a:gd name="connsiteY37" fmla="*/ 262494 h 506566"/>
              <a:gd name="connsiteX38" fmla="*/ 452948 w 599625"/>
              <a:gd name="connsiteY38" fmla="*/ 327887 h 506566"/>
              <a:gd name="connsiteX39" fmla="*/ 574718 w 599625"/>
              <a:gd name="connsiteY39" fmla="*/ 256046 h 506566"/>
              <a:gd name="connsiteX40" fmla="*/ 461250 w 599625"/>
              <a:gd name="connsiteY40" fmla="*/ 186048 h 506566"/>
              <a:gd name="connsiteX41" fmla="*/ 210330 w 599625"/>
              <a:gd name="connsiteY41" fmla="*/ 174074 h 506566"/>
              <a:gd name="connsiteX42" fmla="*/ 146677 w 599625"/>
              <a:gd name="connsiteY42" fmla="*/ 184206 h 506566"/>
              <a:gd name="connsiteX43" fmla="*/ 170662 w 599625"/>
              <a:gd name="connsiteY43" fmla="*/ 229336 h 506566"/>
              <a:gd name="connsiteX44" fmla="*/ 198337 w 599625"/>
              <a:gd name="connsiteY44" fmla="*/ 188811 h 506566"/>
              <a:gd name="connsiteX45" fmla="*/ 210330 w 599625"/>
              <a:gd name="connsiteY45" fmla="*/ 174074 h 506566"/>
              <a:gd name="connsiteX46" fmla="*/ 359775 w 599625"/>
              <a:gd name="connsiteY46" fmla="*/ 171311 h 506566"/>
              <a:gd name="connsiteX47" fmla="*/ 373613 w 599625"/>
              <a:gd name="connsiteY47" fmla="*/ 188811 h 506566"/>
              <a:gd name="connsiteX48" fmla="*/ 405900 w 599625"/>
              <a:gd name="connsiteY48" fmla="*/ 238547 h 506566"/>
              <a:gd name="connsiteX49" fmla="*/ 436343 w 599625"/>
              <a:gd name="connsiteY49" fmla="*/ 180521 h 506566"/>
              <a:gd name="connsiteX50" fmla="*/ 359775 w 599625"/>
              <a:gd name="connsiteY50" fmla="*/ 171311 h 506566"/>
              <a:gd name="connsiteX51" fmla="*/ 299813 w 599625"/>
              <a:gd name="connsiteY51" fmla="*/ 168548 h 506566"/>
              <a:gd name="connsiteX52" fmla="*/ 243540 w 599625"/>
              <a:gd name="connsiteY52" fmla="*/ 170390 h 506566"/>
              <a:gd name="connsiteX53" fmla="*/ 217710 w 599625"/>
              <a:gd name="connsiteY53" fmla="*/ 203547 h 506566"/>
              <a:gd name="connsiteX54" fmla="*/ 184500 w 599625"/>
              <a:gd name="connsiteY54" fmla="*/ 253283 h 506566"/>
              <a:gd name="connsiteX55" fmla="*/ 215865 w 599625"/>
              <a:gd name="connsiteY55" fmla="*/ 301177 h 506566"/>
              <a:gd name="connsiteX56" fmla="*/ 247230 w 599625"/>
              <a:gd name="connsiteY56" fmla="*/ 341702 h 506566"/>
              <a:gd name="connsiteX57" fmla="*/ 299813 w 599625"/>
              <a:gd name="connsiteY57" fmla="*/ 343544 h 506566"/>
              <a:gd name="connsiteX58" fmla="*/ 333023 w 599625"/>
              <a:gd name="connsiteY58" fmla="*/ 342623 h 506566"/>
              <a:gd name="connsiteX59" fmla="*/ 359775 w 599625"/>
              <a:gd name="connsiteY59" fmla="*/ 308545 h 506566"/>
              <a:gd name="connsiteX60" fmla="*/ 392063 w 599625"/>
              <a:gd name="connsiteY60" fmla="*/ 262494 h 506566"/>
              <a:gd name="connsiteX61" fmla="*/ 353318 w 599625"/>
              <a:gd name="connsiteY61" fmla="*/ 202626 h 506566"/>
              <a:gd name="connsiteX62" fmla="*/ 327488 w 599625"/>
              <a:gd name="connsiteY62" fmla="*/ 169469 h 506566"/>
              <a:gd name="connsiteX63" fmla="*/ 299813 w 599625"/>
              <a:gd name="connsiteY63" fmla="*/ 168548 h 506566"/>
              <a:gd name="connsiteX64" fmla="*/ 286898 w 599625"/>
              <a:gd name="connsiteY64" fmla="*/ 122497 h 506566"/>
              <a:gd name="connsiteX65" fmla="*/ 265680 w 599625"/>
              <a:gd name="connsiteY65" fmla="*/ 144601 h 506566"/>
              <a:gd name="connsiteX66" fmla="*/ 299813 w 599625"/>
              <a:gd name="connsiteY66" fmla="*/ 144601 h 506566"/>
              <a:gd name="connsiteX67" fmla="*/ 307193 w 599625"/>
              <a:gd name="connsiteY67" fmla="*/ 144601 h 506566"/>
              <a:gd name="connsiteX68" fmla="*/ 286898 w 599625"/>
              <a:gd name="connsiteY68" fmla="*/ 122497 h 506566"/>
              <a:gd name="connsiteX69" fmla="*/ 434498 w 599625"/>
              <a:gd name="connsiteY69" fmla="*/ 30394 h 506566"/>
              <a:gd name="connsiteX70" fmla="*/ 305348 w 599625"/>
              <a:gd name="connsiteY70" fmla="*/ 105918 h 506566"/>
              <a:gd name="connsiteX71" fmla="*/ 339480 w 599625"/>
              <a:gd name="connsiteY71" fmla="*/ 145522 h 506566"/>
              <a:gd name="connsiteX72" fmla="*/ 445568 w 599625"/>
              <a:gd name="connsiteY72" fmla="*/ 157496 h 506566"/>
              <a:gd name="connsiteX73" fmla="*/ 452948 w 599625"/>
              <a:gd name="connsiteY73" fmla="*/ 34999 h 506566"/>
              <a:gd name="connsiteX74" fmla="*/ 434498 w 599625"/>
              <a:gd name="connsiteY74" fmla="*/ 30394 h 506566"/>
              <a:gd name="connsiteX75" fmla="*/ 140220 w 599625"/>
              <a:gd name="connsiteY75" fmla="*/ 24868 h 506566"/>
              <a:gd name="connsiteX76" fmla="*/ 124537 w 599625"/>
              <a:gd name="connsiteY76" fmla="*/ 28552 h 506566"/>
              <a:gd name="connsiteX77" fmla="*/ 122692 w 599625"/>
              <a:gd name="connsiteY77" fmla="*/ 123418 h 506566"/>
              <a:gd name="connsiteX78" fmla="*/ 136530 w 599625"/>
              <a:gd name="connsiteY78" fmla="*/ 161180 h 506566"/>
              <a:gd name="connsiteX79" fmla="*/ 231547 w 599625"/>
              <a:gd name="connsiteY79" fmla="*/ 147364 h 506566"/>
              <a:gd name="connsiteX80" fmla="*/ 270293 w 599625"/>
              <a:gd name="connsiteY80" fmla="*/ 104997 h 506566"/>
              <a:gd name="connsiteX81" fmla="*/ 140220 w 599625"/>
              <a:gd name="connsiteY81" fmla="*/ 24868 h 506566"/>
              <a:gd name="connsiteX82" fmla="*/ 140220 w 599625"/>
              <a:gd name="connsiteY82" fmla="*/ 0 h 506566"/>
              <a:gd name="connsiteX83" fmla="*/ 287820 w 599625"/>
              <a:gd name="connsiteY83" fmla="*/ 87498 h 506566"/>
              <a:gd name="connsiteX84" fmla="*/ 434498 w 599625"/>
              <a:gd name="connsiteY84" fmla="*/ 5526 h 506566"/>
              <a:gd name="connsiteX85" fmla="*/ 467708 w 599625"/>
              <a:gd name="connsiteY85" fmla="*/ 15657 h 506566"/>
              <a:gd name="connsiteX86" fmla="*/ 470475 w 599625"/>
              <a:gd name="connsiteY86" fmla="*/ 163022 h 506566"/>
              <a:gd name="connsiteX87" fmla="*/ 599625 w 599625"/>
              <a:gd name="connsiteY87" fmla="*/ 256046 h 506566"/>
              <a:gd name="connsiteX88" fmla="*/ 462173 w 599625"/>
              <a:gd name="connsiteY88" fmla="*/ 350912 h 506566"/>
              <a:gd name="connsiteX89" fmla="*/ 459405 w 599625"/>
              <a:gd name="connsiteY89" fmla="*/ 495514 h 506566"/>
              <a:gd name="connsiteX90" fmla="*/ 428963 w 599625"/>
              <a:gd name="connsiteY90" fmla="*/ 504724 h 506566"/>
              <a:gd name="connsiteX91" fmla="*/ 289665 w 599625"/>
              <a:gd name="connsiteY91" fmla="*/ 424595 h 506566"/>
              <a:gd name="connsiteX92" fmla="*/ 143910 w 599625"/>
              <a:gd name="connsiteY92" fmla="*/ 506566 h 506566"/>
              <a:gd name="connsiteX93" fmla="*/ 110700 w 599625"/>
              <a:gd name="connsiteY93" fmla="*/ 496435 h 506566"/>
              <a:gd name="connsiteX94" fmla="*/ 109777 w 599625"/>
              <a:gd name="connsiteY94" fmla="*/ 343544 h 506566"/>
              <a:gd name="connsiteX95" fmla="*/ 0 w 599625"/>
              <a:gd name="connsiteY95" fmla="*/ 256046 h 506566"/>
              <a:gd name="connsiteX96" fmla="*/ 112545 w 599625"/>
              <a:gd name="connsiteY96" fmla="*/ 167627 h 506566"/>
              <a:gd name="connsiteX97" fmla="*/ 98707 w 599625"/>
              <a:gd name="connsiteY97" fmla="*/ 130786 h 506566"/>
              <a:gd name="connsiteX98" fmla="*/ 109777 w 599625"/>
              <a:gd name="connsiteY98" fmla="*/ 9210 h 506566"/>
              <a:gd name="connsiteX99" fmla="*/ 140220 w 599625"/>
              <a:gd name="connsiteY99" fmla="*/ 0 h 5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99625" h="506566">
                <a:moveTo>
                  <a:pt x="269370" y="367491"/>
                </a:moveTo>
                <a:cubicBezTo>
                  <a:pt x="275828" y="375780"/>
                  <a:pt x="283208" y="383148"/>
                  <a:pt x="290588" y="389596"/>
                </a:cubicBezTo>
                <a:cubicBezTo>
                  <a:pt x="297045" y="383148"/>
                  <a:pt x="304425" y="375780"/>
                  <a:pt x="310883" y="367491"/>
                </a:cubicBezTo>
                <a:cubicBezTo>
                  <a:pt x="307193" y="368412"/>
                  <a:pt x="303503" y="368412"/>
                  <a:pt x="299813" y="368412"/>
                </a:cubicBezTo>
                <a:cubicBezTo>
                  <a:pt x="289665" y="368412"/>
                  <a:pt x="279518" y="367491"/>
                  <a:pt x="269370" y="367491"/>
                </a:cubicBezTo>
                <a:close/>
                <a:moveTo>
                  <a:pt x="438188" y="355517"/>
                </a:moveTo>
                <a:cubicBezTo>
                  <a:pt x="408668" y="361044"/>
                  <a:pt x="377303" y="364728"/>
                  <a:pt x="345015" y="366570"/>
                </a:cubicBezTo>
                <a:cubicBezTo>
                  <a:pt x="333023" y="381306"/>
                  <a:pt x="320108" y="395122"/>
                  <a:pt x="308115" y="407095"/>
                </a:cubicBezTo>
                <a:cubicBezTo>
                  <a:pt x="370845" y="466962"/>
                  <a:pt x="424350" y="489988"/>
                  <a:pt x="445568" y="475251"/>
                </a:cubicBezTo>
                <a:cubicBezTo>
                  <a:pt x="464018" y="462357"/>
                  <a:pt x="461250" y="417226"/>
                  <a:pt x="438188" y="355517"/>
                </a:cubicBezTo>
                <a:close/>
                <a:moveTo>
                  <a:pt x="133762" y="349991"/>
                </a:moveTo>
                <a:cubicBezTo>
                  <a:pt x="107932" y="413542"/>
                  <a:pt x="105165" y="462357"/>
                  <a:pt x="125460" y="477093"/>
                </a:cubicBezTo>
                <a:cubicBezTo>
                  <a:pt x="130072" y="480777"/>
                  <a:pt x="135607" y="481698"/>
                  <a:pt x="143910" y="481698"/>
                </a:cubicBezTo>
                <a:cubicBezTo>
                  <a:pt x="171585" y="481698"/>
                  <a:pt x="219555" y="456831"/>
                  <a:pt x="272138" y="407095"/>
                </a:cubicBezTo>
                <a:cubicBezTo>
                  <a:pt x="260145" y="394201"/>
                  <a:pt x="247230" y="380385"/>
                  <a:pt x="235237" y="365649"/>
                </a:cubicBezTo>
                <a:cubicBezTo>
                  <a:pt x="199260" y="362886"/>
                  <a:pt x="165127" y="357360"/>
                  <a:pt x="133762" y="349991"/>
                </a:cubicBezTo>
                <a:close/>
                <a:moveTo>
                  <a:pt x="405900" y="286440"/>
                </a:moveTo>
                <a:cubicBezTo>
                  <a:pt x="397598" y="298414"/>
                  <a:pt x="388373" y="311308"/>
                  <a:pt x="380070" y="323281"/>
                </a:cubicBezTo>
                <a:cubicBezTo>
                  <a:pt x="375458" y="328808"/>
                  <a:pt x="370845" y="335255"/>
                  <a:pt x="366233" y="340781"/>
                </a:cubicBezTo>
                <a:cubicBezTo>
                  <a:pt x="388373" y="338939"/>
                  <a:pt x="409590" y="336176"/>
                  <a:pt x="428963" y="332492"/>
                </a:cubicBezTo>
                <a:cubicBezTo>
                  <a:pt x="422505" y="317755"/>
                  <a:pt x="414203" y="302098"/>
                  <a:pt x="405900" y="286440"/>
                </a:cubicBezTo>
                <a:close/>
                <a:moveTo>
                  <a:pt x="169740" y="276309"/>
                </a:moveTo>
                <a:cubicBezTo>
                  <a:pt x="159592" y="293809"/>
                  <a:pt x="151290" y="311308"/>
                  <a:pt x="143910" y="326966"/>
                </a:cubicBezTo>
                <a:cubicBezTo>
                  <a:pt x="165127" y="332492"/>
                  <a:pt x="188190" y="336176"/>
                  <a:pt x="214020" y="338939"/>
                </a:cubicBezTo>
                <a:cubicBezTo>
                  <a:pt x="207562" y="331571"/>
                  <a:pt x="202027" y="323281"/>
                  <a:pt x="196492" y="315913"/>
                </a:cubicBezTo>
                <a:cubicBezTo>
                  <a:pt x="187267" y="302098"/>
                  <a:pt x="178042" y="289203"/>
                  <a:pt x="169740" y="276309"/>
                </a:cubicBezTo>
                <a:close/>
                <a:moveTo>
                  <a:pt x="299813" y="208160"/>
                </a:moveTo>
                <a:cubicBezTo>
                  <a:pt x="326328" y="208160"/>
                  <a:pt x="347822" y="229588"/>
                  <a:pt x="347822" y="256021"/>
                </a:cubicBezTo>
                <a:cubicBezTo>
                  <a:pt x="347822" y="282454"/>
                  <a:pt x="326328" y="303882"/>
                  <a:pt x="299813" y="303882"/>
                </a:cubicBezTo>
                <a:cubicBezTo>
                  <a:pt x="273298" y="303882"/>
                  <a:pt x="251804" y="282454"/>
                  <a:pt x="251804" y="256021"/>
                </a:cubicBezTo>
                <a:cubicBezTo>
                  <a:pt x="251804" y="229588"/>
                  <a:pt x="273298" y="208160"/>
                  <a:pt x="299813" y="208160"/>
                </a:cubicBezTo>
                <a:close/>
                <a:moveTo>
                  <a:pt x="122692" y="190653"/>
                </a:moveTo>
                <a:cubicBezTo>
                  <a:pt x="60885" y="207231"/>
                  <a:pt x="24907" y="233021"/>
                  <a:pt x="24907" y="256046"/>
                </a:cubicBezTo>
                <a:cubicBezTo>
                  <a:pt x="24907" y="279072"/>
                  <a:pt x="59962" y="303940"/>
                  <a:pt x="119002" y="320518"/>
                </a:cubicBezTo>
                <a:cubicBezTo>
                  <a:pt x="130072" y="298414"/>
                  <a:pt x="142065" y="275388"/>
                  <a:pt x="155902" y="253283"/>
                </a:cubicBezTo>
                <a:cubicBezTo>
                  <a:pt x="142987" y="232100"/>
                  <a:pt x="131917" y="210916"/>
                  <a:pt x="122692" y="190653"/>
                </a:cubicBezTo>
                <a:close/>
                <a:moveTo>
                  <a:pt x="461250" y="186048"/>
                </a:moveTo>
                <a:cubicBezTo>
                  <a:pt x="450180" y="210916"/>
                  <a:pt x="436343" y="236705"/>
                  <a:pt x="420660" y="262494"/>
                </a:cubicBezTo>
                <a:cubicBezTo>
                  <a:pt x="432653" y="284598"/>
                  <a:pt x="443723" y="306703"/>
                  <a:pt x="452948" y="327887"/>
                </a:cubicBezTo>
                <a:cubicBezTo>
                  <a:pt x="528593" y="310387"/>
                  <a:pt x="574718" y="282756"/>
                  <a:pt x="574718" y="256046"/>
                </a:cubicBezTo>
                <a:cubicBezTo>
                  <a:pt x="574718" y="230258"/>
                  <a:pt x="532283" y="203547"/>
                  <a:pt x="461250" y="186048"/>
                </a:cubicBezTo>
                <a:close/>
                <a:moveTo>
                  <a:pt x="210330" y="174074"/>
                </a:moveTo>
                <a:cubicBezTo>
                  <a:pt x="187267" y="176837"/>
                  <a:pt x="166050" y="180521"/>
                  <a:pt x="146677" y="184206"/>
                </a:cubicBezTo>
                <a:cubicBezTo>
                  <a:pt x="154057" y="198942"/>
                  <a:pt x="161437" y="214600"/>
                  <a:pt x="170662" y="229336"/>
                </a:cubicBezTo>
                <a:cubicBezTo>
                  <a:pt x="178965" y="215521"/>
                  <a:pt x="188190" y="202626"/>
                  <a:pt x="198337" y="188811"/>
                </a:cubicBezTo>
                <a:cubicBezTo>
                  <a:pt x="202027" y="184206"/>
                  <a:pt x="205717" y="178679"/>
                  <a:pt x="210330" y="174074"/>
                </a:cubicBezTo>
                <a:close/>
                <a:moveTo>
                  <a:pt x="359775" y="171311"/>
                </a:moveTo>
                <a:cubicBezTo>
                  <a:pt x="364388" y="176837"/>
                  <a:pt x="369000" y="182364"/>
                  <a:pt x="373613" y="188811"/>
                </a:cubicBezTo>
                <a:cubicBezTo>
                  <a:pt x="384683" y="204468"/>
                  <a:pt x="395753" y="221968"/>
                  <a:pt x="405900" y="238547"/>
                </a:cubicBezTo>
                <a:cubicBezTo>
                  <a:pt x="417893" y="218284"/>
                  <a:pt x="428040" y="198942"/>
                  <a:pt x="436343" y="180521"/>
                </a:cubicBezTo>
                <a:cubicBezTo>
                  <a:pt x="413280" y="176837"/>
                  <a:pt x="387450" y="173153"/>
                  <a:pt x="359775" y="171311"/>
                </a:cubicBezTo>
                <a:close/>
                <a:moveTo>
                  <a:pt x="299813" y="168548"/>
                </a:moveTo>
                <a:cubicBezTo>
                  <a:pt x="280440" y="168548"/>
                  <a:pt x="261990" y="169469"/>
                  <a:pt x="243540" y="170390"/>
                </a:cubicBezTo>
                <a:cubicBezTo>
                  <a:pt x="235237" y="181442"/>
                  <a:pt x="226935" y="192495"/>
                  <a:pt x="217710" y="203547"/>
                </a:cubicBezTo>
                <a:cubicBezTo>
                  <a:pt x="205717" y="220126"/>
                  <a:pt x="194647" y="236705"/>
                  <a:pt x="184500" y="253283"/>
                </a:cubicBezTo>
                <a:cubicBezTo>
                  <a:pt x="193725" y="268941"/>
                  <a:pt x="204795" y="285519"/>
                  <a:pt x="215865" y="301177"/>
                </a:cubicBezTo>
                <a:cubicBezTo>
                  <a:pt x="226935" y="315913"/>
                  <a:pt x="237082" y="328808"/>
                  <a:pt x="247230" y="341702"/>
                </a:cubicBezTo>
                <a:cubicBezTo>
                  <a:pt x="263835" y="342623"/>
                  <a:pt x="281363" y="343544"/>
                  <a:pt x="299813" y="343544"/>
                </a:cubicBezTo>
                <a:cubicBezTo>
                  <a:pt x="310883" y="343544"/>
                  <a:pt x="321953" y="343544"/>
                  <a:pt x="333023" y="342623"/>
                </a:cubicBezTo>
                <a:cubicBezTo>
                  <a:pt x="342248" y="331571"/>
                  <a:pt x="350550" y="320518"/>
                  <a:pt x="359775" y="308545"/>
                </a:cubicBezTo>
                <a:cubicBezTo>
                  <a:pt x="371768" y="292887"/>
                  <a:pt x="381915" y="277230"/>
                  <a:pt x="392063" y="262494"/>
                </a:cubicBezTo>
                <a:cubicBezTo>
                  <a:pt x="380070" y="243152"/>
                  <a:pt x="368078" y="222889"/>
                  <a:pt x="353318" y="202626"/>
                </a:cubicBezTo>
                <a:cubicBezTo>
                  <a:pt x="345015" y="191574"/>
                  <a:pt x="335790" y="179600"/>
                  <a:pt x="327488" y="169469"/>
                </a:cubicBezTo>
                <a:cubicBezTo>
                  <a:pt x="318263" y="168548"/>
                  <a:pt x="309038" y="168548"/>
                  <a:pt x="299813" y="168548"/>
                </a:cubicBezTo>
                <a:close/>
                <a:moveTo>
                  <a:pt x="286898" y="122497"/>
                </a:moveTo>
                <a:cubicBezTo>
                  <a:pt x="280440" y="129865"/>
                  <a:pt x="273060" y="137233"/>
                  <a:pt x="265680" y="144601"/>
                </a:cubicBezTo>
                <a:cubicBezTo>
                  <a:pt x="277673" y="144601"/>
                  <a:pt x="288743" y="144601"/>
                  <a:pt x="299813" y="144601"/>
                </a:cubicBezTo>
                <a:cubicBezTo>
                  <a:pt x="302580" y="144601"/>
                  <a:pt x="304425" y="144601"/>
                  <a:pt x="307193" y="144601"/>
                </a:cubicBezTo>
                <a:cubicBezTo>
                  <a:pt x="300735" y="136312"/>
                  <a:pt x="294278" y="129865"/>
                  <a:pt x="286898" y="122497"/>
                </a:cubicBezTo>
                <a:close/>
                <a:moveTo>
                  <a:pt x="434498" y="30394"/>
                </a:moveTo>
                <a:cubicBezTo>
                  <a:pt x="405900" y="30394"/>
                  <a:pt x="357930" y="56183"/>
                  <a:pt x="305348" y="105918"/>
                </a:cubicBezTo>
                <a:cubicBezTo>
                  <a:pt x="316418" y="117891"/>
                  <a:pt x="328410" y="130786"/>
                  <a:pt x="339480" y="145522"/>
                </a:cubicBezTo>
                <a:cubicBezTo>
                  <a:pt x="376380" y="147364"/>
                  <a:pt x="412358" y="151049"/>
                  <a:pt x="445568" y="157496"/>
                </a:cubicBezTo>
                <a:cubicBezTo>
                  <a:pt x="470475" y="95787"/>
                  <a:pt x="472320" y="49735"/>
                  <a:pt x="452948" y="34999"/>
                </a:cubicBezTo>
                <a:cubicBezTo>
                  <a:pt x="448335" y="32236"/>
                  <a:pt x="441878" y="30394"/>
                  <a:pt x="434498" y="30394"/>
                </a:cubicBezTo>
                <a:close/>
                <a:moveTo>
                  <a:pt x="140220" y="24868"/>
                </a:moveTo>
                <a:cubicBezTo>
                  <a:pt x="133762" y="24868"/>
                  <a:pt x="128227" y="25789"/>
                  <a:pt x="124537" y="28552"/>
                </a:cubicBezTo>
                <a:cubicBezTo>
                  <a:pt x="108855" y="40525"/>
                  <a:pt x="107932" y="75524"/>
                  <a:pt x="122692" y="123418"/>
                </a:cubicBezTo>
                <a:cubicBezTo>
                  <a:pt x="126382" y="135391"/>
                  <a:pt x="130995" y="148285"/>
                  <a:pt x="136530" y="161180"/>
                </a:cubicBezTo>
                <a:cubicBezTo>
                  <a:pt x="166050" y="154733"/>
                  <a:pt x="198337" y="150127"/>
                  <a:pt x="231547" y="147364"/>
                </a:cubicBezTo>
                <a:cubicBezTo>
                  <a:pt x="244462" y="131707"/>
                  <a:pt x="257378" y="117891"/>
                  <a:pt x="270293" y="104997"/>
                </a:cubicBezTo>
                <a:cubicBezTo>
                  <a:pt x="215865" y="51577"/>
                  <a:pt x="167895" y="24868"/>
                  <a:pt x="140220" y="24868"/>
                </a:cubicBezTo>
                <a:close/>
                <a:moveTo>
                  <a:pt x="140220" y="0"/>
                </a:moveTo>
                <a:cubicBezTo>
                  <a:pt x="178965" y="0"/>
                  <a:pt x="232470" y="33157"/>
                  <a:pt x="287820" y="87498"/>
                </a:cubicBezTo>
                <a:cubicBezTo>
                  <a:pt x="342248" y="36841"/>
                  <a:pt x="395753" y="5526"/>
                  <a:pt x="434498" y="5526"/>
                </a:cubicBezTo>
                <a:cubicBezTo>
                  <a:pt x="447413" y="5526"/>
                  <a:pt x="458483" y="9210"/>
                  <a:pt x="467708" y="15657"/>
                </a:cubicBezTo>
                <a:cubicBezTo>
                  <a:pt x="500918" y="39604"/>
                  <a:pt x="496305" y="97629"/>
                  <a:pt x="470475" y="163022"/>
                </a:cubicBezTo>
                <a:cubicBezTo>
                  <a:pt x="545198" y="181442"/>
                  <a:pt x="599625" y="212758"/>
                  <a:pt x="599625" y="256046"/>
                </a:cubicBezTo>
                <a:cubicBezTo>
                  <a:pt x="599625" y="301177"/>
                  <a:pt x="541508" y="332492"/>
                  <a:pt x="462173" y="350912"/>
                </a:cubicBezTo>
                <a:cubicBezTo>
                  <a:pt x="487080" y="416305"/>
                  <a:pt x="491693" y="472488"/>
                  <a:pt x="459405" y="495514"/>
                </a:cubicBezTo>
                <a:cubicBezTo>
                  <a:pt x="451103" y="501040"/>
                  <a:pt x="440955" y="504724"/>
                  <a:pt x="428963" y="504724"/>
                </a:cubicBezTo>
                <a:cubicBezTo>
                  <a:pt x="392985" y="504724"/>
                  <a:pt x="342248" y="474330"/>
                  <a:pt x="289665" y="424595"/>
                </a:cubicBezTo>
                <a:cubicBezTo>
                  <a:pt x="235237" y="476172"/>
                  <a:pt x="181732" y="506566"/>
                  <a:pt x="143910" y="506566"/>
                </a:cubicBezTo>
                <a:cubicBezTo>
                  <a:pt x="130995" y="506566"/>
                  <a:pt x="119925" y="502882"/>
                  <a:pt x="110700" y="496435"/>
                </a:cubicBezTo>
                <a:cubicBezTo>
                  <a:pt x="76567" y="471567"/>
                  <a:pt x="82102" y="411700"/>
                  <a:pt x="109777" y="343544"/>
                </a:cubicBezTo>
                <a:cubicBezTo>
                  <a:pt x="45202" y="325124"/>
                  <a:pt x="0" y="295651"/>
                  <a:pt x="0" y="256046"/>
                </a:cubicBezTo>
                <a:cubicBezTo>
                  <a:pt x="0" y="216442"/>
                  <a:pt x="46125" y="186048"/>
                  <a:pt x="112545" y="167627"/>
                </a:cubicBezTo>
                <a:cubicBezTo>
                  <a:pt x="107010" y="154733"/>
                  <a:pt x="102397" y="142759"/>
                  <a:pt x="98707" y="130786"/>
                </a:cubicBezTo>
                <a:cubicBezTo>
                  <a:pt x="80257" y="69077"/>
                  <a:pt x="83947" y="27631"/>
                  <a:pt x="109777" y="9210"/>
                </a:cubicBezTo>
                <a:cubicBezTo>
                  <a:pt x="118080" y="2763"/>
                  <a:pt x="128227" y="0"/>
                  <a:pt x="140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94" name="任意多边形: 形状 93">
            <a:extLst>
              <a:ext uri="{FF2B5EF4-FFF2-40B4-BE49-F238E27FC236}">
                <a16:creationId xmlns:a16="http://schemas.microsoft.com/office/drawing/2014/main" id="{F4E02DAD-E1D6-447A-9A6C-BFB03D8AB236}"/>
              </a:ext>
            </a:extLst>
          </p:cNvPr>
          <p:cNvSpPr/>
          <p:nvPr/>
        </p:nvSpPr>
        <p:spPr>
          <a:xfrm>
            <a:off x="7221952" y="340970"/>
            <a:ext cx="4970048" cy="344830"/>
          </a:xfrm>
          <a:custGeom>
            <a:avLst/>
            <a:gdLst>
              <a:gd name="connsiteX0" fmla="*/ 172415 w 4970048"/>
              <a:gd name="connsiteY0" fmla="*/ 0 h 344830"/>
              <a:gd name="connsiteX1" fmla="*/ 4970048 w 4970048"/>
              <a:gd name="connsiteY1" fmla="*/ 0 h 344830"/>
              <a:gd name="connsiteX2" fmla="*/ 4970048 w 4970048"/>
              <a:gd name="connsiteY2" fmla="*/ 344830 h 344830"/>
              <a:gd name="connsiteX3" fmla="*/ 172415 w 4970048"/>
              <a:gd name="connsiteY3" fmla="*/ 344830 h 344830"/>
              <a:gd name="connsiteX4" fmla="*/ 0 w 4970048"/>
              <a:gd name="connsiteY4" fmla="*/ 172415 h 344830"/>
              <a:gd name="connsiteX5" fmla="*/ 172415 w 4970048"/>
              <a:gd name="connsiteY5" fmla="*/ 0 h 3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0048" h="344830">
                <a:moveTo>
                  <a:pt x="172415" y="0"/>
                </a:moveTo>
                <a:lnTo>
                  <a:pt x="4970048" y="0"/>
                </a:lnTo>
                <a:lnTo>
                  <a:pt x="4970048" y="344830"/>
                </a:lnTo>
                <a:lnTo>
                  <a:pt x="172415" y="344830"/>
                </a:lnTo>
                <a:cubicBezTo>
                  <a:pt x="77193" y="344830"/>
                  <a:pt x="0" y="267637"/>
                  <a:pt x="0" y="172415"/>
                </a:cubicBezTo>
                <a:cubicBezTo>
                  <a:pt x="0" y="77193"/>
                  <a:pt x="77193" y="0"/>
                  <a:pt x="17241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1027E60-3273-4544-BCE2-CDA1B2ED1E91}"/>
              </a:ext>
            </a:extLst>
          </p:cNvPr>
          <p:cNvSpPr txBox="1"/>
          <p:nvPr/>
        </p:nvSpPr>
        <p:spPr>
          <a:xfrm>
            <a:off x="702409" y="294402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2"/>
                </a:solidFill>
              </a:rPr>
              <a:t>成都理工大学工程技术学院主题模板使用说明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15158E7D-ED2D-4D6A-B845-95DE5EEEF362}"/>
              </a:ext>
            </a:extLst>
          </p:cNvPr>
          <p:cNvSpPr txBox="1"/>
          <p:nvPr/>
        </p:nvSpPr>
        <p:spPr>
          <a:xfrm>
            <a:off x="678850" y="310478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</a:rPr>
              <a:t>成都理工大学工程技术学院主题模板使用说明</a:t>
            </a:r>
          </a:p>
        </p:txBody>
      </p:sp>
    </p:spTree>
    <p:extLst>
      <p:ext uri="{BB962C8B-B14F-4D97-AF65-F5344CB8AC3E}">
        <p14:creationId xmlns:p14="http://schemas.microsoft.com/office/powerpoint/2010/main" val="7925628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AB4D3BF-8D7D-43A5-BDF2-F625F50B41E0}"/>
              </a:ext>
            </a:extLst>
          </p:cNvPr>
          <p:cNvSpPr txBox="1"/>
          <p:nvPr/>
        </p:nvSpPr>
        <p:spPr>
          <a:xfrm>
            <a:off x="229029" y="1535955"/>
            <a:ext cx="8869736" cy="107721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</a:rPr>
              <a:t>如何替换图片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下图为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GIF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动图请用电脑播放，模板中所有图片均可用以下两种方法完成替换</a:t>
            </a:r>
          </a:p>
          <a:p>
            <a:endParaRPr lang="zh-CN" altLang="en-US" sz="3200" dirty="0">
              <a:solidFill>
                <a:schemeClr val="accent5"/>
              </a:solidFill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4B450E6E-6AB2-4D84-ABF9-E77280A83F33}"/>
              </a:ext>
            </a:extLst>
          </p:cNvPr>
          <p:cNvCxnSpPr>
            <a:cxnSpLocks/>
          </p:cNvCxnSpPr>
          <p:nvPr/>
        </p:nvCxnSpPr>
        <p:spPr>
          <a:xfrm>
            <a:off x="304800" y="2164594"/>
            <a:ext cx="11582400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12C74B53-7321-4775-9A48-29B0FF833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76023"/>
            <a:ext cx="5682114" cy="3374004"/>
          </a:xfrm>
          <a:prstGeom prst="rect">
            <a:avLst/>
          </a:prstGeom>
          <a:effectLst>
            <a:outerShdw blurRad="190500" sx="101000" sy="101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91C4431-BCC8-4230-921C-9BA02D13E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747" y="2276023"/>
            <a:ext cx="5674081" cy="3383552"/>
          </a:xfrm>
          <a:prstGeom prst="rect">
            <a:avLst/>
          </a:prstGeom>
          <a:effectLst>
            <a:outerShdw blurRad="190500" sx="101000" sy="101000" algn="ctr" rotWithShape="0">
              <a:srgbClr val="000000">
                <a:alpha val="20000"/>
              </a:srgbClr>
            </a:outerShdw>
          </a:effectLst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943D2288-F923-47DB-B00C-D0EDA619966D}"/>
              </a:ext>
            </a:extLst>
          </p:cNvPr>
          <p:cNvSpPr txBox="1"/>
          <p:nvPr/>
        </p:nvSpPr>
        <p:spPr>
          <a:xfrm>
            <a:off x="4994211" y="6177290"/>
            <a:ext cx="2226892" cy="430887"/>
          </a:xfrm>
          <a:prstGeom prst="rect">
            <a:avLst/>
          </a:prstGeom>
          <a:pattFill prst="dash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1100" b="1" i="1" dirty="0">
                <a:solidFill>
                  <a:schemeClr val="accent2"/>
                </a:solidFill>
              </a:rPr>
              <a:t>X</a:t>
            </a:r>
          </a:p>
          <a:p>
            <a:pPr algn="ctr"/>
            <a:r>
              <a:rPr lang="en-US" altLang="zh-CN" sz="1100" b="1" i="1" dirty="0">
                <a:solidFill>
                  <a:schemeClr val="accent2"/>
                </a:solidFill>
              </a:rPr>
              <a:t>PPT  DESIGNED  BY  CHERRY</a:t>
            </a:r>
            <a:endParaRPr lang="zh-CN" altLang="en-US" sz="1100" b="1" i="1" dirty="0">
              <a:solidFill>
                <a:schemeClr val="accent2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77E58B3-1654-494E-933D-185B793466D1}"/>
              </a:ext>
            </a:extLst>
          </p:cNvPr>
          <p:cNvSpPr txBox="1"/>
          <p:nvPr/>
        </p:nvSpPr>
        <p:spPr>
          <a:xfrm>
            <a:off x="4971730" y="6177290"/>
            <a:ext cx="22188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00" i="1" dirty="0">
                <a:solidFill>
                  <a:schemeClr val="accent1"/>
                </a:solidFill>
              </a:rPr>
              <a:t>X</a:t>
            </a:r>
          </a:p>
          <a:p>
            <a:pPr algn="ctr"/>
            <a:r>
              <a:rPr lang="en-US" altLang="zh-CN" sz="1100" i="1" dirty="0">
                <a:solidFill>
                  <a:schemeClr val="accent1"/>
                </a:solidFill>
              </a:rPr>
              <a:t>PPT  DESIGNED  BY  CHERRY</a:t>
            </a:r>
            <a:endParaRPr lang="zh-CN" altLang="en-US" sz="1100" i="1" dirty="0">
              <a:solidFill>
                <a:schemeClr val="accent1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12A0687-A55F-4431-8A71-26BF5725288F}"/>
              </a:ext>
            </a:extLst>
          </p:cNvPr>
          <p:cNvSpPr/>
          <p:nvPr/>
        </p:nvSpPr>
        <p:spPr>
          <a:xfrm>
            <a:off x="49084" y="50801"/>
            <a:ext cx="12093831" cy="6756400"/>
          </a:xfrm>
          <a:prstGeom prst="rect">
            <a:avLst/>
          </a:prstGeom>
          <a:noFill/>
          <a:ln w="984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22898BE3-90C1-4B6F-AE8E-0B5E5275131D}"/>
              </a:ext>
            </a:extLst>
          </p:cNvPr>
          <p:cNvSpPr/>
          <p:nvPr/>
        </p:nvSpPr>
        <p:spPr>
          <a:xfrm flipH="1">
            <a:off x="0" y="340970"/>
            <a:ext cx="440092" cy="344830"/>
          </a:xfrm>
          <a:custGeom>
            <a:avLst/>
            <a:gdLst>
              <a:gd name="connsiteX0" fmla="*/ 440092 w 440092"/>
              <a:gd name="connsiteY0" fmla="*/ 0 h 344830"/>
              <a:gd name="connsiteX1" fmla="*/ 172415 w 440092"/>
              <a:gd name="connsiteY1" fmla="*/ 0 h 344830"/>
              <a:gd name="connsiteX2" fmla="*/ 0 w 440092"/>
              <a:gd name="connsiteY2" fmla="*/ 172415 h 344830"/>
              <a:gd name="connsiteX3" fmla="*/ 172415 w 440092"/>
              <a:gd name="connsiteY3" fmla="*/ 344830 h 344830"/>
              <a:gd name="connsiteX4" fmla="*/ 440092 w 440092"/>
              <a:gd name="connsiteY4" fmla="*/ 344830 h 3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092" h="344830">
                <a:moveTo>
                  <a:pt x="440092" y="0"/>
                </a:moveTo>
                <a:lnTo>
                  <a:pt x="172415" y="0"/>
                </a:lnTo>
                <a:cubicBezTo>
                  <a:pt x="77193" y="0"/>
                  <a:pt x="0" y="77193"/>
                  <a:pt x="0" y="172415"/>
                </a:cubicBezTo>
                <a:cubicBezTo>
                  <a:pt x="0" y="267637"/>
                  <a:pt x="77193" y="344830"/>
                  <a:pt x="172415" y="344830"/>
                </a:cubicBezTo>
                <a:lnTo>
                  <a:pt x="440092" y="344830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ADECB0DB-C1B5-4A6B-B253-95DAE1ADF16F}"/>
              </a:ext>
            </a:extLst>
          </p:cNvPr>
          <p:cNvSpPr/>
          <p:nvPr/>
        </p:nvSpPr>
        <p:spPr>
          <a:xfrm>
            <a:off x="7221952" y="340970"/>
            <a:ext cx="4970048" cy="344830"/>
          </a:xfrm>
          <a:custGeom>
            <a:avLst/>
            <a:gdLst>
              <a:gd name="connsiteX0" fmla="*/ 172415 w 4970048"/>
              <a:gd name="connsiteY0" fmla="*/ 0 h 344830"/>
              <a:gd name="connsiteX1" fmla="*/ 4970048 w 4970048"/>
              <a:gd name="connsiteY1" fmla="*/ 0 h 344830"/>
              <a:gd name="connsiteX2" fmla="*/ 4970048 w 4970048"/>
              <a:gd name="connsiteY2" fmla="*/ 344830 h 344830"/>
              <a:gd name="connsiteX3" fmla="*/ 172415 w 4970048"/>
              <a:gd name="connsiteY3" fmla="*/ 344830 h 344830"/>
              <a:gd name="connsiteX4" fmla="*/ 0 w 4970048"/>
              <a:gd name="connsiteY4" fmla="*/ 172415 h 344830"/>
              <a:gd name="connsiteX5" fmla="*/ 172415 w 4970048"/>
              <a:gd name="connsiteY5" fmla="*/ 0 h 3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0048" h="344830">
                <a:moveTo>
                  <a:pt x="172415" y="0"/>
                </a:moveTo>
                <a:lnTo>
                  <a:pt x="4970048" y="0"/>
                </a:lnTo>
                <a:lnTo>
                  <a:pt x="4970048" y="344830"/>
                </a:lnTo>
                <a:lnTo>
                  <a:pt x="172415" y="344830"/>
                </a:lnTo>
                <a:cubicBezTo>
                  <a:pt x="77193" y="344830"/>
                  <a:pt x="0" y="267637"/>
                  <a:pt x="0" y="172415"/>
                </a:cubicBezTo>
                <a:cubicBezTo>
                  <a:pt x="0" y="77193"/>
                  <a:pt x="77193" y="0"/>
                  <a:pt x="17241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41008BC-CFAF-46DB-A025-911454B0644B}"/>
              </a:ext>
            </a:extLst>
          </p:cNvPr>
          <p:cNvSpPr txBox="1"/>
          <p:nvPr/>
        </p:nvSpPr>
        <p:spPr>
          <a:xfrm>
            <a:off x="702409" y="294402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2"/>
                </a:solidFill>
              </a:rPr>
              <a:t>成都理工大学工程技术学院主题模板使用说明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7B0E63D-4EF0-45C3-BC06-57A866AA9C70}"/>
              </a:ext>
            </a:extLst>
          </p:cNvPr>
          <p:cNvSpPr txBox="1"/>
          <p:nvPr/>
        </p:nvSpPr>
        <p:spPr>
          <a:xfrm>
            <a:off x="678850" y="310478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</a:rPr>
              <a:t>成都理工大学工程技术学院主题模板使用说明</a:t>
            </a:r>
          </a:p>
        </p:txBody>
      </p:sp>
      <p:sp>
        <p:nvSpPr>
          <p:cNvPr id="16" name="man_56832">
            <a:extLst>
              <a:ext uri="{FF2B5EF4-FFF2-40B4-BE49-F238E27FC236}">
                <a16:creationId xmlns:a16="http://schemas.microsoft.com/office/drawing/2014/main" id="{CF334483-B44E-45DA-8004-0FE0A7670E96}"/>
              </a:ext>
            </a:extLst>
          </p:cNvPr>
          <p:cNvSpPr>
            <a:spLocks noChangeAspect="1"/>
          </p:cNvSpPr>
          <p:nvPr/>
        </p:nvSpPr>
        <p:spPr bwMode="auto">
          <a:xfrm rot="822727">
            <a:off x="109808" y="405031"/>
            <a:ext cx="256524" cy="216712"/>
          </a:xfrm>
          <a:custGeom>
            <a:avLst/>
            <a:gdLst>
              <a:gd name="connsiteX0" fmla="*/ 269370 w 599625"/>
              <a:gd name="connsiteY0" fmla="*/ 367491 h 506566"/>
              <a:gd name="connsiteX1" fmla="*/ 290588 w 599625"/>
              <a:gd name="connsiteY1" fmla="*/ 389596 h 506566"/>
              <a:gd name="connsiteX2" fmla="*/ 310883 w 599625"/>
              <a:gd name="connsiteY2" fmla="*/ 367491 h 506566"/>
              <a:gd name="connsiteX3" fmla="*/ 299813 w 599625"/>
              <a:gd name="connsiteY3" fmla="*/ 368412 h 506566"/>
              <a:gd name="connsiteX4" fmla="*/ 269370 w 599625"/>
              <a:gd name="connsiteY4" fmla="*/ 367491 h 506566"/>
              <a:gd name="connsiteX5" fmla="*/ 438188 w 599625"/>
              <a:gd name="connsiteY5" fmla="*/ 355517 h 506566"/>
              <a:gd name="connsiteX6" fmla="*/ 345015 w 599625"/>
              <a:gd name="connsiteY6" fmla="*/ 366570 h 506566"/>
              <a:gd name="connsiteX7" fmla="*/ 308115 w 599625"/>
              <a:gd name="connsiteY7" fmla="*/ 407095 h 506566"/>
              <a:gd name="connsiteX8" fmla="*/ 445568 w 599625"/>
              <a:gd name="connsiteY8" fmla="*/ 475251 h 506566"/>
              <a:gd name="connsiteX9" fmla="*/ 438188 w 599625"/>
              <a:gd name="connsiteY9" fmla="*/ 355517 h 506566"/>
              <a:gd name="connsiteX10" fmla="*/ 133762 w 599625"/>
              <a:gd name="connsiteY10" fmla="*/ 349991 h 506566"/>
              <a:gd name="connsiteX11" fmla="*/ 125460 w 599625"/>
              <a:gd name="connsiteY11" fmla="*/ 477093 h 506566"/>
              <a:gd name="connsiteX12" fmla="*/ 143910 w 599625"/>
              <a:gd name="connsiteY12" fmla="*/ 481698 h 506566"/>
              <a:gd name="connsiteX13" fmla="*/ 272138 w 599625"/>
              <a:gd name="connsiteY13" fmla="*/ 407095 h 506566"/>
              <a:gd name="connsiteX14" fmla="*/ 235237 w 599625"/>
              <a:gd name="connsiteY14" fmla="*/ 365649 h 506566"/>
              <a:gd name="connsiteX15" fmla="*/ 133762 w 599625"/>
              <a:gd name="connsiteY15" fmla="*/ 349991 h 506566"/>
              <a:gd name="connsiteX16" fmla="*/ 405900 w 599625"/>
              <a:gd name="connsiteY16" fmla="*/ 286440 h 506566"/>
              <a:gd name="connsiteX17" fmla="*/ 380070 w 599625"/>
              <a:gd name="connsiteY17" fmla="*/ 323281 h 506566"/>
              <a:gd name="connsiteX18" fmla="*/ 366233 w 599625"/>
              <a:gd name="connsiteY18" fmla="*/ 340781 h 506566"/>
              <a:gd name="connsiteX19" fmla="*/ 428963 w 599625"/>
              <a:gd name="connsiteY19" fmla="*/ 332492 h 506566"/>
              <a:gd name="connsiteX20" fmla="*/ 405900 w 599625"/>
              <a:gd name="connsiteY20" fmla="*/ 286440 h 506566"/>
              <a:gd name="connsiteX21" fmla="*/ 169740 w 599625"/>
              <a:gd name="connsiteY21" fmla="*/ 276309 h 506566"/>
              <a:gd name="connsiteX22" fmla="*/ 143910 w 599625"/>
              <a:gd name="connsiteY22" fmla="*/ 326966 h 506566"/>
              <a:gd name="connsiteX23" fmla="*/ 214020 w 599625"/>
              <a:gd name="connsiteY23" fmla="*/ 338939 h 506566"/>
              <a:gd name="connsiteX24" fmla="*/ 196492 w 599625"/>
              <a:gd name="connsiteY24" fmla="*/ 315913 h 506566"/>
              <a:gd name="connsiteX25" fmla="*/ 169740 w 599625"/>
              <a:gd name="connsiteY25" fmla="*/ 276309 h 506566"/>
              <a:gd name="connsiteX26" fmla="*/ 299813 w 599625"/>
              <a:gd name="connsiteY26" fmla="*/ 208160 h 506566"/>
              <a:gd name="connsiteX27" fmla="*/ 347822 w 599625"/>
              <a:gd name="connsiteY27" fmla="*/ 256021 h 506566"/>
              <a:gd name="connsiteX28" fmla="*/ 299813 w 599625"/>
              <a:gd name="connsiteY28" fmla="*/ 303882 h 506566"/>
              <a:gd name="connsiteX29" fmla="*/ 251804 w 599625"/>
              <a:gd name="connsiteY29" fmla="*/ 256021 h 506566"/>
              <a:gd name="connsiteX30" fmla="*/ 299813 w 599625"/>
              <a:gd name="connsiteY30" fmla="*/ 208160 h 506566"/>
              <a:gd name="connsiteX31" fmla="*/ 122692 w 599625"/>
              <a:gd name="connsiteY31" fmla="*/ 190653 h 506566"/>
              <a:gd name="connsiteX32" fmla="*/ 24907 w 599625"/>
              <a:gd name="connsiteY32" fmla="*/ 256046 h 506566"/>
              <a:gd name="connsiteX33" fmla="*/ 119002 w 599625"/>
              <a:gd name="connsiteY33" fmla="*/ 320518 h 506566"/>
              <a:gd name="connsiteX34" fmla="*/ 155902 w 599625"/>
              <a:gd name="connsiteY34" fmla="*/ 253283 h 506566"/>
              <a:gd name="connsiteX35" fmla="*/ 122692 w 599625"/>
              <a:gd name="connsiteY35" fmla="*/ 190653 h 506566"/>
              <a:gd name="connsiteX36" fmla="*/ 461250 w 599625"/>
              <a:gd name="connsiteY36" fmla="*/ 186048 h 506566"/>
              <a:gd name="connsiteX37" fmla="*/ 420660 w 599625"/>
              <a:gd name="connsiteY37" fmla="*/ 262494 h 506566"/>
              <a:gd name="connsiteX38" fmla="*/ 452948 w 599625"/>
              <a:gd name="connsiteY38" fmla="*/ 327887 h 506566"/>
              <a:gd name="connsiteX39" fmla="*/ 574718 w 599625"/>
              <a:gd name="connsiteY39" fmla="*/ 256046 h 506566"/>
              <a:gd name="connsiteX40" fmla="*/ 461250 w 599625"/>
              <a:gd name="connsiteY40" fmla="*/ 186048 h 506566"/>
              <a:gd name="connsiteX41" fmla="*/ 210330 w 599625"/>
              <a:gd name="connsiteY41" fmla="*/ 174074 h 506566"/>
              <a:gd name="connsiteX42" fmla="*/ 146677 w 599625"/>
              <a:gd name="connsiteY42" fmla="*/ 184206 h 506566"/>
              <a:gd name="connsiteX43" fmla="*/ 170662 w 599625"/>
              <a:gd name="connsiteY43" fmla="*/ 229336 h 506566"/>
              <a:gd name="connsiteX44" fmla="*/ 198337 w 599625"/>
              <a:gd name="connsiteY44" fmla="*/ 188811 h 506566"/>
              <a:gd name="connsiteX45" fmla="*/ 210330 w 599625"/>
              <a:gd name="connsiteY45" fmla="*/ 174074 h 506566"/>
              <a:gd name="connsiteX46" fmla="*/ 359775 w 599625"/>
              <a:gd name="connsiteY46" fmla="*/ 171311 h 506566"/>
              <a:gd name="connsiteX47" fmla="*/ 373613 w 599625"/>
              <a:gd name="connsiteY47" fmla="*/ 188811 h 506566"/>
              <a:gd name="connsiteX48" fmla="*/ 405900 w 599625"/>
              <a:gd name="connsiteY48" fmla="*/ 238547 h 506566"/>
              <a:gd name="connsiteX49" fmla="*/ 436343 w 599625"/>
              <a:gd name="connsiteY49" fmla="*/ 180521 h 506566"/>
              <a:gd name="connsiteX50" fmla="*/ 359775 w 599625"/>
              <a:gd name="connsiteY50" fmla="*/ 171311 h 506566"/>
              <a:gd name="connsiteX51" fmla="*/ 299813 w 599625"/>
              <a:gd name="connsiteY51" fmla="*/ 168548 h 506566"/>
              <a:gd name="connsiteX52" fmla="*/ 243540 w 599625"/>
              <a:gd name="connsiteY52" fmla="*/ 170390 h 506566"/>
              <a:gd name="connsiteX53" fmla="*/ 217710 w 599625"/>
              <a:gd name="connsiteY53" fmla="*/ 203547 h 506566"/>
              <a:gd name="connsiteX54" fmla="*/ 184500 w 599625"/>
              <a:gd name="connsiteY54" fmla="*/ 253283 h 506566"/>
              <a:gd name="connsiteX55" fmla="*/ 215865 w 599625"/>
              <a:gd name="connsiteY55" fmla="*/ 301177 h 506566"/>
              <a:gd name="connsiteX56" fmla="*/ 247230 w 599625"/>
              <a:gd name="connsiteY56" fmla="*/ 341702 h 506566"/>
              <a:gd name="connsiteX57" fmla="*/ 299813 w 599625"/>
              <a:gd name="connsiteY57" fmla="*/ 343544 h 506566"/>
              <a:gd name="connsiteX58" fmla="*/ 333023 w 599625"/>
              <a:gd name="connsiteY58" fmla="*/ 342623 h 506566"/>
              <a:gd name="connsiteX59" fmla="*/ 359775 w 599625"/>
              <a:gd name="connsiteY59" fmla="*/ 308545 h 506566"/>
              <a:gd name="connsiteX60" fmla="*/ 392063 w 599625"/>
              <a:gd name="connsiteY60" fmla="*/ 262494 h 506566"/>
              <a:gd name="connsiteX61" fmla="*/ 353318 w 599625"/>
              <a:gd name="connsiteY61" fmla="*/ 202626 h 506566"/>
              <a:gd name="connsiteX62" fmla="*/ 327488 w 599625"/>
              <a:gd name="connsiteY62" fmla="*/ 169469 h 506566"/>
              <a:gd name="connsiteX63" fmla="*/ 299813 w 599625"/>
              <a:gd name="connsiteY63" fmla="*/ 168548 h 506566"/>
              <a:gd name="connsiteX64" fmla="*/ 286898 w 599625"/>
              <a:gd name="connsiteY64" fmla="*/ 122497 h 506566"/>
              <a:gd name="connsiteX65" fmla="*/ 265680 w 599625"/>
              <a:gd name="connsiteY65" fmla="*/ 144601 h 506566"/>
              <a:gd name="connsiteX66" fmla="*/ 299813 w 599625"/>
              <a:gd name="connsiteY66" fmla="*/ 144601 h 506566"/>
              <a:gd name="connsiteX67" fmla="*/ 307193 w 599625"/>
              <a:gd name="connsiteY67" fmla="*/ 144601 h 506566"/>
              <a:gd name="connsiteX68" fmla="*/ 286898 w 599625"/>
              <a:gd name="connsiteY68" fmla="*/ 122497 h 506566"/>
              <a:gd name="connsiteX69" fmla="*/ 434498 w 599625"/>
              <a:gd name="connsiteY69" fmla="*/ 30394 h 506566"/>
              <a:gd name="connsiteX70" fmla="*/ 305348 w 599625"/>
              <a:gd name="connsiteY70" fmla="*/ 105918 h 506566"/>
              <a:gd name="connsiteX71" fmla="*/ 339480 w 599625"/>
              <a:gd name="connsiteY71" fmla="*/ 145522 h 506566"/>
              <a:gd name="connsiteX72" fmla="*/ 445568 w 599625"/>
              <a:gd name="connsiteY72" fmla="*/ 157496 h 506566"/>
              <a:gd name="connsiteX73" fmla="*/ 452948 w 599625"/>
              <a:gd name="connsiteY73" fmla="*/ 34999 h 506566"/>
              <a:gd name="connsiteX74" fmla="*/ 434498 w 599625"/>
              <a:gd name="connsiteY74" fmla="*/ 30394 h 506566"/>
              <a:gd name="connsiteX75" fmla="*/ 140220 w 599625"/>
              <a:gd name="connsiteY75" fmla="*/ 24868 h 506566"/>
              <a:gd name="connsiteX76" fmla="*/ 124537 w 599625"/>
              <a:gd name="connsiteY76" fmla="*/ 28552 h 506566"/>
              <a:gd name="connsiteX77" fmla="*/ 122692 w 599625"/>
              <a:gd name="connsiteY77" fmla="*/ 123418 h 506566"/>
              <a:gd name="connsiteX78" fmla="*/ 136530 w 599625"/>
              <a:gd name="connsiteY78" fmla="*/ 161180 h 506566"/>
              <a:gd name="connsiteX79" fmla="*/ 231547 w 599625"/>
              <a:gd name="connsiteY79" fmla="*/ 147364 h 506566"/>
              <a:gd name="connsiteX80" fmla="*/ 270293 w 599625"/>
              <a:gd name="connsiteY80" fmla="*/ 104997 h 506566"/>
              <a:gd name="connsiteX81" fmla="*/ 140220 w 599625"/>
              <a:gd name="connsiteY81" fmla="*/ 24868 h 506566"/>
              <a:gd name="connsiteX82" fmla="*/ 140220 w 599625"/>
              <a:gd name="connsiteY82" fmla="*/ 0 h 506566"/>
              <a:gd name="connsiteX83" fmla="*/ 287820 w 599625"/>
              <a:gd name="connsiteY83" fmla="*/ 87498 h 506566"/>
              <a:gd name="connsiteX84" fmla="*/ 434498 w 599625"/>
              <a:gd name="connsiteY84" fmla="*/ 5526 h 506566"/>
              <a:gd name="connsiteX85" fmla="*/ 467708 w 599625"/>
              <a:gd name="connsiteY85" fmla="*/ 15657 h 506566"/>
              <a:gd name="connsiteX86" fmla="*/ 470475 w 599625"/>
              <a:gd name="connsiteY86" fmla="*/ 163022 h 506566"/>
              <a:gd name="connsiteX87" fmla="*/ 599625 w 599625"/>
              <a:gd name="connsiteY87" fmla="*/ 256046 h 506566"/>
              <a:gd name="connsiteX88" fmla="*/ 462173 w 599625"/>
              <a:gd name="connsiteY88" fmla="*/ 350912 h 506566"/>
              <a:gd name="connsiteX89" fmla="*/ 459405 w 599625"/>
              <a:gd name="connsiteY89" fmla="*/ 495514 h 506566"/>
              <a:gd name="connsiteX90" fmla="*/ 428963 w 599625"/>
              <a:gd name="connsiteY90" fmla="*/ 504724 h 506566"/>
              <a:gd name="connsiteX91" fmla="*/ 289665 w 599625"/>
              <a:gd name="connsiteY91" fmla="*/ 424595 h 506566"/>
              <a:gd name="connsiteX92" fmla="*/ 143910 w 599625"/>
              <a:gd name="connsiteY92" fmla="*/ 506566 h 506566"/>
              <a:gd name="connsiteX93" fmla="*/ 110700 w 599625"/>
              <a:gd name="connsiteY93" fmla="*/ 496435 h 506566"/>
              <a:gd name="connsiteX94" fmla="*/ 109777 w 599625"/>
              <a:gd name="connsiteY94" fmla="*/ 343544 h 506566"/>
              <a:gd name="connsiteX95" fmla="*/ 0 w 599625"/>
              <a:gd name="connsiteY95" fmla="*/ 256046 h 506566"/>
              <a:gd name="connsiteX96" fmla="*/ 112545 w 599625"/>
              <a:gd name="connsiteY96" fmla="*/ 167627 h 506566"/>
              <a:gd name="connsiteX97" fmla="*/ 98707 w 599625"/>
              <a:gd name="connsiteY97" fmla="*/ 130786 h 506566"/>
              <a:gd name="connsiteX98" fmla="*/ 109777 w 599625"/>
              <a:gd name="connsiteY98" fmla="*/ 9210 h 506566"/>
              <a:gd name="connsiteX99" fmla="*/ 140220 w 599625"/>
              <a:gd name="connsiteY99" fmla="*/ 0 h 5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99625" h="506566">
                <a:moveTo>
                  <a:pt x="269370" y="367491"/>
                </a:moveTo>
                <a:cubicBezTo>
                  <a:pt x="275828" y="375780"/>
                  <a:pt x="283208" y="383148"/>
                  <a:pt x="290588" y="389596"/>
                </a:cubicBezTo>
                <a:cubicBezTo>
                  <a:pt x="297045" y="383148"/>
                  <a:pt x="304425" y="375780"/>
                  <a:pt x="310883" y="367491"/>
                </a:cubicBezTo>
                <a:cubicBezTo>
                  <a:pt x="307193" y="368412"/>
                  <a:pt x="303503" y="368412"/>
                  <a:pt x="299813" y="368412"/>
                </a:cubicBezTo>
                <a:cubicBezTo>
                  <a:pt x="289665" y="368412"/>
                  <a:pt x="279518" y="367491"/>
                  <a:pt x="269370" y="367491"/>
                </a:cubicBezTo>
                <a:close/>
                <a:moveTo>
                  <a:pt x="438188" y="355517"/>
                </a:moveTo>
                <a:cubicBezTo>
                  <a:pt x="408668" y="361044"/>
                  <a:pt x="377303" y="364728"/>
                  <a:pt x="345015" y="366570"/>
                </a:cubicBezTo>
                <a:cubicBezTo>
                  <a:pt x="333023" y="381306"/>
                  <a:pt x="320108" y="395122"/>
                  <a:pt x="308115" y="407095"/>
                </a:cubicBezTo>
                <a:cubicBezTo>
                  <a:pt x="370845" y="466962"/>
                  <a:pt x="424350" y="489988"/>
                  <a:pt x="445568" y="475251"/>
                </a:cubicBezTo>
                <a:cubicBezTo>
                  <a:pt x="464018" y="462357"/>
                  <a:pt x="461250" y="417226"/>
                  <a:pt x="438188" y="355517"/>
                </a:cubicBezTo>
                <a:close/>
                <a:moveTo>
                  <a:pt x="133762" y="349991"/>
                </a:moveTo>
                <a:cubicBezTo>
                  <a:pt x="107932" y="413542"/>
                  <a:pt x="105165" y="462357"/>
                  <a:pt x="125460" y="477093"/>
                </a:cubicBezTo>
                <a:cubicBezTo>
                  <a:pt x="130072" y="480777"/>
                  <a:pt x="135607" y="481698"/>
                  <a:pt x="143910" y="481698"/>
                </a:cubicBezTo>
                <a:cubicBezTo>
                  <a:pt x="171585" y="481698"/>
                  <a:pt x="219555" y="456831"/>
                  <a:pt x="272138" y="407095"/>
                </a:cubicBezTo>
                <a:cubicBezTo>
                  <a:pt x="260145" y="394201"/>
                  <a:pt x="247230" y="380385"/>
                  <a:pt x="235237" y="365649"/>
                </a:cubicBezTo>
                <a:cubicBezTo>
                  <a:pt x="199260" y="362886"/>
                  <a:pt x="165127" y="357360"/>
                  <a:pt x="133762" y="349991"/>
                </a:cubicBezTo>
                <a:close/>
                <a:moveTo>
                  <a:pt x="405900" y="286440"/>
                </a:moveTo>
                <a:cubicBezTo>
                  <a:pt x="397598" y="298414"/>
                  <a:pt x="388373" y="311308"/>
                  <a:pt x="380070" y="323281"/>
                </a:cubicBezTo>
                <a:cubicBezTo>
                  <a:pt x="375458" y="328808"/>
                  <a:pt x="370845" y="335255"/>
                  <a:pt x="366233" y="340781"/>
                </a:cubicBezTo>
                <a:cubicBezTo>
                  <a:pt x="388373" y="338939"/>
                  <a:pt x="409590" y="336176"/>
                  <a:pt x="428963" y="332492"/>
                </a:cubicBezTo>
                <a:cubicBezTo>
                  <a:pt x="422505" y="317755"/>
                  <a:pt x="414203" y="302098"/>
                  <a:pt x="405900" y="286440"/>
                </a:cubicBezTo>
                <a:close/>
                <a:moveTo>
                  <a:pt x="169740" y="276309"/>
                </a:moveTo>
                <a:cubicBezTo>
                  <a:pt x="159592" y="293809"/>
                  <a:pt x="151290" y="311308"/>
                  <a:pt x="143910" y="326966"/>
                </a:cubicBezTo>
                <a:cubicBezTo>
                  <a:pt x="165127" y="332492"/>
                  <a:pt x="188190" y="336176"/>
                  <a:pt x="214020" y="338939"/>
                </a:cubicBezTo>
                <a:cubicBezTo>
                  <a:pt x="207562" y="331571"/>
                  <a:pt x="202027" y="323281"/>
                  <a:pt x="196492" y="315913"/>
                </a:cubicBezTo>
                <a:cubicBezTo>
                  <a:pt x="187267" y="302098"/>
                  <a:pt x="178042" y="289203"/>
                  <a:pt x="169740" y="276309"/>
                </a:cubicBezTo>
                <a:close/>
                <a:moveTo>
                  <a:pt x="299813" y="208160"/>
                </a:moveTo>
                <a:cubicBezTo>
                  <a:pt x="326328" y="208160"/>
                  <a:pt x="347822" y="229588"/>
                  <a:pt x="347822" y="256021"/>
                </a:cubicBezTo>
                <a:cubicBezTo>
                  <a:pt x="347822" y="282454"/>
                  <a:pt x="326328" y="303882"/>
                  <a:pt x="299813" y="303882"/>
                </a:cubicBezTo>
                <a:cubicBezTo>
                  <a:pt x="273298" y="303882"/>
                  <a:pt x="251804" y="282454"/>
                  <a:pt x="251804" y="256021"/>
                </a:cubicBezTo>
                <a:cubicBezTo>
                  <a:pt x="251804" y="229588"/>
                  <a:pt x="273298" y="208160"/>
                  <a:pt x="299813" y="208160"/>
                </a:cubicBezTo>
                <a:close/>
                <a:moveTo>
                  <a:pt x="122692" y="190653"/>
                </a:moveTo>
                <a:cubicBezTo>
                  <a:pt x="60885" y="207231"/>
                  <a:pt x="24907" y="233021"/>
                  <a:pt x="24907" y="256046"/>
                </a:cubicBezTo>
                <a:cubicBezTo>
                  <a:pt x="24907" y="279072"/>
                  <a:pt x="59962" y="303940"/>
                  <a:pt x="119002" y="320518"/>
                </a:cubicBezTo>
                <a:cubicBezTo>
                  <a:pt x="130072" y="298414"/>
                  <a:pt x="142065" y="275388"/>
                  <a:pt x="155902" y="253283"/>
                </a:cubicBezTo>
                <a:cubicBezTo>
                  <a:pt x="142987" y="232100"/>
                  <a:pt x="131917" y="210916"/>
                  <a:pt x="122692" y="190653"/>
                </a:cubicBezTo>
                <a:close/>
                <a:moveTo>
                  <a:pt x="461250" y="186048"/>
                </a:moveTo>
                <a:cubicBezTo>
                  <a:pt x="450180" y="210916"/>
                  <a:pt x="436343" y="236705"/>
                  <a:pt x="420660" y="262494"/>
                </a:cubicBezTo>
                <a:cubicBezTo>
                  <a:pt x="432653" y="284598"/>
                  <a:pt x="443723" y="306703"/>
                  <a:pt x="452948" y="327887"/>
                </a:cubicBezTo>
                <a:cubicBezTo>
                  <a:pt x="528593" y="310387"/>
                  <a:pt x="574718" y="282756"/>
                  <a:pt x="574718" y="256046"/>
                </a:cubicBezTo>
                <a:cubicBezTo>
                  <a:pt x="574718" y="230258"/>
                  <a:pt x="532283" y="203547"/>
                  <a:pt x="461250" y="186048"/>
                </a:cubicBezTo>
                <a:close/>
                <a:moveTo>
                  <a:pt x="210330" y="174074"/>
                </a:moveTo>
                <a:cubicBezTo>
                  <a:pt x="187267" y="176837"/>
                  <a:pt x="166050" y="180521"/>
                  <a:pt x="146677" y="184206"/>
                </a:cubicBezTo>
                <a:cubicBezTo>
                  <a:pt x="154057" y="198942"/>
                  <a:pt x="161437" y="214600"/>
                  <a:pt x="170662" y="229336"/>
                </a:cubicBezTo>
                <a:cubicBezTo>
                  <a:pt x="178965" y="215521"/>
                  <a:pt x="188190" y="202626"/>
                  <a:pt x="198337" y="188811"/>
                </a:cubicBezTo>
                <a:cubicBezTo>
                  <a:pt x="202027" y="184206"/>
                  <a:pt x="205717" y="178679"/>
                  <a:pt x="210330" y="174074"/>
                </a:cubicBezTo>
                <a:close/>
                <a:moveTo>
                  <a:pt x="359775" y="171311"/>
                </a:moveTo>
                <a:cubicBezTo>
                  <a:pt x="364388" y="176837"/>
                  <a:pt x="369000" y="182364"/>
                  <a:pt x="373613" y="188811"/>
                </a:cubicBezTo>
                <a:cubicBezTo>
                  <a:pt x="384683" y="204468"/>
                  <a:pt x="395753" y="221968"/>
                  <a:pt x="405900" y="238547"/>
                </a:cubicBezTo>
                <a:cubicBezTo>
                  <a:pt x="417893" y="218284"/>
                  <a:pt x="428040" y="198942"/>
                  <a:pt x="436343" y="180521"/>
                </a:cubicBezTo>
                <a:cubicBezTo>
                  <a:pt x="413280" y="176837"/>
                  <a:pt x="387450" y="173153"/>
                  <a:pt x="359775" y="171311"/>
                </a:cubicBezTo>
                <a:close/>
                <a:moveTo>
                  <a:pt x="299813" y="168548"/>
                </a:moveTo>
                <a:cubicBezTo>
                  <a:pt x="280440" y="168548"/>
                  <a:pt x="261990" y="169469"/>
                  <a:pt x="243540" y="170390"/>
                </a:cubicBezTo>
                <a:cubicBezTo>
                  <a:pt x="235237" y="181442"/>
                  <a:pt x="226935" y="192495"/>
                  <a:pt x="217710" y="203547"/>
                </a:cubicBezTo>
                <a:cubicBezTo>
                  <a:pt x="205717" y="220126"/>
                  <a:pt x="194647" y="236705"/>
                  <a:pt x="184500" y="253283"/>
                </a:cubicBezTo>
                <a:cubicBezTo>
                  <a:pt x="193725" y="268941"/>
                  <a:pt x="204795" y="285519"/>
                  <a:pt x="215865" y="301177"/>
                </a:cubicBezTo>
                <a:cubicBezTo>
                  <a:pt x="226935" y="315913"/>
                  <a:pt x="237082" y="328808"/>
                  <a:pt x="247230" y="341702"/>
                </a:cubicBezTo>
                <a:cubicBezTo>
                  <a:pt x="263835" y="342623"/>
                  <a:pt x="281363" y="343544"/>
                  <a:pt x="299813" y="343544"/>
                </a:cubicBezTo>
                <a:cubicBezTo>
                  <a:pt x="310883" y="343544"/>
                  <a:pt x="321953" y="343544"/>
                  <a:pt x="333023" y="342623"/>
                </a:cubicBezTo>
                <a:cubicBezTo>
                  <a:pt x="342248" y="331571"/>
                  <a:pt x="350550" y="320518"/>
                  <a:pt x="359775" y="308545"/>
                </a:cubicBezTo>
                <a:cubicBezTo>
                  <a:pt x="371768" y="292887"/>
                  <a:pt x="381915" y="277230"/>
                  <a:pt x="392063" y="262494"/>
                </a:cubicBezTo>
                <a:cubicBezTo>
                  <a:pt x="380070" y="243152"/>
                  <a:pt x="368078" y="222889"/>
                  <a:pt x="353318" y="202626"/>
                </a:cubicBezTo>
                <a:cubicBezTo>
                  <a:pt x="345015" y="191574"/>
                  <a:pt x="335790" y="179600"/>
                  <a:pt x="327488" y="169469"/>
                </a:cubicBezTo>
                <a:cubicBezTo>
                  <a:pt x="318263" y="168548"/>
                  <a:pt x="309038" y="168548"/>
                  <a:pt x="299813" y="168548"/>
                </a:cubicBezTo>
                <a:close/>
                <a:moveTo>
                  <a:pt x="286898" y="122497"/>
                </a:moveTo>
                <a:cubicBezTo>
                  <a:pt x="280440" y="129865"/>
                  <a:pt x="273060" y="137233"/>
                  <a:pt x="265680" y="144601"/>
                </a:cubicBezTo>
                <a:cubicBezTo>
                  <a:pt x="277673" y="144601"/>
                  <a:pt x="288743" y="144601"/>
                  <a:pt x="299813" y="144601"/>
                </a:cubicBezTo>
                <a:cubicBezTo>
                  <a:pt x="302580" y="144601"/>
                  <a:pt x="304425" y="144601"/>
                  <a:pt x="307193" y="144601"/>
                </a:cubicBezTo>
                <a:cubicBezTo>
                  <a:pt x="300735" y="136312"/>
                  <a:pt x="294278" y="129865"/>
                  <a:pt x="286898" y="122497"/>
                </a:cubicBezTo>
                <a:close/>
                <a:moveTo>
                  <a:pt x="434498" y="30394"/>
                </a:moveTo>
                <a:cubicBezTo>
                  <a:pt x="405900" y="30394"/>
                  <a:pt x="357930" y="56183"/>
                  <a:pt x="305348" y="105918"/>
                </a:cubicBezTo>
                <a:cubicBezTo>
                  <a:pt x="316418" y="117891"/>
                  <a:pt x="328410" y="130786"/>
                  <a:pt x="339480" y="145522"/>
                </a:cubicBezTo>
                <a:cubicBezTo>
                  <a:pt x="376380" y="147364"/>
                  <a:pt x="412358" y="151049"/>
                  <a:pt x="445568" y="157496"/>
                </a:cubicBezTo>
                <a:cubicBezTo>
                  <a:pt x="470475" y="95787"/>
                  <a:pt x="472320" y="49735"/>
                  <a:pt x="452948" y="34999"/>
                </a:cubicBezTo>
                <a:cubicBezTo>
                  <a:pt x="448335" y="32236"/>
                  <a:pt x="441878" y="30394"/>
                  <a:pt x="434498" y="30394"/>
                </a:cubicBezTo>
                <a:close/>
                <a:moveTo>
                  <a:pt x="140220" y="24868"/>
                </a:moveTo>
                <a:cubicBezTo>
                  <a:pt x="133762" y="24868"/>
                  <a:pt x="128227" y="25789"/>
                  <a:pt x="124537" y="28552"/>
                </a:cubicBezTo>
                <a:cubicBezTo>
                  <a:pt x="108855" y="40525"/>
                  <a:pt x="107932" y="75524"/>
                  <a:pt x="122692" y="123418"/>
                </a:cubicBezTo>
                <a:cubicBezTo>
                  <a:pt x="126382" y="135391"/>
                  <a:pt x="130995" y="148285"/>
                  <a:pt x="136530" y="161180"/>
                </a:cubicBezTo>
                <a:cubicBezTo>
                  <a:pt x="166050" y="154733"/>
                  <a:pt x="198337" y="150127"/>
                  <a:pt x="231547" y="147364"/>
                </a:cubicBezTo>
                <a:cubicBezTo>
                  <a:pt x="244462" y="131707"/>
                  <a:pt x="257378" y="117891"/>
                  <a:pt x="270293" y="104997"/>
                </a:cubicBezTo>
                <a:cubicBezTo>
                  <a:pt x="215865" y="51577"/>
                  <a:pt x="167895" y="24868"/>
                  <a:pt x="140220" y="24868"/>
                </a:cubicBezTo>
                <a:close/>
                <a:moveTo>
                  <a:pt x="140220" y="0"/>
                </a:moveTo>
                <a:cubicBezTo>
                  <a:pt x="178965" y="0"/>
                  <a:pt x="232470" y="33157"/>
                  <a:pt x="287820" y="87498"/>
                </a:cubicBezTo>
                <a:cubicBezTo>
                  <a:pt x="342248" y="36841"/>
                  <a:pt x="395753" y="5526"/>
                  <a:pt x="434498" y="5526"/>
                </a:cubicBezTo>
                <a:cubicBezTo>
                  <a:pt x="447413" y="5526"/>
                  <a:pt x="458483" y="9210"/>
                  <a:pt x="467708" y="15657"/>
                </a:cubicBezTo>
                <a:cubicBezTo>
                  <a:pt x="500918" y="39604"/>
                  <a:pt x="496305" y="97629"/>
                  <a:pt x="470475" y="163022"/>
                </a:cubicBezTo>
                <a:cubicBezTo>
                  <a:pt x="545198" y="181442"/>
                  <a:pt x="599625" y="212758"/>
                  <a:pt x="599625" y="256046"/>
                </a:cubicBezTo>
                <a:cubicBezTo>
                  <a:pt x="599625" y="301177"/>
                  <a:pt x="541508" y="332492"/>
                  <a:pt x="462173" y="350912"/>
                </a:cubicBezTo>
                <a:cubicBezTo>
                  <a:pt x="487080" y="416305"/>
                  <a:pt x="491693" y="472488"/>
                  <a:pt x="459405" y="495514"/>
                </a:cubicBezTo>
                <a:cubicBezTo>
                  <a:pt x="451103" y="501040"/>
                  <a:pt x="440955" y="504724"/>
                  <a:pt x="428963" y="504724"/>
                </a:cubicBezTo>
                <a:cubicBezTo>
                  <a:pt x="392985" y="504724"/>
                  <a:pt x="342248" y="474330"/>
                  <a:pt x="289665" y="424595"/>
                </a:cubicBezTo>
                <a:cubicBezTo>
                  <a:pt x="235237" y="476172"/>
                  <a:pt x="181732" y="506566"/>
                  <a:pt x="143910" y="506566"/>
                </a:cubicBezTo>
                <a:cubicBezTo>
                  <a:pt x="130995" y="506566"/>
                  <a:pt x="119925" y="502882"/>
                  <a:pt x="110700" y="496435"/>
                </a:cubicBezTo>
                <a:cubicBezTo>
                  <a:pt x="76567" y="471567"/>
                  <a:pt x="82102" y="411700"/>
                  <a:pt x="109777" y="343544"/>
                </a:cubicBezTo>
                <a:cubicBezTo>
                  <a:pt x="45202" y="325124"/>
                  <a:pt x="0" y="295651"/>
                  <a:pt x="0" y="256046"/>
                </a:cubicBezTo>
                <a:cubicBezTo>
                  <a:pt x="0" y="216442"/>
                  <a:pt x="46125" y="186048"/>
                  <a:pt x="112545" y="167627"/>
                </a:cubicBezTo>
                <a:cubicBezTo>
                  <a:pt x="107010" y="154733"/>
                  <a:pt x="102397" y="142759"/>
                  <a:pt x="98707" y="130786"/>
                </a:cubicBezTo>
                <a:cubicBezTo>
                  <a:pt x="80257" y="69077"/>
                  <a:pt x="83947" y="27631"/>
                  <a:pt x="109777" y="9210"/>
                </a:cubicBezTo>
                <a:cubicBezTo>
                  <a:pt x="118080" y="2763"/>
                  <a:pt x="128227" y="0"/>
                  <a:pt x="140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2143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AB4D3BF-8D7D-43A5-BDF2-F625F50B41E0}"/>
              </a:ext>
            </a:extLst>
          </p:cNvPr>
          <p:cNvSpPr txBox="1"/>
          <p:nvPr/>
        </p:nvSpPr>
        <p:spPr>
          <a:xfrm>
            <a:off x="229029" y="1535955"/>
            <a:ext cx="5327099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</a:rPr>
              <a:t>如何一键换色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同样的模板，教你玩出新花样！</a:t>
            </a:r>
            <a:endParaRPr lang="zh-CN" altLang="en-US" sz="3200" dirty="0">
              <a:solidFill>
                <a:schemeClr val="accent5"/>
              </a:solidFill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4B450E6E-6AB2-4D84-ABF9-E77280A83F33}"/>
              </a:ext>
            </a:extLst>
          </p:cNvPr>
          <p:cNvCxnSpPr>
            <a:cxnSpLocks/>
          </p:cNvCxnSpPr>
          <p:nvPr/>
        </p:nvCxnSpPr>
        <p:spPr>
          <a:xfrm>
            <a:off x="304800" y="2164594"/>
            <a:ext cx="11582400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943D2288-F923-47DB-B00C-D0EDA619966D}"/>
              </a:ext>
            </a:extLst>
          </p:cNvPr>
          <p:cNvSpPr txBox="1"/>
          <p:nvPr/>
        </p:nvSpPr>
        <p:spPr>
          <a:xfrm>
            <a:off x="4994211" y="6177290"/>
            <a:ext cx="2226892" cy="430887"/>
          </a:xfrm>
          <a:prstGeom prst="rect">
            <a:avLst/>
          </a:prstGeom>
          <a:pattFill prst="dash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1100" b="1" i="1" dirty="0">
                <a:solidFill>
                  <a:schemeClr val="accent2"/>
                </a:solidFill>
              </a:rPr>
              <a:t>X</a:t>
            </a:r>
          </a:p>
          <a:p>
            <a:pPr algn="ctr"/>
            <a:r>
              <a:rPr lang="en-US" altLang="zh-CN" sz="1100" b="1" i="1" dirty="0">
                <a:solidFill>
                  <a:schemeClr val="accent2"/>
                </a:solidFill>
              </a:rPr>
              <a:t>PPT  DESIGNED  BY  CHERRY</a:t>
            </a:r>
            <a:endParaRPr lang="zh-CN" altLang="en-US" sz="1100" b="1" i="1" dirty="0">
              <a:solidFill>
                <a:schemeClr val="accent2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77E58B3-1654-494E-933D-185B793466D1}"/>
              </a:ext>
            </a:extLst>
          </p:cNvPr>
          <p:cNvSpPr txBox="1"/>
          <p:nvPr/>
        </p:nvSpPr>
        <p:spPr>
          <a:xfrm>
            <a:off x="4971730" y="6177290"/>
            <a:ext cx="22188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00" i="1" dirty="0">
                <a:solidFill>
                  <a:schemeClr val="accent1"/>
                </a:solidFill>
              </a:rPr>
              <a:t>X</a:t>
            </a:r>
          </a:p>
          <a:p>
            <a:pPr algn="ctr"/>
            <a:r>
              <a:rPr lang="en-US" altLang="zh-CN" sz="1100" i="1" dirty="0">
                <a:solidFill>
                  <a:schemeClr val="accent1"/>
                </a:solidFill>
              </a:rPr>
              <a:t>PPT  DESIGNED  BY  CHERRY</a:t>
            </a:r>
            <a:endParaRPr lang="zh-CN" altLang="en-US" sz="1100" i="1" dirty="0">
              <a:solidFill>
                <a:schemeClr val="accent1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12A0687-A55F-4431-8A71-26BF5725288F}"/>
              </a:ext>
            </a:extLst>
          </p:cNvPr>
          <p:cNvSpPr/>
          <p:nvPr/>
        </p:nvSpPr>
        <p:spPr>
          <a:xfrm>
            <a:off x="49084" y="50801"/>
            <a:ext cx="12093831" cy="6756400"/>
          </a:xfrm>
          <a:prstGeom prst="rect">
            <a:avLst/>
          </a:prstGeom>
          <a:noFill/>
          <a:ln w="984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22898BE3-90C1-4B6F-AE8E-0B5E5275131D}"/>
              </a:ext>
            </a:extLst>
          </p:cNvPr>
          <p:cNvSpPr/>
          <p:nvPr/>
        </p:nvSpPr>
        <p:spPr>
          <a:xfrm flipH="1">
            <a:off x="0" y="340970"/>
            <a:ext cx="440092" cy="344830"/>
          </a:xfrm>
          <a:custGeom>
            <a:avLst/>
            <a:gdLst>
              <a:gd name="connsiteX0" fmla="*/ 440092 w 440092"/>
              <a:gd name="connsiteY0" fmla="*/ 0 h 344830"/>
              <a:gd name="connsiteX1" fmla="*/ 172415 w 440092"/>
              <a:gd name="connsiteY1" fmla="*/ 0 h 344830"/>
              <a:gd name="connsiteX2" fmla="*/ 0 w 440092"/>
              <a:gd name="connsiteY2" fmla="*/ 172415 h 344830"/>
              <a:gd name="connsiteX3" fmla="*/ 172415 w 440092"/>
              <a:gd name="connsiteY3" fmla="*/ 344830 h 344830"/>
              <a:gd name="connsiteX4" fmla="*/ 440092 w 440092"/>
              <a:gd name="connsiteY4" fmla="*/ 344830 h 3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092" h="344830">
                <a:moveTo>
                  <a:pt x="440092" y="0"/>
                </a:moveTo>
                <a:lnTo>
                  <a:pt x="172415" y="0"/>
                </a:lnTo>
                <a:cubicBezTo>
                  <a:pt x="77193" y="0"/>
                  <a:pt x="0" y="77193"/>
                  <a:pt x="0" y="172415"/>
                </a:cubicBezTo>
                <a:cubicBezTo>
                  <a:pt x="0" y="267637"/>
                  <a:pt x="77193" y="344830"/>
                  <a:pt x="172415" y="344830"/>
                </a:cubicBezTo>
                <a:lnTo>
                  <a:pt x="440092" y="344830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ADECB0DB-C1B5-4A6B-B253-95DAE1ADF16F}"/>
              </a:ext>
            </a:extLst>
          </p:cNvPr>
          <p:cNvSpPr/>
          <p:nvPr/>
        </p:nvSpPr>
        <p:spPr>
          <a:xfrm>
            <a:off x="7221952" y="340970"/>
            <a:ext cx="4970048" cy="344830"/>
          </a:xfrm>
          <a:custGeom>
            <a:avLst/>
            <a:gdLst>
              <a:gd name="connsiteX0" fmla="*/ 172415 w 4970048"/>
              <a:gd name="connsiteY0" fmla="*/ 0 h 344830"/>
              <a:gd name="connsiteX1" fmla="*/ 4970048 w 4970048"/>
              <a:gd name="connsiteY1" fmla="*/ 0 h 344830"/>
              <a:gd name="connsiteX2" fmla="*/ 4970048 w 4970048"/>
              <a:gd name="connsiteY2" fmla="*/ 344830 h 344830"/>
              <a:gd name="connsiteX3" fmla="*/ 172415 w 4970048"/>
              <a:gd name="connsiteY3" fmla="*/ 344830 h 344830"/>
              <a:gd name="connsiteX4" fmla="*/ 0 w 4970048"/>
              <a:gd name="connsiteY4" fmla="*/ 172415 h 344830"/>
              <a:gd name="connsiteX5" fmla="*/ 172415 w 4970048"/>
              <a:gd name="connsiteY5" fmla="*/ 0 h 3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0048" h="344830">
                <a:moveTo>
                  <a:pt x="172415" y="0"/>
                </a:moveTo>
                <a:lnTo>
                  <a:pt x="4970048" y="0"/>
                </a:lnTo>
                <a:lnTo>
                  <a:pt x="4970048" y="344830"/>
                </a:lnTo>
                <a:lnTo>
                  <a:pt x="172415" y="344830"/>
                </a:lnTo>
                <a:cubicBezTo>
                  <a:pt x="77193" y="344830"/>
                  <a:pt x="0" y="267637"/>
                  <a:pt x="0" y="172415"/>
                </a:cubicBezTo>
                <a:cubicBezTo>
                  <a:pt x="0" y="77193"/>
                  <a:pt x="77193" y="0"/>
                  <a:pt x="17241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41008BC-CFAF-46DB-A025-911454B0644B}"/>
              </a:ext>
            </a:extLst>
          </p:cNvPr>
          <p:cNvSpPr txBox="1"/>
          <p:nvPr/>
        </p:nvSpPr>
        <p:spPr>
          <a:xfrm>
            <a:off x="702409" y="294402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2"/>
                </a:solidFill>
              </a:rPr>
              <a:t>成都理工大学工程技术学院主题模板使用说明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7B0E63D-4EF0-45C3-BC06-57A866AA9C70}"/>
              </a:ext>
            </a:extLst>
          </p:cNvPr>
          <p:cNvSpPr txBox="1"/>
          <p:nvPr/>
        </p:nvSpPr>
        <p:spPr>
          <a:xfrm>
            <a:off x="678850" y="310478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</a:rPr>
              <a:t>成都理工大学工程技术学院主题模板使用说明</a:t>
            </a:r>
          </a:p>
        </p:txBody>
      </p:sp>
      <p:sp>
        <p:nvSpPr>
          <p:cNvPr id="16" name="man_56832">
            <a:extLst>
              <a:ext uri="{FF2B5EF4-FFF2-40B4-BE49-F238E27FC236}">
                <a16:creationId xmlns:a16="http://schemas.microsoft.com/office/drawing/2014/main" id="{CF334483-B44E-45DA-8004-0FE0A7670E96}"/>
              </a:ext>
            </a:extLst>
          </p:cNvPr>
          <p:cNvSpPr>
            <a:spLocks noChangeAspect="1"/>
          </p:cNvSpPr>
          <p:nvPr/>
        </p:nvSpPr>
        <p:spPr bwMode="auto">
          <a:xfrm rot="822727">
            <a:off x="109808" y="405031"/>
            <a:ext cx="256524" cy="216712"/>
          </a:xfrm>
          <a:custGeom>
            <a:avLst/>
            <a:gdLst>
              <a:gd name="connsiteX0" fmla="*/ 269370 w 599625"/>
              <a:gd name="connsiteY0" fmla="*/ 367491 h 506566"/>
              <a:gd name="connsiteX1" fmla="*/ 290588 w 599625"/>
              <a:gd name="connsiteY1" fmla="*/ 389596 h 506566"/>
              <a:gd name="connsiteX2" fmla="*/ 310883 w 599625"/>
              <a:gd name="connsiteY2" fmla="*/ 367491 h 506566"/>
              <a:gd name="connsiteX3" fmla="*/ 299813 w 599625"/>
              <a:gd name="connsiteY3" fmla="*/ 368412 h 506566"/>
              <a:gd name="connsiteX4" fmla="*/ 269370 w 599625"/>
              <a:gd name="connsiteY4" fmla="*/ 367491 h 506566"/>
              <a:gd name="connsiteX5" fmla="*/ 438188 w 599625"/>
              <a:gd name="connsiteY5" fmla="*/ 355517 h 506566"/>
              <a:gd name="connsiteX6" fmla="*/ 345015 w 599625"/>
              <a:gd name="connsiteY6" fmla="*/ 366570 h 506566"/>
              <a:gd name="connsiteX7" fmla="*/ 308115 w 599625"/>
              <a:gd name="connsiteY7" fmla="*/ 407095 h 506566"/>
              <a:gd name="connsiteX8" fmla="*/ 445568 w 599625"/>
              <a:gd name="connsiteY8" fmla="*/ 475251 h 506566"/>
              <a:gd name="connsiteX9" fmla="*/ 438188 w 599625"/>
              <a:gd name="connsiteY9" fmla="*/ 355517 h 506566"/>
              <a:gd name="connsiteX10" fmla="*/ 133762 w 599625"/>
              <a:gd name="connsiteY10" fmla="*/ 349991 h 506566"/>
              <a:gd name="connsiteX11" fmla="*/ 125460 w 599625"/>
              <a:gd name="connsiteY11" fmla="*/ 477093 h 506566"/>
              <a:gd name="connsiteX12" fmla="*/ 143910 w 599625"/>
              <a:gd name="connsiteY12" fmla="*/ 481698 h 506566"/>
              <a:gd name="connsiteX13" fmla="*/ 272138 w 599625"/>
              <a:gd name="connsiteY13" fmla="*/ 407095 h 506566"/>
              <a:gd name="connsiteX14" fmla="*/ 235237 w 599625"/>
              <a:gd name="connsiteY14" fmla="*/ 365649 h 506566"/>
              <a:gd name="connsiteX15" fmla="*/ 133762 w 599625"/>
              <a:gd name="connsiteY15" fmla="*/ 349991 h 506566"/>
              <a:gd name="connsiteX16" fmla="*/ 405900 w 599625"/>
              <a:gd name="connsiteY16" fmla="*/ 286440 h 506566"/>
              <a:gd name="connsiteX17" fmla="*/ 380070 w 599625"/>
              <a:gd name="connsiteY17" fmla="*/ 323281 h 506566"/>
              <a:gd name="connsiteX18" fmla="*/ 366233 w 599625"/>
              <a:gd name="connsiteY18" fmla="*/ 340781 h 506566"/>
              <a:gd name="connsiteX19" fmla="*/ 428963 w 599625"/>
              <a:gd name="connsiteY19" fmla="*/ 332492 h 506566"/>
              <a:gd name="connsiteX20" fmla="*/ 405900 w 599625"/>
              <a:gd name="connsiteY20" fmla="*/ 286440 h 506566"/>
              <a:gd name="connsiteX21" fmla="*/ 169740 w 599625"/>
              <a:gd name="connsiteY21" fmla="*/ 276309 h 506566"/>
              <a:gd name="connsiteX22" fmla="*/ 143910 w 599625"/>
              <a:gd name="connsiteY22" fmla="*/ 326966 h 506566"/>
              <a:gd name="connsiteX23" fmla="*/ 214020 w 599625"/>
              <a:gd name="connsiteY23" fmla="*/ 338939 h 506566"/>
              <a:gd name="connsiteX24" fmla="*/ 196492 w 599625"/>
              <a:gd name="connsiteY24" fmla="*/ 315913 h 506566"/>
              <a:gd name="connsiteX25" fmla="*/ 169740 w 599625"/>
              <a:gd name="connsiteY25" fmla="*/ 276309 h 506566"/>
              <a:gd name="connsiteX26" fmla="*/ 299813 w 599625"/>
              <a:gd name="connsiteY26" fmla="*/ 208160 h 506566"/>
              <a:gd name="connsiteX27" fmla="*/ 347822 w 599625"/>
              <a:gd name="connsiteY27" fmla="*/ 256021 h 506566"/>
              <a:gd name="connsiteX28" fmla="*/ 299813 w 599625"/>
              <a:gd name="connsiteY28" fmla="*/ 303882 h 506566"/>
              <a:gd name="connsiteX29" fmla="*/ 251804 w 599625"/>
              <a:gd name="connsiteY29" fmla="*/ 256021 h 506566"/>
              <a:gd name="connsiteX30" fmla="*/ 299813 w 599625"/>
              <a:gd name="connsiteY30" fmla="*/ 208160 h 506566"/>
              <a:gd name="connsiteX31" fmla="*/ 122692 w 599625"/>
              <a:gd name="connsiteY31" fmla="*/ 190653 h 506566"/>
              <a:gd name="connsiteX32" fmla="*/ 24907 w 599625"/>
              <a:gd name="connsiteY32" fmla="*/ 256046 h 506566"/>
              <a:gd name="connsiteX33" fmla="*/ 119002 w 599625"/>
              <a:gd name="connsiteY33" fmla="*/ 320518 h 506566"/>
              <a:gd name="connsiteX34" fmla="*/ 155902 w 599625"/>
              <a:gd name="connsiteY34" fmla="*/ 253283 h 506566"/>
              <a:gd name="connsiteX35" fmla="*/ 122692 w 599625"/>
              <a:gd name="connsiteY35" fmla="*/ 190653 h 506566"/>
              <a:gd name="connsiteX36" fmla="*/ 461250 w 599625"/>
              <a:gd name="connsiteY36" fmla="*/ 186048 h 506566"/>
              <a:gd name="connsiteX37" fmla="*/ 420660 w 599625"/>
              <a:gd name="connsiteY37" fmla="*/ 262494 h 506566"/>
              <a:gd name="connsiteX38" fmla="*/ 452948 w 599625"/>
              <a:gd name="connsiteY38" fmla="*/ 327887 h 506566"/>
              <a:gd name="connsiteX39" fmla="*/ 574718 w 599625"/>
              <a:gd name="connsiteY39" fmla="*/ 256046 h 506566"/>
              <a:gd name="connsiteX40" fmla="*/ 461250 w 599625"/>
              <a:gd name="connsiteY40" fmla="*/ 186048 h 506566"/>
              <a:gd name="connsiteX41" fmla="*/ 210330 w 599625"/>
              <a:gd name="connsiteY41" fmla="*/ 174074 h 506566"/>
              <a:gd name="connsiteX42" fmla="*/ 146677 w 599625"/>
              <a:gd name="connsiteY42" fmla="*/ 184206 h 506566"/>
              <a:gd name="connsiteX43" fmla="*/ 170662 w 599625"/>
              <a:gd name="connsiteY43" fmla="*/ 229336 h 506566"/>
              <a:gd name="connsiteX44" fmla="*/ 198337 w 599625"/>
              <a:gd name="connsiteY44" fmla="*/ 188811 h 506566"/>
              <a:gd name="connsiteX45" fmla="*/ 210330 w 599625"/>
              <a:gd name="connsiteY45" fmla="*/ 174074 h 506566"/>
              <a:gd name="connsiteX46" fmla="*/ 359775 w 599625"/>
              <a:gd name="connsiteY46" fmla="*/ 171311 h 506566"/>
              <a:gd name="connsiteX47" fmla="*/ 373613 w 599625"/>
              <a:gd name="connsiteY47" fmla="*/ 188811 h 506566"/>
              <a:gd name="connsiteX48" fmla="*/ 405900 w 599625"/>
              <a:gd name="connsiteY48" fmla="*/ 238547 h 506566"/>
              <a:gd name="connsiteX49" fmla="*/ 436343 w 599625"/>
              <a:gd name="connsiteY49" fmla="*/ 180521 h 506566"/>
              <a:gd name="connsiteX50" fmla="*/ 359775 w 599625"/>
              <a:gd name="connsiteY50" fmla="*/ 171311 h 506566"/>
              <a:gd name="connsiteX51" fmla="*/ 299813 w 599625"/>
              <a:gd name="connsiteY51" fmla="*/ 168548 h 506566"/>
              <a:gd name="connsiteX52" fmla="*/ 243540 w 599625"/>
              <a:gd name="connsiteY52" fmla="*/ 170390 h 506566"/>
              <a:gd name="connsiteX53" fmla="*/ 217710 w 599625"/>
              <a:gd name="connsiteY53" fmla="*/ 203547 h 506566"/>
              <a:gd name="connsiteX54" fmla="*/ 184500 w 599625"/>
              <a:gd name="connsiteY54" fmla="*/ 253283 h 506566"/>
              <a:gd name="connsiteX55" fmla="*/ 215865 w 599625"/>
              <a:gd name="connsiteY55" fmla="*/ 301177 h 506566"/>
              <a:gd name="connsiteX56" fmla="*/ 247230 w 599625"/>
              <a:gd name="connsiteY56" fmla="*/ 341702 h 506566"/>
              <a:gd name="connsiteX57" fmla="*/ 299813 w 599625"/>
              <a:gd name="connsiteY57" fmla="*/ 343544 h 506566"/>
              <a:gd name="connsiteX58" fmla="*/ 333023 w 599625"/>
              <a:gd name="connsiteY58" fmla="*/ 342623 h 506566"/>
              <a:gd name="connsiteX59" fmla="*/ 359775 w 599625"/>
              <a:gd name="connsiteY59" fmla="*/ 308545 h 506566"/>
              <a:gd name="connsiteX60" fmla="*/ 392063 w 599625"/>
              <a:gd name="connsiteY60" fmla="*/ 262494 h 506566"/>
              <a:gd name="connsiteX61" fmla="*/ 353318 w 599625"/>
              <a:gd name="connsiteY61" fmla="*/ 202626 h 506566"/>
              <a:gd name="connsiteX62" fmla="*/ 327488 w 599625"/>
              <a:gd name="connsiteY62" fmla="*/ 169469 h 506566"/>
              <a:gd name="connsiteX63" fmla="*/ 299813 w 599625"/>
              <a:gd name="connsiteY63" fmla="*/ 168548 h 506566"/>
              <a:gd name="connsiteX64" fmla="*/ 286898 w 599625"/>
              <a:gd name="connsiteY64" fmla="*/ 122497 h 506566"/>
              <a:gd name="connsiteX65" fmla="*/ 265680 w 599625"/>
              <a:gd name="connsiteY65" fmla="*/ 144601 h 506566"/>
              <a:gd name="connsiteX66" fmla="*/ 299813 w 599625"/>
              <a:gd name="connsiteY66" fmla="*/ 144601 h 506566"/>
              <a:gd name="connsiteX67" fmla="*/ 307193 w 599625"/>
              <a:gd name="connsiteY67" fmla="*/ 144601 h 506566"/>
              <a:gd name="connsiteX68" fmla="*/ 286898 w 599625"/>
              <a:gd name="connsiteY68" fmla="*/ 122497 h 506566"/>
              <a:gd name="connsiteX69" fmla="*/ 434498 w 599625"/>
              <a:gd name="connsiteY69" fmla="*/ 30394 h 506566"/>
              <a:gd name="connsiteX70" fmla="*/ 305348 w 599625"/>
              <a:gd name="connsiteY70" fmla="*/ 105918 h 506566"/>
              <a:gd name="connsiteX71" fmla="*/ 339480 w 599625"/>
              <a:gd name="connsiteY71" fmla="*/ 145522 h 506566"/>
              <a:gd name="connsiteX72" fmla="*/ 445568 w 599625"/>
              <a:gd name="connsiteY72" fmla="*/ 157496 h 506566"/>
              <a:gd name="connsiteX73" fmla="*/ 452948 w 599625"/>
              <a:gd name="connsiteY73" fmla="*/ 34999 h 506566"/>
              <a:gd name="connsiteX74" fmla="*/ 434498 w 599625"/>
              <a:gd name="connsiteY74" fmla="*/ 30394 h 506566"/>
              <a:gd name="connsiteX75" fmla="*/ 140220 w 599625"/>
              <a:gd name="connsiteY75" fmla="*/ 24868 h 506566"/>
              <a:gd name="connsiteX76" fmla="*/ 124537 w 599625"/>
              <a:gd name="connsiteY76" fmla="*/ 28552 h 506566"/>
              <a:gd name="connsiteX77" fmla="*/ 122692 w 599625"/>
              <a:gd name="connsiteY77" fmla="*/ 123418 h 506566"/>
              <a:gd name="connsiteX78" fmla="*/ 136530 w 599625"/>
              <a:gd name="connsiteY78" fmla="*/ 161180 h 506566"/>
              <a:gd name="connsiteX79" fmla="*/ 231547 w 599625"/>
              <a:gd name="connsiteY79" fmla="*/ 147364 h 506566"/>
              <a:gd name="connsiteX80" fmla="*/ 270293 w 599625"/>
              <a:gd name="connsiteY80" fmla="*/ 104997 h 506566"/>
              <a:gd name="connsiteX81" fmla="*/ 140220 w 599625"/>
              <a:gd name="connsiteY81" fmla="*/ 24868 h 506566"/>
              <a:gd name="connsiteX82" fmla="*/ 140220 w 599625"/>
              <a:gd name="connsiteY82" fmla="*/ 0 h 506566"/>
              <a:gd name="connsiteX83" fmla="*/ 287820 w 599625"/>
              <a:gd name="connsiteY83" fmla="*/ 87498 h 506566"/>
              <a:gd name="connsiteX84" fmla="*/ 434498 w 599625"/>
              <a:gd name="connsiteY84" fmla="*/ 5526 h 506566"/>
              <a:gd name="connsiteX85" fmla="*/ 467708 w 599625"/>
              <a:gd name="connsiteY85" fmla="*/ 15657 h 506566"/>
              <a:gd name="connsiteX86" fmla="*/ 470475 w 599625"/>
              <a:gd name="connsiteY86" fmla="*/ 163022 h 506566"/>
              <a:gd name="connsiteX87" fmla="*/ 599625 w 599625"/>
              <a:gd name="connsiteY87" fmla="*/ 256046 h 506566"/>
              <a:gd name="connsiteX88" fmla="*/ 462173 w 599625"/>
              <a:gd name="connsiteY88" fmla="*/ 350912 h 506566"/>
              <a:gd name="connsiteX89" fmla="*/ 459405 w 599625"/>
              <a:gd name="connsiteY89" fmla="*/ 495514 h 506566"/>
              <a:gd name="connsiteX90" fmla="*/ 428963 w 599625"/>
              <a:gd name="connsiteY90" fmla="*/ 504724 h 506566"/>
              <a:gd name="connsiteX91" fmla="*/ 289665 w 599625"/>
              <a:gd name="connsiteY91" fmla="*/ 424595 h 506566"/>
              <a:gd name="connsiteX92" fmla="*/ 143910 w 599625"/>
              <a:gd name="connsiteY92" fmla="*/ 506566 h 506566"/>
              <a:gd name="connsiteX93" fmla="*/ 110700 w 599625"/>
              <a:gd name="connsiteY93" fmla="*/ 496435 h 506566"/>
              <a:gd name="connsiteX94" fmla="*/ 109777 w 599625"/>
              <a:gd name="connsiteY94" fmla="*/ 343544 h 506566"/>
              <a:gd name="connsiteX95" fmla="*/ 0 w 599625"/>
              <a:gd name="connsiteY95" fmla="*/ 256046 h 506566"/>
              <a:gd name="connsiteX96" fmla="*/ 112545 w 599625"/>
              <a:gd name="connsiteY96" fmla="*/ 167627 h 506566"/>
              <a:gd name="connsiteX97" fmla="*/ 98707 w 599625"/>
              <a:gd name="connsiteY97" fmla="*/ 130786 h 506566"/>
              <a:gd name="connsiteX98" fmla="*/ 109777 w 599625"/>
              <a:gd name="connsiteY98" fmla="*/ 9210 h 506566"/>
              <a:gd name="connsiteX99" fmla="*/ 140220 w 599625"/>
              <a:gd name="connsiteY99" fmla="*/ 0 h 5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99625" h="506566">
                <a:moveTo>
                  <a:pt x="269370" y="367491"/>
                </a:moveTo>
                <a:cubicBezTo>
                  <a:pt x="275828" y="375780"/>
                  <a:pt x="283208" y="383148"/>
                  <a:pt x="290588" y="389596"/>
                </a:cubicBezTo>
                <a:cubicBezTo>
                  <a:pt x="297045" y="383148"/>
                  <a:pt x="304425" y="375780"/>
                  <a:pt x="310883" y="367491"/>
                </a:cubicBezTo>
                <a:cubicBezTo>
                  <a:pt x="307193" y="368412"/>
                  <a:pt x="303503" y="368412"/>
                  <a:pt x="299813" y="368412"/>
                </a:cubicBezTo>
                <a:cubicBezTo>
                  <a:pt x="289665" y="368412"/>
                  <a:pt x="279518" y="367491"/>
                  <a:pt x="269370" y="367491"/>
                </a:cubicBezTo>
                <a:close/>
                <a:moveTo>
                  <a:pt x="438188" y="355517"/>
                </a:moveTo>
                <a:cubicBezTo>
                  <a:pt x="408668" y="361044"/>
                  <a:pt x="377303" y="364728"/>
                  <a:pt x="345015" y="366570"/>
                </a:cubicBezTo>
                <a:cubicBezTo>
                  <a:pt x="333023" y="381306"/>
                  <a:pt x="320108" y="395122"/>
                  <a:pt x="308115" y="407095"/>
                </a:cubicBezTo>
                <a:cubicBezTo>
                  <a:pt x="370845" y="466962"/>
                  <a:pt x="424350" y="489988"/>
                  <a:pt x="445568" y="475251"/>
                </a:cubicBezTo>
                <a:cubicBezTo>
                  <a:pt x="464018" y="462357"/>
                  <a:pt x="461250" y="417226"/>
                  <a:pt x="438188" y="355517"/>
                </a:cubicBezTo>
                <a:close/>
                <a:moveTo>
                  <a:pt x="133762" y="349991"/>
                </a:moveTo>
                <a:cubicBezTo>
                  <a:pt x="107932" y="413542"/>
                  <a:pt x="105165" y="462357"/>
                  <a:pt x="125460" y="477093"/>
                </a:cubicBezTo>
                <a:cubicBezTo>
                  <a:pt x="130072" y="480777"/>
                  <a:pt x="135607" y="481698"/>
                  <a:pt x="143910" y="481698"/>
                </a:cubicBezTo>
                <a:cubicBezTo>
                  <a:pt x="171585" y="481698"/>
                  <a:pt x="219555" y="456831"/>
                  <a:pt x="272138" y="407095"/>
                </a:cubicBezTo>
                <a:cubicBezTo>
                  <a:pt x="260145" y="394201"/>
                  <a:pt x="247230" y="380385"/>
                  <a:pt x="235237" y="365649"/>
                </a:cubicBezTo>
                <a:cubicBezTo>
                  <a:pt x="199260" y="362886"/>
                  <a:pt x="165127" y="357360"/>
                  <a:pt x="133762" y="349991"/>
                </a:cubicBezTo>
                <a:close/>
                <a:moveTo>
                  <a:pt x="405900" y="286440"/>
                </a:moveTo>
                <a:cubicBezTo>
                  <a:pt x="397598" y="298414"/>
                  <a:pt x="388373" y="311308"/>
                  <a:pt x="380070" y="323281"/>
                </a:cubicBezTo>
                <a:cubicBezTo>
                  <a:pt x="375458" y="328808"/>
                  <a:pt x="370845" y="335255"/>
                  <a:pt x="366233" y="340781"/>
                </a:cubicBezTo>
                <a:cubicBezTo>
                  <a:pt x="388373" y="338939"/>
                  <a:pt x="409590" y="336176"/>
                  <a:pt x="428963" y="332492"/>
                </a:cubicBezTo>
                <a:cubicBezTo>
                  <a:pt x="422505" y="317755"/>
                  <a:pt x="414203" y="302098"/>
                  <a:pt x="405900" y="286440"/>
                </a:cubicBezTo>
                <a:close/>
                <a:moveTo>
                  <a:pt x="169740" y="276309"/>
                </a:moveTo>
                <a:cubicBezTo>
                  <a:pt x="159592" y="293809"/>
                  <a:pt x="151290" y="311308"/>
                  <a:pt x="143910" y="326966"/>
                </a:cubicBezTo>
                <a:cubicBezTo>
                  <a:pt x="165127" y="332492"/>
                  <a:pt x="188190" y="336176"/>
                  <a:pt x="214020" y="338939"/>
                </a:cubicBezTo>
                <a:cubicBezTo>
                  <a:pt x="207562" y="331571"/>
                  <a:pt x="202027" y="323281"/>
                  <a:pt x="196492" y="315913"/>
                </a:cubicBezTo>
                <a:cubicBezTo>
                  <a:pt x="187267" y="302098"/>
                  <a:pt x="178042" y="289203"/>
                  <a:pt x="169740" y="276309"/>
                </a:cubicBezTo>
                <a:close/>
                <a:moveTo>
                  <a:pt x="299813" y="208160"/>
                </a:moveTo>
                <a:cubicBezTo>
                  <a:pt x="326328" y="208160"/>
                  <a:pt x="347822" y="229588"/>
                  <a:pt x="347822" y="256021"/>
                </a:cubicBezTo>
                <a:cubicBezTo>
                  <a:pt x="347822" y="282454"/>
                  <a:pt x="326328" y="303882"/>
                  <a:pt x="299813" y="303882"/>
                </a:cubicBezTo>
                <a:cubicBezTo>
                  <a:pt x="273298" y="303882"/>
                  <a:pt x="251804" y="282454"/>
                  <a:pt x="251804" y="256021"/>
                </a:cubicBezTo>
                <a:cubicBezTo>
                  <a:pt x="251804" y="229588"/>
                  <a:pt x="273298" y="208160"/>
                  <a:pt x="299813" y="208160"/>
                </a:cubicBezTo>
                <a:close/>
                <a:moveTo>
                  <a:pt x="122692" y="190653"/>
                </a:moveTo>
                <a:cubicBezTo>
                  <a:pt x="60885" y="207231"/>
                  <a:pt x="24907" y="233021"/>
                  <a:pt x="24907" y="256046"/>
                </a:cubicBezTo>
                <a:cubicBezTo>
                  <a:pt x="24907" y="279072"/>
                  <a:pt x="59962" y="303940"/>
                  <a:pt x="119002" y="320518"/>
                </a:cubicBezTo>
                <a:cubicBezTo>
                  <a:pt x="130072" y="298414"/>
                  <a:pt x="142065" y="275388"/>
                  <a:pt x="155902" y="253283"/>
                </a:cubicBezTo>
                <a:cubicBezTo>
                  <a:pt x="142987" y="232100"/>
                  <a:pt x="131917" y="210916"/>
                  <a:pt x="122692" y="190653"/>
                </a:cubicBezTo>
                <a:close/>
                <a:moveTo>
                  <a:pt x="461250" y="186048"/>
                </a:moveTo>
                <a:cubicBezTo>
                  <a:pt x="450180" y="210916"/>
                  <a:pt x="436343" y="236705"/>
                  <a:pt x="420660" y="262494"/>
                </a:cubicBezTo>
                <a:cubicBezTo>
                  <a:pt x="432653" y="284598"/>
                  <a:pt x="443723" y="306703"/>
                  <a:pt x="452948" y="327887"/>
                </a:cubicBezTo>
                <a:cubicBezTo>
                  <a:pt x="528593" y="310387"/>
                  <a:pt x="574718" y="282756"/>
                  <a:pt x="574718" y="256046"/>
                </a:cubicBezTo>
                <a:cubicBezTo>
                  <a:pt x="574718" y="230258"/>
                  <a:pt x="532283" y="203547"/>
                  <a:pt x="461250" y="186048"/>
                </a:cubicBezTo>
                <a:close/>
                <a:moveTo>
                  <a:pt x="210330" y="174074"/>
                </a:moveTo>
                <a:cubicBezTo>
                  <a:pt x="187267" y="176837"/>
                  <a:pt x="166050" y="180521"/>
                  <a:pt x="146677" y="184206"/>
                </a:cubicBezTo>
                <a:cubicBezTo>
                  <a:pt x="154057" y="198942"/>
                  <a:pt x="161437" y="214600"/>
                  <a:pt x="170662" y="229336"/>
                </a:cubicBezTo>
                <a:cubicBezTo>
                  <a:pt x="178965" y="215521"/>
                  <a:pt x="188190" y="202626"/>
                  <a:pt x="198337" y="188811"/>
                </a:cubicBezTo>
                <a:cubicBezTo>
                  <a:pt x="202027" y="184206"/>
                  <a:pt x="205717" y="178679"/>
                  <a:pt x="210330" y="174074"/>
                </a:cubicBezTo>
                <a:close/>
                <a:moveTo>
                  <a:pt x="359775" y="171311"/>
                </a:moveTo>
                <a:cubicBezTo>
                  <a:pt x="364388" y="176837"/>
                  <a:pt x="369000" y="182364"/>
                  <a:pt x="373613" y="188811"/>
                </a:cubicBezTo>
                <a:cubicBezTo>
                  <a:pt x="384683" y="204468"/>
                  <a:pt x="395753" y="221968"/>
                  <a:pt x="405900" y="238547"/>
                </a:cubicBezTo>
                <a:cubicBezTo>
                  <a:pt x="417893" y="218284"/>
                  <a:pt x="428040" y="198942"/>
                  <a:pt x="436343" y="180521"/>
                </a:cubicBezTo>
                <a:cubicBezTo>
                  <a:pt x="413280" y="176837"/>
                  <a:pt x="387450" y="173153"/>
                  <a:pt x="359775" y="171311"/>
                </a:cubicBezTo>
                <a:close/>
                <a:moveTo>
                  <a:pt x="299813" y="168548"/>
                </a:moveTo>
                <a:cubicBezTo>
                  <a:pt x="280440" y="168548"/>
                  <a:pt x="261990" y="169469"/>
                  <a:pt x="243540" y="170390"/>
                </a:cubicBezTo>
                <a:cubicBezTo>
                  <a:pt x="235237" y="181442"/>
                  <a:pt x="226935" y="192495"/>
                  <a:pt x="217710" y="203547"/>
                </a:cubicBezTo>
                <a:cubicBezTo>
                  <a:pt x="205717" y="220126"/>
                  <a:pt x="194647" y="236705"/>
                  <a:pt x="184500" y="253283"/>
                </a:cubicBezTo>
                <a:cubicBezTo>
                  <a:pt x="193725" y="268941"/>
                  <a:pt x="204795" y="285519"/>
                  <a:pt x="215865" y="301177"/>
                </a:cubicBezTo>
                <a:cubicBezTo>
                  <a:pt x="226935" y="315913"/>
                  <a:pt x="237082" y="328808"/>
                  <a:pt x="247230" y="341702"/>
                </a:cubicBezTo>
                <a:cubicBezTo>
                  <a:pt x="263835" y="342623"/>
                  <a:pt x="281363" y="343544"/>
                  <a:pt x="299813" y="343544"/>
                </a:cubicBezTo>
                <a:cubicBezTo>
                  <a:pt x="310883" y="343544"/>
                  <a:pt x="321953" y="343544"/>
                  <a:pt x="333023" y="342623"/>
                </a:cubicBezTo>
                <a:cubicBezTo>
                  <a:pt x="342248" y="331571"/>
                  <a:pt x="350550" y="320518"/>
                  <a:pt x="359775" y="308545"/>
                </a:cubicBezTo>
                <a:cubicBezTo>
                  <a:pt x="371768" y="292887"/>
                  <a:pt x="381915" y="277230"/>
                  <a:pt x="392063" y="262494"/>
                </a:cubicBezTo>
                <a:cubicBezTo>
                  <a:pt x="380070" y="243152"/>
                  <a:pt x="368078" y="222889"/>
                  <a:pt x="353318" y="202626"/>
                </a:cubicBezTo>
                <a:cubicBezTo>
                  <a:pt x="345015" y="191574"/>
                  <a:pt x="335790" y="179600"/>
                  <a:pt x="327488" y="169469"/>
                </a:cubicBezTo>
                <a:cubicBezTo>
                  <a:pt x="318263" y="168548"/>
                  <a:pt x="309038" y="168548"/>
                  <a:pt x="299813" y="168548"/>
                </a:cubicBezTo>
                <a:close/>
                <a:moveTo>
                  <a:pt x="286898" y="122497"/>
                </a:moveTo>
                <a:cubicBezTo>
                  <a:pt x="280440" y="129865"/>
                  <a:pt x="273060" y="137233"/>
                  <a:pt x="265680" y="144601"/>
                </a:cubicBezTo>
                <a:cubicBezTo>
                  <a:pt x="277673" y="144601"/>
                  <a:pt x="288743" y="144601"/>
                  <a:pt x="299813" y="144601"/>
                </a:cubicBezTo>
                <a:cubicBezTo>
                  <a:pt x="302580" y="144601"/>
                  <a:pt x="304425" y="144601"/>
                  <a:pt x="307193" y="144601"/>
                </a:cubicBezTo>
                <a:cubicBezTo>
                  <a:pt x="300735" y="136312"/>
                  <a:pt x="294278" y="129865"/>
                  <a:pt x="286898" y="122497"/>
                </a:cubicBezTo>
                <a:close/>
                <a:moveTo>
                  <a:pt x="434498" y="30394"/>
                </a:moveTo>
                <a:cubicBezTo>
                  <a:pt x="405900" y="30394"/>
                  <a:pt x="357930" y="56183"/>
                  <a:pt x="305348" y="105918"/>
                </a:cubicBezTo>
                <a:cubicBezTo>
                  <a:pt x="316418" y="117891"/>
                  <a:pt x="328410" y="130786"/>
                  <a:pt x="339480" y="145522"/>
                </a:cubicBezTo>
                <a:cubicBezTo>
                  <a:pt x="376380" y="147364"/>
                  <a:pt x="412358" y="151049"/>
                  <a:pt x="445568" y="157496"/>
                </a:cubicBezTo>
                <a:cubicBezTo>
                  <a:pt x="470475" y="95787"/>
                  <a:pt x="472320" y="49735"/>
                  <a:pt x="452948" y="34999"/>
                </a:cubicBezTo>
                <a:cubicBezTo>
                  <a:pt x="448335" y="32236"/>
                  <a:pt x="441878" y="30394"/>
                  <a:pt x="434498" y="30394"/>
                </a:cubicBezTo>
                <a:close/>
                <a:moveTo>
                  <a:pt x="140220" y="24868"/>
                </a:moveTo>
                <a:cubicBezTo>
                  <a:pt x="133762" y="24868"/>
                  <a:pt x="128227" y="25789"/>
                  <a:pt x="124537" y="28552"/>
                </a:cubicBezTo>
                <a:cubicBezTo>
                  <a:pt x="108855" y="40525"/>
                  <a:pt x="107932" y="75524"/>
                  <a:pt x="122692" y="123418"/>
                </a:cubicBezTo>
                <a:cubicBezTo>
                  <a:pt x="126382" y="135391"/>
                  <a:pt x="130995" y="148285"/>
                  <a:pt x="136530" y="161180"/>
                </a:cubicBezTo>
                <a:cubicBezTo>
                  <a:pt x="166050" y="154733"/>
                  <a:pt x="198337" y="150127"/>
                  <a:pt x="231547" y="147364"/>
                </a:cubicBezTo>
                <a:cubicBezTo>
                  <a:pt x="244462" y="131707"/>
                  <a:pt x="257378" y="117891"/>
                  <a:pt x="270293" y="104997"/>
                </a:cubicBezTo>
                <a:cubicBezTo>
                  <a:pt x="215865" y="51577"/>
                  <a:pt x="167895" y="24868"/>
                  <a:pt x="140220" y="24868"/>
                </a:cubicBezTo>
                <a:close/>
                <a:moveTo>
                  <a:pt x="140220" y="0"/>
                </a:moveTo>
                <a:cubicBezTo>
                  <a:pt x="178965" y="0"/>
                  <a:pt x="232470" y="33157"/>
                  <a:pt x="287820" y="87498"/>
                </a:cubicBezTo>
                <a:cubicBezTo>
                  <a:pt x="342248" y="36841"/>
                  <a:pt x="395753" y="5526"/>
                  <a:pt x="434498" y="5526"/>
                </a:cubicBezTo>
                <a:cubicBezTo>
                  <a:pt x="447413" y="5526"/>
                  <a:pt x="458483" y="9210"/>
                  <a:pt x="467708" y="15657"/>
                </a:cubicBezTo>
                <a:cubicBezTo>
                  <a:pt x="500918" y="39604"/>
                  <a:pt x="496305" y="97629"/>
                  <a:pt x="470475" y="163022"/>
                </a:cubicBezTo>
                <a:cubicBezTo>
                  <a:pt x="545198" y="181442"/>
                  <a:pt x="599625" y="212758"/>
                  <a:pt x="599625" y="256046"/>
                </a:cubicBezTo>
                <a:cubicBezTo>
                  <a:pt x="599625" y="301177"/>
                  <a:pt x="541508" y="332492"/>
                  <a:pt x="462173" y="350912"/>
                </a:cubicBezTo>
                <a:cubicBezTo>
                  <a:pt x="487080" y="416305"/>
                  <a:pt x="491693" y="472488"/>
                  <a:pt x="459405" y="495514"/>
                </a:cubicBezTo>
                <a:cubicBezTo>
                  <a:pt x="451103" y="501040"/>
                  <a:pt x="440955" y="504724"/>
                  <a:pt x="428963" y="504724"/>
                </a:cubicBezTo>
                <a:cubicBezTo>
                  <a:pt x="392985" y="504724"/>
                  <a:pt x="342248" y="474330"/>
                  <a:pt x="289665" y="424595"/>
                </a:cubicBezTo>
                <a:cubicBezTo>
                  <a:pt x="235237" y="476172"/>
                  <a:pt x="181732" y="506566"/>
                  <a:pt x="143910" y="506566"/>
                </a:cubicBezTo>
                <a:cubicBezTo>
                  <a:pt x="130995" y="506566"/>
                  <a:pt x="119925" y="502882"/>
                  <a:pt x="110700" y="496435"/>
                </a:cubicBezTo>
                <a:cubicBezTo>
                  <a:pt x="76567" y="471567"/>
                  <a:pt x="82102" y="411700"/>
                  <a:pt x="109777" y="343544"/>
                </a:cubicBezTo>
                <a:cubicBezTo>
                  <a:pt x="45202" y="325124"/>
                  <a:pt x="0" y="295651"/>
                  <a:pt x="0" y="256046"/>
                </a:cubicBezTo>
                <a:cubicBezTo>
                  <a:pt x="0" y="216442"/>
                  <a:pt x="46125" y="186048"/>
                  <a:pt x="112545" y="167627"/>
                </a:cubicBezTo>
                <a:cubicBezTo>
                  <a:pt x="107010" y="154733"/>
                  <a:pt x="102397" y="142759"/>
                  <a:pt x="98707" y="130786"/>
                </a:cubicBezTo>
                <a:cubicBezTo>
                  <a:pt x="80257" y="69077"/>
                  <a:pt x="83947" y="27631"/>
                  <a:pt x="109777" y="9210"/>
                </a:cubicBezTo>
                <a:cubicBezTo>
                  <a:pt x="118080" y="2763"/>
                  <a:pt x="128227" y="0"/>
                  <a:pt x="140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872CFE2-49C5-4756-81A5-497E81611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05" y="2286297"/>
            <a:ext cx="6689168" cy="3374213"/>
          </a:xfrm>
          <a:prstGeom prst="rect">
            <a:avLst/>
          </a:prstGeom>
          <a:effectLst>
            <a:outerShdw blurRad="190500" sx="101000" sy="101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5E8CD3E9-8D9C-4A45-AE83-D5E585DC4692}"/>
              </a:ext>
            </a:extLst>
          </p:cNvPr>
          <p:cNvSpPr/>
          <p:nvPr/>
        </p:nvSpPr>
        <p:spPr>
          <a:xfrm>
            <a:off x="5717125" y="3065113"/>
            <a:ext cx="232343" cy="2323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accent1"/>
                </a:solidFill>
                <a:latin typeface="Impact" panose="020B0806030902050204" pitchFamily="34" charset="0"/>
                <a:ea typeface="+mj-ea"/>
              </a:rPr>
              <a:t>2</a:t>
            </a:r>
            <a:endParaRPr lang="zh-CN" altLang="en-US" sz="1600" dirty="0">
              <a:solidFill>
                <a:schemeClr val="accent1"/>
              </a:solidFill>
              <a:latin typeface="Impact" panose="020B0806030902050204" pitchFamily="34" charset="0"/>
              <a:ea typeface="+mj-ea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2A6E33C-A5FF-4BE9-9195-ED0D45DD8077}"/>
              </a:ext>
            </a:extLst>
          </p:cNvPr>
          <p:cNvSpPr/>
          <p:nvPr/>
        </p:nvSpPr>
        <p:spPr>
          <a:xfrm>
            <a:off x="1316575" y="2389426"/>
            <a:ext cx="232343" cy="2323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accent1"/>
                </a:solidFill>
                <a:latin typeface="Impact" panose="020B0806030902050204" pitchFamily="34" charset="0"/>
                <a:ea typeface="+mj-ea"/>
              </a:rPr>
              <a:t>1</a:t>
            </a:r>
            <a:endParaRPr lang="zh-CN" altLang="en-US" sz="1600" dirty="0">
              <a:solidFill>
                <a:schemeClr val="accent1"/>
              </a:solidFill>
              <a:latin typeface="Impact" panose="020B0806030902050204" pitchFamily="34" charset="0"/>
              <a:ea typeface="+mj-ea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D5518CF8-2211-45C9-B4DC-76BBDAF0C354}"/>
              </a:ext>
            </a:extLst>
          </p:cNvPr>
          <p:cNvSpPr/>
          <p:nvPr/>
        </p:nvSpPr>
        <p:spPr>
          <a:xfrm>
            <a:off x="3409585" y="3588796"/>
            <a:ext cx="232343" cy="2323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accent1"/>
                </a:solidFill>
                <a:latin typeface="Impact" panose="020B0806030902050204" pitchFamily="34" charset="0"/>
                <a:ea typeface="+mj-ea"/>
              </a:rPr>
              <a:t>3</a:t>
            </a:r>
            <a:endParaRPr lang="zh-CN" altLang="en-US" sz="1600" dirty="0">
              <a:solidFill>
                <a:schemeClr val="accent1"/>
              </a:solidFill>
              <a:latin typeface="Impact" panose="020B0806030902050204" pitchFamily="34" charset="0"/>
              <a:ea typeface="+mj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13027B9-5F8F-4109-A654-B10848DDB8D6}"/>
              </a:ext>
            </a:extLst>
          </p:cNvPr>
          <p:cNvSpPr txBox="1"/>
          <p:nvPr/>
        </p:nvSpPr>
        <p:spPr>
          <a:xfrm flipH="1">
            <a:off x="220045" y="5727569"/>
            <a:ext cx="6788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+mj-ea"/>
                <a:ea typeface="+mj-ea"/>
              </a:rPr>
              <a:t>[</a:t>
            </a:r>
            <a:r>
              <a:rPr lang="zh-CN" altLang="en-US" sz="1400" dirty="0">
                <a:latin typeface="+mj-ea"/>
                <a:ea typeface="+mj-ea"/>
              </a:rPr>
              <a:t>设计</a:t>
            </a:r>
            <a:r>
              <a:rPr lang="en-US" altLang="zh-CN" sz="1400" dirty="0">
                <a:latin typeface="+mj-ea"/>
                <a:ea typeface="+mj-ea"/>
              </a:rPr>
              <a:t>] — [</a:t>
            </a:r>
            <a:r>
              <a:rPr lang="zh-CN" altLang="en-US" sz="1400" dirty="0">
                <a:latin typeface="+mj-ea"/>
                <a:ea typeface="+mj-ea"/>
              </a:rPr>
              <a:t>变体</a:t>
            </a:r>
            <a:r>
              <a:rPr lang="zh-CN" altLang="en-US" sz="1100" dirty="0">
                <a:solidFill>
                  <a:schemeClr val="accent1"/>
                </a:solidFill>
                <a:latin typeface="+mj-ea"/>
                <a:ea typeface="+mj-ea"/>
              </a:rPr>
              <a:t>（下拉箭头）</a:t>
            </a:r>
            <a:r>
              <a:rPr lang="en-US" altLang="zh-CN" sz="1400" dirty="0">
                <a:latin typeface="+mj-ea"/>
                <a:ea typeface="+mj-ea"/>
              </a:rPr>
              <a:t>] — [</a:t>
            </a:r>
            <a:r>
              <a:rPr lang="zh-CN" altLang="en-US" sz="1400" dirty="0">
                <a:latin typeface="+mj-ea"/>
                <a:ea typeface="+mj-ea"/>
              </a:rPr>
              <a:t>选择配色</a:t>
            </a:r>
            <a:r>
              <a:rPr lang="en-US" altLang="zh-CN" sz="1400" dirty="0">
                <a:latin typeface="+mj-ea"/>
                <a:ea typeface="+mj-ea"/>
              </a:rPr>
              <a:t>]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3F882A5-4BAA-457A-B017-F831880E39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301"/>
          <a:stretch/>
        </p:blipFill>
        <p:spPr>
          <a:xfrm>
            <a:off x="7157864" y="2285711"/>
            <a:ext cx="4714531" cy="3374199"/>
          </a:xfrm>
          <a:prstGeom prst="rect">
            <a:avLst/>
          </a:prstGeom>
          <a:effectLst>
            <a:outerShdw blurRad="190500" sx="101000" sy="101000" algn="ctr" rotWithShape="0">
              <a:srgbClr val="000000">
                <a:alpha val="20000"/>
              </a:srgbClr>
            </a:outerShdw>
          </a:effectLst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2E52F707-C2F3-4A77-BFA1-B7B4A940D807}"/>
              </a:ext>
            </a:extLst>
          </p:cNvPr>
          <p:cNvSpPr/>
          <p:nvPr/>
        </p:nvSpPr>
        <p:spPr>
          <a:xfrm>
            <a:off x="8691041" y="2748792"/>
            <a:ext cx="232343" cy="2323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accent1"/>
                </a:solidFill>
                <a:latin typeface="Impact" panose="020B0806030902050204" pitchFamily="34" charset="0"/>
                <a:ea typeface="+mj-ea"/>
              </a:rPr>
              <a:t>1</a:t>
            </a:r>
            <a:endParaRPr lang="zh-CN" altLang="en-US" sz="1600" dirty="0">
              <a:solidFill>
                <a:schemeClr val="accent1"/>
              </a:solidFill>
              <a:latin typeface="Impact" panose="020B0806030902050204" pitchFamily="34" charset="0"/>
              <a:ea typeface="+mj-ea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E91C5710-0F77-4311-8814-2EFE30BDEC72}"/>
              </a:ext>
            </a:extLst>
          </p:cNvPr>
          <p:cNvSpPr/>
          <p:nvPr/>
        </p:nvSpPr>
        <p:spPr>
          <a:xfrm>
            <a:off x="10766679" y="3297456"/>
            <a:ext cx="232343" cy="2323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accent1"/>
                </a:solidFill>
                <a:latin typeface="Impact" panose="020B0806030902050204" pitchFamily="34" charset="0"/>
                <a:ea typeface="+mj-ea"/>
              </a:rPr>
              <a:t>2</a:t>
            </a:r>
            <a:endParaRPr lang="zh-CN" altLang="en-US" sz="1600" dirty="0">
              <a:solidFill>
                <a:schemeClr val="accent1"/>
              </a:solidFill>
              <a:latin typeface="Impact" panose="020B0806030902050204" pitchFamily="34" charset="0"/>
              <a:ea typeface="+mj-ea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3C8495C-714B-4EC8-9F64-E73E98B93D20}"/>
              </a:ext>
            </a:extLst>
          </p:cNvPr>
          <p:cNvSpPr txBox="1"/>
          <p:nvPr/>
        </p:nvSpPr>
        <p:spPr>
          <a:xfrm flipH="1">
            <a:off x="7052334" y="5726181"/>
            <a:ext cx="483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+mj-ea"/>
                <a:ea typeface="+mj-ea"/>
              </a:rPr>
              <a:t>[</a:t>
            </a:r>
            <a:r>
              <a:rPr lang="zh-CN" altLang="en-US" sz="1400" dirty="0">
                <a:latin typeface="+mj-ea"/>
                <a:ea typeface="+mj-ea"/>
              </a:rPr>
              <a:t>下载</a:t>
            </a:r>
            <a:r>
              <a:rPr lang="en-US" altLang="zh-CN" sz="1400" dirty="0">
                <a:latin typeface="+mj-ea"/>
                <a:ea typeface="+mj-ea"/>
              </a:rPr>
              <a:t>/</a:t>
            </a:r>
            <a:r>
              <a:rPr lang="zh-CN" altLang="en-US" sz="1400" dirty="0">
                <a:latin typeface="+mj-ea"/>
                <a:ea typeface="+mj-ea"/>
              </a:rPr>
              <a:t>安装</a:t>
            </a:r>
            <a:r>
              <a:rPr lang="en-US" altLang="zh-CN" sz="1400" dirty="0" err="1">
                <a:latin typeface="+mj-ea"/>
                <a:ea typeface="+mj-ea"/>
              </a:rPr>
              <a:t>islide</a:t>
            </a:r>
            <a:r>
              <a:rPr lang="zh-CN" altLang="en-US" sz="1400" dirty="0">
                <a:latin typeface="+mj-ea"/>
                <a:ea typeface="+mj-ea"/>
              </a:rPr>
              <a:t>插件</a:t>
            </a:r>
            <a:r>
              <a:rPr lang="en-US" altLang="zh-CN" sz="1400" dirty="0">
                <a:latin typeface="+mj-ea"/>
                <a:ea typeface="+mj-ea"/>
              </a:rPr>
              <a:t>] — [</a:t>
            </a:r>
            <a:r>
              <a:rPr lang="zh-CN" altLang="en-US" sz="1400" dirty="0">
                <a:latin typeface="+mj-ea"/>
                <a:ea typeface="+mj-ea"/>
              </a:rPr>
              <a:t>色彩库</a:t>
            </a:r>
            <a:r>
              <a:rPr lang="en-US" altLang="zh-CN" sz="1400" dirty="0">
                <a:latin typeface="+mj-ea"/>
                <a:ea typeface="+mj-ea"/>
              </a:rPr>
              <a:t>] — [</a:t>
            </a:r>
            <a:r>
              <a:rPr lang="zh-CN" altLang="en-US" sz="1400" dirty="0">
                <a:latin typeface="+mj-ea"/>
                <a:ea typeface="+mj-ea"/>
              </a:rPr>
              <a:t>选择配色</a:t>
            </a:r>
            <a:r>
              <a:rPr lang="en-US" altLang="zh-CN" sz="1400" dirty="0">
                <a:latin typeface="+mj-ea"/>
                <a:ea typeface="+mj-ea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282973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13D3B5B7-071F-4BDB-87CE-033A96958EA2}"/>
              </a:ext>
            </a:extLst>
          </p:cNvPr>
          <p:cNvSpPr txBox="1"/>
          <p:nvPr/>
        </p:nvSpPr>
        <p:spPr>
          <a:xfrm>
            <a:off x="229029" y="1549062"/>
            <a:ext cx="6510818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</a:rPr>
              <a:t>如何设置渐变穿插字体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左图为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GIF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动图请用电脑播放</a:t>
            </a:r>
            <a:endParaRPr lang="zh-CN" altLang="en-US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E2395768-2720-44D2-9C87-7D8811BB1E13}"/>
              </a:ext>
            </a:extLst>
          </p:cNvPr>
          <p:cNvCxnSpPr>
            <a:cxnSpLocks/>
          </p:cNvCxnSpPr>
          <p:nvPr/>
        </p:nvCxnSpPr>
        <p:spPr>
          <a:xfrm>
            <a:off x="304800" y="2177701"/>
            <a:ext cx="11582400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92495157-C648-43EB-8389-1A840EFCF439}"/>
              </a:ext>
            </a:extLst>
          </p:cNvPr>
          <p:cNvSpPr txBox="1"/>
          <p:nvPr/>
        </p:nvSpPr>
        <p:spPr>
          <a:xfrm>
            <a:off x="4994211" y="6177290"/>
            <a:ext cx="2226892" cy="430887"/>
          </a:xfrm>
          <a:prstGeom prst="rect">
            <a:avLst/>
          </a:prstGeom>
          <a:pattFill prst="dash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1100" b="1" i="1" dirty="0">
                <a:solidFill>
                  <a:schemeClr val="accent2"/>
                </a:solidFill>
              </a:rPr>
              <a:t>X</a:t>
            </a:r>
          </a:p>
          <a:p>
            <a:pPr algn="ctr"/>
            <a:r>
              <a:rPr lang="en-US" altLang="zh-CN" sz="1100" b="1" i="1" dirty="0">
                <a:solidFill>
                  <a:schemeClr val="accent2"/>
                </a:solidFill>
              </a:rPr>
              <a:t>PPT  DESIGNED  BY  CHERRY</a:t>
            </a:r>
            <a:endParaRPr lang="zh-CN" altLang="en-US" sz="1100" b="1" i="1" dirty="0">
              <a:solidFill>
                <a:schemeClr val="accent2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6B3B283-1280-4400-AF29-CB745B7765BB}"/>
              </a:ext>
            </a:extLst>
          </p:cNvPr>
          <p:cNvSpPr txBox="1"/>
          <p:nvPr/>
        </p:nvSpPr>
        <p:spPr>
          <a:xfrm>
            <a:off x="4971730" y="6177290"/>
            <a:ext cx="22188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00" i="1" dirty="0">
                <a:solidFill>
                  <a:schemeClr val="accent1"/>
                </a:solidFill>
              </a:rPr>
              <a:t>X</a:t>
            </a:r>
          </a:p>
          <a:p>
            <a:pPr algn="ctr"/>
            <a:r>
              <a:rPr lang="en-US" altLang="zh-CN" sz="1100" i="1" dirty="0">
                <a:solidFill>
                  <a:schemeClr val="accent1"/>
                </a:solidFill>
              </a:rPr>
              <a:t>PPT  DESIGNED  BY  CHERRY</a:t>
            </a:r>
            <a:endParaRPr lang="zh-CN" altLang="en-US" sz="1100" i="1" dirty="0">
              <a:solidFill>
                <a:schemeClr val="accent1"/>
              </a:solidFill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5DCBB1E-91D3-48B4-9267-ED23A3BC3FAA}"/>
              </a:ext>
            </a:extLst>
          </p:cNvPr>
          <p:cNvSpPr/>
          <p:nvPr/>
        </p:nvSpPr>
        <p:spPr>
          <a:xfrm>
            <a:off x="49084" y="50801"/>
            <a:ext cx="12093831" cy="6756400"/>
          </a:xfrm>
          <a:prstGeom prst="rect">
            <a:avLst/>
          </a:prstGeom>
          <a:noFill/>
          <a:ln w="984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B4F4E9DC-73FA-4C90-A777-ACD3CCD4116E}"/>
              </a:ext>
            </a:extLst>
          </p:cNvPr>
          <p:cNvSpPr/>
          <p:nvPr/>
        </p:nvSpPr>
        <p:spPr>
          <a:xfrm flipH="1">
            <a:off x="0" y="340970"/>
            <a:ext cx="440092" cy="344830"/>
          </a:xfrm>
          <a:custGeom>
            <a:avLst/>
            <a:gdLst>
              <a:gd name="connsiteX0" fmla="*/ 440092 w 440092"/>
              <a:gd name="connsiteY0" fmla="*/ 0 h 344830"/>
              <a:gd name="connsiteX1" fmla="*/ 172415 w 440092"/>
              <a:gd name="connsiteY1" fmla="*/ 0 h 344830"/>
              <a:gd name="connsiteX2" fmla="*/ 0 w 440092"/>
              <a:gd name="connsiteY2" fmla="*/ 172415 h 344830"/>
              <a:gd name="connsiteX3" fmla="*/ 172415 w 440092"/>
              <a:gd name="connsiteY3" fmla="*/ 344830 h 344830"/>
              <a:gd name="connsiteX4" fmla="*/ 440092 w 440092"/>
              <a:gd name="connsiteY4" fmla="*/ 344830 h 3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092" h="344830">
                <a:moveTo>
                  <a:pt x="440092" y="0"/>
                </a:moveTo>
                <a:lnTo>
                  <a:pt x="172415" y="0"/>
                </a:lnTo>
                <a:cubicBezTo>
                  <a:pt x="77193" y="0"/>
                  <a:pt x="0" y="77193"/>
                  <a:pt x="0" y="172415"/>
                </a:cubicBezTo>
                <a:cubicBezTo>
                  <a:pt x="0" y="267637"/>
                  <a:pt x="77193" y="344830"/>
                  <a:pt x="172415" y="344830"/>
                </a:cubicBezTo>
                <a:lnTo>
                  <a:pt x="440092" y="344830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7707760-E747-49D6-B0CF-5D35B1FBC58E}"/>
              </a:ext>
            </a:extLst>
          </p:cNvPr>
          <p:cNvSpPr txBox="1"/>
          <p:nvPr/>
        </p:nvSpPr>
        <p:spPr>
          <a:xfrm>
            <a:off x="702409" y="294402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2"/>
                </a:solidFill>
              </a:rPr>
              <a:t>成都理工大学工程技术学院主题模板使用说明</a:t>
            </a: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B64A5D26-EA4B-49FC-BFA1-FE19B86DDD17}"/>
              </a:ext>
            </a:extLst>
          </p:cNvPr>
          <p:cNvSpPr/>
          <p:nvPr/>
        </p:nvSpPr>
        <p:spPr>
          <a:xfrm>
            <a:off x="7221952" y="340970"/>
            <a:ext cx="4970048" cy="344830"/>
          </a:xfrm>
          <a:custGeom>
            <a:avLst/>
            <a:gdLst>
              <a:gd name="connsiteX0" fmla="*/ 172415 w 4970048"/>
              <a:gd name="connsiteY0" fmla="*/ 0 h 344830"/>
              <a:gd name="connsiteX1" fmla="*/ 4970048 w 4970048"/>
              <a:gd name="connsiteY1" fmla="*/ 0 h 344830"/>
              <a:gd name="connsiteX2" fmla="*/ 4970048 w 4970048"/>
              <a:gd name="connsiteY2" fmla="*/ 344830 h 344830"/>
              <a:gd name="connsiteX3" fmla="*/ 172415 w 4970048"/>
              <a:gd name="connsiteY3" fmla="*/ 344830 h 344830"/>
              <a:gd name="connsiteX4" fmla="*/ 0 w 4970048"/>
              <a:gd name="connsiteY4" fmla="*/ 172415 h 344830"/>
              <a:gd name="connsiteX5" fmla="*/ 172415 w 4970048"/>
              <a:gd name="connsiteY5" fmla="*/ 0 h 3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0048" h="344830">
                <a:moveTo>
                  <a:pt x="172415" y="0"/>
                </a:moveTo>
                <a:lnTo>
                  <a:pt x="4970048" y="0"/>
                </a:lnTo>
                <a:lnTo>
                  <a:pt x="4970048" y="344830"/>
                </a:lnTo>
                <a:lnTo>
                  <a:pt x="172415" y="344830"/>
                </a:lnTo>
                <a:cubicBezTo>
                  <a:pt x="77193" y="344830"/>
                  <a:pt x="0" y="267637"/>
                  <a:pt x="0" y="172415"/>
                </a:cubicBezTo>
                <a:cubicBezTo>
                  <a:pt x="0" y="77193"/>
                  <a:pt x="77193" y="0"/>
                  <a:pt x="17241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F7B12DF-C0FA-4125-B38C-1741606B07A6}"/>
              </a:ext>
            </a:extLst>
          </p:cNvPr>
          <p:cNvSpPr txBox="1"/>
          <p:nvPr/>
        </p:nvSpPr>
        <p:spPr>
          <a:xfrm>
            <a:off x="678850" y="310478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</a:rPr>
              <a:t>成都理工大学工程技术学院主题模板使用说明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3C86B50-6A99-4CDF-ABA5-B15ACC009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70404"/>
            <a:ext cx="7158060" cy="3376018"/>
          </a:xfrm>
          <a:prstGeom prst="rect">
            <a:avLst/>
          </a:prstGeom>
          <a:effectLst>
            <a:outerShdw blurRad="190500" sx="101000" sy="101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5688ADD-0767-4F3D-BD28-6D27023F04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692"/>
          <a:stretch/>
        </p:blipFill>
        <p:spPr>
          <a:xfrm>
            <a:off x="7718576" y="2270404"/>
            <a:ext cx="4168624" cy="3422826"/>
          </a:xfrm>
          <a:prstGeom prst="rect">
            <a:avLst/>
          </a:prstGeom>
          <a:effectLst>
            <a:outerShdw blurRad="190500" sx="101000" sy="101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5" name="man_56832">
            <a:extLst>
              <a:ext uri="{FF2B5EF4-FFF2-40B4-BE49-F238E27FC236}">
                <a16:creationId xmlns:a16="http://schemas.microsoft.com/office/drawing/2014/main" id="{CA15A83A-BD3E-487B-910E-7878B3AFEB53}"/>
              </a:ext>
            </a:extLst>
          </p:cNvPr>
          <p:cNvSpPr>
            <a:spLocks noChangeAspect="1"/>
          </p:cNvSpPr>
          <p:nvPr/>
        </p:nvSpPr>
        <p:spPr bwMode="auto">
          <a:xfrm rot="822727">
            <a:off x="109808" y="405031"/>
            <a:ext cx="256524" cy="216712"/>
          </a:xfrm>
          <a:custGeom>
            <a:avLst/>
            <a:gdLst>
              <a:gd name="connsiteX0" fmla="*/ 269370 w 599625"/>
              <a:gd name="connsiteY0" fmla="*/ 367491 h 506566"/>
              <a:gd name="connsiteX1" fmla="*/ 290588 w 599625"/>
              <a:gd name="connsiteY1" fmla="*/ 389596 h 506566"/>
              <a:gd name="connsiteX2" fmla="*/ 310883 w 599625"/>
              <a:gd name="connsiteY2" fmla="*/ 367491 h 506566"/>
              <a:gd name="connsiteX3" fmla="*/ 299813 w 599625"/>
              <a:gd name="connsiteY3" fmla="*/ 368412 h 506566"/>
              <a:gd name="connsiteX4" fmla="*/ 269370 w 599625"/>
              <a:gd name="connsiteY4" fmla="*/ 367491 h 506566"/>
              <a:gd name="connsiteX5" fmla="*/ 438188 w 599625"/>
              <a:gd name="connsiteY5" fmla="*/ 355517 h 506566"/>
              <a:gd name="connsiteX6" fmla="*/ 345015 w 599625"/>
              <a:gd name="connsiteY6" fmla="*/ 366570 h 506566"/>
              <a:gd name="connsiteX7" fmla="*/ 308115 w 599625"/>
              <a:gd name="connsiteY7" fmla="*/ 407095 h 506566"/>
              <a:gd name="connsiteX8" fmla="*/ 445568 w 599625"/>
              <a:gd name="connsiteY8" fmla="*/ 475251 h 506566"/>
              <a:gd name="connsiteX9" fmla="*/ 438188 w 599625"/>
              <a:gd name="connsiteY9" fmla="*/ 355517 h 506566"/>
              <a:gd name="connsiteX10" fmla="*/ 133762 w 599625"/>
              <a:gd name="connsiteY10" fmla="*/ 349991 h 506566"/>
              <a:gd name="connsiteX11" fmla="*/ 125460 w 599625"/>
              <a:gd name="connsiteY11" fmla="*/ 477093 h 506566"/>
              <a:gd name="connsiteX12" fmla="*/ 143910 w 599625"/>
              <a:gd name="connsiteY12" fmla="*/ 481698 h 506566"/>
              <a:gd name="connsiteX13" fmla="*/ 272138 w 599625"/>
              <a:gd name="connsiteY13" fmla="*/ 407095 h 506566"/>
              <a:gd name="connsiteX14" fmla="*/ 235237 w 599625"/>
              <a:gd name="connsiteY14" fmla="*/ 365649 h 506566"/>
              <a:gd name="connsiteX15" fmla="*/ 133762 w 599625"/>
              <a:gd name="connsiteY15" fmla="*/ 349991 h 506566"/>
              <a:gd name="connsiteX16" fmla="*/ 405900 w 599625"/>
              <a:gd name="connsiteY16" fmla="*/ 286440 h 506566"/>
              <a:gd name="connsiteX17" fmla="*/ 380070 w 599625"/>
              <a:gd name="connsiteY17" fmla="*/ 323281 h 506566"/>
              <a:gd name="connsiteX18" fmla="*/ 366233 w 599625"/>
              <a:gd name="connsiteY18" fmla="*/ 340781 h 506566"/>
              <a:gd name="connsiteX19" fmla="*/ 428963 w 599625"/>
              <a:gd name="connsiteY19" fmla="*/ 332492 h 506566"/>
              <a:gd name="connsiteX20" fmla="*/ 405900 w 599625"/>
              <a:gd name="connsiteY20" fmla="*/ 286440 h 506566"/>
              <a:gd name="connsiteX21" fmla="*/ 169740 w 599625"/>
              <a:gd name="connsiteY21" fmla="*/ 276309 h 506566"/>
              <a:gd name="connsiteX22" fmla="*/ 143910 w 599625"/>
              <a:gd name="connsiteY22" fmla="*/ 326966 h 506566"/>
              <a:gd name="connsiteX23" fmla="*/ 214020 w 599625"/>
              <a:gd name="connsiteY23" fmla="*/ 338939 h 506566"/>
              <a:gd name="connsiteX24" fmla="*/ 196492 w 599625"/>
              <a:gd name="connsiteY24" fmla="*/ 315913 h 506566"/>
              <a:gd name="connsiteX25" fmla="*/ 169740 w 599625"/>
              <a:gd name="connsiteY25" fmla="*/ 276309 h 506566"/>
              <a:gd name="connsiteX26" fmla="*/ 299813 w 599625"/>
              <a:gd name="connsiteY26" fmla="*/ 208160 h 506566"/>
              <a:gd name="connsiteX27" fmla="*/ 347822 w 599625"/>
              <a:gd name="connsiteY27" fmla="*/ 256021 h 506566"/>
              <a:gd name="connsiteX28" fmla="*/ 299813 w 599625"/>
              <a:gd name="connsiteY28" fmla="*/ 303882 h 506566"/>
              <a:gd name="connsiteX29" fmla="*/ 251804 w 599625"/>
              <a:gd name="connsiteY29" fmla="*/ 256021 h 506566"/>
              <a:gd name="connsiteX30" fmla="*/ 299813 w 599625"/>
              <a:gd name="connsiteY30" fmla="*/ 208160 h 506566"/>
              <a:gd name="connsiteX31" fmla="*/ 122692 w 599625"/>
              <a:gd name="connsiteY31" fmla="*/ 190653 h 506566"/>
              <a:gd name="connsiteX32" fmla="*/ 24907 w 599625"/>
              <a:gd name="connsiteY32" fmla="*/ 256046 h 506566"/>
              <a:gd name="connsiteX33" fmla="*/ 119002 w 599625"/>
              <a:gd name="connsiteY33" fmla="*/ 320518 h 506566"/>
              <a:gd name="connsiteX34" fmla="*/ 155902 w 599625"/>
              <a:gd name="connsiteY34" fmla="*/ 253283 h 506566"/>
              <a:gd name="connsiteX35" fmla="*/ 122692 w 599625"/>
              <a:gd name="connsiteY35" fmla="*/ 190653 h 506566"/>
              <a:gd name="connsiteX36" fmla="*/ 461250 w 599625"/>
              <a:gd name="connsiteY36" fmla="*/ 186048 h 506566"/>
              <a:gd name="connsiteX37" fmla="*/ 420660 w 599625"/>
              <a:gd name="connsiteY37" fmla="*/ 262494 h 506566"/>
              <a:gd name="connsiteX38" fmla="*/ 452948 w 599625"/>
              <a:gd name="connsiteY38" fmla="*/ 327887 h 506566"/>
              <a:gd name="connsiteX39" fmla="*/ 574718 w 599625"/>
              <a:gd name="connsiteY39" fmla="*/ 256046 h 506566"/>
              <a:gd name="connsiteX40" fmla="*/ 461250 w 599625"/>
              <a:gd name="connsiteY40" fmla="*/ 186048 h 506566"/>
              <a:gd name="connsiteX41" fmla="*/ 210330 w 599625"/>
              <a:gd name="connsiteY41" fmla="*/ 174074 h 506566"/>
              <a:gd name="connsiteX42" fmla="*/ 146677 w 599625"/>
              <a:gd name="connsiteY42" fmla="*/ 184206 h 506566"/>
              <a:gd name="connsiteX43" fmla="*/ 170662 w 599625"/>
              <a:gd name="connsiteY43" fmla="*/ 229336 h 506566"/>
              <a:gd name="connsiteX44" fmla="*/ 198337 w 599625"/>
              <a:gd name="connsiteY44" fmla="*/ 188811 h 506566"/>
              <a:gd name="connsiteX45" fmla="*/ 210330 w 599625"/>
              <a:gd name="connsiteY45" fmla="*/ 174074 h 506566"/>
              <a:gd name="connsiteX46" fmla="*/ 359775 w 599625"/>
              <a:gd name="connsiteY46" fmla="*/ 171311 h 506566"/>
              <a:gd name="connsiteX47" fmla="*/ 373613 w 599625"/>
              <a:gd name="connsiteY47" fmla="*/ 188811 h 506566"/>
              <a:gd name="connsiteX48" fmla="*/ 405900 w 599625"/>
              <a:gd name="connsiteY48" fmla="*/ 238547 h 506566"/>
              <a:gd name="connsiteX49" fmla="*/ 436343 w 599625"/>
              <a:gd name="connsiteY49" fmla="*/ 180521 h 506566"/>
              <a:gd name="connsiteX50" fmla="*/ 359775 w 599625"/>
              <a:gd name="connsiteY50" fmla="*/ 171311 h 506566"/>
              <a:gd name="connsiteX51" fmla="*/ 299813 w 599625"/>
              <a:gd name="connsiteY51" fmla="*/ 168548 h 506566"/>
              <a:gd name="connsiteX52" fmla="*/ 243540 w 599625"/>
              <a:gd name="connsiteY52" fmla="*/ 170390 h 506566"/>
              <a:gd name="connsiteX53" fmla="*/ 217710 w 599625"/>
              <a:gd name="connsiteY53" fmla="*/ 203547 h 506566"/>
              <a:gd name="connsiteX54" fmla="*/ 184500 w 599625"/>
              <a:gd name="connsiteY54" fmla="*/ 253283 h 506566"/>
              <a:gd name="connsiteX55" fmla="*/ 215865 w 599625"/>
              <a:gd name="connsiteY55" fmla="*/ 301177 h 506566"/>
              <a:gd name="connsiteX56" fmla="*/ 247230 w 599625"/>
              <a:gd name="connsiteY56" fmla="*/ 341702 h 506566"/>
              <a:gd name="connsiteX57" fmla="*/ 299813 w 599625"/>
              <a:gd name="connsiteY57" fmla="*/ 343544 h 506566"/>
              <a:gd name="connsiteX58" fmla="*/ 333023 w 599625"/>
              <a:gd name="connsiteY58" fmla="*/ 342623 h 506566"/>
              <a:gd name="connsiteX59" fmla="*/ 359775 w 599625"/>
              <a:gd name="connsiteY59" fmla="*/ 308545 h 506566"/>
              <a:gd name="connsiteX60" fmla="*/ 392063 w 599625"/>
              <a:gd name="connsiteY60" fmla="*/ 262494 h 506566"/>
              <a:gd name="connsiteX61" fmla="*/ 353318 w 599625"/>
              <a:gd name="connsiteY61" fmla="*/ 202626 h 506566"/>
              <a:gd name="connsiteX62" fmla="*/ 327488 w 599625"/>
              <a:gd name="connsiteY62" fmla="*/ 169469 h 506566"/>
              <a:gd name="connsiteX63" fmla="*/ 299813 w 599625"/>
              <a:gd name="connsiteY63" fmla="*/ 168548 h 506566"/>
              <a:gd name="connsiteX64" fmla="*/ 286898 w 599625"/>
              <a:gd name="connsiteY64" fmla="*/ 122497 h 506566"/>
              <a:gd name="connsiteX65" fmla="*/ 265680 w 599625"/>
              <a:gd name="connsiteY65" fmla="*/ 144601 h 506566"/>
              <a:gd name="connsiteX66" fmla="*/ 299813 w 599625"/>
              <a:gd name="connsiteY66" fmla="*/ 144601 h 506566"/>
              <a:gd name="connsiteX67" fmla="*/ 307193 w 599625"/>
              <a:gd name="connsiteY67" fmla="*/ 144601 h 506566"/>
              <a:gd name="connsiteX68" fmla="*/ 286898 w 599625"/>
              <a:gd name="connsiteY68" fmla="*/ 122497 h 506566"/>
              <a:gd name="connsiteX69" fmla="*/ 434498 w 599625"/>
              <a:gd name="connsiteY69" fmla="*/ 30394 h 506566"/>
              <a:gd name="connsiteX70" fmla="*/ 305348 w 599625"/>
              <a:gd name="connsiteY70" fmla="*/ 105918 h 506566"/>
              <a:gd name="connsiteX71" fmla="*/ 339480 w 599625"/>
              <a:gd name="connsiteY71" fmla="*/ 145522 h 506566"/>
              <a:gd name="connsiteX72" fmla="*/ 445568 w 599625"/>
              <a:gd name="connsiteY72" fmla="*/ 157496 h 506566"/>
              <a:gd name="connsiteX73" fmla="*/ 452948 w 599625"/>
              <a:gd name="connsiteY73" fmla="*/ 34999 h 506566"/>
              <a:gd name="connsiteX74" fmla="*/ 434498 w 599625"/>
              <a:gd name="connsiteY74" fmla="*/ 30394 h 506566"/>
              <a:gd name="connsiteX75" fmla="*/ 140220 w 599625"/>
              <a:gd name="connsiteY75" fmla="*/ 24868 h 506566"/>
              <a:gd name="connsiteX76" fmla="*/ 124537 w 599625"/>
              <a:gd name="connsiteY76" fmla="*/ 28552 h 506566"/>
              <a:gd name="connsiteX77" fmla="*/ 122692 w 599625"/>
              <a:gd name="connsiteY77" fmla="*/ 123418 h 506566"/>
              <a:gd name="connsiteX78" fmla="*/ 136530 w 599625"/>
              <a:gd name="connsiteY78" fmla="*/ 161180 h 506566"/>
              <a:gd name="connsiteX79" fmla="*/ 231547 w 599625"/>
              <a:gd name="connsiteY79" fmla="*/ 147364 h 506566"/>
              <a:gd name="connsiteX80" fmla="*/ 270293 w 599625"/>
              <a:gd name="connsiteY80" fmla="*/ 104997 h 506566"/>
              <a:gd name="connsiteX81" fmla="*/ 140220 w 599625"/>
              <a:gd name="connsiteY81" fmla="*/ 24868 h 506566"/>
              <a:gd name="connsiteX82" fmla="*/ 140220 w 599625"/>
              <a:gd name="connsiteY82" fmla="*/ 0 h 506566"/>
              <a:gd name="connsiteX83" fmla="*/ 287820 w 599625"/>
              <a:gd name="connsiteY83" fmla="*/ 87498 h 506566"/>
              <a:gd name="connsiteX84" fmla="*/ 434498 w 599625"/>
              <a:gd name="connsiteY84" fmla="*/ 5526 h 506566"/>
              <a:gd name="connsiteX85" fmla="*/ 467708 w 599625"/>
              <a:gd name="connsiteY85" fmla="*/ 15657 h 506566"/>
              <a:gd name="connsiteX86" fmla="*/ 470475 w 599625"/>
              <a:gd name="connsiteY86" fmla="*/ 163022 h 506566"/>
              <a:gd name="connsiteX87" fmla="*/ 599625 w 599625"/>
              <a:gd name="connsiteY87" fmla="*/ 256046 h 506566"/>
              <a:gd name="connsiteX88" fmla="*/ 462173 w 599625"/>
              <a:gd name="connsiteY88" fmla="*/ 350912 h 506566"/>
              <a:gd name="connsiteX89" fmla="*/ 459405 w 599625"/>
              <a:gd name="connsiteY89" fmla="*/ 495514 h 506566"/>
              <a:gd name="connsiteX90" fmla="*/ 428963 w 599625"/>
              <a:gd name="connsiteY90" fmla="*/ 504724 h 506566"/>
              <a:gd name="connsiteX91" fmla="*/ 289665 w 599625"/>
              <a:gd name="connsiteY91" fmla="*/ 424595 h 506566"/>
              <a:gd name="connsiteX92" fmla="*/ 143910 w 599625"/>
              <a:gd name="connsiteY92" fmla="*/ 506566 h 506566"/>
              <a:gd name="connsiteX93" fmla="*/ 110700 w 599625"/>
              <a:gd name="connsiteY93" fmla="*/ 496435 h 506566"/>
              <a:gd name="connsiteX94" fmla="*/ 109777 w 599625"/>
              <a:gd name="connsiteY94" fmla="*/ 343544 h 506566"/>
              <a:gd name="connsiteX95" fmla="*/ 0 w 599625"/>
              <a:gd name="connsiteY95" fmla="*/ 256046 h 506566"/>
              <a:gd name="connsiteX96" fmla="*/ 112545 w 599625"/>
              <a:gd name="connsiteY96" fmla="*/ 167627 h 506566"/>
              <a:gd name="connsiteX97" fmla="*/ 98707 w 599625"/>
              <a:gd name="connsiteY97" fmla="*/ 130786 h 506566"/>
              <a:gd name="connsiteX98" fmla="*/ 109777 w 599625"/>
              <a:gd name="connsiteY98" fmla="*/ 9210 h 506566"/>
              <a:gd name="connsiteX99" fmla="*/ 140220 w 599625"/>
              <a:gd name="connsiteY99" fmla="*/ 0 h 5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99625" h="506566">
                <a:moveTo>
                  <a:pt x="269370" y="367491"/>
                </a:moveTo>
                <a:cubicBezTo>
                  <a:pt x="275828" y="375780"/>
                  <a:pt x="283208" y="383148"/>
                  <a:pt x="290588" y="389596"/>
                </a:cubicBezTo>
                <a:cubicBezTo>
                  <a:pt x="297045" y="383148"/>
                  <a:pt x="304425" y="375780"/>
                  <a:pt x="310883" y="367491"/>
                </a:cubicBezTo>
                <a:cubicBezTo>
                  <a:pt x="307193" y="368412"/>
                  <a:pt x="303503" y="368412"/>
                  <a:pt x="299813" y="368412"/>
                </a:cubicBezTo>
                <a:cubicBezTo>
                  <a:pt x="289665" y="368412"/>
                  <a:pt x="279518" y="367491"/>
                  <a:pt x="269370" y="367491"/>
                </a:cubicBezTo>
                <a:close/>
                <a:moveTo>
                  <a:pt x="438188" y="355517"/>
                </a:moveTo>
                <a:cubicBezTo>
                  <a:pt x="408668" y="361044"/>
                  <a:pt x="377303" y="364728"/>
                  <a:pt x="345015" y="366570"/>
                </a:cubicBezTo>
                <a:cubicBezTo>
                  <a:pt x="333023" y="381306"/>
                  <a:pt x="320108" y="395122"/>
                  <a:pt x="308115" y="407095"/>
                </a:cubicBezTo>
                <a:cubicBezTo>
                  <a:pt x="370845" y="466962"/>
                  <a:pt x="424350" y="489988"/>
                  <a:pt x="445568" y="475251"/>
                </a:cubicBezTo>
                <a:cubicBezTo>
                  <a:pt x="464018" y="462357"/>
                  <a:pt x="461250" y="417226"/>
                  <a:pt x="438188" y="355517"/>
                </a:cubicBezTo>
                <a:close/>
                <a:moveTo>
                  <a:pt x="133762" y="349991"/>
                </a:moveTo>
                <a:cubicBezTo>
                  <a:pt x="107932" y="413542"/>
                  <a:pt x="105165" y="462357"/>
                  <a:pt x="125460" y="477093"/>
                </a:cubicBezTo>
                <a:cubicBezTo>
                  <a:pt x="130072" y="480777"/>
                  <a:pt x="135607" y="481698"/>
                  <a:pt x="143910" y="481698"/>
                </a:cubicBezTo>
                <a:cubicBezTo>
                  <a:pt x="171585" y="481698"/>
                  <a:pt x="219555" y="456831"/>
                  <a:pt x="272138" y="407095"/>
                </a:cubicBezTo>
                <a:cubicBezTo>
                  <a:pt x="260145" y="394201"/>
                  <a:pt x="247230" y="380385"/>
                  <a:pt x="235237" y="365649"/>
                </a:cubicBezTo>
                <a:cubicBezTo>
                  <a:pt x="199260" y="362886"/>
                  <a:pt x="165127" y="357360"/>
                  <a:pt x="133762" y="349991"/>
                </a:cubicBezTo>
                <a:close/>
                <a:moveTo>
                  <a:pt x="405900" y="286440"/>
                </a:moveTo>
                <a:cubicBezTo>
                  <a:pt x="397598" y="298414"/>
                  <a:pt x="388373" y="311308"/>
                  <a:pt x="380070" y="323281"/>
                </a:cubicBezTo>
                <a:cubicBezTo>
                  <a:pt x="375458" y="328808"/>
                  <a:pt x="370845" y="335255"/>
                  <a:pt x="366233" y="340781"/>
                </a:cubicBezTo>
                <a:cubicBezTo>
                  <a:pt x="388373" y="338939"/>
                  <a:pt x="409590" y="336176"/>
                  <a:pt x="428963" y="332492"/>
                </a:cubicBezTo>
                <a:cubicBezTo>
                  <a:pt x="422505" y="317755"/>
                  <a:pt x="414203" y="302098"/>
                  <a:pt x="405900" y="286440"/>
                </a:cubicBezTo>
                <a:close/>
                <a:moveTo>
                  <a:pt x="169740" y="276309"/>
                </a:moveTo>
                <a:cubicBezTo>
                  <a:pt x="159592" y="293809"/>
                  <a:pt x="151290" y="311308"/>
                  <a:pt x="143910" y="326966"/>
                </a:cubicBezTo>
                <a:cubicBezTo>
                  <a:pt x="165127" y="332492"/>
                  <a:pt x="188190" y="336176"/>
                  <a:pt x="214020" y="338939"/>
                </a:cubicBezTo>
                <a:cubicBezTo>
                  <a:pt x="207562" y="331571"/>
                  <a:pt x="202027" y="323281"/>
                  <a:pt x="196492" y="315913"/>
                </a:cubicBezTo>
                <a:cubicBezTo>
                  <a:pt x="187267" y="302098"/>
                  <a:pt x="178042" y="289203"/>
                  <a:pt x="169740" y="276309"/>
                </a:cubicBezTo>
                <a:close/>
                <a:moveTo>
                  <a:pt x="299813" y="208160"/>
                </a:moveTo>
                <a:cubicBezTo>
                  <a:pt x="326328" y="208160"/>
                  <a:pt x="347822" y="229588"/>
                  <a:pt x="347822" y="256021"/>
                </a:cubicBezTo>
                <a:cubicBezTo>
                  <a:pt x="347822" y="282454"/>
                  <a:pt x="326328" y="303882"/>
                  <a:pt x="299813" y="303882"/>
                </a:cubicBezTo>
                <a:cubicBezTo>
                  <a:pt x="273298" y="303882"/>
                  <a:pt x="251804" y="282454"/>
                  <a:pt x="251804" y="256021"/>
                </a:cubicBezTo>
                <a:cubicBezTo>
                  <a:pt x="251804" y="229588"/>
                  <a:pt x="273298" y="208160"/>
                  <a:pt x="299813" y="208160"/>
                </a:cubicBezTo>
                <a:close/>
                <a:moveTo>
                  <a:pt x="122692" y="190653"/>
                </a:moveTo>
                <a:cubicBezTo>
                  <a:pt x="60885" y="207231"/>
                  <a:pt x="24907" y="233021"/>
                  <a:pt x="24907" y="256046"/>
                </a:cubicBezTo>
                <a:cubicBezTo>
                  <a:pt x="24907" y="279072"/>
                  <a:pt x="59962" y="303940"/>
                  <a:pt x="119002" y="320518"/>
                </a:cubicBezTo>
                <a:cubicBezTo>
                  <a:pt x="130072" y="298414"/>
                  <a:pt x="142065" y="275388"/>
                  <a:pt x="155902" y="253283"/>
                </a:cubicBezTo>
                <a:cubicBezTo>
                  <a:pt x="142987" y="232100"/>
                  <a:pt x="131917" y="210916"/>
                  <a:pt x="122692" y="190653"/>
                </a:cubicBezTo>
                <a:close/>
                <a:moveTo>
                  <a:pt x="461250" y="186048"/>
                </a:moveTo>
                <a:cubicBezTo>
                  <a:pt x="450180" y="210916"/>
                  <a:pt x="436343" y="236705"/>
                  <a:pt x="420660" y="262494"/>
                </a:cubicBezTo>
                <a:cubicBezTo>
                  <a:pt x="432653" y="284598"/>
                  <a:pt x="443723" y="306703"/>
                  <a:pt x="452948" y="327887"/>
                </a:cubicBezTo>
                <a:cubicBezTo>
                  <a:pt x="528593" y="310387"/>
                  <a:pt x="574718" y="282756"/>
                  <a:pt x="574718" y="256046"/>
                </a:cubicBezTo>
                <a:cubicBezTo>
                  <a:pt x="574718" y="230258"/>
                  <a:pt x="532283" y="203547"/>
                  <a:pt x="461250" y="186048"/>
                </a:cubicBezTo>
                <a:close/>
                <a:moveTo>
                  <a:pt x="210330" y="174074"/>
                </a:moveTo>
                <a:cubicBezTo>
                  <a:pt x="187267" y="176837"/>
                  <a:pt x="166050" y="180521"/>
                  <a:pt x="146677" y="184206"/>
                </a:cubicBezTo>
                <a:cubicBezTo>
                  <a:pt x="154057" y="198942"/>
                  <a:pt x="161437" y="214600"/>
                  <a:pt x="170662" y="229336"/>
                </a:cubicBezTo>
                <a:cubicBezTo>
                  <a:pt x="178965" y="215521"/>
                  <a:pt x="188190" y="202626"/>
                  <a:pt x="198337" y="188811"/>
                </a:cubicBezTo>
                <a:cubicBezTo>
                  <a:pt x="202027" y="184206"/>
                  <a:pt x="205717" y="178679"/>
                  <a:pt x="210330" y="174074"/>
                </a:cubicBezTo>
                <a:close/>
                <a:moveTo>
                  <a:pt x="359775" y="171311"/>
                </a:moveTo>
                <a:cubicBezTo>
                  <a:pt x="364388" y="176837"/>
                  <a:pt x="369000" y="182364"/>
                  <a:pt x="373613" y="188811"/>
                </a:cubicBezTo>
                <a:cubicBezTo>
                  <a:pt x="384683" y="204468"/>
                  <a:pt x="395753" y="221968"/>
                  <a:pt x="405900" y="238547"/>
                </a:cubicBezTo>
                <a:cubicBezTo>
                  <a:pt x="417893" y="218284"/>
                  <a:pt x="428040" y="198942"/>
                  <a:pt x="436343" y="180521"/>
                </a:cubicBezTo>
                <a:cubicBezTo>
                  <a:pt x="413280" y="176837"/>
                  <a:pt x="387450" y="173153"/>
                  <a:pt x="359775" y="171311"/>
                </a:cubicBezTo>
                <a:close/>
                <a:moveTo>
                  <a:pt x="299813" y="168548"/>
                </a:moveTo>
                <a:cubicBezTo>
                  <a:pt x="280440" y="168548"/>
                  <a:pt x="261990" y="169469"/>
                  <a:pt x="243540" y="170390"/>
                </a:cubicBezTo>
                <a:cubicBezTo>
                  <a:pt x="235237" y="181442"/>
                  <a:pt x="226935" y="192495"/>
                  <a:pt x="217710" y="203547"/>
                </a:cubicBezTo>
                <a:cubicBezTo>
                  <a:pt x="205717" y="220126"/>
                  <a:pt x="194647" y="236705"/>
                  <a:pt x="184500" y="253283"/>
                </a:cubicBezTo>
                <a:cubicBezTo>
                  <a:pt x="193725" y="268941"/>
                  <a:pt x="204795" y="285519"/>
                  <a:pt x="215865" y="301177"/>
                </a:cubicBezTo>
                <a:cubicBezTo>
                  <a:pt x="226935" y="315913"/>
                  <a:pt x="237082" y="328808"/>
                  <a:pt x="247230" y="341702"/>
                </a:cubicBezTo>
                <a:cubicBezTo>
                  <a:pt x="263835" y="342623"/>
                  <a:pt x="281363" y="343544"/>
                  <a:pt x="299813" y="343544"/>
                </a:cubicBezTo>
                <a:cubicBezTo>
                  <a:pt x="310883" y="343544"/>
                  <a:pt x="321953" y="343544"/>
                  <a:pt x="333023" y="342623"/>
                </a:cubicBezTo>
                <a:cubicBezTo>
                  <a:pt x="342248" y="331571"/>
                  <a:pt x="350550" y="320518"/>
                  <a:pt x="359775" y="308545"/>
                </a:cubicBezTo>
                <a:cubicBezTo>
                  <a:pt x="371768" y="292887"/>
                  <a:pt x="381915" y="277230"/>
                  <a:pt x="392063" y="262494"/>
                </a:cubicBezTo>
                <a:cubicBezTo>
                  <a:pt x="380070" y="243152"/>
                  <a:pt x="368078" y="222889"/>
                  <a:pt x="353318" y="202626"/>
                </a:cubicBezTo>
                <a:cubicBezTo>
                  <a:pt x="345015" y="191574"/>
                  <a:pt x="335790" y="179600"/>
                  <a:pt x="327488" y="169469"/>
                </a:cubicBezTo>
                <a:cubicBezTo>
                  <a:pt x="318263" y="168548"/>
                  <a:pt x="309038" y="168548"/>
                  <a:pt x="299813" y="168548"/>
                </a:cubicBezTo>
                <a:close/>
                <a:moveTo>
                  <a:pt x="286898" y="122497"/>
                </a:moveTo>
                <a:cubicBezTo>
                  <a:pt x="280440" y="129865"/>
                  <a:pt x="273060" y="137233"/>
                  <a:pt x="265680" y="144601"/>
                </a:cubicBezTo>
                <a:cubicBezTo>
                  <a:pt x="277673" y="144601"/>
                  <a:pt x="288743" y="144601"/>
                  <a:pt x="299813" y="144601"/>
                </a:cubicBezTo>
                <a:cubicBezTo>
                  <a:pt x="302580" y="144601"/>
                  <a:pt x="304425" y="144601"/>
                  <a:pt x="307193" y="144601"/>
                </a:cubicBezTo>
                <a:cubicBezTo>
                  <a:pt x="300735" y="136312"/>
                  <a:pt x="294278" y="129865"/>
                  <a:pt x="286898" y="122497"/>
                </a:cubicBezTo>
                <a:close/>
                <a:moveTo>
                  <a:pt x="434498" y="30394"/>
                </a:moveTo>
                <a:cubicBezTo>
                  <a:pt x="405900" y="30394"/>
                  <a:pt x="357930" y="56183"/>
                  <a:pt x="305348" y="105918"/>
                </a:cubicBezTo>
                <a:cubicBezTo>
                  <a:pt x="316418" y="117891"/>
                  <a:pt x="328410" y="130786"/>
                  <a:pt x="339480" y="145522"/>
                </a:cubicBezTo>
                <a:cubicBezTo>
                  <a:pt x="376380" y="147364"/>
                  <a:pt x="412358" y="151049"/>
                  <a:pt x="445568" y="157496"/>
                </a:cubicBezTo>
                <a:cubicBezTo>
                  <a:pt x="470475" y="95787"/>
                  <a:pt x="472320" y="49735"/>
                  <a:pt x="452948" y="34999"/>
                </a:cubicBezTo>
                <a:cubicBezTo>
                  <a:pt x="448335" y="32236"/>
                  <a:pt x="441878" y="30394"/>
                  <a:pt x="434498" y="30394"/>
                </a:cubicBezTo>
                <a:close/>
                <a:moveTo>
                  <a:pt x="140220" y="24868"/>
                </a:moveTo>
                <a:cubicBezTo>
                  <a:pt x="133762" y="24868"/>
                  <a:pt x="128227" y="25789"/>
                  <a:pt x="124537" y="28552"/>
                </a:cubicBezTo>
                <a:cubicBezTo>
                  <a:pt x="108855" y="40525"/>
                  <a:pt x="107932" y="75524"/>
                  <a:pt x="122692" y="123418"/>
                </a:cubicBezTo>
                <a:cubicBezTo>
                  <a:pt x="126382" y="135391"/>
                  <a:pt x="130995" y="148285"/>
                  <a:pt x="136530" y="161180"/>
                </a:cubicBezTo>
                <a:cubicBezTo>
                  <a:pt x="166050" y="154733"/>
                  <a:pt x="198337" y="150127"/>
                  <a:pt x="231547" y="147364"/>
                </a:cubicBezTo>
                <a:cubicBezTo>
                  <a:pt x="244462" y="131707"/>
                  <a:pt x="257378" y="117891"/>
                  <a:pt x="270293" y="104997"/>
                </a:cubicBezTo>
                <a:cubicBezTo>
                  <a:pt x="215865" y="51577"/>
                  <a:pt x="167895" y="24868"/>
                  <a:pt x="140220" y="24868"/>
                </a:cubicBezTo>
                <a:close/>
                <a:moveTo>
                  <a:pt x="140220" y="0"/>
                </a:moveTo>
                <a:cubicBezTo>
                  <a:pt x="178965" y="0"/>
                  <a:pt x="232470" y="33157"/>
                  <a:pt x="287820" y="87498"/>
                </a:cubicBezTo>
                <a:cubicBezTo>
                  <a:pt x="342248" y="36841"/>
                  <a:pt x="395753" y="5526"/>
                  <a:pt x="434498" y="5526"/>
                </a:cubicBezTo>
                <a:cubicBezTo>
                  <a:pt x="447413" y="5526"/>
                  <a:pt x="458483" y="9210"/>
                  <a:pt x="467708" y="15657"/>
                </a:cubicBezTo>
                <a:cubicBezTo>
                  <a:pt x="500918" y="39604"/>
                  <a:pt x="496305" y="97629"/>
                  <a:pt x="470475" y="163022"/>
                </a:cubicBezTo>
                <a:cubicBezTo>
                  <a:pt x="545198" y="181442"/>
                  <a:pt x="599625" y="212758"/>
                  <a:pt x="599625" y="256046"/>
                </a:cubicBezTo>
                <a:cubicBezTo>
                  <a:pt x="599625" y="301177"/>
                  <a:pt x="541508" y="332492"/>
                  <a:pt x="462173" y="350912"/>
                </a:cubicBezTo>
                <a:cubicBezTo>
                  <a:pt x="487080" y="416305"/>
                  <a:pt x="491693" y="472488"/>
                  <a:pt x="459405" y="495514"/>
                </a:cubicBezTo>
                <a:cubicBezTo>
                  <a:pt x="451103" y="501040"/>
                  <a:pt x="440955" y="504724"/>
                  <a:pt x="428963" y="504724"/>
                </a:cubicBezTo>
                <a:cubicBezTo>
                  <a:pt x="392985" y="504724"/>
                  <a:pt x="342248" y="474330"/>
                  <a:pt x="289665" y="424595"/>
                </a:cubicBezTo>
                <a:cubicBezTo>
                  <a:pt x="235237" y="476172"/>
                  <a:pt x="181732" y="506566"/>
                  <a:pt x="143910" y="506566"/>
                </a:cubicBezTo>
                <a:cubicBezTo>
                  <a:pt x="130995" y="506566"/>
                  <a:pt x="119925" y="502882"/>
                  <a:pt x="110700" y="496435"/>
                </a:cubicBezTo>
                <a:cubicBezTo>
                  <a:pt x="76567" y="471567"/>
                  <a:pt x="82102" y="411700"/>
                  <a:pt x="109777" y="343544"/>
                </a:cubicBezTo>
                <a:cubicBezTo>
                  <a:pt x="45202" y="325124"/>
                  <a:pt x="0" y="295651"/>
                  <a:pt x="0" y="256046"/>
                </a:cubicBezTo>
                <a:cubicBezTo>
                  <a:pt x="0" y="216442"/>
                  <a:pt x="46125" y="186048"/>
                  <a:pt x="112545" y="167627"/>
                </a:cubicBezTo>
                <a:cubicBezTo>
                  <a:pt x="107010" y="154733"/>
                  <a:pt x="102397" y="142759"/>
                  <a:pt x="98707" y="130786"/>
                </a:cubicBezTo>
                <a:cubicBezTo>
                  <a:pt x="80257" y="69077"/>
                  <a:pt x="83947" y="27631"/>
                  <a:pt x="109777" y="9210"/>
                </a:cubicBezTo>
                <a:cubicBezTo>
                  <a:pt x="118080" y="2763"/>
                  <a:pt x="128227" y="0"/>
                  <a:pt x="140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283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6AF50CC7-D54C-4BEB-B194-8235BB37F5AB}"/>
              </a:ext>
            </a:extLst>
          </p:cNvPr>
          <p:cNvSpPr/>
          <p:nvPr/>
        </p:nvSpPr>
        <p:spPr>
          <a:xfrm>
            <a:off x="662959" y="991402"/>
            <a:ext cx="4314039" cy="5443344"/>
          </a:xfrm>
          <a:custGeom>
            <a:avLst/>
            <a:gdLst>
              <a:gd name="connsiteX0" fmla="*/ 128729 w 4314039"/>
              <a:gd name="connsiteY0" fmla="*/ 0 h 5443344"/>
              <a:gd name="connsiteX1" fmla="*/ 4185311 w 4314039"/>
              <a:gd name="connsiteY1" fmla="*/ 0 h 5443344"/>
              <a:gd name="connsiteX2" fmla="*/ 4314039 w 4314039"/>
              <a:gd name="connsiteY2" fmla="*/ 170866 h 5443344"/>
              <a:gd name="connsiteX3" fmla="*/ 4314039 w 4314039"/>
              <a:gd name="connsiteY3" fmla="*/ 5272478 h 5443344"/>
              <a:gd name="connsiteX4" fmla="*/ 4185311 w 4314039"/>
              <a:gd name="connsiteY4" fmla="*/ 5443344 h 5443344"/>
              <a:gd name="connsiteX5" fmla="*/ 128729 w 4314039"/>
              <a:gd name="connsiteY5" fmla="*/ 5443344 h 5443344"/>
              <a:gd name="connsiteX6" fmla="*/ 0 w 4314039"/>
              <a:gd name="connsiteY6" fmla="*/ 5272478 h 5443344"/>
              <a:gd name="connsiteX7" fmla="*/ 0 w 4314039"/>
              <a:gd name="connsiteY7" fmla="*/ 170866 h 5443344"/>
              <a:gd name="connsiteX8" fmla="*/ 128729 w 4314039"/>
              <a:gd name="connsiteY8" fmla="*/ 0 h 544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4039" h="5443344">
                <a:moveTo>
                  <a:pt x="128729" y="0"/>
                </a:moveTo>
                <a:lnTo>
                  <a:pt x="4185311" y="0"/>
                </a:lnTo>
                <a:cubicBezTo>
                  <a:pt x="4256407" y="0"/>
                  <a:pt x="4314039" y="76498"/>
                  <a:pt x="4314039" y="170866"/>
                </a:cubicBezTo>
                <a:lnTo>
                  <a:pt x="4314039" y="5272478"/>
                </a:lnTo>
                <a:cubicBezTo>
                  <a:pt x="4314039" y="5366846"/>
                  <a:pt x="4256407" y="5443344"/>
                  <a:pt x="4185311" y="5443344"/>
                </a:cubicBezTo>
                <a:lnTo>
                  <a:pt x="128729" y="5443344"/>
                </a:lnTo>
                <a:cubicBezTo>
                  <a:pt x="57634" y="5443344"/>
                  <a:pt x="0" y="5366846"/>
                  <a:pt x="0" y="5272478"/>
                </a:cubicBezTo>
                <a:lnTo>
                  <a:pt x="0" y="170866"/>
                </a:lnTo>
                <a:cubicBezTo>
                  <a:pt x="0" y="76498"/>
                  <a:pt x="57634" y="0"/>
                  <a:pt x="128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+mj-ea"/>
              <a:ea typeface="+mj-ea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BBBDBD6-2CAF-48F4-AFFD-906459A21861}"/>
              </a:ext>
            </a:extLst>
          </p:cNvPr>
          <p:cNvSpPr/>
          <p:nvPr/>
        </p:nvSpPr>
        <p:spPr>
          <a:xfrm>
            <a:off x="663047" y="3087948"/>
            <a:ext cx="87876" cy="12705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+mj-ea"/>
              <a:ea typeface="+mj-ea"/>
            </a:endParaRPr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A5C3BD8E-79DF-4FCA-A38C-DD0C8F482D4A}"/>
              </a:ext>
            </a:extLst>
          </p:cNvPr>
          <p:cNvSpPr/>
          <p:nvPr/>
        </p:nvSpPr>
        <p:spPr>
          <a:xfrm>
            <a:off x="2464067" y="991402"/>
            <a:ext cx="9069121" cy="5447498"/>
          </a:xfrm>
          <a:custGeom>
            <a:avLst/>
            <a:gdLst>
              <a:gd name="connsiteX0" fmla="*/ 2560321 w 9069121"/>
              <a:gd name="connsiteY0" fmla="*/ 29163 h 5447498"/>
              <a:gd name="connsiteX1" fmla="*/ 2560321 w 9069121"/>
              <a:gd name="connsiteY1" fmla="*/ 5418335 h 5447498"/>
              <a:gd name="connsiteX2" fmla="*/ 9040245 w 9069121"/>
              <a:gd name="connsiteY2" fmla="*/ 5418335 h 5447498"/>
              <a:gd name="connsiteX3" fmla="*/ 9040245 w 9069121"/>
              <a:gd name="connsiteY3" fmla="*/ 29163 h 5447498"/>
              <a:gd name="connsiteX4" fmla="*/ 0 w 9069121"/>
              <a:gd name="connsiteY4" fmla="*/ 0 h 5447498"/>
              <a:gd name="connsiteX5" fmla="*/ 9069121 w 9069121"/>
              <a:gd name="connsiteY5" fmla="*/ 0 h 5447498"/>
              <a:gd name="connsiteX6" fmla="*/ 9069121 w 9069121"/>
              <a:gd name="connsiteY6" fmla="*/ 5447498 h 5447498"/>
              <a:gd name="connsiteX7" fmla="*/ 0 w 9069121"/>
              <a:gd name="connsiteY7" fmla="*/ 5447498 h 5447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9121" h="5447498">
                <a:moveTo>
                  <a:pt x="2560321" y="29163"/>
                </a:moveTo>
                <a:lnTo>
                  <a:pt x="2560321" y="5418335"/>
                </a:lnTo>
                <a:lnTo>
                  <a:pt x="9040245" y="5418335"/>
                </a:lnTo>
                <a:lnTo>
                  <a:pt x="9040245" y="29163"/>
                </a:lnTo>
                <a:close/>
                <a:moveTo>
                  <a:pt x="0" y="0"/>
                </a:moveTo>
                <a:lnTo>
                  <a:pt x="9069121" y="0"/>
                </a:lnTo>
                <a:lnTo>
                  <a:pt x="9069121" y="5447498"/>
                </a:lnTo>
                <a:lnTo>
                  <a:pt x="0" y="544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+mj-ea"/>
              <a:ea typeface="+mj-ea"/>
            </a:endParaRP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BFAE8984-D5CE-4AF7-ABC6-BC9F499FEE3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4671" r="71806" b="33250"/>
          <a:stretch/>
        </p:blipFill>
        <p:spPr>
          <a:xfrm>
            <a:off x="746690" y="1073791"/>
            <a:ext cx="4186740" cy="5282721"/>
          </a:xfr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B959944-EA8F-48CA-90DF-AE09D3C1D4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可以开始做人物介绍啦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7E866C9-BCE5-42BC-A3D5-C3E63567B6EB}"/>
              </a:ext>
            </a:extLst>
          </p:cNvPr>
          <p:cNvSpPr txBox="1"/>
          <p:nvPr/>
        </p:nvSpPr>
        <p:spPr>
          <a:xfrm>
            <a:off x="5154482" y="1427348"/>
            <a:ext cx="6223453" cy="1991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3200" b="1" dirty="0">
                <a:solidFill>
                  <a:schemeClr val="accent1"/>
                </a:solidFill>
                <a:latin typeface="+mj-ea"/>
              </a:rPr>
              <a:t>王劲松</a:t>
            </a:r>
            <a:r>
              <a:rPr lang="zh-CN" altLang="en-US" dirty="0">
                <a:latin typeface="+mj-ea"/>
              </a:rPr>
              <a:t> </a:t>
            </a:r>
            <a:r>
              <a:rPr lang="zh-CN" altLang="en-US" sz="2000" dirty="0">
                <a:latin typeface="+mj-ea"/>
              </a:rPr>
              <a:t>资土系</a:t>
            </a:r>
            <a:r>
              <a:rPr lang="zh-CN" altLang="en-US" sz="1600" dirty="0">
                <a:latin typeface="+mj-ea"/>
              </a:rPr>
              <a:t>（感谢为本模板提供图片素材）</a:t>
            </a:r>
            <a:endParaRPr lang="en-US" altLang="zh-CN" sz="1600" dirty="0">
              <a:latin typeface="+mj-ea"/>
            </a:endParaRPr>
          </a:p>
          <a:p>
            <a:pPr algn="just"/>
            <a:r>
              <a:rPr lang="en-US" altLang="zh-CN" sz="1600" dirty="0">
                <a:solidFill>
                  <a:schemeClr val="accent2"/>
                </a:solidFill>
                <a:latin typeface="+mj-ea"/>
              </a:rPr>
              <a:t>——</a:t>
            </a:r>
          </a:p>
          <a:p>
            <a:pPr algn="just">
              <a:lnSpc>
                <a:spcPct val="130000"/>
              </a:lnSpc>
            </a:pPr>
            <a:r>
              <a:rPr lang="zh-CN" altLang="en-US" sz="2000" dirty="0"/>
              <a:t>学院由中国核工业西南物理研究院与成都理工大学于</a:t>
            </a:r>
            <a:r>
              <a:rPr lang="en-US" altLang="zh-CN" sz="2000" dirty="0"/>
              <a:t>2000</a:t>
            </a:r>
            <a:r>
              <a:rPr lang="zh-CN" altLang="en-US" sz="2000" dirty="0"/>
              <a:t>年在亚洲最大的受控核聚变实验基地创办，是我国核工业所属唯一高校。</a:t>
            </a:r>
            <a:endParaRPr lang="en-US" altLang="zh-CN" sz="2000" dirty="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9C1F226B-8C8B-4C5D-B1B6-66C6A3DD7FC1}"/>
              </a:ext>
            </a:extLst>
          </p:cNvPr>
          <p:cNvSpPr/>
          <p:nvPr/>
        </p:nvSpPr>
        <p:spPr>
          <a:xfrm>
            <a:off x="5984396" y="4011540"/>
            <a:ext cx="546848" cy="546848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7" name="global-management_70654">
            <a:extLst>
              <a:ext uri="{FF2B5EF4-FFF2-40B4-BE49-F238E27FC236}">
                <a16:creationId xmlns:a16="http://schemas.microsoft.com/office/drawing/2014/main" id="{1F0873B0-80CA-4387-8A57-B137F0871294}"/>
              </a:ext>
            </a:extLst>
          </p:cNvPr>
          <p:cNvSpPr>
            <a:spLocks noChangeAspect="1"/>
          </p:cNvSpPr>
          <p:nvPr/>
        </p:nvSpPr>
        <p:spPr bwMode="auto">
          <a:xfrm>
            <a:off x="6110413" y="4132720"/>
            <a:ext cx="307514" cy="301308"/>
          </a:xfrm>
          <a:custGeom>
            <a:avLst/>
            <a:gdLst>
              <a:gd name="T0" fmla="*/ 2384 w 2877"/>
              <a:gd name="T1" fmla="*/ 1890 h 2823"/>
              <a:gd name="T2" fmla="*/ 2177 w 2877"/>
              <a:gd name="T3" fmla="*/ 1902 h 2823"/>
              <a:gd name="T4" fmla="*/ 2266 w 2877"/>
              <a:gd name="T5" fmla="*/ 647 h 2823"/>
              <a:gd name="T6" fmla="*/ 2297 w 2877"/>
              <a:gd name="T7" fmla="*/ 650 h 2823"/>
              <a:gd name="T8" fmla="*/ 2569 w 2877"/>
              <a:gd name="T9" fmla="*/ 454 h 2823"/>
              <a:gd name="T10" fmla="*/ 2568 w 2877"/>
              <a:gd name="T11" fmla="*/ 356 h 2823"/>
              <a:gd name="T12" fmla="*/ 2367 w 2877"/>
              <a:gd name="T13" fmla="*/ 183 h 2823"/>
              <a:gd name="T14" fmla="*/ 2180 w 2877"/>
              <a:gd name="T15" fmla="*/ 341 h 2823"/>
              <a:gd name="T16" fmla="*/ 1453 w 2877"/>
              <a:gd name="T17" fmla="*/ 1178 h 2823"/>
              <a:gd name="T18" fmla="*/ 960 w 2877"/>
              <a:gd name="T19" fmla="*/ 467 h 2823"/>
              <a:gd name="T20" fmla="*/ 494 w 2877"/>
              <a:gd name="T21" fmla="*/ 0 h 2823"/>
              <a:gd name="T22" fmla="*/ 334 w 2877"/>
              <a:gd name="T23" fmla="*/ 53 h 2823"/>
              <a:gd name="T24" fmla="*/ 568 w 2877"/>
              <a:gd name="T25" fmla="*/ 325 h 2823"/>
              <a:gd name="T26" fmla="*/ 573 w 2877"/>
              <a:gd name="T27" fmla="*/ 353 h 2823"/>
              <a:gd name="T28" fmla="*/ 377 w 2877"/>
              <a:gd name="T29" fmla="*/ 546 h 2823"/>
              <a:gd name="T30" fmla="*/ 372 w 2877"/>
              <a:gd name="T31" fmla="*/ 547 h 2823"/>
              <a:gd name="T32" fmla="*/ 131 w 2877"/>
              <a:gd name="T33" fmla="*/ 322 h 2823"/>
              <a:gd name="T34" fmla="*/ 43 w 2877"/>
              <a:gd name="T35" fmla="*/ 344 h 2823"/>
              <a:gd name="T36" fmla="*/ 494 w 2877"/>
              <a:gd name="T37" fmla="*/ 933 h 2823"/>
              <a:gd name="T38" fmla="*/ 1205 w 2877"/>
              <a:gd name="T39" fmla="*/ 1426 h 2823"/>
              <a:gd name="T40" fmla="*/ 834 w 2877"/>
              <a:gd name="T41" fmla="*/ 1699 h 2823"/>
              <a:gd name="T42" fmla="*/ 638 w 2877"/>
              <a:gd name="T43" fmla="*/ 1818 h 2823"/>
              <a:gd name="T44" fmla="*/ 627 w 2877"/>
              <a:gd name="T45" fmla="*/ 1818 h 2823"/>
              <a:gd name="T46" fmla="*/ 131 w 2877"/>
              <a:gd name="T47" fmla="*/ 2237 h 2823"/>
              <a:gd name="T48" fmla="*/ 274 w 2877"/>
              <a:gd name="T49" fmla="*/ 2641 h 2823"/>
              <a:gd name="T50" fmla="*/ 535 w 2877"/>
              <a:gd name="T51" fmla="*/ 2641 h 2823"/>
              <a:gd name="T52" fmla="*/ 953 w 2877"/>
              <a:gd name="T53" fmla="*/ 2134 h 2823"/>
              <a:gd name="T54" fmla="*/ 1019 w 2877"/>
              <a:gd name="T55" fmla="*/ 2068 h 2823"/>
              <a:gd name="T56" fmla="*/ 1346 w 2877"/>
              <a:gd name="T57" fmla="*/ 1567 h 2823"/>
              <a:gd name="T58" fmla="*/ 1955 w 2877"/>
              <a:gd name="T59" fmla="*/ 2171 h 2823"/>
              <a:gd name="T60" fmla="*/ 2383 w 2877"/>
              <a:gd name="T61" fmla="*/ 2823 h 2823"/>
              <a:gd name="T62" fmla="*/ 2507 w 2877"/>
              <a:gd name="T63" fmla="*/ 2807 h 2823"/>
              <a:gd name="T64" fmla="*/ 2528 w 2877"/>
              <a:gd name="T65" fmla="*/ 2719 h 2823"/>
              <a:gd name="T66" fmla="*/ 2304 w 2877"/>
              <a:gd name="T67" fmla="*/ 2474 h 2823"/>
              <a:gd name="T68" fmla="*/ 2331 w 2877"/>
              <a:gd name="T69" fmla="*/ 2304 h 2823"/>
              <a:gd name="T70" fmla="*/ 2503 w 2877"/>
              <a:gd name="T71" fmla="*/ 2276 h 2823"/>
              <a:gd name="T72" fmla="*/ 2531 w 2877"/>
              <a:gd name="T73" fmla="*/ 2287 h 2823"/>
              <a:gd name="T74" fmla="*/ 2785 w 2877"/>
              <a:gd name="T75" fmla="*/ 2518 h 2823"/>
              <a:gd name="T76" fmla="*/ 2714 w 2877"/>
              <a:gd name="T77" fmla="*/ 2027 h 28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877" h="2823">
                <a:moveTo>
                  <a:pt x="2714" y="2027"/>
                </a:moveTo>
                <a:cubicBezTo>
                  <a:pt x="2625" y="1938"/>
                  <a:pt x="2508" y="1890"/>
                  <a:pt x="2384" y="1890"/>
                </a:cubicBezTo>
                <a:cubicBezTo>
                  <a:pt x="2319" y="1890"/>
                  <a:pt x="2256" y="1903"/>
                  <a:pt x="2198" y="1928"/>
                </a:cubicBezTo>
                <a:cubicBezTo>
                  <a:pt x="2192" y="1919"/>
                  <a:pt x="2185" y="1910"/>
                  <a:pt x="2177" y="1902"/>
                </a:cubicBezTo>
                <a:lnTo>
                  <a:pt x="1594" y="1319"/>
                </a:lnTo>
                <a:lnTo>
                  <a:pt x="2266" y="647"/>
                </a:lnTo>
                <a:cubicBezTo>
                  <a:pt x="2276" y="649"/>
                  <a:pt x="2286" y="650"/>
                  <a:pt x="2297" y="650"/>
                </a:cubicBezTo>
                <a:lnTo>
                  <a:pt x="2297" y="650"/>
                </a:lnTo>
                <a:cubicBezTo>
                  <a:pt x="2346" y="650"/>
                  <a:pt x="2394" y="630"/>
                  <a:pt x="2431" y="592"/>
                </a:cubicBezTo>
                <a:lnTo>
                  <a:pt x="2569" y="454"/>
                </a:lnTo>
                <a:cubicBezTo>
                  <a:pt x="2572" y="451"/>
                  <a:pt x="2582" y="441"/>
                  <a:pt x="2587" y="425"/>
                </a:cubicBezTo>
                <a:cubicBezTo>
                  <a:pt x="2594" y="400"/>
                  <a:pt x="2587" y="375"/>
                  <a:pt x="2568" y="356"/>
                </a:cubicBezTo>
                <a:lnTo>
                  <a:pt x="2417" y="205"/>
                </a:lnTo>
                <a:cubicBezTo>
                  <a:pt x="2399" y="186"/>
                  <a:pt x="2379" y="183"/>
                  <a:pt x="2367" y="183"/>
                </a:cubicBezTo>
                <a:cubicBezTo>
                  <a:pt x="2339" y="183"/>
                  <a:pt x="2321" y="200"/>
                  <a:pt x="2317" y="203"/>
                </a:cubicBezTo>
                <a:lnTo>
                  <a:pt x="2180" y="341"/>
                </a:lnTo>
                <a:cubicBezTo>
                  <a:pt x="2132" y="388"/>
                  <a:pt x="2114" y="450"/>
                  <a:pt x="2124" y="507"/>
                </a:cubicBezTo>
                <a:lnTo>
                  <a:pt x="1453" y="1178"/>
                </a:lnTo>
                <a:lnTo>
                  <a:pt x="923" y="649"/>
                </a:lnTo>
                <a:cubicBezTo>
                  <a:pt x="948" y="592"/>
                  <a:pt x="960" y="530"/>
                  <a:pt x="960" y="467"/>
                </a:cubicBezTo>
                <a:cubicBezTo>
                  <a:pt x="960" y="342"/>
                  <a:pt x="912" y="225"/>
                  <a:pt x="824" y="137"/>
                </a:cubicBezTo>
                <a:cubicBezTo>
                  <a:pt x="735" y="49"/>
                  <a:pt x="618" y="0"/>
                  <a:pt x="494" y="0"/>
                </a:cubicBezTo>
                <a:cubicBezTo>
                  <a:pt x="452" y="0"/>
                  <a:pt x="411" y="6"/>
                  <a:pt x="371" y="16"/>
                </a:cubicBezTo>
                <a:cubicBezTo>
                  <a:pt x="353" y="21"/>
                  <a:pt x="339" y="36"/>
                  <a:pt x="334" y="53"/>
                </a:cubicBezTo>
                <a:cubicBezTo>
                  <a:pt x="329" y="71"/>
                  <a:pt x="335" y="90"/>
                  <a:pt x="349" y="104"/>
                </a:cubicBezTo>
                <a:cubicBezTo>
                  <a:pt x="349" y="104"/>
                  <a:pt x="513" y="270"/>
                  <a:pt x="568" y="325"/>
                </a:cubicBezTo>
                <a:cubicBezTo>
                  <a:pt x="574" y="330"/>
                  <a:pt x="574" y="344"/>
                  <a:pt x="573" y="349"/>
                </a:cubicBezTo>
                <a:lnTo>
                  <a:pt x="573" y="353"/>
                </a:lnTo>
                <a:cubicBezTo>
                  <a:pt x="567" y="417"/>
                  <a:pt x="555" y="496"/>
                  <a:pt x="546" y="519"/>
                </a:cubicBezTo>
                <a:cubicBezTo>
                  <a:pt x="523" y="528"/>
                  <a:pt x="443" y="540"/>
                  <a:pt x="377" y="546"/>
                </a:cubicBezTo>
                <a:lnTo>
                  <a:pt x="374" y="547"/>
                </a:lnTo>
                <a:cubicBezTo>
                  <a:pt x="374" y="547"/>
                  <a:pt x="373" y="547"/>
                  <a:pt x="372" y="547"/>
                </a:cubicBezTo>
                <a:cubicBezTo>
                  <a:pt x="365" y="547"/>
                  <a:pt x="355" y="545"/>
                  <a:pt x="346" y="536"/>
                </a:cubicBezTo>
                <a:cubicBezTo>
                  <a:pt x="289" y="479"/>
                  <a:pt x="131" y="322"/>
                  <a:pt x="131" y="322"/>
                </a:cubicBezTo>
                <a:cubicBezTo>
                  <a:pt x="117" y="308"/>
                  <a:pt x="102" y="305"/>
                  <a:pt x="92" y="305"/>
                </a:cubicBezTo>
                <a:cubicBezTo>
                  <a:pt x="70" y="305"/>
                  <a:pt x="50" y="321"/>
                  <a:pt x="43" y="344"/>
                </a:cubicBezTo>
                <a:cubicBezTo>
                  <a:pt x="0" y="506"/>
                  <a:pt x="46" y="679"/>
                  <a:pt x="164" y="797"/>
                </a:cubicBezTo>
                <a:cubicBezTo>
                  <a:pt x="252" y="885"/>
                  <a:pt x="369" y="933"/>
                  <a:pt x="494" y="933"/>
                </a:cubicBezTo>
                <a:cubicBezTo>
                  <a:pt x="557" y="933"/>
                  <a:pt x="619" y="921"/>
                  <a:pt x="676" y="896"/>
                </a:cubicBezTo>
                <a:lnTo>
                  <a:pt x="1205" y="1426"/>
                </a:lnTo>
                <a:lnTo>
                  <a:pt x="914" y="1717"/>
                </a:lnTo>
                <a:cubicBezTo>
                  <a:pt x="890" y="1705"/>
                  <a:pt x="863" y="1699"/>
                  <a:pt x="834" y="1699"/>
                </a:cubicBezTo>
                <a:cubicBezTo>
                  <a:pt x="785" y="1699"/>
                  <a:pt x="739" y="1718"/>
                  <a:pt x="704" y="1753"/>
                </a:cubicBezTo>
                <a:lnTo>
                  <a:pt x="638" y="1818"/>
                </a:lnTo>
                <a:cubicBezTo>
                  <a:pt x="638" y="1819"/>
                  <a:pt x="638" y="1819"/>
                  <a:pt x="638" y="1819"/>
                </a:cubicBezTo>
                <a:cubicBezTo>
                  <a:pt x="634" y="1819"/>
                  <a:pt x="630" y="1818"/>
                  <a:pt x="627" y="1818"/>
                </a:cubicBezTo>
                <a:cubicBezTo>
                  <a:pt x="577" y="1818"/>
                  <a:pt x="531" y="1838"/>
                  <a:pt x="496" y="1872"/>
                </a:cubicBezTo>
                <a:lnTo>
                  <a:pt x="131" y="2237"/>
                </a:lnTo>
                <a:cubicBezTo>
                  <a:pt x="59" y="2309"/>
                  <a:pt x="59" y="2426"/>
                  <a:pt x="131" y="2498"/>
                </a:cubicBezTo>
                <a:lnTo>
                  <a:pt x="274" y="2641"/>
                </a:lnTo>
                <a:cubicBezTo>
                  <a:pt x="309" y="2676"/>
                  <a:pt x="355" y="2695"/>
                  <a:pt x="404" y="2695"/>
                </a:cubicBezTo>
                <a:cubicBezTo>
                  <a:pt x="454" y="2695"/>
                  <a:pt x="500" y="2676"/>
                  <a:pt x="535" y="2641"/>
                </a:cubicBezTo>
                <a:lnTo>
                  <a:pt x="900" y="2276"/>
                </a:lnTo>
                <a:cubicBezTo>
                  <a:pt x="939" y="2237"/>
                  <a:pt x="956" y="2185"/>
                  <a:pt x="953" y="2134"/>
                </a:cubicBezTo>
                <a:cubicBezTo>
                  <a:pt x="953" y="2134"/>
                  <a:pt x="953" y="2134"/>
                  <a:pt x="954" y="2134"/>
                </a:cubicBezTo>
                <a:lnTo>
                  <a:pt x="1019" y="2068"/>
                </a:lnTo>
                <a:cubicBezTo>
                  <a:pt x="1076" y="2011"/>
                  <a:pt x="1088" y="1926"/>
                  <a:pt x="1055" y="1858"/>
                </a:cubicBezTo>
                <a:lnTo>
                  <a:pt x="1346" y="1567"/>
                </a:lnTo>
                <a:lnTo>
                  <a:pt x="1929" y="2150"/>
                </a:lnTo>
                <a:cubicBezTo>
                  <a:pt x="1937" y="2158"/>
                  <a:pt x="1946" y="2165"/>
                  <a:pt x="1955" y="2171"/>
                </a:cubicBezTo>
                <a:cubicBezTo>
                  <a:pt x="1882" y="2342"/>
                  <a:pt x="1914" y="2547"/>
                  <a:pt x="2054" y="2687"/>
                </a:cubicBezTo>
                <a:cubicBezTo>
                  <a:pt x="2142" y="2775"/>
                  <a:pt x="2259" y="2823"/>
                  <a:pt x="2383" y="2823"/>
                </a:cubicBezTo>
                <a:lnTo>
                  <a:pt x="2384" y="2823"/>
                </a:lnTo>
                <a:cubicBezTo>
                  <a:pt x="2425" y="2823"/>
                  <a:pt x="2466" y="2818"/>
                  <a:pt x="2507" y="2807"/>
                </a:cubicBezTo>
                <a:cubicBezTo>
                  <a:pt x="2524" y="2802"/>
                  <a:pt x="2538" y="2787"/>
                  <a:pt x="2543" y="2770"/>
                </a:cubicBezTo>
                <a:cubicBezTo>
                  <a:pt x="2548" y="2752"/>
                  <a:pt x="2542" y="2733"/>
                  <a:pt x="2528" y="2719"/>
                </a:cubicBezTo>
                <a:cubicBezTo>
                  <a:pt x="2528" y="2719"/>
                  <a:pt x="2364" y="2554"/>
                  <a:pt x="2309" y="2499"/>
                </a:cubicBezTo>
                <a:cubicBezTo>
                  <a:pt x="2303" y="2493"/>
                  <a:pt x="2303" y="2479"/>
                  <a:pt x="2304" y="2474"/>
                </a:cubicBezTo>
                <a:lnTo>
                  <a:pt x="2304" y="2470"/>
                </a:lnTo>
                <a:cubicBezTo>
                  <a:pt x="2310" y="2406"/>
                  <a:pt x="2322" y="2327"/>
                  <a:pt x="2331" y="2304"/>
                </a:cubicBezTo>
                <a:cubicBezTo>
                  <a:pt x="2354" y="2295"/>
                  <a:pt x="2434" y="2283"/>
                  <a:pt x="2500" y="2277"/>
                </a:cubicBezTo>
                <a:lnTo>
                  <a:pt x="2503" y="2276"/>
                </a:lnTo>
                <a:cubicBezTo>
                  <a:pt x="2503" y="2276"/>
                  <a:pt x="2504" y="2276"/>
                  <a:pt x="2506" y="2276"/>
                </a:cubicBezTo>
                <a:cubicBezTo>
                  <a:pt x="2512" y="2276"/>
                  <a:pt x="2522" y="2278"/>
                  <a:pt x="2531" y="2287"/>
                </a:cubicBezTo>
                <a:cubicBezTo>
                  <a:pt x="2588" y="2344"/>
                  <a:pt x="2746" y="2501"/>
                  <a:pt x="2746" y="2501"/>
                </a:cubicBezTo>
                <a:cubicBezTo>
                  <a:pt x="2760" y="2515"/>
                  <a:pt x="2775" y="2518"/>
                  <a:pt x="2785" y="2518"/>
                </a:cubicBezTo>
                <a:cubicBezTo>
                  <a:pt x="2807" y="2518"/>
                  <a:pt x="2828" y="2502"/>
                  <a:pt x="2834" y="2479"/>
                </a:cubicBezTo>
                <a:cubicBezTo>
                  <a:pt x="2877" y="2318"/>
                  <a:pt x="2831" y="2144"/>
                  <a:pt x="2714" y="202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A9D1493-BFFF-4256-9BF7-B8FD44C5C9AE}"/>
              </a:ext>
            </a:extLst>
          </p:cNvPr>
          <p:cNvSpPr txBox="1"/>
          <p:nvPr/>
        </p:nvSpPr>
        <p:spPr>
          <a:xfrm>
            <a:off x="5658874" y="4657796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</a:rPr>
              <a:t>我的技能</a:t>
            </a:r>
            <a:endParaRPr lang="en-US" altLang="zh-CN" sz="2000" b="1" dirty="0">
              <a:solidFill>
                <a:schemeClr val="accent1"/>
              </a:solidFill>
            </a:endParaRPr>
          </a:p>
          <a:p>
            <a:pPr algn="ctr"/>
            <a:r>
              <a:rPr lang="en-US" altLang="zh-CN" sz="1200" dirty="0">
                <a:solidFill>
                  <a:schemeClr val="accent1"/>
                </a:solidFill>
              </a:rPr>
              <a:t>MY SKILL</a:t>
            </a:r>
            <a:endParaRPr lang="zh-CN" altLang="en-US" sz="1200" dirty="0">
              <a:solidFill>
                <a:schemeClr val="accent1"/>
              </a:solidFill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F9811515-D959-4088-983C-06F9EFBD6E51}"/>
              </a:ext>
            </a:extLst>
          </p:cNvPr>
          <p:cNvSpPr/>
          <p:nvPr/>
        </p:nvSpPr>
        <p:spPr>
          <a:xfrm>
            <a:off x="5984396" y="4014733"/>
            <a:ext cx="546848" cy="546848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global-management_70654">
            <a:extLst>
              <a:ext uri="{FF2B5EF4-FFF2-40B4-BE49-F238E27FC236}">
                <a16:creationId xmlns:a16="http://schemas.microsoft.com/office/drawing/2014/main" id="{44B7651D-A475-45D7-B248-1AF3AF2F36AA}"/>
              </a:ext>
            </a:extLst>
          </p:cNvPr>
          <p:cNvSpPr>
            <a:spLocks noChangeAspect="1"/>
          </p:cNvSpPr>
          <p:nvPr/>
        </p:nvSpPr>
        <p:spPr bwMode="auto">
          <a:xfrm>
            <a:off x="6110413" y="4135913"/>
            <a:ext cx="307514" cy="301308"/>
          </a:xfrm>
          <a:custGeom>
            <a:avLst/>
            <a:gdLst>
              <a:gd name="T0" fmla="*/ 2384 w 2877"/>
              <a:gd name="T1" fmla="*/ 1890 h 2823"/>
              <a:gd name="T2" fmla="*/ 2177 w 2877"/>
              <a:gd name="T3" fmla="*/ 1902 h 2823"/>
              <a:gd name="T4" fmla="*/ 2266 w 2877"/>
              <a:gd name="T5" fmla="*/ 647 h 2823"/>
              <a:gd name="T6" fmla="*/ 2297 w 2877"/>
              <a:gd name="T7" fmla="*/ 650 h 2823"/>
              <a:gd name="T8" fmla="*/ 2569 w 2877"/>
              <a:gd name="T9" fmla="*/ 454 h 2823"/>
              <a:gd name="T10" fmla="*/ 2568 w 2877"/>
              <a:gd name="T11" fmla="*/ 356 h 2823"/>
              <a:gd name="T12" fmla="*/ 2367 w 2877"/>
              <a:gd name="T13" fmla="*/ 183 h 2823"/>
              <a:gd name="T14" fmla="*/ 2180 w 2877"/>
              <a:gd name="T15" fmla="*/ 341 h 2823"/>
              <a:gd name="T16" fmla="*/ 1453 w 2877"/>
              <a:gd name="T17" fmla="*/ 1178 h 2823"/>
              <a:gd name="T18" fmla="*/ 960 w 2877"/>
              <a:gd name="T19" fmla="*/ 467 h 2823"/>
              <a:gd name="T20" fmla="*/ 494 w 2877"/>
              <a:gd name="T21" fmla="*/ 0 h 2823"/>
              <a:gd name="T22" fmla="*/ 334 w 2877"/>
              <a:gd name="T23" fmla="*/ 53 h 2823"/>
              <a:gd name="T24" fmla="*/ 568 w 2877"/>
              <a:gd name="T25" fmla="*/ 325 h 2823"/>
              <a:gd name="T26" fmla="*/ 573 w 2877"/>
              <a:gd name="T27" fmla="*/ 353 h 2823"/>
              <a:gd name="T28" fmla="*/ 377 w 2877"/>
              <a:gd name="T29" fmla="*/ 546 h 2823"/>
              <a:gd name="T30" fmla="*/ 372 w 2877"/>
              <a:gd name="T31" fmla="*/ 547 h 2823"/>
              <a:gd name="T32" fmla="*/ 131 w 2877"/>
              <a:gd name="T33" fmla="*/ 322 h 2823"/>
              <a:gd name="T34" fmla="*/ 43 w 2877"/>
              <a:gd name="T35" fmla="*/ 344 h 2823"/>
              <a:gd name="T36" fmla="*/ 494 w 2877"/>
              <a:gd name="T37" fmla="*/ 933 h 2823"/>
              <a:gd name="T38" fmla="*/ 1205 w 2877"/>
              <a:gd name="T39" fmla="*/ 1426 h 2823"/>
              <a:gd name="T40" fmla="*/ 834 w 2877"/>
              <a:gd name="T41" fmla="*/ 1699 h 2823"/>
              <a:gd name="T42" fmla="*/ 638 w 2877"/>
              <a:gd name="T43" fmla="*/ 1818 h 2823"/>
              <a:gd name="T44" fmla="*/ 627 w 2877"/>
              <a:gd name="T45" fmla="*/ 1818 h 2823"/>
              <a:gd name="T46" fmla="*/ 131 w 2877"/>
              <a:gd name="T47" fmla="*/ 2237 h 2823"/>
              <a:gd name="T48" fmla="*/ 274 w 2877"/>
              <a:gd name="T49" fmla="*/ 2641 h 2823"/>
              <a:gd name="T50" fmla="*/ 535 w 2877"/>
              <a:gd name="T51" fmla="*/ 2641 h 2823"/>
              <a:gd name="T52" fmla="*/ 953 w 2877"/>
              <a:gd name="T53" fmla="*/ 2134 h 2823"/>
              <a:gd name="T54" fmla="*/ 1019 w 2877"/>
              <a:gd name="T55" fmla="*/ 2068 h 2823"/>
              <a:gd name="T56" fmla="*/ 1346 w 2877"/>
              <a:gd name="T57" fmla="*/ 1567 h 2823"/>
              <a:gd name="T58" fmla="*/ 1955 w 2877"/>
              <a:gd name="T59" fmla="*/ 2171 h 2823"/>
              <a:gd name="T60" fmla="*/ 2383 w 2877"/>
              <a:gd name="T61" fmla="*/ 2823 h 2823"/>
              <a:gd name="T62" fmla="*/ 2507 w 2877"/>
              <a:gd name="T63" fmla="*/ 2807 h 2823"/>
              <a:gd name="T64" fmla="*/ 2528 w 2877"/>
              <a:gd name="T65" fmla="*/ 2719 h 2823"/>
              <a:gd name="T66" fmla="*/ 2304 w 2877"/>
              <a:gd name="T67" fmla="*/ 2474 h 2823"/>
              <a:gd name="T68" fmla="*/ 2331 w 2877"/>
              <a:gd name="T69" fmla="*/ 2304 h 2823"/>
              <a:gd name="T70" fmla="*/ 2503 w 2877"/>
              <a:gd name="T71" fmla="*/ 2276 h 2823"/>
              <a:gd name="T72" fmla="*/ 2531 w 2877"/>
              <a:gd name="T73" fmla="*/ 2287 h 2823"/>
              <a:gd name="T74" fmla="*/ 2785 w 2877"/>
              <a:gd name="T75" fmla="*/ 2518 h 2823"/>
              <a:gd name="T76" fmla="*/ 2714 w 2877"/>
              <a:gd name="T77" fmla="*/ 2027 h 28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877" h="2823">
                <a:moveTo>
                  <a:pt x="2714" y="2027"/>
                </a:moveTo>
                <a:cubicBezTo>
                  <a:pt x="2625" y="1938"/>
                  <a:pt x="2508" y="1890"/>
                  <a:pt x="2384" y="1890"/>
                </a:cubicBezTo>
                <a:cubicBezTo>
                  <a:pt x="2319" y="1890"/>
                  <a:pt x="2256" y="1903"/>
                  <a:pt x="2198" y="1928"/>
                </a:cubicBezTo>
                <a:cubicBezTo>
                  <a:pt x="2192" y="1919"/>
                  <a:pt x="2185" y="1910"/>
                  <a:pt x="2177" y="1902"/>
                </a:cubicBezTo>
                <a:lnTo>
                  <a:pt x="1594" y="1319"/>
                </a:lnTo>
                <a:lnTo>
                  <a:pt x="2266" y="647"/>
                </a:lnTo>
                <a:cubicBezTo>
                  <a:pt x="2276" y="649"/>
                  <a:pt x="2286" y="650"/>
                  <a:pt x="2297" y="650"/>
                </a:cubicBezTo>
                <a:lnTo>
                  <a:pt x="2297" y="650"/>
                </a:lnTo>
                <a:cubicBezTo>
                  <a:pt x="2346" y="650"/>
                  <a:pt x="2394" y="630"/>
                  <a:pt x="2431" y="592"/>
                </a:cubicBezTo>
                <a:lnTo>
                  <a:pt x="2569" y="454"/>
                </a:lnTo>
                <a:cubicBezTo>
                  <a:pt x="2572" y="451"/>
                  <a:pt x="2582" y="441"/>
                  <a:pt x="2587" y="425"/>
                </a:cubicBezTo>
                <a:cubicBezTo>
                  <a:pt x="2594" y="400"/>
                  <a:pt x="2587" y="375"/>
                  <a:pt x="2568" y="356"/>
                </a:cubicBezTo>
                <a:lnTo>
                  <a:pt x="2417" y="205"/>
                </a:lnTo>
                <a:cubicBezTo>
                  <a:pt x="2399" y="186"/>
                  <a:pt x="2379" y="183"/>
                  <a:pt x="2367" y="183"/>
                </a:cubicBezTo>
                <a:cubicBezTo>
                  <a:pt x="2339" y="183"/>
                  <a:pt x="2321" y="200"/>
                  <a:pt x="2317" y="203"/>
                </a:cubicBezTo>
                <a:lnTo>
                  <a:pt x="2180" y="341"/>
                </a:lnTo>
                <a:cubicBezTo>
                  <a:pt x="2132" y="388"/>
                  <a:pt x="2114" y="450"/>
                  <a:pt x="2124" y="507"/>
                </a:cubicBezTo>
                <a:lnTo>
                  <a:pt x="1453" y="1178"/>
                </a:lnTo>
                <a:lnTo>
                  <a:pt x="923" y="649"/>
                </a:lnTo>
                <a:cubicBezTo>
                  <a:pt x="948" y="592"/>
                  <a:pt x="960" y="530"/>
                  <a:pt x="960" y="467"/>
                </a:cubicBezTo>
                <a:cubicBezTo>
                  <a:pt x="960" y="342"/>
                  <a:pt x="912" y="225"/>
                  <a:pt x="824" y="137"/>
                </a:cubicBezTo>
                <a:cubicBezTo>
                  <a:pt x="735" y="49"/>
                  <a:pt x="618" y="0"/>
                  <a:pt x="494" y="0"/>
                </a:cubicBezTo>
                <a:cubicBezTo>
                  <a:pt x="452" y="0"/>
                  <a:pt x="411" y="6"/>
                  <a:pt x="371" y="16"/>
                </a:cubicBezTo>
                <a:cubicBezTo>
                  <a:pt x="353" y="21"/>
                  <a:pt x="339" y="36"/>
                  <a:pt x="334" y="53"/>
                </a:cubicBezTo>
                <a:cubicBezTo>
                  <a:pt x="329" y="71"/>
                  <a:pt x="335" y="90"/>
                  <a:pt x="349" y="104"/>
                </a:cubicBezTo>
                <a:cubicBezTo>
                  <a:pt x="349" y="104"/>
                  <a:pt x="513" y="270"/>
                  <a:pt x="568" y="325"/>
                </a:cubicBezTo>
                <a:cubicBezTo>
                  <a:pt x="574" y="330"/>
                  <a:pt x="574" y="344"/>
                  <a:pt x="573" y="349"/>
                </a:cubicBezTo>
                <a:lnTo>
                  <a:pt x="573" y="353"/>
                </a:lnTo>
                <a:cubicBezTo>
                  <a:pt x="567" y="417"/>
                  <a:pt x="555" y="496"/>
                  <a:pt x="546" y="519"/>
                </a:cubicBezTo>
                <a:cubicBezTo>
                  <a:pt x="523" y="528"/>
                  <a:pt x="443" y="540"/>
                  <a:pt x="377" y="546"/>
                </a:cubicBezTo>
                <a:lnTo>
                  <a:pt x="374" y="547"/>
                </a:lnTo>
                <a:cubicBezTo>
                  <a:pt x="374" y="547"/>
                  <a:pt x="373" y="547"/>
                  <a:pt x="372" y="547"/>
                </a:cubicBezTo>
                <a:cubicBezTo>
                  <a:pt x="365" y="547"/>
                  <a:pt x="355" y="545"/>
                  <a:pt x="346" y="536"/>
                </a:cubicBezTo>
                <a:cubicBezTo>
                  <a:pt x="289" y="479"/>
                  <a:pt x="131" y="322"/>
                  <a:pt x="131" y="322"/>
                </a:cubicBezTo>
                <a:cubicBezTo>
                  <a:pt x="117" y="308"/>
                  <a:pt x="102" y="305"/>
                  <a:pt x="92" y="305"/>
                </a:cubicBezTo>
                <a:cubicBezTo>
                  <a:pt x="70" y="305"/>
                  <a:pt x="50" y="321"/>
                  <a:pt x="43" y="344"/>
                </a:cubicBezTo>
                <a:cubicBezTo>
                  <a:pt x="0" y="506"/>
                  <a:pt x="46" y="679"/>
                  <a:pt x="164" y="797"/>
                </a:cubicBezTo>
                <a:cubicBezTo>
                  <a:pt x="252" y="885"/>
                  <a:pt x="369" y="933"/>
                  <a:pt x="494" y="933"/>
                </a:cubicBezTo>
                <a:cubicBezTo>
                  <a:pt x="557" y="933"/>
                  <a:pt x="619" y="921"/>
                  <a:pt x="676" y="896"/>
                </a:cubicBezTo>
                <a:lnTo>
                  <a:pt x="1205" y="1426"/>
                </a:lnTo>
                <a:lnTo>
                  <a:pt x="914" y="1717"/>
                </a:lnTo>
                <a:cubicBezTo>
                  <a:pt x="890" y="1705"/>
                  <a:pt x="863" y="1699"/>
                  <a:pt x="834" y="1699"/>
                </a:cubicBezTo>
                <a:cubicBezTo>
                  <a:pt x="785" y="1699"/>
                  <a:pt x="739" y="1718"/>
                  <a:pt x="704" y="1753"/>
                </a:cubicBezTo>
                <a:lnTo>
                  <a:pt x="638" y="1818"/>
                </a:lnTo>
                <a:cubicBezTo>
                  <a:pt x="638" y="1819"/>
                  <a:pt x="638" y="1819"/>
                  <a:pt x="638" y="1819"/>
                </a:cubicBezTo>
                <a:cubicBezTo>
                  <a:pt x="634" y="1819"/>
                  <a:pt x="630" y="1818"/>
                  <a:pt x="627" y="1818"/>
                </a:cubicBezTo>
                <a:cubicBezTo>
                  <a:pt x="577" y="1818"/>
                  <a:pt x="531" y="1838"/>
                  <a:pt x="496" y="1872"/>
                </a:cubicBezTo>
                <a:lnTo>
                  <a:pt x="131" y="2237"/>
                </a:lnTo>
                <a:cubicBezTo>
                  <a:pt x="59" y="2309"/>
                  <a:pt x="59" y="2426"/>
                  <a:pt x="131" y="2498"/>
                </a:cubicBezTo>
                <a:lnTo>
                  <a:pt x="274" y="2641"/>
                </a:lnTo>
                <a:cubicBezTo>
                  <a:pt x="309" y="2676"/>
                  <a:pt x="355" y="2695"/>
                  <a:pt x="404" y="2695"/>
                </a:cubicBezTo>
                <a:cubicBezTo>
                  <a:pt x="454" y="2695"/>
                  <a:pt x="500" y="2676"/>
                  <a:pt x="535" y="2641"/>
                </a:cubicBezTo>
                <a:lnTo>
                  <a:pt x="900" y="2276"/>
                </a:lnTo>
                <a:cubicBezTo>
                  <a:pt x="939" y="2237"/>
                  <a:pt x="956" y="2185"/>
                  <a:pt x="953" y="2134"/>
                </a:cubicBezTo>
                <a:cubicBezTo>
                  <a:pt x="953" y="2134"/>
                  <a:pt x="953" y="2134"/>
                  <a:pt x="954" y="2134"/>
                </a:cubicBezTo>
                <a:lnTo>
                  <a:pt x="1019" y="2068"/>
                </a:lnTo>
                <a:cubicBezTo>
                  <a:pt x="1076" y="2011"/>
                  <a:pt x="1088" y="1926"/>
                  <a:pt x="1055" y="1858"/>
                </a:cubicBezTo>
                <a:lnTo>
                  <a:pt x="1346" y="1567"/>
                </a:lnTo>
                <a:lnTo>
                  <a:pt x="1929" y="2150"/>
                </a:lnTo>
                <a:cubicBezTo>
                  <a:pt x="1937" y="2158"/>
                  <a:pt x="1946" y="2165"/>
                  <a:pt x="1955" y="2171"/>
                </a:cubicBezTo>
                <a:cubicBezTo>
                  <a:pt x="1882" y="2342"/>
                  <a:pt x="1914" y="2547"/>
                  <a:pt x="2054" y="2687"/>
                </a:cubicBezTo>
                <a:cubicBezTo>
                  <a:pt x="2142" y="2775"/>
                  <a:pt x="2259" y="2823"/>
                  <a:pt x="2383" y="2823"/>
                </a:cubicBezTo>
                <a:lnTo>
                  <a:pt x="2384" y="2823"/>
                </a:lnTo>
                <a:cubicBezTo>
                  <a:pt x="2425" y="2823"/>
                  <a:pt x="2466" y="2818"/>
                  <a:pt x="2507" y="2807"/>
                </a:cubicBezTo>
                <a:cubicBezTo>
                  <a:pt x="2524" y="2802"/>
                  <a:pt x="2538" y="2787"/>
                  <a:pt x="2543" y="2770"/>
                </a:cubicBezTo>
                <a:cubicBezTo>
                  <a:pt x="2548" y="2752"/>
                  <a:pt x="2542" y="2733"/>
                  <a:pt x="2528" y="2719"/>
                </a:cubicBezTo>
                <a:cubicBezTo>
                  <a:pt x="2528" y="2719"/>
                  <a:pt x="2364" y="2554"/>
                  <a:pt x="2309" y="2499"/>
                </a:cubicBezTo>
                <a:cubicBezTo>
                  <a:pt x="2303" y="2493"/>
                  <a:pt x="2303" y="2479"/>
                  <a:pt x="2304" y="2474"/>
                </a:cubicBezTo>
                <a:lnTo>
                  <a:pt x="2304" y="2470"/>
                </a:lnTo>
                <a:cubicBezTo>
                  <a:pt x="2310" y="2406"/>
                  <a:pt x="2322" y="2327"/>
                  <a:pt x="2331" y="2304"/>
                </a:cubicBezTo>
                <a:cubicBezTo>
                  <a:pt x="2354" y="2295"/>
                  <a:pt x="2434" y="2283"/>
                  <a:pt x="2500" y="2277"/>
                </a:cubicBezTo>
                <a:lnTo>
                  <a:pt x="2503" y="2276"/>
                </a:lnTo>
                <a:cubicBezTo>
                  <a:pt x="2503" y="2276"/>
                  <a:pt x="2504" y="2276"/>
                  <a:pt x="2506" y="2276"/>
                </a:cubicBezTo>
                <a:cubicBezTo>
                  <a:pt x="2512" y="2276"/>
                  <a:pt x="2522" y="2278"/>
                  <a:pt x="2531" y="2287"/>
                </a:cubicBezTo>
                <a:cubicBezTo>
                  <a:pt x="2588" y="2344"/>
                  <a:pt x="2746" y="2501"/>
                  <a:pt x="2746" y="2501"/>
                </a:cubicBezTo>
                <a:cubicBezTo>
                  <a:pt x="2760" y="2515"/>
                  <a:pt x="2775" y="2518"/>
                  <a:pt x="2785" y="2518"/>
                </a:cubicBezTo>
                <a:cubicBezTo>
                  <a:pt x="2807" y="2518"/>
                  <a:pt x="2828" y="2502"/>
                  <a:pt x="2834" y="2479"/>
                </a:cubicBezTo>
                <a:cubicBezTo>
                  <a:pt x="2877" y="2318"/>
                  <a:pt x="2831" y="2144"/>
                  <a:pt x="2714" y="202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FF10B0B7-0B39-48CF-AB05-74CC7954FDF1}"/>
              </a:ext>
            </a:extLst>
          </p:cNvPr>
          <p:cNvSpPr/>
          <p:nvPr/>
        </p:nvSpPr>
        <p:spPr>
          <a:xfrm>
            <a:off x="9602285" y="4003073"/>
            <a:ext cx="546848" cy="546848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0" name="global-management_70654">
            <a:extLst>
              <a:ext uri="{FF2B5EF4-FFF2-40B4-BE49-F238E27FC236}">
                <a16:creationId xmlns:a16="http://schemas.microsoft.com/office/drawing/2014/main" id="{FEF2A160-4E6B-4994-9FC0-5314E0C7BBD6}"/>
              </a:ext>
            </a:extLst>
          </p:cNvPr>
          <p:cNvSpPr>
            <a:spLocks noChangeAspect="1"/>
          </p:cNvSpPr>
          <p:nvPr/>
        </p:nvSpPr>
        <p:spPr bwMode="auto">
          <a:xfrm>
            <a:off x="9712885" y="4104826"/>
            <a:ext cx="325648" cy="343342"/>
          </a:xfrm>
          <a:custGeom>
            <a:avLst/>
            <a:gdLst>
              <a:gd name="T0" fmla="*/ 392 w 392"/>
              <a:gd name="T1" fmla="*/ 295 h 414"/>
              <a:gd name="T2" fmla="*/ 250 w 392"/>
              <a:gd name="T3" fmla="*/ 386 h 414"/>
              <a:gd name="T4" fmla="*/ 211 w 392"/>
              <a:gd name="T5" fmla="*/ 389 h 414"/>
              <a:gd name="T6" fmla="*/ 96 w 392"/>
              <a:gd name="T7" fmla="*/ 356 h 414"/>
              <a:gd name="T8" fmla="*/ 56 w 392"/>
              <a:gd name="T9" fmla="*/ 414 h 414"/>
              <a:gd name="T10" fmla="*/ 5 w 392"/>
              <a:gd name="T11" fmla="*/ 259 h 414"/>
              <a:gd name="T12" fmla="*/ 167 w 392"/>
              <a:gd name="T13" fmla="*/ 251 h 414"/>
              <a:gd name="T14" fmla="*/ 126 w 392"/>
              <a:gd name="T15" fmla="*/ 312 h 414"/>
              <a:gd name="T16" fmla="*/ 241 w 392"/>
              <a:gd name="T17" fmla="*/ 333 h 414"/>
              <a:gd name="T18" fmla="*/ 348 w 392"/>
              <a:gd name="T19" fmla="*/ 265 h 414"/>
              <a:gd name="T20" fmla="*/ 392 w 392"/>
              <a:gd name="T21" fmla="*/ 295 h 414"/>
              <a:gd name="T22" fmla="*/ 271 w 392"/>
              <a:gd name="T23" fmla="*/ 109 h 414"/>
              <a:gd name="T24" fmla="*/ 226 w 392"/>
              <a:gd name="T25" fmla="*/ 175 h 414"/>
              <a:gd name="T26" fmla="*/ 388 w 392"/>
              <a:gd name="T27" fmla="*/ 167 h 414"/>
              <a:gd name="T28" fmla="*/ 336 w 392"/>
              <a:gd name="T29" fmla="*/ 12 h 414"/>
              <a:gd name="T30" fmla="*/ 300 w 392"/>
              <a:gd name="T31" fmla="*/ 65 h 414"/>
              <a:gd name="T32" fmla="*/ 0 w 392"/>
              <a:gd name="T33" fmla="*/ 123 h 414"/>
              <a:gd name="T34" fmla="*/ 44 w 392"/>
              <a:gd name="T35" fmla="*/ 153 h 414"/>
              <a:gd name="T36" fmla="*/ 271 w 392"/>
              <a:gd name="T37" fmla="*/ 109 h 4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92" h="414">
                <a:moveTo>
                  <a:pt x="392" y="295"/>
                </a:moveTo>
                <a:cubicBezTo>
                  <a:pt x="358" y="343"/>
                  <a:pt x="308" y="375"/>
                  <a:pt x="250" y="386"/>
                </a:cubicBezTo>
                <a:cubicBezTo>
                  <a:pt x="237" y="388"/>
                  <a:pt x="224" y="389"/>
                  <a:pt x="211" y="389"/>
                </a:cubicBezTo>
                <a:cubicBezTo>
                  <a:pt x="171" y="389"/>
                  <a:pt x="131" y="378"/>
                  <a:pt x="96" y="356"/>
                </a:cubicBezTo>
                <a:lnTo>
                  <a:pt x="56" y="414"/>
                </a:lnTo>
                <a:lnTo>
                  <a:pt x="5" y="259"/>
                </a:lnTo>
                <a:lnTo>
                  <a:pt x="167" y="251"/>
                </a:lnTo>
                <a:lnTo>
                  <a:pt x="126" y="312"/>
                </a:lnTo>
                <a:cubicBezTo>
                  <a:pt x="160" y="332"/>
                  <a:pt x="201" y="340"/>
                  <a:pt x="241" y="333"/>
                </a:cubicBezTo>
                <a:cubicBezTo>
                  <a:pt x="285" y="325"/>
                  <a:pt x="323" y="301"/>
                  <a:pt x="348" y="265"/>
                </a:cubicBezTo>
                <a:lnTo>
                  <a:pt x="392" y="295"/>
                </a:lnTo>
                <a:close/>
                <a:moveTo>
                  <a:pt x="271" y="109"/>
                </a:moveTo>
                <a:lnTo>
                  <a:pt x="226" y="175"/>
                </a:lnTo>
                <a:lnTo>
                  <a:pt x="388" y="167"/>
                </a:lnTo>
                <a:lnTo>
                  <a:pt x="336" y="12"/>
                </a:lnTo>
                <a:lnTo>
                  <a:pt x="300" y="65"/>
                </a:lnTo>
                <a:cubicBezTo>
                  <a:pt x="202" y="0"/>
                  <a:pt x="68" y="25"/>
                  <a:pt x="0" y="123"/>
                </a:cubicBezTo>
                <a:lnTo>
                  <a:pt x="44" y="153"/>
                </a:lnTo>
                <a:cubicBezTo>
                  <a:pt x="95" y="80"/>
                  <a:pt x="196" y="61"/>
                  <a:pt x="271" y="1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41E49CEF-4DB3-434B-A4CB-EA92EB4759C2}"/>
              </a:ext>
            </a:extLst>
          </p:cNvPr>
          <p:cNvSpPr txBox="1"/>
          <p:nvPr/>
        </p:nvSpPr>
        <p:spPr>
          <a:xfrm>
            <a:off x="8832513" y="4649329"/>
            <a:ext cx="2024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</a:rPr>
              <a:t>联系方式</a:t>
            </a:r>
            <a:endParaRPr lang="en-US" altLang="zh-CN" sz="2000" b="1" dirty="0">
              <a:solidFill>
                <a:schemeClr val="accent1"/>
              </a:solidFill>
            </a:endParaRPr>
          </a:p>
          <a:p>
            <a:pPr algn="ctr"/>
            <a:r>
              <a:rPr lang="en-US" altLang="zh-CN" sz="1200" dirty="0">
                <a:solidFill>
                  <a:schemeClr val="accent1"/>
                </a:solidFill>
              </a:rPr>
              <a:t>CONTACT INFORMATION</a:t>
            </a:r>
            <a:endParaRPr lang="zh-CN" altLang="en-US" sz="1200" dirty="0">
              <a:solidFill>
                <a:schemeClr val="accent1"/>
              </a:solidFill>
            </a:endParaRP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736D1690-CB01-4EFB-BE9B-50638A0913EE}"/>
              </a:ext>
            </a:extLst>
          </p:cNvPr>
          <p:cNvSpPr/>
          <p:nvPr/>
        </p:nvSpPr>
        <p:spPr>
          <a:xfrm>
            <a:off x="7787842" y="4011540"/>
            <a:ext cx="546848" cy="546848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4" name="global-management_70654">
            <a:extLst>
              <a:ext uri="{FF2B5EF4-FFF2-40B4-BE49-F238E27FC236}">
                <a16:creationId xmlns:a16="http://schemas.microsoft.com/office/drawing/2014/main" id="{F85B8169-04C4-4E2C-AB40-E4E203224A95}"/>
              </a:ext>
            </a:extLst>
          </p:cNvPr>
          <p:cNvSpPr>
            <a:spLocks noChangeAspect="1"/>
          </p:cNvSpPr>
          <p:nvPr/>
        </p:nvSpPr>
        <p:spPr bwMode="auto">
          <a:xfrm>
            <a:off x="7893833" y="4142220"/>
            <a:ext cx="340160" cy="285488"/>
          </a:xfrm>
          <a:custGeom>
            <a:avLst/>
            <a:gdLst>
              <a:gd name="T0" fmla="*/ 325000 h 606722"/>
              <a:gd name="T1" fmla="*/ 325000 h 606722"/>
              <a:gd name="T2" fmla="*/ 325000 h 606722"/>
              <a:gd name="T3" fmla="*/ 325000 h 606722"/>
              <a:gd name="T4" fmla="*/ 325000 h 606722"/>
              <a:gd name="T5" fmla="*/ 325000 h 606722"/>
              <a:gd name="T6" fmla="*/ 325000 h 606722"/>
              <a:gd name="T7" fmla="*/ 325000 h 606722"/>
              <a:gd name="T8" fmla="*/ 325000 h 606722"/>
              <a:gd name="T9" fmla="*/ 325000 h 606722"/>
              <a:gd name="T10" fmla="*/ 325000 h 606722"/>
              <a:gd name="T11" fmla="*/ 325000 h 606722"/>
              <a:gd name="T12" fmla="*/ 325000 h 606722"/>
              <a:gd name="T13" fmla="*/ 325000 h 606722"/>
              <a:gd name="T14" fmla="*/ 325000 h 606722"/>
              <a:gd name="T15" fmla="*/ 325000 h 606722"/>
              <a:gd name="T16" fmla="*/ 325000 h 606722"/>
              <a:gd name="T17" fmla="*/ 325000 h 606722"/>
              <a:gd name="T18" fmla="*/ 325000 h 606722"/>
              <a:gd name="T19" fmla="*/ 325000 h 606722"/>
              <a:gd name="T20" fmla="*/ 325000 h 606722"/>
              <a:gd name="T21" fmla="*/ 325000 h 606722"/>
              <a:gd name="T22" fmla="*/ 325000 h 606722"/>
              <a:gd name="T23" fmla="*/ 325000 h 606722"/>
              <a:gd name="T24" fmla="*/ 325000 h 606722"/>
              <a:gd name="T25" fmla="*/ 325000 h 606722"/>
              <a:gd name="T26" fmla="*/ 325000 h 606722"/>
              <a:gd name="T27" fmla="*/ 325000 h 606722"/>
              <a:gd name="T28" fmla="*/ 325000 h 606722"/>
              <a:gd name="T29" fmla="*/ 325000 h 606722"/>
              <a:gd name="T30" fmla="*/ 325000 h 606722"/>
              <a:gd name="T31" fmla="*/ 325000 h 606722"/>
              <a:gd name="T32" fmla="*/ 325000 h 606722"/>
              <a:gd name="T33" fmla="*/ 325000 h 606722"/>
              <a:gd name="T34" fmla="*/ 325000 h 606722"/>
              <a:gd name="T35" fmla="*/ 325000 h 606722"/>
              <a:gd name="T36" fmla="*/ 325000 h 606722"/>
              <a:gd name="T37" fmla="*/ 325000 h 606722"/>
              <a:gd name="T38" fmla="*/ 325000 h 606722"/>
              <a:gd name="T39" fmla="*/ 325000 h 606722"/>
              <a:gd name="T40" fmla="*/ 325000 h 606722"/>
              <a:gd name="T41" fmla="*/ 325000 h 606722"/>
              <a:gd name="T42" fmla="*/ 325000 h 606722"/>
              <a:gd name="T43" fmla="*/ 325000 h 606722"/>
              <a:gd name="T44" fmla="*/ 325000 h 606722"/>
              <a:gd name="T45" fmla="*/ 325000 h 606722"/>
              <a:gd name="T46" fmla="*/ 325000 h 606722"/>
              <a:gd name="T47" fmla="*/ 325000 h 606722"/>
              <a:gd name="T48" fmla="*/ 325000 h 606722"/>
              <a:gd name="T49" fmla="*/ 325000 h 606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486" h="3770">
                <a:moveTo>
                  <a:pt x="4294" y="1829"/>
                </a:moveTo>
                <a:lnTo>
                  <a:pt x="3813" y="1829"/>
                </a:lnTo>
                <a:lnTo>
                  <a:pt x="3813" y="1570"/>
                </a:lnTo>
                <a:cubicBezTo>
                  <a:pt x="3813" y="705"/>
                  <a:pt x="3109" y="0"/>
                  <a:pt x="2243" y="0"/>
                </a:cubicBezTo>
                <a:cubicBezTo>
                  <a:pt x="1377" y="0"/>
                  <a:pt x="673" y="705"/>
                  <a:pt x="673" y="1570"/>
                </a:cubicBezTo>
                <a:lnTo>
                  <a:pt x="673" y="1829"/>
                </a:lnTo>
                <a:lnTo>
                  <a:pt x="192" y="1829"/>
                </a:lnTo>
                <a:cubicBezTo>
                  <a:pt x="86" y="1829"/>
                  <a:pt x="0" y="1915"/>
                  <a:pt x="0" y="2022"/>
                </a:cubicBezTo>
                <a:lnTo>
                  <a:pt x="0" y="3578"/>
                </a:lnTo>
                <a:cubicBezTo>
                  <a:pt x="0" y="3684"/>
                  <a:pt x="86" y="3770"/>
                  <a:pt x="192" y="3770"/>
                </a:cubicBezTo>
                <a:lnTo>
                  <a:pt x="865" y="3770"/>
                </a:lnTo>
                <a:cubicBezTo>
                  <a:pt x="972" y="3770"/>
                  <a:pt x="1058" y="3684"/>
                  <a:pt x="1058" y="3578"/>
                </a:cubicBezTo>
                <a:lnTo>
                  <a:pt x="1058" y="2833"/>
                </a:lnTo>
                <a:lnTo>
                  <a:pt x="1058" y="2022"/>
                </a:lnTo>
                <a:lnTo>
                  <a:pt x="1058" y="1570"/>
                </a:lnTo>
                <a:cubicBezTo>
                  <a:pt x="1058" y="917"/>
                  <a:pt x="1589" y="385"/>
                  <a:pt x="2243" y="385"/>
                </a:cubicBezTo>
                <a:cubicBezTo>
                  <a:pt x="2897" y="385"/>
                  <a:pt x="3429" y="917"/>
                  <a:pt x="3429" y="1570"/>
                </a:cubicBezTo>
                <a:lnTo>
                  <a:pt x="3429" y="2022"/>
                </a:lnTo>
                <a:lnTo>
                  <a:pt x="3429" y="2833"/>
                </a:lnTo>
                <a:lnTo>
                  <a:pt x="3429" y="3578"/>
                </a:lnTo>
                <a:cubicBezTo>
                  <a:pt x="3429" y="3684"/>
                  <a:pt x="3515" y="3770"/>
                  <a:pt x="3621" y="3770"/>
                </a:cubicBezTo>
                <a:lnTo>
                  <a:pt x="4294" y="3770"/>
                </a:lnTo>
                <a:cubicBezTo>
                  <a:pt x="4400" y="3770"/>
                  <a:pt x="4486" y="3684"/>
                  <a:pt x="4486" y="3578"/>
                </a:cubicBezTo>
                <a:lnTo>
                  <a:pt x="4486" y="2022"/>
                </a:lnTo>
                <a:cubicBezTo>
                  <a:pt x="4486" y="1915"/>
                  <a:pt x="4400" y="1829"/>
                  <a:pt x="4294" y="182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8731EE7B-22D6-4A82-989E-2415EEC9EAFD}"/>
              </a:ext>
            </a:extLst>
          </p:cNvPr>
          <p:cNvSpPr txBox="1"/>
          <p:nvPr/>
        </p:nvSpPr>
        <p:spPr>
          <a:xfrm>
            <a:off x="7455970" y="4657796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</a:rPr>
              <a:t>我的爱好</a:t>
            </a:r>
            <a:endParaRPr lang="en-US" altLang="zh-CN" sz="2000" b="1" dirty="0">
              <a:solidFill>
                <a:schemeClr val="accent1"/>
              </a:solidFill>
            </a:endParaRPr>
          </a:p>
          <a:p>
            <a:pPr algn="ctr"/>
            <a:r>
              <a:rPr lang="en-US" altLang="zh-CN" sz="1200" dirty="0">
                <a:solidFill>
                  <a:schemeClr val="accent1"/>
                </a:solidFill>
              </a:rPr>
              <a:t>MY HOBBIES</a:t>
            </a:r>
            <a:endParaRPr lang="zh-CN" altLang="en-US" sz="1200" dirty="0">
              <a:solidFill>
                <a:schemeClr val="accent1"/>
              </a:solidFill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8394C38A-2343-42E5-ADC5-485030135594}"/>
              </a:ext>
            </a:extLst>
          </p:cNvPr>
          <p:cNvSpPr txBox="1"/>
          <p:nvPr/>
        </p:nvSpPr>
        <p:spPr>
          <a:xfrm>
            <a:off x="5707312" y="5339410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/>
              <a:t>PS</a:t>
            </a:r>
          </a:p>
          <a:p>
            <a:pPr algn="ctr"/>
            <a:r>
              <a:rPr lang="en-US" altLang="zh-CN" sz="2000" dirty="0"/>
              <a:t>OFFICE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92A39BEE-51CC-4491-ABC2-B9A37EC178CA}"/>
              </a:ext>
            </a:extLst>
          </p:cNvPr>
          <p:cNvSpPr txBox="1"/>
          <p:nvPr/>
        </p:nvSpPr>
        <p:spPr>
          <a:xfrm>
            <a:off x="7455969" y="5339410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/>
              <a:t>JAVA</a:t>
            </a:r>
          </a:p>
          <a:p>
            <a:pPr algn="ctr"/>
            <a:r>
              <a:rPr lang="zh-CN" altLang="en-US" sz="2000" dirty="0"/>
              <a:t>网页设计</a:t>
            </a:r>
            <a:endParaRPr lang="en-US" altLang="zh-CN" sz="2000" dirty="0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F401B62A-9642-4EC2-B93F-31E7CF5323CF}"/>
              </a:ext>
            </a:extLst>
          </p:cNvPr>
          <p:cNvSpPr/>
          <p:nvPr/>
        </p:nvSpPr>
        <p:spPr>
          <a:xfrm>
            <a:off x="9038218" y="5335457"/>
            <a:ext cx="16749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latin typeface="+mn-ea"/>
              </a:rPr>
              <a:t>- </a:t>
            </a:r>
            <a:r>
              <a:rPr lang="zh-CN" altLang="en-US" sz="2000" dirty="0">
                <a:latin typeface="+mn-ea"/>
              </a:rPr>
              <a:t>微博</a:t>
            </a:r>
            <a:r>
              <a:rPr lang="en-US" altLang="zh-CN" sz="2000" dirty="0">
                <a:latin typeface="+mn-ea"/>
              </a:rPr>
              <a:t> -</a:t>
            </a:r>
          </a:p>
          <a:p>
            <a:pPr algn="ctr"/>
            <a:r>
              <a:rPr lang="en-US" altLang="zh-CN" sz="2000" dirty="0">
                <a:latin typeface="+mn-ea"/>
              </a:rPr>
              <a:t>@</a:t>
            </a:r>
            <a:r>
              <a:rPr lang="zh-CN" altLang="en-US" sz="2000" dirty="0">
                <a:latin typeface="+mn-ea"/>
              </a:rPr>
              <a:t>管夏橙</a:t>
            </a:r>
            <a:endParaRPr lang="en-US" altLang="zh-CN" sz="2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596918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27">
            <a:extLst>
              <a:ext uri="{FF2B5EF4-FFF2-40B4-BE49-F238E27FC236}">
                <a16:creationId xmlns:a16="http://schemas.microsoft.com/office/drawing/2014/main" id="{017A3913-000C-4FBC-BB1F-7FB1A6E16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250E49A-2D7F-4D1C-9729-F050DAF44032}"/>
              </a:ext>
            </a:extLst>
          </p:cNvPr>
          <p:cNvSpPr/>
          <p:nvPr/>
        </p:nvSpPr>
        <p:spPr>
          <a:xfrm>
            <a:off x="110246" y="101582"/>
            <a:ext cx="11971507" cy="6654835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  <a:effectLst>
            <a:outerShdw blurRad="1905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360000" rIns="5040000" bIns="360000" rtlCol="0" anchor="ctr" anchorCtr="1"/>
          <a:lstStyle/>
          <a:p>
            <a:pPr>
              <a:lnSpc>
                <a:spcPct val="150000"/>
              </a:lnSpc>
            </a:pPr>
            <a:endParaRPr lang="zh-CN" altLang="en-US" sz="4000" b="1">
              <a:latin typeface="+mj-ea"/>
              <a:ea typeface="+mj-ea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432A156-0E47-410C-B6C6-5308B65DA8BF}"/>
              </a:ext>
            </a:extLst>
          </p:cNvPr>
          <p:cNvGrpSpPr/>
          <p:nvPr/>
        </p:nvGrpSpPr>
        <p:grpSpPr>
          <a:xfrm>
            <a:off x="827698" y="2521059"/>
            <a:ext cx="10536603" cy="1815882"/>
            <a:chOff x="827698" y="2750346"/>
            <a:chExt cx="10536603" cy="1815882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01A23EF-1449-4938-A3AD-6077E8B3E38C}"/>
                </a:ext>
              </a:extLst>
            </p:cNvPr>
            <p:cNvSpPr txBox="1"/>
            <p:nvPr/>
          </p:nvSpPr>
          <p:spPr>
            <a:xfrm>
              <a:off x="827699" y="2750346"/>
              <a:ext cx="10536602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600" b="1" i="1" dirty="0">
                  <a:solidFill>
                    <a:schemeClr val="accent2"/>
                  </a:solidFill>
                </a:rPr>
                <a:t>X</a:t>
              </a:r>
            </a:p>
            <a:p>
              <a:pPr algn="ctr"/>
              <a:r>
                <a:rPr lang="en-US" altLang="zh-CN" sz="5600" b="1" i="1" dirty="0">
                  <a:solidFill>
                    <a:schemeClr val="accent2"/>
                  </a:solidFill>
                </a:rPr>
                <a:t>PPT  DESIGNED  BY  CHERRY</a:t>
              </a:r>
              <a:endParaRPr lang="zh-CN" altLang="en-US" sz="5600" b="1" i="1" dirty="0">
                <a:solidFill>
                  <a:schemeClr val="accent2"/>
                </a:solidFill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F0350E84-20D5-460B-9B40-ECFAFC1EC908}"/>
                </a:ext>
              </a:extLst>
            </p:cNvPr>
            <p:cNvSpPr txBox="1"/>
            <p:nvPr/>
          </p:nvSpPr>
          <p:spPr>
            <a:xfrm>
              <a:off x="827698" y="2750346"/>
              <a:ext cx="1045195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600" i="1" dirty="0">
                  <a:solidFill>
                    <a:schemeClr val="bg1"/>
                  </a:solidFill>
                </a:rPr>
                <a:t>X</a:t>
              </a:r>
            </a:p>
            <a:p>
              <a:pPr algn="ctr"/>
              <a:r>
                <a:rPr lang="en-US" altLang="zh-CN" sz="5600" i="1" dirty="0">
                  <a:solidFill>
                    <a:schemeClr val="bg1"/>
                  </a:solidFill>
                </a:rPr>
                <a:t>PPT  DESIGNED  BY  CHERRY</a:t>
              </a:r>
              <a:endParaRPr lang="zh-CN" altLang="en-US" sz="5600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09677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1206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4B27817-3E6B-40AE-BC59-0B3E6CE86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279" y="3685541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4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93969D3B-CE45-4A3A-8491-AE37D0793592}"/>
              </a:ext>
            </a:extLst>
          </p:cNvPr>
          <p:cNvSpPr/>
          <p:nvPr/>
        </p:nvSpPr>
        <p:spPr>
          <a:xfrm>
            <a:off x="658813" y="1034183"/>
            <a:ext cx="2368384" cy="2251404"/>
          </a:xfrm>
          <a:prstGeom prst="roundRect">
            <a:avLst>
              <a:gd name="adj" fmla="val 3139"/>
            </a:avLst>
          </a:prstGeom>
          <a:solidFill>
            <a:schemeClr val="accent1">
              <a:alpha val="2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D56A45F9-B0DC-4899-99F5-9F5C6DF0135B}"/>
              </a:ext>
            </a:extLst>
          </p:cNvPr>
          <p:cNvSpPr/>
          <p:nvPr/>
        </p:nvSpPr>
        <p:spPr>
          <a:xfrm>
            <a:off x="9164803" y="3875843"/>
            <a:ext cx="2368384" cy="2251404"/>
          </a:xfrm>
          <a:prstGeom prst="roundRect">
            <a:avLst>
              <a:gd name="adj" fmla="val 3139"/>
            </a:avLst>
          </a:prstGeom>
          <a:solidFill>
            <a:schemeClr val="accent1">
              <a:alpha val="2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3C272AC-602F-4F19-A37B-BE3372B051F0}"/>
              </a:ext>
            </a:extLst>
          </p:cNvPr>
          <p:cNvSpPr txBox="1"/>
          <p:nvPr/>
        </p:nvSpPr>
        <p:spPr>
          <a:xfrm>
            <a:off x="3285307" y="1368963"/>
            <a:ext cx="8383232" cy="1591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j-ea"/>
              </a:rPr>
              <a:t>何亮</a:t>
            </a:r>
            <a:r>
              <a:rPr lang="zh-CN" altLang="en-US" dirty="0">
                <a:latin typeface="+mj-ea"/>
              </a:rPr>
              <a:t> </a:t>
            </a:r>
            <a:r>
              <a:rPr lang="en-US" altLang="zh-CN" dirty="0">
                <a:latin typeface="+mj-ea"/>
              </a:rPr>
              <a:t> </a:t>
            </a:r>
            <a:r>
              <a:rPr lang="zh-CN" altLang="en-US" sz="2000" dirty="0">
                <a:latin typeface="+mj-ea"/>
              </a:rPr>
              <a:t>资土系</a:t>
            </a:r>
            <a:r>
              <a:rPr lang="zh-CN" altLang="en-US" sz="1600" dirty="0">
                <a:latin typeface="+mj-ea"/>
              </a:rPr>
              <a:t>（感谢为本模板提供图片素材）</a:t>
            </a:r>
            <a:endParaRPr lang="en-US" altLang="zh-CN" sz="1600" dirty="0">
              <a:latin typeface="+mj-ea"/>
            </a:endParaRPr>
          </a:p>
          <a:p>
            <a:r>
              <a:rPr lang="en-US" altLang="zh-CN" sz="1600" dirty="0">
                <a:solidFill>
                  <a:schemeClr val="accent2"/>
                </a:solidFill>
                <a:latin typeface="+mj-ea"/>
              </a:rPr>
              <a:t>——</a:t>
            </a:r>
          </a:p>
          <a:p>
            <a:pPr>
              <a:lnSpc>
                <a:spcPct val="130000"/>
              </a:lnSpc>
            </a:pPr>
            <a:r>
              <a:rPr lang="zh-CN" altLang="en-US" sz="2000" dirty="0"/>
              <a:t>学院由中国核工业西南物理研究院与成都理工大学于</a:t>
            </a:r>
            <a:r>
              <a:rPr lang="en-US" altLang="zh-CN" sz="2000" dirty="0"/>
              <a:t>2000</a:t>
            </a:r>
            <a:r>
              <a:rPr lang="zh-CN" altLang="en-US" sz="2000" dirty="0"/>
              <a:t>年在亚洲最大的受控核聚变实验基地创办，是我国核工业所属唯一高校。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E9A2B5F-3348-4471-A488-8EBE9B592BC9}"/>
              </a:ext>
            </a:extLst>
          </p:cNvPr>
          <p:cNvSpPr txBox="1"/>
          <p:nvPr/>
        </p:nvSpPr>
        <p:spPr>
          <a:xfrm>
            <a:off x="546653" y="4148441"/>
            <a:ext cx="8389858" cy="1591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latin typeface="+mj-ea"/>
              </a:rPr>
              <a:t>（感谢为本模板提供图片素材）</a:t>
            </a:r>
            <a:r>
              <a:rPr lang="zh-CN" altLang="en-US" sz="2000" dirty="0">
                <a:latin typeface="+mj-ea"/>
              </a:rPr>
              <a:t>管理系</a:t>
            </a:r>
            <a:r>
              <a:rPr lang="zh-CN" altLang="en-US" sz="1600" dirty="0">
                <a:latin typeface="+mj-ea"/>
              </a:rPr>
              <a:t> </a:t>
            </a:r>
            <a:r>
              <a:rPr lang="zh-CN" altLang="en-US" sz="3200" b="1" dirty="0">
                <a:solidFill>
                  <a:schemeClr val="accent1"/>
                </a:solidFill>
                <a:latin typeface="+mj-ea"/>
              </a:rPr>
              <a:t>肖倩</a:t>
            </a:r>
            <a:endParaRPr lang="en-US" altLang="zh-CN" sz="3200" dirty="0">
              <a:latin typeface="+mj-ea"/>
            </a:endParaRPr>
          </a:p>
          <a:p>
            <a:pPr algn="r"/>
            <a:r>
              <a:rPr lang="en-US" altLang="zh-CN" sz="1600" dirty="0">
                <a:solidFill>
                  <a:schemeClr val="accent2"/>
                </a:solidFill>
                <a:latin typeface="+mj-ea"/>
              </a:rPr>
              <a:t>——</a:t>
            </a:r>
          </a:p>
          <a:p>
            <a:pPr algn="r">
              <a:lnSpc>
                <a:spcPct val="130000"/>
              </a:lnSpc>
            </a:pPr>
            <a:r>
              <a:rPr lang="zh-CN" altLang="en-US" sz="2000" dirty="0"/>
              <a:t>学院由中国核工业西南物理研究院与成都理工大学于</a:t>
            </a:r>
            <a:r>
              <a:rPr lang="en-US" altLang="zh-CN" sz="2000" dirty="0"/>
              <a:t>2000</a:t>
            </a:r>
            <a:r>
              <a:rPr lang="zh-CN" altLang="en-US" sz="2000" dirty="0"/>
              <a:t>年在亚洲最大的受控核聚变实验基地创办，是我国核工业所属唯一高校。</a:t>
            </a: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AD448E80-9C61-452F-8793-0A44B8DA5CB8}"/>
              </a:ext>
            </a:extLst>
          </p:cNvPr>
          <p:cNvCxnSpPr/>
          <p:nvPr/>
        </p:nvCxnSpPr>
        <p:spPr>
          <a:xfrm>
            <a:off x="658813" y="3578087"/>
            <a:ext cx="1087437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6BBD9F5-FDF1-4C12-BE30-50F4BD9C21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6913" y="319319"/>
            <a:ext cx="5399087" cy="332399"/>
          </a:xfrm>
          <a:prstGeom prst="rect">
            <a:avLst/>
          </a:prstGeom>
          <a:noFill/>
        </p:spPr>
        <p:txBody>
          <a:bodyPr/>
          <a:lstStyle/>
          <a:p>
            <a:r>
              <a:rPr lang="zh-CN" altLang="en-US" dirty="0"/>
              <a:t>可以开始做人物介绍啦</a:t>
            </a: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76648F15-4D33-4B55-8485-FE559B37FC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24" t="17595" r="878" b="32213"/>
          <a:stretch/>
        </p:blipFill>
        <p:spPr>
          <a:xfrm>
            <a:off x="753624" y="1124311"/>
            <a:ext cx="2178762" cy="2071148"/>
          </a:xfrm>
        </p:spPr>
      </p:pic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528BEC09-F90A-4A39-A5FD-F8E8BE8B65CD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3" t="16523" r="25052" b="33597"/>
          <a:stretch/>
        </p:blipFill>
        <p:spPr>
          <a:xfrm>
            <a:off x="9259614" y="3965971"/>
            <a:ext cx="2178762" cy="2071148"/>
          </a:xfrm>
          <a:custGeom>
            <a:avLst/>
            <a:gdLst>
              <a:gd name="connsiteX0" fmla="*/ 65013 w 2178762"/>
              <a:gd name="connsiteY0" fmla="*/ 0 h 2071148"/>
              <a:gd name="connsiteX1" fmla="*/ 2113749 w 2178762"/>
              <a:gd name="connsiteY1" fmla="*/ 0 h 2071148"/>
              <a:gd name="connsiteX2" fmla="*/ 2178762 w 2178762"/>
              <a:gd name="connsiteY2" fmla="*/ 65013 h 2071148"/>
              <a:gd name="connsiteX3" fmla="*/ 2178762 w 2178762"/>
              <a:gd name="connsiteY3" fmla="*/ 2006135 h 2071148"/>
              <a:gd name="connsiteX4" fmla="*/ 2113749 w 2178762"/>
              <a:gd name="connsiteY4" fmla="*/ 2071148 h 2071148"/>
              <a:gd name="connsiteX5" fmla="*/ 65013 w 2178762"/>
              <a:gd name="connsiteY5" fmla="*/ 2071148 h 2071148"/>
              <a:gd name="connsiteX6" fmla="*/ 0 w 2178762"/>
              <a:gd name="connsiteY6" fmla="*/ 2006135 h 2071148"/>
              <a:gd name="connsiteX7" fmla="*/ 0 w 2178762"/>
              <a:gd name="connsiteY7" fmla="*/ 65013 h 2071148"/>
              <a:gd name="connsiteX8" fmla="*/ 65013 w 2178762"/>
              <a:gd name="connsiteY8" fmla="*/ 0 h 207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8762" h="2071148">
                <a:moveTo>
                  <a:pt x="65013" y="0"/>
                </a:moveTo>
                <a:lnTo>
                  <a:pt x="2113749" y="0"/>
                </a:lnTo>
                <a:cubicBezTo>
                  <a:pt x="2149655" y="0"/>
                  <a:pt x="2178762" y="29107"/>
                  <a:pt x="2178762" y="65013"/>
                </a:cubicBezTo>
                <a:lnTo>
                  <a:pt x="2178762" y="2006135"/>
                </a:lnTo>
                <a:cubicBezTo>
                  <a:pt x="2178762" y="2042041"/>
                  <a:pt x="2149655" y="2071148"/>
                  <a:pt x="2113749" y="2071148"/>
                </a:cubicBezTo>
                <a:lnTo>
                  <a:pt x="65013" y="2071148"/>
                </a:lnTo>
                <a:cubicBezTo>
                  <a:pt x="29107" y="2071148"/>
                  <a:pt x="0" y="2042041"/>
                  <a:pt x="0" y="2006135"/>
                </a:cubicBezTo>
                <a:lnTo>
                  <a:pt x="0" y="65013"/>
                </a:lnTo>
                <a:cubicBezTo>
                  <a:pt x="0" y="29107"/>
                  <a:pt x="29107" y="0"/>
                  <a:pt x="650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44300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占位符 25">
            <a:extLst>
              <a:ext uri="{FF2B5EF4-FFF2-40B4-BE49-F238E27FC236}">
                <a16:creationId xmlns:a16="http://schemas.microsoft.com/office/drawing/2014/main" id="{E0EECDDF-239F-4694-B41D-7156EDA306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4" t="18204" r="51716" b="35040"/>
          <a:stretch/>
        </p:blipFill>
        <p:spPr>
          <a:xfrm>
            <a:off x="8922905" y="1292087"/>
            <a:ext cx="2592939" cy="2922104"/>
          </a:xfrm>
        </p:spPr>
      </p:pic>
      <p:pic>
        <p:nvPicPr>
          <p:cNvPr id="16" name="图片占位符 15">
            <a:extLst>
              <a:ext uri="{FF2B5EF4-FFF2-40B4-BE49-F238E27FC236}">
                <a16:creationId xmlns:a16="http://schemas.microsoft.com/office/drawing/2014/main" id="{2CF121B1-430A-4F44-A34E-535A19EE022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8" t="10600" r="27985" b="41031"/>
          <a:stretch/>
        </p:blipFill>
        <p:spPr>
          <a:xfrm>
            <a:off x="6168737" y="1292087"/>
            <a:ext cx="2592939" cy="2922104"/>
          </a:xfrm>
        </p:spPr>
      </p:pic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F4F4C8DF-A40A-4092-B12F-44F3D54896B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9" t="8688" r="1695" b="36143"/>
          <a:stretch/>
        </p:blipFill>
        <p:spPr>
          <a:xfrm>
            <a:off x="3414568" y="1292087"/>
            <a:ext cx="2592939" cy="2922104"/>
          </a:xfrm>
        </p:spPr>
      </p:pic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E7DBE77D-58F8-4310-A254-1B13CB2145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" t="1645" r="72100" b="46719"/>
          <a:stretch/>
        </p:blipFill>
        <p:spPr>
          <a:xfrm>
            <a:off x="660399" y="1292087"/>
            <a:ext cx="2592939" cy="2922104"/>
          </a:xfr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605E5A90-DE66-4525-A634-B67DD229A6A9}"/>
              </a:ext>
            </a:extLst>
          </p:cNvPr>
          <p:cNvSpPr/>
          <p:nvPr/>
        </p:nvSpPr>
        <p:spPr>
          <a:xfrm>
            <a:off x="660399" y="1292087"/>
            <a:ext cx="2592939" cy="2922104"/>
          </a:xfrm>
          <a:prstGeom prst="roundRect">
            <a:avLst>
              <a:gd name="adj" fmla="val 3139"/>
            </a:avLst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2A098104-119A-4BC9-9BF3-4072A8C7DFE8}"/>
              </a:ext>
            </a:extLst>
          </p:cNvPr>
          <p:cNvSpPr/>
          <p:nvPr/>
        </p:nvSpPr>
        <p:spPr>
          <a:xfrm>
            <a:off x="3414568" y="1292087"/>
            <a:ext cx="2592939" cy="2922104"/>
          </a:xfrm>
          <a:prstGeom prst="roundRect">
            <a:avLst>
              <a:gd name="adj" fmla="val 3139"/>
            </a:avLst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59962FD2-A874-4695-8C07-A25705C9398F}"/>
              </a:ext>
            </a:extLst>
          </p:cNvPr>
          <p:cNvSpPr/>
          <p:nvPr/>
        </p:nvSpPr>
        <p:spPr>
          <a:xfrm>
            <a:off x="6168736" y="1292087"/>
            <a:ext cx="2592939" cy="2922104"/>
          </a:xfrm>
          <a:prstGeom prst="roundRect">
            <a:avLst>
              <a:gd name="adj" fmla="val 3139"/>
            </a:avLst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69C66E59-F273-46FB-AC1E-01F76C54FA53}"/>
              </a:ext>
            </a:extLst>
          </p:cNvPr>
          <p:cNvSpPr/>
          <p:nvPr/>
        </p:nvSpPr>
        <p:spPr>
          <a:xfrm>
            <a:off x="8922904" y="1292087"/>
            <a:ext cx="2592939" cy="2922104"/>
          </a:xfrm>
          <a:prstGeom prst="roundRect">
            <a:avLst>
              <a:gd name="adj" fmla="val 3139"/>
            </a:avLst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28366B-D276-4C2E-B074-675CF6BB32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6913" y="319319"/>
            <a:ext cx="5399087" cy="332399"/>
          </a:xfrm>
          <a:prstGeom prst="rect">
            <a:avLst/>
          </a:prstGeom>
          <a:noFill/>
        </p:spPr>
        <p:txBody>
          <a:bodyPr/>
          <a:lstStyle/>
          <a:p>
            <a:r>
              <a:rPr lang="zh-CN" altLang="en-US" dirty="0"/>
              <a:t>团队成员介绍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FD488CBE-55BC-4225-8224-0EBBE1C27A01}"/>
              </a:ext>
            </a:extLst>
          </p:cNvPr>
          <p:cNvSpPr/>
          <p:nvPr/>
        </p:nvSpPr>
        <p:spPr>
          <a:xfrm>
            <a:off x="3414569" y="4124739"/>
            <a:ext cx="2592939" cy="2039178"/>
          </a:xfrm>
          <a:prstGeom prst="roundRect">
            <a:avLst>
              <a:gd name="adj" fmla="val 3139"/>
            </a:avLst>
          </a:prstGeom>
          <a:solidFill>
            <a:schemeClr val="bg1"/>
          </a:solidFill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44000" rIns="36000" rtlCol="0" anchor="t" anchorCtr="1">
            <a:normAutofit/>
          </a:bodyPr>
          <a:lstStyle/>
          <a:p>
            <a:r>
              <a:rPr lang="zh-CN" altLang="en-US" sz="2000" b="1" dirty="0">
                <a:solidFill>
                  <a:schemeClr val="tx1"/>
                </a:solidFill>
                <a:latin typeface="+mj-ea"/>
                <a:ea typeface="+mj-ea"/>
              </a:rPr>
              <a:t>何亮</a:t>
            </a:r>
            <a:r>
              <a:rPr lang="zh-CN" altLang="en-US" dirty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zh-CN" altLang="en-US" sz="1600" dirty="0">
                <a:solidFill>
                  <a:schemeClr val="tx1"/>
                </a:solidFill>
                <a:latin typeface="+mj-ea"/>
                <a:ea typeface="+mj-ea"/>
              </a:rPr>
              <a:t>资土系</a:t>
            </a:r>
            <a:endParaRPr lang="en-US" altLang="zh-CN" sz="1600" dirty="0">
              <a:solidFill>
                <a:schemeClr val="tx1"/>
              </a:solidFill>
              <a:latin typeface="+mj-ea"/>
              <a:ea typeface="+mj-ea"/>
            </a:endParaRPr>
          </a:p>
          <a:p>
            <a:r>
              <a:rPr lang="en-US" altLang="zh-CN" sz="1600" b="1" dirty="0">
                <a:solidFill>
                  <a:schemeClr val="accent2"/>
                </a:solidFill>
                <a:latin typeface="+mj-ea"/>
                <a:ea typeface="+mj-ea"/>
              </a:rPr>
              <a:t>——</a:t>
            </a: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在这里添加正文内容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在这里添加正文内容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在这里添加正文内容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FF39D752-A096-40DD-A4F3-7083388F70BF}"/>
              </a:ext>
            </a:extLst>
          </p:cNvPr>
          <p:cNvSpPr/>
          <p:nvPr/>
        </p:nvSpPr>
        <p:spPr>
          <a:xfrm>
            <a:off x="6168737" y="4124739"/>
            <a:ext cx="2592939" cy="2039178"/>
          </a:xfrm>
          <a:prstGeom prst="roundRect">
            <a:avLst>
              <a:gd name="adj" fmla="val 3139"/>
            </a:avLst>
          </a:prstGeom>
          <a:solidFill>
            <a:schemeClr val="bg1"/>
          </a:solidFill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44000" rIns="36000" rtlCol="0" anchor="t" anchorCtr="1">
            <a:normAutofit/>
          </a:bodyPr>
          <a:lstStyle/>
          <a:p>
            <a:r>
              <a:rPr lang="zh-CN" altLang="en-US" sz="2000" b="1" dirty="0">
                <a:solidFill>
                  <a:schemeClr val="tx1"/>
                </a:solidFill>
                <a:latin typeface="+mj-ea"/>
                <a:ea typeface="+mj-ea"/>
              </a:rPr>
              <a:t>肖倩</a:t>
            </a:r>
            <a:r>
              <a:rPr lang="zh-CN" altLang="en-US" dirty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zh-CN" altLang="en-US" sz="1600" dirty="0">
                <a:solidFill>
                  <a:schemeClr val="tx1"/>
                </a:solidFill>
                <a:latin typeface="+mj-ea"/>
                <a:ea typeface="+mj-ea"/>
              </a:rPr>
              <a:t>管理系</a:t>
            </a:r>
            <a:endParaRPr lang="en-US" altLang="zh-CN" sz="1600" dirty="0">
              <a:solidFill>
                <a:schemeClr val="tx1"/>
              </a:solidFill>
              <a:latin typeface="+mj-ea"/>
              <a:ea typeface="+mj-ea"/>
            </a:endParaRPr>
          </a:p>
          <a:p>
            <a:r>
              <a:rPr lang="en-US" altLang="zh-CN" sz="1600" b="1" dirty="0">
                <a:solidFill>
                  <a:schemeClr val="accent2"/>
                </a:solidFill>
                <a:latin typeface="+mj-ea"/>
                <a:ea typeface="+mj-ea"/>
              </a:rPr>
              <a:t>——</a:t>
            </a: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在这里添加正文内容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在这里添加正文内容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在这里添加正文内容</a:t>
            </a:r>
            <a:endParaRPr lang="zh-CN" altLang="en-US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07EDFA3-F8F9-43BF-BA72-E68B17B36263}"/>
              </a:ext>
            </a:extLst>
          </p:cNvPr>
          <p:cNvSpPr/>
          <p:nvPr/>
        </p:nvSpPr>
        <p:spPr>
          <a:xfrm>
            <a:off x="8922905" y="4124739"/>
            <a:ext cx="2592939" cy="2039178"/>
          </a:xfrm>
          <a:prstGeom prst="roundRect">
            <a:avLst>
              <a:gd name="adj" fmla="val 3139"/>
            </a:avLst>
          </a:prstGeom>
          <a:solidFill>
            <a:schemeClr val="bg1"/>
          </a:solidFill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44000" rIns="36000" rtlCol="0" anchor="t" anchorCtr="1">
            <a:normAutofit/>
          </a:bodyPr>
          <a:lstStyle/>
          <a:p>
            <a:r>
              <a:rPr lang="zh-CN" altLang="en-US" sz="2000" b="1" dirty="0">
                <a:solidFill>
                  <a:schemeClr val="tx1"/>
                </a:solidFill>
                <a:latin typeface="+mj-ea"/>
                <a:ea typeface="+mj-ea"/>
              </a:rPr>
              <a:t>秦老师</a:t>
            </a:r>
            <a:r>
              <a:rPr lang="zh-CN" altLang="en-US" dirty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zh-CN" altLang="en-US" sz="1300" dirty="0">
                <a:solidFill>
                  <a:schemeClr val="tx1"/>
                </a:solidFill>
                <a:latin typeface="+mj-ea"/>
                <a:ea typeface="+mj-ea"/>
              </a:rPr>
              <a:t>经管中心</a:t>
            </a:r>
            <a:endParaRPr lang="en-US" altLang="zh-CN" sz="1300" dirty="0">
              <a:solidFill>
                <a:schemeClr val="tx1"/>
              </a:solidFill>
              <a:latin typeface="+mj-ea"/>
              <a:ea typeface="+mj-ea"/>
            </a:endParaRPr>
          </a:p>
          <a:p>
            <a:r>
              <a:rPr lang="en-US" altLang="zh-CN" sz="1600" b="1" dirty="0">
                <a:solidFill>
                  <a:schemeClr val="accent2"/>
                </a:solidFill>
                <a:latin typeface="+mj-ea"/>
                <a:ea typeface="+mj-ea"/>
              </a:rPr>
              <a:t>——</a:t>
            </a: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在这里添加正文内容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在这里添加正文内容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在这里添加正文内容</a:t>
            </a:r>
            <a:endParaRPr lang="zh-CN" altLang="en-US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5ECAA4DB-6489-425A-8DE0-0F31395B9376}"/>
              </a:ext>
            </a:extLst>
          </p:cNvPr>
          <p:cNvSpPr/>
          <p:nvPr/>
        </p:nvSpPr>
        <p:spPr>
          <a:xfrm>
            <a:off x="660400" y="4124739"/>
            <a:ext cx="2592939" cy="2039178"/>
          </a:xfrm>
          <a:prstGeom prst="roundRect">
            <a:avLst>
              <a:gd name="adj" fmla="val 3139"/>
            </a:avLst>
          </a:prstGeom>
          <a:solidFill>
            <a:schemeClr val="bg1"/>
          </a:solidFill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44000" rIns="36000" rtlCol="0" anchor="t" anchorCtr="1">
            <a:normAutofit/>
          </a:bodyPr>
          <a:lstStyle/>
          <a:p>
            <a:r>
              <a:rPr lang="zh-CN" altLang="en-US" sz="2000" b="1" dirty="0">
                <a:solidFill>
                  <a:schemeClr val="tx1"/>
                </a:solidFill>
                <a:latin typeface="+mj-ea"/>
                <a:ea typeface="+mj-ea"/>
              </a:rPr>
              <a:t>王劲松 </a:t>
            </a:r>
            <a:r>
              <a:rPr lang="zh-CN" altLang="en-US" sz="1600" dirty="0">
                <a:solidFill>
                  <a:schemeClr val="tx1"/>
                </a:solidFill>
                <a:latin typeface="+mj-ea"/>
                <a:ea typeface="+mj-ea"/>
              </a:rPr>
              <a:t>资土系 </a:t>
            </a:r>
            <a:r>
              <a:rPr lang="zh-CN" altLang="en-US" sz="100" dirty="0">
                <a:solidFill>
                  <a:schemeClr val="tx1"/>
                </a:solidFill>
                <a:latin typeface="+mj-ea"/>
                <a:ea typeface="+mj-ea"/>
              </a:rPr>
              <a:t>学生处</a:t>
            </a:r>
            <a:endParaRPr lang="en-US" altLang="zh-CN" sz="100" dirty="0">
              <a:solidFill>
                <a:schemeClr val="tx1"/>
              </a:solidFill>
              <a:latin typeface="+mj-ea"/>
              <a:ea typeface="+mj-ea"/>
            </a:endParaRPr>
          </a:p>
          <a:p>
            <a:r>
              <a:rPr lang="en-US" altLang="zh-CN" sz="1600" b="1" dirty="0">
                <a:solidFill>
                  <a:schemeClr val="accent2"/>
                </a:solidFill>
                <a:latin typeface="+mj-ea"/>
                <a:ea typeface="+mj-ea"/>
              </a:rPr>
              <a:t>——</a:t>
            </a: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在这里添加正文内容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在这里添加正文内容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在这里添加正文内容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80939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D2E88BDB-D2E8-4CEC-A07D-B1AEE437F3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8" t="22642" r="12470" b="36364"/>
          <a:stretch/>
        </p:blipFill>
        <p:spPr>
          <a:xfrm>
            <a:off x="0" y="0"/>
            <a:ext cx="12192000" cy="6858000"/>
          </a:xfr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4B629089-0ED2-49EC-8929-5A4C360E3EFA}"/>
              </a:ext>
            </a:extLst>
          </p:cNvPr>
          <p:cNvSpPr/>
          <p:nvPr/>
        </p:nvSpPr>
        <p:spPr>
          <a:xfrm>
            <a:off x="0" y="-11147"/>
            <a:ext cx="12192000" cy="688029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0" rIns="720000" bIns="180000"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50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传承核工业精神，建设高水平大学</a:t>
            </a:r>
            <a:endParaRPr lang="en-US" altLang="zh-CN" sz="5000" b="1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50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培养高素质人才，服务核工业发展</a:t>
            </a:r>
            <a:endParaRPr lang="en-US" altLang="zh-CN" sz="5000" b="1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sp>
        <p:nvSpPr>
          <p:cNvPr id="13" name="quote_36595">
            <a:extLst>
              <a:ext uri="{FF2B5EF4-FFF2-40B4-BE49-F238E27FC236}">
                <a16:creationId xmlns:a16="http://schemas.microsoft.com/office/drawing/2014/main" id="{A4FDC617-D6B1-4BC8-BB7F-84AFAFABCE0F}"/>
              </a:ext>
            </a:extLst>
          </p:cNvPr>
          <p:cNvSpPr>
            <a:spLocks noChangeAspect="1"/>
          </p:cNvSpPr>
          <p:nvPr/>
        </p:nvSpPr>
        <p:spPr bwMode="auto">
          <a:xfrm>
            <a:off x="663048" y="1396313"/>
            <a:ext cx="609685" cy="591322"/>
          </a:xfrm>
          <a:custGeom>
            <a:avLst/>
            <a:gdLst>
              <a:gd name="T0" fmla="*/ 108 w 314"/>
              <a:gd name="T1" fmla="*/ 0 h 305"/>
              <a:gd name="T2" fmla="*/ 144 w 314"/>
              <a:gd name="T3" fmla="*/ 2 h 305"/>
              <a:gd name="T4" fmla="*/ 144 w 314"/>
              <a:gd name="T5" fmla="*/ 63 h 305"/>
              <a:gd name="T6" fmla="*/ 70 w 314"/>
              <a:gd name="T7" fmla="*/ 132 h 305"/>
              <a:gd name="T8" fmla="*/ 70 w 314"/>
              <a:gd name="T9" fmla="*/ 159 h 305"/>
              <a:gd name="T10" fmla="*/ 122 w 314"/>
              <a:gd name="T11" fmla="*/ 159 h 305"/>
              <a:gd name="T12" fmla="*/ 122 w 314"/>
              <a:gd name="T13" fmla="*/ 305 h 305"/>
              <a:gd name="T14" fmla="*/ 0 w 314"/>
              <a:gd name="T15" fmla="*/ 305 h 305"/>
              <a:gd name="T16" fmla="*/ 0 w 314"/>
              <a:gd name="T17" fmla="*/ 148 h 305"/>
              <a:gd name="T18" fmla="*/ 108 w 314"/>
              <a:gd name="T19" fmla="*/ 0 h 305"/>
              <a:gd name="T20" fmla="*/ 314 w 314"/>
              <a:gd name="T21" fmla="*/ 63 h 305"/>
              <a:gd name="T22" fmla="*/ 314 w 314"/>
              <a:gd name="T23" fmla="*/ 2 h 305"/>
              <a:gd name="T24" fmla="*/ 283 w 314"/>
              <a:gd name="T25" fmla="*/ 0 h 305"/>
              <a:gd name="T26" fmla="*/ 176 w 314"/>
              <a:gd name="T27" fmla="*/ 148 h 305"/>
              <a:gd name="T28" fmla="*/ 176 w 314"/>
              <a:gd name="T29" fmla="*/ 305 h 305"/>
              <a:gd name="T30" fmla="*/ 298 w 314"/>
              <a:gd name="T31" fmla="*/ 305 h 305"/>
              <a:gd name="T32" fmla="*/ 298 w 314"/>
              <a:gd name="T33" fmla="*/ 160 h 305"/>
              <a:gd name="T34" fmla="*/ 246 w 314"/>
              <a:gd name="T35" fmla="*/ 160 h 305"/>
              <a:gd name="T36" fmla="*/ 246 w 314"/>
              <a:gd name="T37" fmla="*/ 132 h 305"/>
              <a:gd name="T38" fmla="*/ 314 w 314"/>
              <a:gd name="T39" fmla="*/ 63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4" h="305">
                <a:moveTo>
                  <a:pt x="108" y="0"/>
                </a:moveTo>
                <a:cubicBezTo>
                  <a:pt x="116" y="0"/>
                  <a:pt x="128" y="1"/>
                  <a:pt x="144" y="2"/>
                </a:cubicBezTo>
                <a:lnTo>
                  <a:pt x="144" y="63"/>
                </a:lnTo>
                <a:cubicBezTo>
                  <a:pt x="94" y="63"/>
                  <a:pt x="70" y="86"/>
                  <a:pt x="70" y="132"/>
                </a:cubicBezTo>
                <a:lnTo>
                  <a:pt x="70" y="159"/>
                </a:lnTo>
                <a:lnTo>
                  <a:pt x="122" y="159"/>
                </a:lnTo>
                <a:lnTo>
                  <a:pt x="122" y="305"/>
                </a:lnTo>
                <a:lnTo>
                  <a:pt x="0" y="305"/>
                </a:lnTo>
                <a:lnTo>
                  <a:pt x="0" y="148"/>
                </a:lnTo>
                <a:cubicBezTo>
                  <a:pt x="0" y="49"/>
                  <a:pt x="36" y="0"/>
                  <a:pt x="108" y="0"/>
                </a:cubicBezTo>
                <a:close/>
                <a:moveTo>
                  <a:pt x="314" y="63"/>
                </a:moveTo>
                <a:lnTo>
                  <a:pt x="314" y="2"/>
                </a:lnTo>
                <a:cubicBezTo>
                  <a:pt x="299" y="1"/>
                  <a:pt x="289" y="0"/>
                  <a:pt x="283" y="0"/>
                </a:cubicBezTo>
                <a:cubicBezTo>
                  <a:pt x="212" y="0"/>
                  <a:pt x="176" y="50"/>
                  <a:pt x="176" y="148"/>
                </a:cubicBezTo>
                <a:lnTo>
                  <a:pt x="176" y="305"/>
                </a:lnTo>
                <a:lnTo>
                  <a:pt x="298" y="305"/>
                </a:lnTo>
                <a:lnTo>
                  <a:pt x="298" y="160"/>
                </a:lnTo>
                <a:lnTo>
                  <a:pt x="246" y="160"/>
                </a:lnTo>
                <a:lnTo>
                  <a:pt x="246" y="132"/>
                </a:lnTo>
                <a:cubicBezTo>
                  <a:pt x="246" y="89"/>
                  <a:pt x="268" y="66"/>
                  <a:pt x="314" y="6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8" name="quote_36595">
            <a:extLst>
              <a:ext uri="{FF2B5EF4-FFF2-40B4-BE49-F238E27FC236}">
                <a16:creationId xmlns:a16="http://schemas.microsoft.com/office/drawing/2014/main" id="{AA2120EC-E725-4E61-9A29-1C9B8208A8B3}"/>
              </a:ext>
            </a:extLst>
          </p:cNvPr>
          <p:cNvSpPr>
            <a:spLocks noChangeAspect="1"/>
          </p:cNvSpPr>
          <p:nvPr/>
        </p:nvSpPr>
        <p:spPr bwMode="auto">
          <a:xfrm flipH="1" flipV="1">
            <a:off x="10923503" y="5002907"/>
            <a:ext cx="609685" cy="591322"/>
          </a:xfrm>
          <a:custGeom>
            <a:avLst/>
            <a:gdLst>
              <a:gd name="T0" fmla="*/ 108 w 314"/>
              <a:gd name="T1" fmla="*/ 0 h 305"/>
              <a:gd name="T2" fmla="*/ 144 w 314"/>
              <a:gd name="T3" fmla="*/ 2 h 305"/>
              <a:gd name="T4" fmla="*/ 144 w 314"/>
              <a:gd name="T5" fmla="*/ 63 h 305"/>
              <a:gd name="T6" fmla="*/ 70 w 314"/>
              <a:gd name="T7" fmla="*/ 132 h 305"/>
              <a:gd name="T8" fmla="*/ 70 w 314"/>
              <a:gd name="T9" fmla="*/ 159 h 305"/>
              <a:gd name="T10" fmla="*/ 122 w 314"/>
              <a:gd name="T11" fmla="*/ 159 h 305"/>
              <a:gd name="T12" fmla="*/ 122 w 314"/>
              <a:gd name="T13" fmla="*/ 305 h 305"/>
              <a:gd name="T14" fmla="*/ 0 w 314"/>
              <a:gd name="T15" fmla="*/ 305 h 305"/>
              <a:gd name="T16" fmla="*/ 0 w 314"/>
              <a:gd name="T17" fmla="*/ 148 h 305"/>
              <a:gd name="T18" fmla="*/ 108 w 314"/>
              <a:gd name="T19" fmla="*/ 0 h 305"/>
              <a:gd name="T20" fmla="*/ 314 w 314"/>
              <a:gd name="T21" fmla="*/ 63 h 305"/>
              <a:gd name="T22" fmla="*/ 314 w 314"/>
              <a:gd name="T23" fmla="*/ 2 h 305"/>
              <a:gd name="T24" fmla="*/ 283 w 314"/>
              <a:gd name="T25" fmla="*/ 0 h 305"/>
              <a:gd name="T26" fmla="*/ 176 w 314"/>
              <a:gd name="T27" fmla="*/ 148 h 305"/>
              <a:gd name="T28" fmla="*/ 176 w 314"/>
              <a:gd name="T29" fmla="*/ 305 h 305"/>
              <a:gd name="T30" fmla="*/ 298 w 314"/>
              <a:gd name="T31" fmla="*/ 305 h 305"/>
              <a:gd name="T32" fmla="*/ 298 w 314"/>
              <a:gd name="T33" fmla="*/ 160 h 305"/>
              <a:gd name="T34" fmla="*/ 246 w 314"/>
              <a:gd name="T35" fmla="*/ 160 h 305"/>
              <a:gd name="T36" fmla="*/ 246 w 314"/>
              <a:gd name="T37" fmla="*/ 132 h 305"/>
              <a:gd name="T38" fmla="*/ 314 w 314"/>
              <a:gd name="T39" fmla="*/ 63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4" h="305">
                <a:moveTo>
                  <a:pt x="108" y="0"/>
                </a:moveTo>
                <a:cubicBezTo>
                  <a:pt x="116" y="0"/>
                  <a:pt x="128" y="1"/>
                  <a:pt x="144" y="2"/>
                </a:cubicBezTo>
                <a:lnTo>
                  <a:pt x="144" y="63"/>
                </a:lnTo>
                <a:cubicBezTo>
                  <a:pt x="94" y="63"/>
                  <a:pt x="70" y="86"/>
                  <a:pt x="70" y="132"/>
                </a:cubicBezTo>
                <a:lnTo>
                  <a:pt x="70" y="159"/>
                </a:lnTo>
                <a:lnTo>
                  <a:pt x="122" y="159"/>
                </a:lnTo>
                <a:lnTo>
                  <a:pt x="122" y="305"/>
                </a:lnTo>
                <a:lnTo>
                  <a:pt x="0" y="305"/>
                </a:lnTo>
                <a:lnTo>
                  <a:pt x="0" y="148"/>
                </a:lnTo>
                <a:cubicBezTo>
                  <a:pt x="0" y="49"/>
                  <a:pt x="36" y="0"/>
                  <a:pt x="108" y="0"/>
                </a:cubicBezTo>
                <a:close/>
                <a:moveTo>
                  <a:pt x="314" y="63"/>
                </a:moveTo>
                <a:lnTo>
                  <a:pt x="314" y="2"/>
                </a:lnTo>
                <a:cubicBezTo>
                  <a:pt x="299" y="1"/>
                  <a:pt x="289" y="0"/>
                  <a:pt x="283" y="0"/>
                </a:cubicBezTo>
                <a:cubicBezTo>
                  <a:pt x="212" y="0"/>
                  <a:pt x="176" y="50"/>
                  <a:pt x="176" y="148"/>
                </a:cubicBezTo>
                <a:lnTo>
                  <a:pt x="176" y="305"/>
                </a:lnTo>
                <a:lnTo>
                  <a:pt x="298" y="305"/>
                </a:lnTo>
                <a:lnTo>
                  <a:pt x="298" y="160"/>
                </a:lnTo>
                <a:lnTo>
                  <a:pt x="246" y="160"/>
                </a:lnTo>
                <a:lnTo>
                  <a:pt x="246" y="132"/>
                </a:lnTo>
                <a:cubicBezTo>
                  <a:pt x="246" y="89"/>
                  <a:pt x="268" y="66"/>
                  <a:pt x="314" y="6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6"/>
              </a:gs>
            </a:gsLst>
            <a:lin ang="2700000" scaled="1"/>
            <a:tileRect/>
          </a:gra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05394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窄&quot;,&quot;HeaderHeight&quot;:10.0,&quot;FooterHeight&quot;:5.0,&quot;SideMargin&quot;:2.5,&quot;TopMargin&quot;:0.0,&quot;BottomMargin&quot;:0.0,&quot;IntervalMargin&quot;:1.0,&quot;SettingType&quot;:&quot;System&quot;}"/>
</p:tagLst>
</file>

<file path=ppt/theme/theme1.xml><?xml version="1.0" encoding="utf-8"?>
<a:theme xmlns:a="http://schemas.openxmlformats.org/drawingml/2006/main" name="Office 主题​​">
  <a:themeElements>
    <a:clrScheme name="我为母校送模板（ islide - cherry）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25DCD"/>
      </a:accent1>
      <a:accent2>
        <a:srgbClr val="FBC815"/>
      </a:accent2>
      <a:accent3>
        <a:srgbClr val="0424B1"/>
      </a:accent3>
      <a:accent4>
        <a:srgbClr val="0563C1"/>
      </a:accent4>
      <a:accent5>
        <a:srgbClr val="0AB8DB"/>
      </a:accent5>
      <a:accent6>
        <a:srgbClr val="0BDACA"/>
      </a:accent6>
      <a:hlink>
        <a:srgbClr val="0BDACA"/>
      </a:hlink>
      <a:folHlink>
        <a:srgbClr val="0BDACA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2000" dirty="0">
            <a:latin typeface="+mj-ea"/>
            <a:ea typeface="+mj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dirty="0" smtClean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6361</TotalTime>
  <Words>6454</Words>
  <Application>Microsoft Office PowerPoint</Application>
  <PresentationFormat>Widescreen</PresentationFormat>
  <Paragraphs>766</Paragraphs>
  <Slides>62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74" baseType="lpstr">
      <vt:lpstr>等线</vt:lpstr>
      <vt:lpstr>微软雅黑</vt:lpstr>
      <vt:lpstr>思源宋体</vt:lpstr>
      <vt:lpstr>Arial</vt:lpstr>
      <vt:lpstr>Calibri</vt:lpstr>
      <vt:lpstr>Century Gothic</vt:lpstr>
      <vt:lpstr>Impact</vt:lpstr>
      <vt:lpstr>Segoe UI</vt:lpstr>
      <vt:lpstr>Segoe UI Light</vt:lpstr>
      <vt:lpstr>Segoe UI Semilight</vt:lpstr>
      <vt:lpstr>Office 主题​​</vt:lpstr>
      <vt:lpstr>1_OfficePLUS</vt:lpstr>
      <vt:lpstr>毕业答辩PPT模板</vt:lpstr>
      <vt:lpstr>学院毕业答辩PPT模板</vt:lpstr>
      <vt:lpstr>PowerPoint Presentation</vt:lpstr>
      <vt:lpstr>- 请输入你的标题 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请输入你的标题 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请输入你的标题 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  <vt:lpstr>- 使用说明 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864467870@qq.com</dc:creator>
  <cp:lastModifiedBy>Xiande Gu</cp:lastModifiedBy>
  <cp:revision>795</cp:revision>
  <dcterms:created xsi:type="dcterms:W3CDTF">2019-01-24T02:10:44Z</dcterms:created>
  <dcterms:modified xsi:type="dcterms:W3CDTF">2019-11-20T05:56:41Z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Nuaxnuy@DESKTOP-GLORKB7</vt:lpwstr>
  </property>
  <property fmtid="{D5CDD505-2E9C-101B-9397-08002B2CF9AE}" pid="5" name="MSIP_Label_f42aa342-8706-4288-bd11-ebb85995028c_SetDate">
    <vt:lpwstr>2019-04-13T05:21:24.3220016Z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7706d9c5-afde-4dcc-bcd3-ddc93d55ed16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