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sldIdLst>
    <p:sldId id="260" r:id="rId3"/>
    <p:sldId id="259" r:id="rId4"/>
    <p:sldId id="263" r:id="rId5"/>
    <p:sldId id="257" r:id="rId6"/>
    <p:sldId id="390" r:id="rId7"/>
    <p:sldId id="391" r:id="rId8"/>
    <p:sldId id="410" r:id="rId9"/>
    <p:sldId id="406" r:id="rId10"/>
    <p:sldId id="264" r:id="rId11"/>
    <p:sldId id="269" r:id="rId12"/>
    <p:sldId id="393" r:id="rId13"/>
    <p:sldId id="394" r:id="rId14"/>
    <p:sldId id="395" r:id="rId15"/>
    <p:sldId id="396" r:id="rId16"/>
    <p:sldId id="265" r:id="rId17"/>
    <p:sldId id="398" r:id="rId18"/>
    <p:sldId id="409" r:id="rId19"/>
    <p:sldId id="404" r:id="rId20"/>
    <p:sldId id="403" r:id="rId21"/>
    <p:sldId id="405" r:id="rId22"/>
    <p:sldId id="266" r:id="rId23"/>
    <p:sldId id="400" r:id="rId24"/>
    <p:sldId id="408" r:id="rId25"/>
    <p:sldId id="399" r:id="rId26"/>
    <p:sldId id="407" r:id="rId27"/>
    <p:sldId id="402" r:id="rId28"/>
    <p:sldId id="401" r:id="rId29"/>
    <p:sldId id="267" r:id="rId30"/>
    <p:sldId id="345" r:id="rId31"/>
    <p:sldId id="386" r:id="rId32"/>
    <p:sldId id="387" r:id="rId33"/>
    <p:sldId id="388" r:id="rId34"/>
    <p:sldId id="38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目录" id="{838946EA-93F4-4168-AC0D-DF6D8CDE9324}">
          <p14:sldIdLst>
            <p14:sldId id="260"/>
            <p14:sldId id="259"/>
          </p14:sldIdLst>
        </p14:section>
        <p14:section name="01" id="{0C246050-B970-4299-910E-E36DDD262384}">
          <p14:sldIdLst>
            <p14:sldId id="263"/>
            <p14:sldId id="257"/>
            <p14:sldId id="390"/>
            <p14:sldId id="391"/>
            <p14:sldId id="410"/>
            <p14:sldId id="406"/>
          </p14:sldIdLst>
        </p14:section>
        <p14:section name="02" id="{110504BF-2F9F-46F9-98D8-6ECD6E0CF623}">
          <p14:sldIdLst>
            <p14:sldId id="264"/>
            <p14:sldId id="269"/>
            <p14:sldId id="393"/>
            <p14:sldId id="394"/>
            <p14:sldId id="395"/>
            <p14:sldId id="396"/>
          </p14:sldIdLst>
        </p14:section>
        <p14:section name="03" id="{945FEFFE-BB38-479F-8491-BEA8E25F1B11}">
          <p14:sldIdLst>
            <p14:sldId id="265"/>
            <p14:sldId id="398"/>
            <p14:sldId id="409"/>
            <p14:sldId id="404"/>
            <p14:sldId id="403"/>
            <p14:sldId id="405"/>
          </p14:sldIdLst>
        </p14:section>
        <p14:section name="04" id="{7684855D-E7FC-42E4-9976-8C32FB1838DD}">
          <p14:sldIdLst>
            <p14:sldId id="266"/>
            <p14:sldId id="400"/>
            <p14:sldId id="408"/>
            <p14:sldId id="399"/>
            <p14:sldId id="407"/>
            <p14:sldId id="402"/>
            <p14:sldId id="401"/>
            <p14:sldId id="267"/>
          </p14:sldIdLst>
        </p14:section>
        <p14:section name="附录" id="{4267CBB3-29C9-4B96-B948-49B1D40E0208}">
          <p14:sldIdLst>
            <p14:sldId id="345"/>
            <p14:sldId id="386"/>
            <p14:sldId id="387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5D2"/>
    <a:srgbClr val="F850DC"/>
    <a:srgbClr val="75D9FF"/>
    <a:srgbClr val="3976FF"/>
    <a:srgbClr val="5B9BD5"/>
    <a:srgbClr val="246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5" autoAdjust="0"/>
    <p:restoredTop sz="94660"/>
  </p:normalViewPr>
  <p:slideViewPr>
    <p:cSldViewPr snapToGrid="0">
      <p:cViewPr>
        <p:scale>
          <a:sx n="66" d="100"/>
          <a:sy n="66" d="100"/>
        </p:scale>
        <p:origin x="662" y="336"/>
      </p:cViewPr>
      <p:guideLst>
        <p:guide orient="horz" pos="3929"/>
        <p:guide pos="370"/>
        <p:guide pos="7310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01CFC2BE-0FC9-4B71-B165-770CE43BA23F}"/>
    <pc:docChg chg="modSld">
      <pc:chgData name="Xin Zhang (FA Talent)" userId="474f572f-8271-4f60-858e-cee871e0aec6" providerId="ADAL" clId="{01CFC2BE-0FC9-4B71-B165-770CE43BA23F}" dt="2021-12-14T03:42:16.913" v="11" actId="20577"/>
      <pc:docMkLst>
        <pc:docMk/>
      </pc:docMkLst>
      <pc:sldChg chg="modSp mod">
        <pc:chgData name="Xin Zhang (FA Talent)" userId="474f572f-8271-4f60-858e-cee871e0aec6" providerId="ADAL" clId="{01CFC2BE-0FC9-4B71-B165-770CE43BA23F}" dt="2021-12-14T03:41:59.619" v="5" actId="20577"/>
        <pc:sldMkLst>
          <pc:docMk/>
          <pc:sldMk cId="1276941633" sldId="260"/>
        </pc:sldMkLst>
        <pc:spChg chg="mod">
          <ac:chgData name="Xin Zhang (FA Talent)" userId="474f572f-8271-4f60-858e-cee871e0aec6" providerId="ADAL" clId="{01CFC2BE-0FC9-4B71-B165-770CE43BA23F}" dt="2021-12-14T03:41:59.619" v="5" actId="20577"/>
          <ac:spMkLst>
            <pc:docMk/>
            <pc:sldMk cId="1276941633" sldId="260"/>
            <ac:spMk id="10" creationId="{F7AF886F-74AB-409C-9733-9C4E098FDEA4}"/>
          </ac:spMkLst>
        </pc:spChg>
      </pc:sldChg>
      <pc:sldChg chg="modSp mod">
        <pc:chgData name="Xin Zhang (FA Talent)" userId="474f572f-8271-4f60-858e-cee871e0aec6" providerId="ADAL" clId="{01CFC2BE-0FC9-4B71-B165-770CE43BA23F}" dt="2021-12-14T03:42:16.913" v="11" actId="20577"/>
        <pc:sldMkLst>
          <pc:docMk/>
          <pc:sldMk cId="1194977808" sldId="267"/>
        </pc:sldMkLst>
        <pc:spChg chg="mod">
          <ac:chgData name="Xin Zhang (FA Talent)" userId="474f572f-8271-4f60-858e-cee871e0aec6" providerId="ADAL" clId="{01CFC2BE-0FC9-4B71-B165-770CE43BA23F}" dt="2021-12-14T03:42:16.913" v="11" actId="20577"/>
          <ac:spMkLst>
            <pc:docMk/>
            <pc:sldMk cId="1194977808" sldId="267"/>
            <ac:spMk id="10" creationId="{F7AF886F-74AB-409C-9733-9C4E098FDE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38E-433B-B4A8-64C3E61D52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38E-433B-B4A8-64C3E61D52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E38E-433B-B4A8-64C3E61D5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8E-433B-B4A8-64C3E61D5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8E-433B-B4A8-64C3E61D5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1700702096"/>
        <c:axId val="1958864336"/>
      </c:barChart>
      <c:catAx>
        <c:axId val="170070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958864336"/>
        <c:crosses val="autoZero"/>
        <c:auto val="1"/>
        <c:lblAlgn val="ctr"/>
        <c:lblOffset val="100"/>
        <c:noMultiLvlLbl val="0"/>
      </c:catAx>
      <c:valAx>
        <c:axId val="195886433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7007020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  <a:tileRect/>
              </a:gradFill>
              <a:ln w="19050">
                <a:noFill/>
              </a:ln>
              <a:effectLst>
                <a:outerShdw blurRad="254000" dist="355600" dir="8100000" algn="tr" rotWithShape="0">
                  <a:schemeClr val="accent1">
                    <a:lumMod val="50000"/>
                    <a:alpha val="1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13-4FF9-97AF-F62FDA10E8B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3-4FF9-97AF-F62FDA10E8B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0.26500000000000001</c:v>
                </c:pt>
                <c:pt idx="1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3-4FF9-97AF-F62FDA10E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138</c:v>
                </c:pt>
                <c:pt idx="7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D-4B7B-9C03-BB92581F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112840"/>
        <c:axId val="107411636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138</c:v>
                </c:pt>
                <c:pt idx="7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3D-4B7B-9C03-BB92581F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112840"/>
        <c:axId val="1074116360"/>
      </c:lineChart>
      <c:catAx>
        <c:axId val="107411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4116360"/>
        <c:crosses val="autoZero"/>
        <c:auto val="1"/>
        <c:lblAlgn val="ctr"/>
        <c:lblOffset val="100"/>
        <c:noMultiLvlLbl val="0"/>
      </c:catAx>
      <c:valAx>
        <c:axId val="107411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11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91-4F82-9B83-60EEA872047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91-4F82-9B83-60EEA8720478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91-4F82-9B83-60EEA8720478}"/>
              </c:ext>
            </c:extLst>
          </c:dPt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43800</c:v>
                </c:pt>
                <c:pt idx="1">
                  <c:v>69400</c:v>
                </c:pt>
                <c:pt idx="2">
                  <c:v>104400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91-4F82-9B83-60EEA8720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4112840"/>
        <c:axId val="1074116360"/>
      </c:barChart>
      <c:catAx>
        <c:axId val="107411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4116360"/>
        <c:crosses val="autoZero"/>
        <c:auto val="1"/>
        <c:lblAlgn val="ctr"/>
        <c:lblOffset val="100"/>
        <c:noMultiLvlLbl val="0"/>
      </c:catAx>
      <c:valAx>
        <c:axId val="107411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11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gradFill flip="none" rotWithShape="1">
          <a:gsLst>
            <a:gs pos="53000">
              <a:schemeClr val="accent2">
                <a:lumMod val="20000"/>
                <a:lumOff val="80000"/>
                <a:alpha val="9000"/>
              </a:schemeClr>
            </a:gs>
            <a:gs pos="0">
              <a:schemeClr val="accent4">
                <a:lumMod val="20000"/>
                <a:lumOff val="80000"/>
                <a:alpha val="34000"/>
              </a:schemeClr>
            </a:gs>
            <a:gs pos="100000">
              <a:schemeClr val="accent3">
                <a:lumMod val="20000"/>
                <a:lumOff val="80000"/>
                <a:alpha val="6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AB2484C7-0FFD-49F7-B2A3-D501399A34A8}"/>
              </a:ext>
            </a:extLst>
          </p:cNvPr>
          <p:cNvSpPr/>
          <p:nvPr userDrawn="1"/>
        </p:nvSpPr>
        <p:spPr>
          <a:xfrm>
            <a:off x="-2771774" y="-4552950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8EDCF8-D2D1-4B10-A9A8-B8F16F1D46BD}"/>
              </a:ext>
            </a:extLst>
          </p:cNvPr>
          <p:cNvSpPr/>
          <p:nvPr userDrawn="1"/>
        </p:nvSpPr>
        <p:spPr>
          <a:xfrm>
            <a:off x="7077075" y="2714625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2E365CC-579E-4B37-976C-F401C524F534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EDEFDE-38C4-4BAA-B11A-53641B2277BF}"/>
              </a:ext>
            </a:extLst>
          </p:cNvPr>
          <p:cNvSpPr/>
          <p:nvPr userDrawn="1"/>
        </p:nvSpPr>
        <p:spPr>
          <a:xfrm>
            <a:off x="-1676399" y="3810000"/>
            <a:ext cx="5791199" cy="5791199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  <a:alpha val="18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5471721-6540-4CF0-8CD2-E882EEB061A1}"/>
              </a:ext>
            </a:extLst>
          </p:cNvPr>
          <p:cNvSpPr/>
          <p:nvPr userDrawn="1"/>
        </p:nvSpPr>
        <p:spPr>
          <a:xfrm>
            <a:off x="6024793" y="-1494409"/>
            <a:ext cx="4878586" cy="4878584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23F6409-3C71-49D8-899A-4069551AF0C8}"/>
              </a:ext>
            </a:extLst>
          </p:cNvPr>
          <p:cNvSpPr/>
          <p:nvPr userDrawn="1"/>
        </p:nvSpPr>
        <p:spPr>
          <a:xfrm>
            <a:off x="7065324" y="-337667"/>
            <a:ext cx="7533334" cy="7533334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6D5377F-B41C-422E-BEF3-1B7FA403D883}"/>
              </a:ext>
            </a:extLst>
          </p:cNvPr>
          <p:cNvSpPr/>
          <p:nvPr userDrawn="1"/>
        </p:nvSpPr>
        <p:spPr>
          <a:xfrm rot="2269083" flipH="1">
            <a:off x="7469310" y="502890"/>
            <a:ext cx="3618944" cy="6011144"/>
          </a:xfrm>
          <a:prstGeom prst="roundRect">
            <a:avLst>
              <a:gd name="adj" fmla="val 7639"/>
            </a:avLst>
          </a:prstGeom>
          <a:gradFill>
            <a:gsLst>
              <a:gs pos="17000">
                <a:schemeClr val="accent3"/>
              </a:gs>
              <a:gs pos="100000">
                <a:schemeClr val="accent4">
                  <a:alpha val="28000"/>
                </a:schemeClr>
              </a:gs>
            </a:gsLst>
            <a:lin ang="10200000" scaled="0"/>
          </a:gradFill>
          <a:ln w="12700" cap="flat" cmpd="sng" algn="ctr">
            <a:noFill/>
            <a:prstDash val="solid"/>
            <a:miter lim="800000"/>
          </a:ln>
          <a:effectLst>
            <a:softEdge rad="939800"/>
          </a:effectLst>
          <a:scene3d>
            <a:camera prst="perspectiveLeft" fov="3000000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01024D2-5A30-4B83-9A86-9AF2D0404464}"/>
              </a:ext>
            </a:extLst>
          </p:cNvPr>
          <p:cNvSpPr/>
          <p:nvPr userDrawn="1"/>
        </p:nvSpPr>
        <p:spPr>
          <a:xfrm>
            <a:off x="-1583317" y="4504305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9BEC2D0-EED1-4493-BA58-D79183C4FC1B}"/>
              </a:ext>
            </a:extLst>
          </p:cNvPr>
          <p:cNvSpPr/>
          <p:nvPr userDrawn="1"/>
        </p:nvSpPr>
        <p:spPr>
          <a:xfrm>
            <a:off x="9241774" y="-1185043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193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37E087A-96D9-48B9-9B5F-AE726CD1226D}"/>
              </a:ext>
            </a:extLst>
          </p:cNvPr>
          <p:cNvSpPr/>
          <p:nvPr userDrawn="1"/>
        </p:nvSpPr>
        <p:spPr>
          <a:xfrm>
            <a:off x="7133605" y="-1112473"/>
            <a:ext cx="4135613" cy="4135613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3ABC281-254A-4904-A768-C962DFF129F3}"/>
              </a:ext>
            </a:extLst>
          </p:cNvPr>
          <p:cNvSpPr/>
          <p:nvPr userDrawn="1"/>
        </p:nvSpPr>
        <p:spPr>
          <a:xfrm rot="869170" flipH="1">
            <a:off x="7734548" y="659255"/>
            <a:ext cx="3295256" cy="5473490"/>
          </a:xfrm>
          <a:prstGeom prst="roundRect">
            <a:avLst>
              <a:gd name="adj" fmla="val 7639"/>
            </a:avLst>
          </a:prstGeom>
          <a:gradFill>
            <a:gsLst>
              <a:gs pos="0">
                <a:schemeClr val="accent1">
                  <a:alpha val="49000"/>
                </a:schemeClr>
              </a:gs>
              <a:gs pos="100000">
                <a:schemeClr val="accent4">
                  <a:alpha val="28000"/>
                </a:schemeClr>
              </a:gs>
            </a:gsLst>
            <a:lin ang="10200000" scaled="0"/>
          </a:gradFill>
          <a:ln w="12700" cap="flat" cmpd="sng" algn="ctr">
            <a:noFill/>
            <a:prstDash val="solid"/>
            <a:miter lim="800000"/>
          </a:ln>
          <a:effectLst>
            <a:softEdge rad="342900"/>
          </a:effectLst>
          <a:scene3d>
            <a:camera prst="perspectiveLeft" fov="3000000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C5B1E2F-72D3-49DB-8FD7-4ACDFAFA9410}"/>
              </a:ext>
            </a:extLst>
          </p:cNvPr>
          <p:cNvSpPr/>
          <p:nvPr userDrawn="1"/>
        </p:nvSpPr>
        <p:spPr>
          <a:xfrm>
            <a:off x="7744046" y="570650"/>
            <a:ext cx="2977466" cy="5491776"/>
          </a:xfrm>
          <a:prstGeom prst="roundRect">
            <a:avLst>
              <a:gd name="adj" fmla="val 625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perspectiveLeft" fov="3000000">
              <a:rot lat="0" lon="1799990" rev="0"/>
            </a:camera>
            <a:lightRig rig="flat" dir="t"/>
          </a:scene3d>
          <a:sp3d extrusionH="190500" contourW="6350" prstMaterial="clear">
            <a:bevelT w="63500" h="63500"/>
            <a:bevelB w="63500" h="635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6B77FEAB-9B77-47E9-9082-F6E6C2859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5099" y="718134"/>
            <a:ext cx="2688292" cy="5199915"/>
          </a:xfrm>
          <a:custGeom>
            <a:avLst/>
            <a:gdLst>
              <a:gd name="connsiteX0" fmla="*/ 114226 w 2688292"/>
              <a:gd name="connsiteY0" fmla="*/ 0 h 5199915"/>
              <a:gd name="connsiteX1" fmla="*/ 2574066 w 2688292"/>
              <a:gd name="connsiteY1" fmla="*/ 0 h 5199915"/>
              <a:gd name="connsiteX2" fmla="*/ 2688292 w 2688292"/>
              <a:gd name="connsiteY2" fmla="*/ 114226 h 5199915"/>
              <a:gd name="connsiteX3" fmla="*/ 2688292 w 2688292"/>
              <a:gd name="connsiteY3" fmla="*/ 5085689 h 5199915"/>
              <a:gd name="connsiteX4" fmla="*/ 2574066 w 2688292"/>
              <a:gd name="connsiteY4" fmla="*/ 5199915 h 5199915"/>
              <a:gd name="connsiteX5" fmla="*/ 114226 w 2688292"/>
              <a:gd name="connsiteY5" fmla="*/ 5199915 h 5199915"/>
              <a:gd name="connsiteX6" fmla="*/ 0 w 2688292"/>
              <a:gd name="connsiteY6" fmla="*/ 5085689 h 5199915"/>
              <a:gd name="connsiteX7" fmla="*/ 0 w 2688292"/>
              <a:gd name="connsiteY7" fmla="*/ 114226 h 5199915"/>
              <a:gd name="connsiteX8" fmla="*/ 114226 w 2688292"/>
              <a:gd name="connsiteY8" fmla="*/ 0 h 519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8292" h="5199915">
                <a:moveTo>
                  <a:pt x="114226" y="0"/>
                </a:moveTo>
                <a:lnTo>
                  <a:pt x="2574066" y="0"/>
                </a:lnTo>
                <a:cubicBezTo>
                  <a:pt x="2637151" y="0"/>
                  <a:pt x="2688292" y="51141"/>
                  <a:pt x="2688292" y="114226"/>
                </a:cubicBezTo>
                <a:lnTo>
                  <a:pt x="2688292" y="5085689"/>
                </a:lnTo>
                <a:cubicBezTo>
                  <a:pt x="2688292" y="5148774"/>
                  <a:pt x="2637151" y="5199915"/>
                  <a:pt x="2574066" y="5199915"/>
                </a:cubicBezTo>
                <a:lnTo>
                  <a:pt x="114226" y="5199915"/>
                </a:lnTo>
                <a:cubicBezTo>
                  <a:pt x="51141" y="5199915"/>
                  <a:pt x="0" y="5148774"/>
                  <a:pt x="0" y="5085689"/>
                </a:cubicBezTo>
                <a:lnTo>
                  <a:pt x="0" y="114226"/>
                </a:lnTo>
                <a:cubicBezTo>
                  <a:pt x="0" y="51141"/>
                  <a:pt x="51141" y="0"/>
                  <a:pt x="114226" y="0"/>
                </a:cubicBezTo>
                <a:close/>
              </a:path>
            </a:pathLst>
          </a:custGeom>
          <a:scene3d>
            <a:camera prst="perspectiveLeft">
              <a:rot lat="0" lon="1800000" rev="0"/>
            </a:camera>
            <a:lightRig rig="balanced" dir="t"/>
          </a:scene3d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22BFBE2E-C126-441E-A5AD-BC5B32E8F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7547" y="5034722"/>
            <a:ext cx="1560450" cy="1560450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3A2DC802-8A5E-4F47-B01C-43664400F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0243" y="740610"/>
            <a:ext cx="474856" cy="4748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1650A016-E8C1-482F-8936-3F2052629F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6705" y="3748825"/>
            <a:ext cx="1847847" cy="18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C4C6905-1658-439F-9F30-0637D1F21275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EF977C-0966-4A14-9B92-869160164639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49DBB7-59B7-448A-BBB3-914C13368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B093B0-0811-4A03-A647-011617568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36F5D5-8F4A-4ADC-8B70-6ADE1E679BA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651EFE-8E4C-4BE2-A573-D040414BB066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670FA-5B76-401D-AF56-B326DC7EF42C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75992B-8E79-4CA0-A810-C37C28FE63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8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ED2340-3F64-4A17-9A83-33017A0B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12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 flip="none" rotWithShape="1">
          <a:gsLst>
            <a:gs pos="53000">
              <a:schemeClr val="accent2">
                <a:lumMod val="20000"/>
                <a:lumOff val="80000"/>
                <a:alpha val="9000"/>
              </a:schemeClr>
            </a:gs>
            <a:gs pos="0">
              <a:schemeClr val="accent4">
                <a:lumMod val="20000"/>
                <a:lumOff val="80000"/>
                <a:alpha val="34000"/>
              </a:schemeClr>
            </a:gs>
            <a:gs pos="100000">
              <a:schemeClr val="accent3">
                <a:lumMod val="20000"/>
                <a:lumOff val="80000"/>
                <a:alpha val="6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AB2484C7-0FFD-49F7-B2A3-D501399A34A8}"/>
              </a:ext>
            </a:extLst>
          </p:cNvPr>
          <p:cNvSpPr/>
          <p:nvPr userDrawn="1"/>
        </p:nvSpPr>
        <p:spPr>
          <a:xfrm>
            <a:off x="-2771774" y="-4552950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8EDCF8-D2D1-4B10-A9A8-B8F16F1D46BD}"/>
              </a:ext>
            </a:extLst>
          </p:cNvPr>
          <p:cNvSpPr/>
          <p:nvPr userDrawn="1"/>
        </p:nvSpPr>
        <p:spPr>
          <a:xfrm>
            <a:off x="7077075" y="2714625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2E365CC-579E-4B37-976C-F401C524F534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EDEFDE-38C4-4BAA-B11A-53641B2277BF}"/>
              </a:ext>
            </a:extLst>
          </p:cNvPr>
          <p:cNvSpPr/>
          <p:nvPr userDrawn="1"/>
        </p:nvSpPr>
        <p:spPr>
          <a:xfrm>
            <a:off x="-1676399" y="3810000"/>
            <a:ext cx="5791199" cy="5791199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  <a:alpha val="18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9DE90CD-BDC6-4808-9901-04AF1B0E9A34}"/>
              </a:ext>
            </a:extLst>
          </p:cNvPr>
          <p:cNvSpPr/>
          <p:nvPr userDrawn="1"/>
        </p:nvSpPr>
        <p:spPr>
          <a:xfrm>
            <a:off x="-1553103" y="4431734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A0BBCD-D7B9-43AB-B959-54D5AD9425BD}"/>
              </a:ext>
            </a:extLst>
          </p:cNvPr>
          <p:cNvSpPr txBox="1"/>
          <p:nvPr userDrawn="1"/>
        </p:nvSpPr>
        <p:spPr>
          <a:xfrm>
            <a:off x="1640292" y="579866"/>
            <a:ext cx="89114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spc="600" dirty="0">
                <a:ln>
                  <a:solidFill>
                    <a:schemeClr val="bg1">
                      <a:lumMod val="85000"/>
                      <a:alpha val="38000"/>
                    </a:schemeClr>
                  </a:solidFill>
                </a:ln>
                <a:noFill/>
                <a:cs typeface="+mn-ea"/>
                <a:sym typeface="+mn-lt"/>
              </a:rPr>
              <a:t>CONTENTS</a:t>
            </a:r>
            <a:endParaRPr lang="zh-CN" altLang="en-US" sz="11500" b="1" spc="600" dirty="0">
              <a:ln>
                <a:solidFill>
                  <a:schemeClr val="bg1">
                    <a:lumMod val="85000"/>
                    <a:alpha val="38000"/>
                  </a:schemeClr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F63D391-6D3F-4ABD-A0E4-CDE0B570FC4D}"/>
              </a:ext>
            </a:extLst>
          </p:cNvPr>
          <p:cNvSpPr txBox="1"/>
          <p:nvPr userDrawn="1"/>
        </p:nvSpPr>
        <p:spPr>
          <a:xfrm>
            <a:off x="4862329" y="391395"/>
            <a:ext cx="24673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sym typeface="+mn-lt"/>
              </a:rPr>
              <a:t>目录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89D7C3A-CB74-4931-AE63-1428C47D232D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727B3B55-2503-4A5E-9492-FAAC4CCCE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7588" y="1296500"/>
            <a:ext cx="474856" cy="474856"/>
          </a:xfrm>
          <a:prstGeom prst="rect">
            <a:avLst/>
          </a:prstGeom>
          <a:effectLst>
            <a:outerShdw blurRad="330200" dist="88900" dir="2700000" algn="tl" rotWithShape="0">
              <a:schemeClr val="accent4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A9A6F502-7A51-4B28-80DA-F0373FB377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3651" y="5251447"/>
            <a:ext cx="1847847" cy="1847847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83B8345F-1121-4A91-94A8-69E344FF1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1649" y="609508"/>
            <a:ext cx="228016" cy="22801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1BCC1D0A-2C3B-4E9C-8758-FD510BF4A7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927478" y="-694926"/>
            <a:ext cx="3854956" cy="38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7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 flip="none" rotWithShape="1">
          <a:gsLst>
            <a:gs pos="53000">
              <a:schemeClr val="accent2">
                <a:lumMod val="20000"/>
                <a:lumOff val="80000"/>
                <a:alpha val="9000"/>
              </a:schemeClr>
            </a:gs>
            <a:gs pos="0">
              <a:schemeClr val="accent4">
                <a:lumMod val="20000"/>
                <a:lumOff val="80000"/>
                <a:alpha val="34000"/>
              </a:schemeClr>
            </a:gs>
            <a:gs pos="100000">
              <a:schemeClr val="accent3">
                <a:lumMod val="20000"/>
                <a:lumOff val="80000"/>
                <a:alpha val="6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6B2463B-76BA-4529-A227-521835444C54}"/>
              </a:ext>
            </a:extLst>
          </p:cNvPr>
          <p:cNvSpPr/>
          <p:nvPr userDrawn="1"/>
        </p:nvSpPr>
        <p:spPr>
          <a:xfrm rot="5400000" flipH="1">
            <a:off x="4766878" y="-793892"/>
            <a:ext cx="3295256" cy="10547150"/>
          </a:xfrm>
          <a:prstGeom prst="roundRect">
            <a:avLst>
              <a:gd name="adj" fmla="val 7639"/>
            </a:avLst>
          </a:prstGeom>
          <a:gradFill>
            <a:gsLst>
              <a:gs pos="0">
                <a:schemeClr val="accent1">
                  <a:alpha val="67000"/>
                </a:schemeClr>
              </a:gs>
              <a:gs pos="100000">
                <a:schemeClr val="accent4">
                  <a:alpha val="13000"/>
                </a:schemeClr>
              </a:gs>
            </a:gsLst>
            <a:lin ang="10200000" scaled="0"/>
          </a:gradFill>
          <a:ln w="12700" cap="flat" cmpd="sng" algn="ctr">
            <a:noFill/>
            <a:prstDash val="solid"/>
            <a:miter lim="800000"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B2484C7-0FFD-49F7-B2A3-D501399A34A8}"/>
              </a:ext>
            </a:extLst>
          </p:cNvPr>
          <p:cNvSpPr/>
          <p:nvPr userDrawn="1"/>
        </p:nvSpPr>
        <p:spPr>
          <a:xfrm>
            <a:off x="-2771774" y="-4552950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8EDCF8-D2D1-4B10-A9A8-B8F16F1D46BD}"/>
              </a:ext>
            </a:extLst>
          </p:cNvPr>
          <p:cNvSpPr/>
          <p:nvPr userDrawn="1"/>
        </p:nvSpPr>
        <p:spPr>
          <a:xfrm>
            <a:off x="7077075" y="2714625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2E365CC-579E-4B37-976C-F401C524F534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EDEFDE-38C4-4BAA-B11A-53641B2277BF}"/>
              </a:ext>
            </a:extLst>
          </p:cNvPr>
          <p:cNvSpPr/>
          <p:nvPr userDrawn="1"/>
        </p:nvSpPr>
        <p:spPr>
          <a:xfrm>
            <a:off x="-1676399" y="3810000"/>
            <a:ext cx="5791199" cy="5791199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  <a:alpha val="18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A71FDCD-91AD-4EE5-8EB2-21FD72CEE82E}"/>
              </a:ext>
            </a:extLst>
          </p:cNvPr>
          <p:cNvSpPr/>
          <p:nvPr userDrawn="1"/>
        </p:nvSpPr>
        <p:spPr>
          <a:xfrm>
            <a:off x="822426" y="2509537"/>
            <a:ext cx="10547149" cy="3090063"/>
          </a:xfrm>
          <a:prstGeom prst="roundRect">
            <a:avLst>
              <a:gd name="adj" fmla="val 7214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111C5FD-F5A4-4316-991B-284D699E08DB}"/>
              </a:ext>
            </a:extLst>
          </p:cNvPr>
          <p:cNvSpPr/>
          <p:nvPr userDrawn="1"/>
        </p:nvSpPr>
        <p:spPr>
          <a:xfrm>
            <a:off x="-1069973" y="4670850"/>
            <a:ext cx="3147783" cy="3147783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C2F670C-10EC-42F3-A8C1-3B811481299B}"/>
              </a:ext>
            </a:extLst>
          </p:cNvPr>
          <p:cNvSpPr/>
          <p:nvPr userDrawn="1"/>
        </p:nvSpPr>
        <p:spPr>
          <a:xfrm>
            <a:off x="7655655" y="1093780"/>
            <a:ext cx="2688257" cy="2915207"/>
          </a:xfrm>
          <a:prstGeom prst="roundRect">
            <a:avLst>
              <a:gd name="adj" fmla="val 7214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6711D7F-8060-428A-819E-244CD3E13257}"/>
              </a:ext>
            </a:extLst>
          </p:cNvPr>
          <p:cNvSpPr/>
          <p:nvPr userDrawn="1"/>
        </p:nvSpPr>
        <p:spPr>
          <a:xfrm>
            <a:off x="1670880" y="1945632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31FFF12-5AB4-4679-87FC-9CD10843AC45}"/>
              </a:ext>
            </a:extLst>
          </p:cNvPr>
          <p:cNvSpPr/>
          <p:nvPr userDrawn="1"/>
        </p:nvSpPr>
        <p:spPr>
          <a:xfrm>
            <a:off x="2821984" y="1945632"/>
            <a:ext cx="171414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FA2D08F-F1AA-477E-9BEA-EB6F34D547E0}"/>
              </a:ext>
            </a:extLst>
          </p:cNvPr>
          <p:cNvSpPr/>
          <p:nvPr userDrawn="1"/>
        </p:nvSpPr>
        <p:spPr>
          <a:xfrm>
            <a:off x="-717247" y="-883685"/>
            <a:ext cx="2328788" cy="2328788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C917DC6A-8312-4A05-ADD1-65D713566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206" y="770326"/>
            <a:ext cx="1164535" cy="116453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6CF51065-0968-44FC-83E8-97CF92786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7292" y="5426930"/>
            <a:ext cx="436526" cy="43652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173F4102-98BF-4AD1-89A2-5B785902A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7075" y="838100"/>
            <a:ext cx="370408" cy="370408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5BEB7897-351F-43FA-B2D5-988ED9B8E2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918" y="4497633"/>
            <a:ext cx="2299491" cy="22994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56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 flip="none" rotWithShape="1">
          <a:gsLst>
            <a:gs pos="53000">
              <a:schemeClr val="accent2">
                <a:lumMod val="20000"/>
                <a:lumOff val="80000"/>
                <a:alpha val="9000"/>
              </a:schemeClr>
            </a:gs>
            <a:gs pos="0">
              <a:schemeClr val="accent4">
                <a:lumMod val="20000"/>
                <a:lumOff val="80000"/>
                <a:alpha val="34000"/>
              </a:schemeClr>
            </a:gs>
            <a:gs pos="100000">
              <a:schemeClr val="accent3">
                <a:lumMod val="20000"/>
                <a:lumOff val="80000"/>
                <a:alpha val="6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AB2484C7-0FFD-49F7-B2A3-D501399A34A8}"/>
              </a:ext>
            </a:extLst>
          </p:cNvPr>
          <p:cNvSpPr/>
          <p:nvPr userDrawn="1"/>
        </p:nvSpPr>
        <p:spPr>
          <a:xfrm>
            <a:off x="-2816224" y="-4552950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8EDCF8-D2D1-4B10-A9A8-B8F16F1D46BD}"/>
              </a:ext>
            </a:extLst>
          </p:cNvPr>
          <p:cNvSpPr/>
          <p:nvPr userDrawn="1"/>
        </p:nvSpPr>
        <p:spPr>
          <a:xfrm>
            <a:off x="7077075" y="2714625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2E365CC-579E-4B37-976C-F401C524F534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EDEFDE-38C4-4BAA-B11A-53641B2277BF}"/>
              </a:ext>
            </a:extLst>
          </p:cNvPr>
          <p:cNvSpPr/>
          <p:nvPr userDrawn="1"/>
        </p:nvSpPr>
        <p:spPr>
          <a:xfrm>
            <a:off x="-1676399" y="3810000"/>
            <a:ext cx="5791199" cy="5791199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  <a:alpha val="18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CCCAA4D-1545-4BD1-9BBB-CDF11E1965AD}"/>
              </a:ext>
            </a:extLst>
          </p:cNvPr>
          <p:cNvSpPr/>
          <p:nvPr userDrawn="1"/>
        </p:nvSpPr>
        <p:spPr>
          <a:xfrm>
            <a:off x="558800" y="444500"/>
            <a:ext cx="635000" cy="635000"/>
          </a:xfrm>
          <a:prstGeom prst="ellipse">
            <a:avLst/>
          </a:prstGeom>
          <a:gradFill>
            <a:gsLst>
              <a:gs pos="53000">
                <a:schemeClr val="accent2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DAE1C33-3463-4069-B32E-5A8584CB8CD1}"/>
              </a:ext>
            </a:extLst>
          </p:cNvPr>
          <p:cNvCxnSpPr/>
          <p:nvPr userDrawn="1"/>
        </p:nvCxnSpPr>
        <p:spPr>
          <a:xfrm>
            <a:off x="1244600" y="1079500"/>
            <a:ext cx="1041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29029426-C2F6-42D2-9E5E-CE970DAF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1"/>
                  <a:tileRect/>
                </a:gradFill>
                <a:latin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13" name="图片 12">
            <a:hlinkClick r:id="rId2"/>
            <a:extLst>
              <a:ext uri="{FF2B5EF4-FFF2-40B4-BE49-F238E27FC236}">
                <a16:creationId xmlns:a16="http://schemas.microsoft.com/office/drawing/2014/main" id="{4E15A99D-6C60-405B-A0BE-CDF20E67C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52" y="647699"/>
            <a:ext cx="1470348" cy="196046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73524288-BC8B-4269-B249-39FB8D39CC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931" y="560035"/>
            <a:ext cx="400738" cy="400736"/>
          </a:xfrm>
          <a:prstGeom prst="rect">
            <a:avLst/>
          </a:prstGeom>
          <a:effectLst>
            <a:outerShdw blurRad="127000" dist="88900" dir="2700000" algn="tl" rotWithShape="0">
              <a:schemeClr val="accent4">
                <a:lumMod val="40000"/>
                <a:lumOff val="60000"/>
                <a:alpha val="6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43413-DC56-44FF-96FB-C2E2F154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7311EB-101E-41E5-8DCE-73DF4769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33458E-4772-4926-88FE-7F29BE91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E23462-8EC0-41B2-8AC7-5D2B0F0E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 flip="none" rotWithShape="1">
          <a:gsLst>
            <a:gs pos="53000">
              <a:schemeClr val="accent2">
                <a:lumMod val="20000"/>
                <a:lumOff val="80000"/>
                <a:alpha val="9000"/>
              </a:schemeClr>
            </a:gs>
            <a:gs pos="0">
              <a:schemeClr val="accent4">
                <a:lumMod val="20000"/>
                <a:lumOff val="80000"/>
                <a:alpha val="34000"/>
              </a:schemeClr>
            </a:gs>
            <a:gs pos="100000">
              <a:schemeClr val="accent3">
                <a:lumMod val="20000"/>
                <a:lumOff val="80000"/>
                <a:alpha val="61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AB2484C7-0FFD-49F7-B2A3-D501399A34A8}"/>
              </a:ext>
            </a:extLst>
          </p:cNvPr>
          <p:cNvSpPr/>
          <p:nvPr userDrawn="1"/>
        </p:nvSpPr>
        <p:spPr>
          <a:xfrm>
            <a:off x="-2771774" y="-4552950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58EDCF8-D2D1-4B10-A9A8-B8F16F1D46BD}"/>
              </a:ext>
            </a:extLst>
          </p:cNvPr>
          <p:cNvSpPr/>
          <p:nvPr userDrawn="1"/>
        </p:nvSpPr>
        <p:spPr>
          <a:xfrm>
            <a:off x="7077075" y="2714625"/>
            <a:ext cx="7981950" cy="7981950"/>
          </a:xfrm>
          <a:prstGeom prst="ellipse">
            <a:avLst/>
          </a:prstGeom>
          <a:gradFill>
            <a:gsLst>
              <a:gs pos="53000">
                <a:schemeClr val="accent3">
                  <a:lumMod val="20000"/>
                  <a:lumOff val="80000"/>
                  <a:alpha val="7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2E365CC-579E-4B37-976C-F401C524F534}"/>
              </a:ext>
            </a:extLst>
          </p:cNvPr>
          <p:cNvSpPr/>
          <p:nvPr userDrawn="1"/>
        </p:nvSpPr>
        <p:spPr>
          <a:xfrm>
            <a:off x="9505950" y="-1276350"/>
            <a:ext cx="3848100" cy="3848100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2EDEFDE-38C4-4BAA-B11A-53641B2277BF}"/>
              </a:ext>
            </a:extLst>
          </p:cNvPr>
          <p:cNvSpPr/>
          <p:nvPr userDrawn="1"/>
        </p:nvSpPr>
        <p:spPr>
          <a:xfrm>
            <a:off x="-1676399" y="3810000"/>
            <a:ext cx="5791199" cy="5791199"/>
          </a:xfrm>
          <a:prstGeom prst="ellipse">
            <a:avLst/>
          </a:prstGeom>
          <a:gradFill>
            <a:gsLst>
              <a:gs pos="53000">
                <a:schemeClr val="accent2">
                  <a:lumMod val="20000"/>
                  <a:lumOff val="80000"/>
                  <a:alpha val="18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softEdge rad="1028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7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A1660-696D-41CB-A089-FB9D1A25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ACBF02-C4DE-4FB3-B413-49267A6E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F6B1BF-2E2A-47B1-BBB4-768609DF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A359BBF-96EE-470E-82C3-23906D9F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8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77D712-C5A3-485B-BFD0-31B344388B46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F9C62-BE90-4E9F-AF5C-4F16BD99B144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标注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AF08A7-D3C8-4125-AFF5-217BCCBBC5AB}"/>
              </a:ext>
            </a:extLst>
          </p:cNvPr>
          <p:cNvSpPr/>
          <p:nvPr userDrawn="1"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6EC69-4E7A-4E0B-9E6F-FF7E61084B8F}"/>
              </a:ext>
            </a:extLst>
          </p:cNvPr>
          <p:cNvSpPr/>
          <p:nvPr userDrawn="1"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Arial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中文 微软雅黑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pexels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（可商用素材）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OfficePLUS.cn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8A77B-4B17-4E20-A48F-F3CD4610F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5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1D3DA-C251-407B-BD08-6EC857208D95}"/>
              </a:ext>
            </a:extLst>
          </p:cNvPr>
          <p:cNvSpPr/>
          <p:nvPr userDrawn="1"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20A364-267D-402E-B03C-5D685AB115D8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3C4E66-A94D-4327-936C-DD130D06056B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70C4A0-5770-4CB2-810F-BA96A941F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060BB5-69DE-43BF-8227-A04E3137F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978D18-A605-4283-8345-43D5D74359BA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003010-1326-43CD-929F-FCAED62F799D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A65C14-B044-48FE-8813-0C3D3473B5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81948E-E6FE-4585-98B5-40970D6703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84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59" r:id="rId4"/>
    <p:sldLayoutId id="2147483656" r:id="rId5"/>
    <p:sldLayoutId id="2147483658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chart" Target="../charts/chart3.xml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chart" Target="../charts/chart4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2.jpg"/><Relationship Id="rId11" Type="http://schemas.openxmlformats.org/officeDocument/2006/relationships/image" Target="../media/image43.png"/><Relationship Id="rId5" Type="http://schemas.openxmlformats.org/officeDocument/2006/relationships/image" Target="../media/image41.jpg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.png"/><Relationship Id="rId7" Type="http://schemas.openxmlformats.org/officeDocument/2006/relationships/image" Target="../media/image5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7.sv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.png"/><Relationship Id="rId21" Type="http://schemas.openxmlformats.org/officeDocument/2006/relationships/image" Target="../media/image79.svg"/><Relationship Id="rId34" Type="http://schemas.openxmlformats.org/officeDocument/2006/relationships/image" Target="../media/image90.png"/><Relationship Id="rId42" Type="http://schemas.openxmlformats.org/officeDocument/2006/relationships/image" Target="../media/image56.png"/><Relationship Id="rId47" Type="http://schemas.openxmlformats.org/officeDocument/2006/relationships/image" Target="../media/image101.svg"/><Relationship Id="rId50" Type="http://schemas.openxmlformats.org/officeDocument/2006/relationships/image" Target="../media/image58.png"/><Relationship Id="rId55" Type="http://schemas.openxmlformats.org/officeDocument/2006/relationships/image" Target="../media/image107.svg"/><Relationship Id="rId63" Type="http://schemas.openxmlformats.org/officeDocument/2006/relationships/image" Target="../media/image11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6" Type="http://schemas.openxmlformats.org/officeDocument/2006/relationships/image" Target="../media/image74.png"/><Relationship Id="rId29" Type="http://schemas.openxmlformats.org/officeDocument/2006/relationships/image" Target="../media/image85.svg"/><Relationship Id="rId11" Type="http://schemas.openxmlformats.org/officeDocument/2006/relationships/image" Target="../media/image71.sv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svg"/><Relationship Id="rId40" Type="http://schemas.openxmlformats.org/officeDocument/2006/relationships/image" Target="../media/image96.png"/><Relationship Id="rId45" Type="http://schemas.openxmlformats.org/officeDocument/2006/relationships/image" Target="../media/image99.svg"/><Relationship Id="rId53" Type="http://schemas.openxmlformats.org/officeDocument/2006/relationships/image" Target="../media/image105.svg"/><Relationship Id="rId58" Type="http://schemas.openxmlformats.org/officeDocument/2006/relationships/image" Target="../media/image110.png"/><Relationship Id="rId5" Type="http://schemas.openxmlformats.org/officeDocument/2006/relationships/image" Target="../media/image65.svg"/><Relationship Id="rId61" Type="http://schemas.openxmlformats.org/officeDocument/2006/relationships/image" Target="../media/image61.svg"/><Relationship Id="rId19" Type="http://schemas.openxmlformats.org/officeDocument/2006/relationships/image" Target="../media/image77.svg"/><Relationship Id="rId14" Type="http://schemas.openxmlformats.org/officeDocument/2006/relationships/image" Target="../media/image72.png"/><Relationship Id="rId22" Type="http://schemas.openxmlformats.org/officeDocument/2006/relationships/image" Target="../media/image54.png"/><Relationship Id="rId27" Type="http://schemas.openxmlformats.org/officeDocument/2006/relationships/image" Target="../media/image83.svg"/><Relationship Id="rId30" Type="http://schemas.openxmlformats.org/officeDocument/2006/relationships/image" Target="../media/image86.png"/><Relationship Id="rId35" Type="http://schemas.openxmlformats.org/officeDocument/2006/relationships/image" Target="../media/image91.svg"/><Relationship Id="rId43" Type="http://schemas.openxmlformats.org/officeDocument/2006/relationships/image" Target="../media/image57.svg"/><Relationship Id="rId48" Type="http://schemas.openxmlformats.org/officeDocument/2006/relationships/image" Target="../media/image102.png"/><Relationship Id="rId56" Type="http://schemas.openxmlformats.org/officeDocument/2006/relationships/image" Target="../media/image108.png"/><Relationship Id="rId64" Type="http://schemas.openxmlformats.org/officeDocument/2006/relationships/image" Target="../media/image114.png"/><Relationship Id="rId8" Type="http://schemas.openxmlformats.org/officeDocument/2006/relationships/image" Target="../media/image68.png"/><Relationship Id="rId51" Type="http://schemas.openxmlformats.org/officeDocument/2006/relationships/image" Target="../media/image59.svg"/><Relationship Id="rId3" Type="http://schemas.openxmlformats.org/officeDocument/2006/relationships/image" Target="../media/image63.svg"/><Relationship Id="rId12" Type="http://schemas.openxmlformats.org/officeDocument/2006/relationships/image" Target="../media/image52.png"/><Relationship Id="rId17" Type="http://schemas.openxmlformats.org/officeDocument/2006/relationships/image" Target="../media/image75.svg"/><Relationship Id="rId25" Type="http://schemas.openxmlformats.org/officeDocument/2006/relationships/image" Target="../media/image81.svg"/><Relationship Id="rId33" Type="http://schemas.openxmlformats.org/officeDocument/2006/relationships/image" Target="../media/image89.svg"/><Relationship Id="rId38" Type="http://schemas.openxmlformats.org/officeDocument/2006/relationships/image" Target="../media/image94.png"/><Relationship Id="rId46" Type="http://schemas.openxmlformats.org/officeDocument/2006/relationships/image" Target="../media/image100.png"/><Relationship Id="rId59" Type="http://schemas.openxmlformats.org/officeDocument/2006/relationships/image" Target="../media/image111.svg"/><Relationship Id="rId20" Type="http://schemas.openxmlformats.org/officeDocument/2006/relationships/image" Target="../media/image78.png"/><Relationship Id="rId41" Type="http://schemas.openxmlformats.org/officeDocument/2006/relationships/image" Target="../media/image97.svg"/><Relationship Id="rId54" Type="http://schemas.openxmlformats.org/officeDocument/2006/relationships/image" Target="../media/image106.png"/><Relationship Id="rId6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5" Type="http://schemas.openxmlformats.org/officeDocument/2006/relationships/image" Target="../media/image73.svg"/><Relationship Id="rId23" Type="http://schemas.openxmlformats.org/officeDocument/2006/relationships/image" Target="../media/image55.sv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49" Type="http://schemas.openxmlformats.org/officeDocument/2006/relationships/image" Target="../media/image103.svg"/><Relationship Id="rId57" Type="http://schemas.openxmlformats.org/officeDocument/2006/relationships/image" Target="../media/image109.svg"/><Relationship Id="rId10" Type="http://schemas.openxmlformats.org/officeDocument/2006/relationships/image" Target="../media/image70.png"/><Relationship Id="rId31" Type="http://schemas.openxmlformats.org/officeDocument/2006/relationships/image" Target="../media/image87.svg"/><Relationship Id="rId44" Type="http://schemas.openxmlformats.org/officeDocument/2006/relationships/image" Target="../media/image98.png"/><Relationship Id="rId52" Type="http://schemas.openxmlformats.org/officeDocument/2006/relationships/image" Target="../media/image104.png"/><Relationship Id="rId60" Type="http://schemas.openxmlformats.org/officeDocument/2006/relationships/image" Target="../media/image60.png"/><Relationship Id="rId65" Type="http://schemas.openxmlformats.org/officeDocument/2006/relationships/image" Target="../media/image11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3" Type="http://schemas.openxmlformats.org/officeDocument/2006/relationships/image" Target="../media/image53.svg"/><Relationship Id="rId18" Type="http://schemas.openxmlformats.org/officeDocument/2006/relationships/image" Target="../media/image76.png"/><Relationship Id="rId39" Type="http://schemas.openxmlformats.org/officeDocument/2006/relationships/image" Target="../media/image9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275FBD-598A-4819-A012-AC1B93C6F12D}"/>
              </a:ext>
            </a:extLst>
          </p:cNvPr>
          <p:cNvSpPr txBox="1"/>
          <p:nvPr/>
        </p:nvSpPr>
        <p:spPr>
          <a:xfrm>
            <a:off x="453158" y="1578185"/>
            <a:ext cx="5801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pc="100" dirty="0">
                <a:ln w="12700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ea"/>
                <a:ea typeface="+mj-ea"/>
                <a:sym typeface="+mn-lt"/>
              </a:rPr>
              <a:t>202X</a:t>
            </a:r>
            <a:r>
              <a:rPr lang="zh-CN" altLang="en-US" sz="6600" spc="100" dirty="0">
                <a:ln w="12700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ea"/>
                <a:ea typeface="+mj-ea"/>
                <a:sym typeface="+mn-lt"/>
              </a:rPr>
              <a:t>年</a:t>
            </a:r>
            <a:endParaRPr lang="en-US" altLang="zh-CN" sz="6600" spc="100" dirty="0">
              <a:ln w="12700">
                <a:solidFill>
                  <a:schemeClr val="bg1">
                    <a:lumMod val="85000"/>
                  </a:schemeClr>
                </a:solidFill>
              </a:ln>
              <a:noFill/>
              <a:latin typeface="+mj-ea"/>
              <a:ea typeface="+mj-ea"/>
              <a:sym typeface="+mn-lt"/>
            </a:endParaRPr>
          </a:p>
          <a:p>
            <a:r>
              <a:rPr lang="zh-CN" altLang="en-US" sz="72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  <a:sym typeface="+mn-lt"/>
              </a:rPr>
              <a:t>年终总结模板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E08521-7584-4BA5-8A74-BC7D7540847E}"/>
              </a:ext>
            </a:extLst>
          </p:cNvPr>
          <p:cNvSpPr txBox="1"/>
          <p:nvPr/>
        </p:nvSpPr>
        <p:spPr>
          <a:xfrm>
            <a:off x="453159" y="3725631"/>
            <a:ext cx="5680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75000"/>
                    <a:alpha val="42000"/>
                  </a:schemeClr>
                </a:solidFill>
                <a:ea typeface="+mj-ea"/>
                <a:cs typeface="+mn-ea"/>
              </a:rPr>
              <a:t>YEAR-END SUMMARY TEMPLATE</a:t>
            </a:r>
            <a:endParaRPr lang="zh-CN" altLang="en-US" sz="1600" dirty="0">
              <a:solidFill>
                <a:schemeClr val="bg1">
                  <a:lumMod val="75000"/>
                  <a:alpha val="42000"/>
                </a:schemeClr>
              </a:solidFill>
              <a:ea typeface="+mj-ea"/>
              <a:cs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8CAD5A4-165C-4486-B82E-C1DC5596AEC1}"/>
              </a:ext>
            </a:extLst>
          </p:cNvPr>
          <p:cNvGrpSpPr/>
          <p:nvPr/>
        </p:nvGrpSpPr>
        <p:grpSpPr>
          <a:xfrm>
            <a:off x="581025" y="4672749"/>
            <a:ext cx="3058191" cy="665127"/>
            <a:chOff x="695325" y="4414873"/>
            <a:chExt cx="3325132" cy="72318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B77B6EE-C80A-44C4-A220-07174635E885}"/>
                </a:ext>
              </a:extLst>
            </p:cNvPr>
            <p:cNvSpPr/>
            <p:nvPr/>
          </p:nvSpPr>
          <p:spPr>
            <a:xfrm>
              <a:off x="695325" y="4414873"/>
              <a:ext cx="3325132" cy="723184"/>
            </a:xfrm>
            <a:prstGeom prst="roundRect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7AF886F-74AB-409C-9733-9C4E098FDEA4}"/>
                </a:ext>
              </a:extLst>
            </p:cNvPr>
            <p:cNvSpPr txBox="1"/>
            <p:nvPr/>
          </p:nvSpPr>
          <p:spPr>
            <a:xfrm>
              <a:off x="783096" y="4590924"/>
              <a:ext cx="3237361" cy="435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汇报人：</a:t>
              </a:r>
              <a:r>
                <a:rPr lang="en-US" altLang="zh-CN" sz="2000" spc="3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rPr>
                <a:t>OfficePLUS</a:t>
              </a:r>
              <a:endPara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hlinkClick r:id="rId2"/>
            <a:extLst>
              <a:ext uri="{FF2B5EF4-FFF2-40B4-BE49-F238E27FC236}">
                <a16:creationId xmlns:a16="http://schemas.microsoft.com/office/drawing/2014/main" id="{2D5EBB13-AC18-402C-9CC9-BD6F6E3E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6" y="739007"/>
            <a:ext cx="1470348" cy="196046"/>
          </a:xfrm>
          <a:prstGeom prst="rect">
            <a:avLst/>
          </a:prstGeom>
        </p:spPr>
      </p:pic>
      <p:pic>
        <p:nvPicPr>
          <p:cNvPr id="63" name="图片占位符 62" descr="图形用户界面, 应用程序&#10;&#10;描述已自动生成">
            <a:extLst>
              <a:ext uri="{FF2B5EF4-FFF2-40B4-BE49-F238E27FC236}">
                <a16:creationId xmlns:a16="http://schemas.microsoft.com/office/drawing/2014/main" id="{60EC7267-7EE7-4A24-BCF8-FCAB804E06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5296"/>
          <a:stretch>
            <a:fillRect/>
          </a:stretch>
        </p:blipFill>
        <p:spPr>
          <a:scene3d>
            <a:camera prst="perspectiveLeft">
              <a:rot lat="0" lon="1800000" rev="0"/>
            </a:camera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12769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10118671-D341-4AB9-818B-4E97DFCFDA86}"/>
              </a:ext>
            </a:extLst>
          </p:cNvPr>
          <p:cNvSpPr/>
          <p:nvPr/>
        </p:nvSpPr>
        <p:spPr>
          <a:xfrm>
            <a:off x="587375" y="1454042"/>
            <a:ext cx="6719887" cy="4843924"/>
          </a:xfrm>
          <a:prstGeom prst="roundRect">
            <a:avLst>
              <a:gd name="adj" fmla="val 4330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32">
            <a:extLst>
              <a:ext uri="{FF2B5EF4-FFF2-40B4-BE49-F238E27FC236}">
                <a16:creationId xmlns:a16="http://schemas.microsoft.com/office/drawing/2014/main" id="{512F16AC-3AB5-40A2-B8DB-4ECC00A6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各项数据详细对比</a:t>
            </a: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531E6053-2747-4355-AA4C-4BC4FE8DB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02312"/>
              </p:ext>
            </p:extLst>
          </p:nvPr>
        </p:nvGraphicFramePr>
        <p:xfrm>
          <a:off x="1116321" y="2059309"/>
          <a:ext cx="5661994" cy="402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27AB32E2-3D12-41AA-8528-F4845AA7DB8B}"/>
              </a:ext>
            </a:extLst>
          </p:cNvPr>
          <p:cNvSpPr txBox="1"/>
          <p:nvPr/>
        </p:nvSpPr>
        <p:spPr>
          <a:xfrm>
            <a:off x="8040628" y="2532976"/>
            <a:ext cx="3360797" cy="996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487F780-9E9E-4038-9184-73DF9D3D295C}"/>
              </a:ext>
            </a:extLst>
          </p:cNvPr>
          <p:cNvSpPr txBox="1"/>
          <p:nvPr/>
        </p:nvSpPr>
        <p:spPr>
          <a:xfrm>
            <a:off x="8040628" y="2059309"/>
            <a:ext cx="3293485" cy="56133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树立品牌形象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49B8DA-157D-4E43-9269-53174580571A}"/>
              </a:ext>
            </a:extLst>
          </p:cNvPr>
          <p:cNvSpPr txBox="1"/>
          <p:nvPr/>
        </p:nvSpPr>
        <p:spPr>
          <a:xfrm>
            <a:off x="8040628" y="4431527"/>
            <a:ext cx="3360797" cy="996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请填入您的内容，或复制内容后点击右键选择只保留文本来粘贴您的内容，来粘贴您的内容。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08880C6-AF2E-4357-9B62-D6A6DA905967}"/>
              </a:ext>
            </a:extLst>
          </p:cNvPr>
          <p:cNvSpPr txBox="1"/>
          <p:nvPr/>
        </p:nvSpPr>
        <p:spPr>
          <a:xfrm>
            <a:off x="8040628" y="3957860"/>
            <a:ext cx="3293485" cy="56133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加强人力资源管理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9387D83-01EB-4708-94E8-4240358283AB}"/>
              </a:ext>
            </a:extLst>
          </p:cNvPr>
          <p:cNvCxnSpPr>
            <a:cxnSpLocks/>
          </p:cNvCxnSpPr>
          <p:nvPr/>
        </p:nvCxnSpPr>
        <p:spPr>
          <a:xfrm>
            <a:off x="8040628" y="3787439"/>
            <a:ext cx="3563997" cy="0"/>
          </a:xfrm>
          <a:prstGeom prst="line">
            <a:avLst/>
          </a:prstGeom>
          <a:ln>
            <a:solidFill>
              <a:schemeClr val="bg1">
                <a:lumMod val="85000"/>
                <a:alpha val="9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形 14">
            <a:extLst>
              <a:ext uri="{FF2B5EF4-FFF2-40B4-BE49-F238E27FC236}">
                <a16:creationId xmlns:a16="http://schemas.microsoft.com/office/drawing/2014/main" id="{F4F0E275-DFBC-44D3-95E6-3DD2E436A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5054" y="5427619"/>
            <a:ext cx="2299491" cy="22994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9134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市场数据反馈</a:t>
            </a: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1DA2BD22-4E4F-45FE-A60F-2289E7F81B6A}"/>
              </a:ext>
            </a:extLst>
          </p:cNvPr>
          <p:cNvSpPr/>
          <p:nvPr/>
        </p:nvSpPr>
        <p:spPr>
          <a:xfrm>
            <a:off x="587486" y="1568792"/>
            <a:ext cx="2790867" cy="3408051"/>
          </a:xfrm>
          <a:custGeom>
            <a:avLst/>
            <a:gdLst>
              <a:gd name="connsiteX0" fmla="*/ 108000 w 2613291"/>
              <a:gd name="connsiteY0" fmla="*/ 0 h 3447622"/>
              <a:gd name="connsiteX1" fmla="*/ 2505291 w 2613291"/>
              <a:gd name="connsiteY1" fmla="*/ 0 h 3447622"/>
              <a:gd name="connsiteX2" fmla="*/ 2613291 w 2613291"/>
              <a:gd name="connsiteY2" fmla="*/ 108000 h 3447622"/>
              <a:gd name="connsiteX3" fmla="*/ 2613291 w 2613291"/>
              <a:gd name="connsiteY3" fmla="*/ 3339622 h 3447622"/>
              <a:gd name="connsiteX4" fmla="*/ 2505291 w 2613291"/>
              <a:gd name="connsiteY4" fmla="*/ 3447622 h 3447622"/>
              <a:gd name="connsiteX5" fmla="*/ 108000 w 2613291"/>
              <a:gd name="connsiteY5" fmla="*/ 3447622 h 3447622"/>
              <a:gd name="connsiteX6" fmla="*/ 0 w 2613291"/>
              <a:gd name="connsiteY6" fmla="*/ 3339622 h 3447622"/>
              <a:gd name="connsiteX7" fmla="*/ 0 w 2613291"/>
              <a:gd name="connsiteY7" fmla="*/ 108000 h 3447622"/>
              <a:gd name="connsiteX8" fmla="*/ 108000 w 2613291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291" h="3447622">
                <a:moveTo>
                  <a:pt x="108000" y="0"/>
                </a:moveTo>
                <a:lnTo>
                  <a:pt x="2505291" y="0"/>
                </a:lnTo>
                <a:cubicBezTo>
                  <a:pt x="2564907" y="0"/>
                  <a:pt x="2613291" y="48384"/>
                  <a:pt x="2613291" y="108000"/>
                </a:cubicBezTo>
                <a:lnTo>
                  <a:pt x="2613291" y="3339622"/>
                </a:lnTo>
                <a:cubicBezTo>
                  <a:pt x="2613291" y="3399238"/>
                  <a:pt x="2564907" y="3447622"/>
                  <a:pt x="2505291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3B3AA86-1216-465D-B94F-B8190D2C38BF}"/>
              </a:ext>
            </a:extLst>
          </p:cNvPr>
          <p:cNvSpPr/>
          <p:nvPr/>
        </p:nvSpPr>
        <p:spPr>
          <a:xfrm>
            <a:off x="1349753" y="3104289"/>
            <a:ext cx="1266334" cy="1266332"/>
          </a:xfrm>
          <a:prstGeom prst="ellipse">
            <a:avLst/>
          </a:prstGeom>
          <a:noFill/>
          <a:ln w="5080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427B4C7-37BA-4E16-B6EE-2237A7843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51768"/>
              </p:ext>
            </p:extLst>
          </p:nvPr>
        </p:nvGraphicFramePr>
        <p:xfrm>
          <a:off x="176684" y="2533298"/>
          <a:ext cx="3612472" cy="240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7">
            <a:extLst>
              <a:ext uri="{FF2B5EF4-FFF2-40B4-BE49-F238E27FC236}">
                <a16:creationId xmlns:a16="http://schemas.microsoft.com/office/drawing/2014/main" id="{946B8C94-E754-4C69-B1F2-5E5014757FDB}"/>
              </a:ext>
            </a:extLst>
          </p:cNvPr>
          <p:cNvSpPr/>
          <p:nvPr/>
        </p:nvSpPr>
        <p:spPr>
          <a:xfrm>
            <a:off x="3693912" y="1568792"/>
            <a:ext cx="2790867" cy="3408051"/>
          </a:xfrm>
          <a:custGeom>
            <a:avLst/>
            <a:gdLst>
              <a:gd name="connsiteX0" fmla="*/ 108000 w 2613291"/>
              <a:gd name="connsiteY0" fmla="*/ 0 h 3447622"/>
              <a:gd name="connsiteX1" fmla="*/ 2505291 w 2613291"/>
              <a:gd name="connsiteY1" fmla="*/ 0 h 3447622"/>
              <a:gd name="connsiteX2" fmla="*/ 2613291 w 2613291"/>
              <a:gd name="connsiteY2" fmla="*/ 108000 h 3447622"/>
              <a:gd name="connsiteX3" fmla="*/ 2613291 w 2613291"/>
              <a:gd name="connsiteY3" fmla="*/ 3339622 h 3447622"/>
              <a:gd name="connsiteX4" fmla="*/ 2505291 w 2613291"/>
              <a:gd name="connsiteY4" fmla="*/ 3447622 h 3447622"/>
              <a:gd name="connsiteX5" fmla="*/ 108000 w 2613291"/>
              <a:gd name="connsiteY5" fmla="*/ 3447622 h 3447622"/>
              <a:gd name="connsiteX6" fmla="*/ 0 w 2613291"/>
              <a:gd name="connsiteY6" fmla="*/ 3339622 h 3447622"/>
              <a:gd name="connsiteX7" fmla="*/ 0 w 2613291"/>
              <a:gd name="connsiteY7" fmla="*/ 108000 h 3447622"/>
              <a:gd name="connsiteX8" fmla="*/ 108000 w 2613291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291" h="3447622">
                <a:moveTo>
                  <a:pt x="108000" y="0"/>
                </a:moveTo>
                <a:lnTo>
                  <a:pt x="2505291" y="0"/>
                </a:lnTo>
                <a:cubicBezTo>
                  <a:pt x="2564907" y="0"/>
                  <a:pt x="2613291" y="48384"/>
                  <a:pt x="2613291" y="108000"/>
                </a:cubicBezTo>
                <a:lnTo>
                  <a:pt x="2613291" y="3339622"/>
                </a:lnTo>
                <a:cubicBezTo>
                  <a:pt x="2613291" y="3399238"/>
                  <a:pt x="2564907" y="3447622"/>
                  <a:pt x="2505291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0F2BBD02-AC22-4B45-87C0-CF5BDACBAD71}"/>
              </a:ext>
            </a:extLst>
          </p:cNvPr>
          <p:cNvSpPr/>
          <p:nvPr/>
        </p:nvSpPr>
        <p:spPr>
          <a:xfrm>
            <a:off x="6800337" y="1568792"/>
            <a:ext cx="4793630" cy="3408051"/>
          </a:xfrm>
          <a:custGeom>
            <a:avLst/>
            <a:gdLst>
              <a:gd name="connsiteX0" fmla="*/ 108000 w 4488623"/>
              <a:gd name="connsiteY0" fmla="*/ 0 h 3447622"/>
              <a:gd name="connsiteX1" fmla="*/ 4380622 w 4488623"/>
              <a:gd name="connsiteY1" fmla="*/ 0 h 3447622"/>
              <a:gd name="connsiteX2" fmla="*/ 4488623 w 4488623"/>
              <a:gd name="connsiteY2" fmla="*/ 108000 h 3447622"/>
              <a:gd name="connsiteX3" fmla="*/ 4488623 w 4488623"/>
              <a:gd name="connsiteY3" fmla="*/ 3339622 h 3447622"/>
              <a:gd name="connsiteX4" fmla="*/ 4380622 w 4488623"/>
              <a:gd name="connsiteY4" fmla="*/ 3447622 h 3447622"/>
              <a:gd name="connsiteX5" fmla="*/ 108000 w 4488623"/>
              <a:gd name="connsiteY5" fmla="*/ 3447622 h 3447622"/>
              <a:gd name="connsiteX6" fmla="*/ 0 w 4488623"/>
              <a:gd name="connsiteY6" fmla="*/ 3339622 h 3447622"/>
              <a:gd name="connsiteX7" fmla="*/ 0 w 4488623"/>
              <a:gd name="connsiteY7" fmla="*/ 108000 h 3447622"/>
              <a:gd name="connsiteX8" fmla="*/ 108000 w 4488623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8623" h="3447622">
                <a:moveTo>
                  <a:pt x="108000" y="0"/>
                </a:moveTo>
                <a:lnTo>
                  <a:pt x="4380622" y="0"/>
                </a:lnTo>
                <a:cubicBezTo>
                  <a:pt x="4440239" y="0"/>
                  <a:pt x="4488623" y="48384"/>
                  <a:pt x="4488623" y="108000"/>
                </a:cubicBezTo>
                <a:lnTo>
                  <a:pt x="4488623" y="3339622"/>
                </a:lnTo>
                <a:cubicBezTo>
                  <a:pt x="4488623" y="3399238"/>
                  <a:pt x="4440239" y="3447622"/>
                  <a:pt x="4380622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E88D3F01-7E9A-4F0C-8252-B68941D2A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6597"/>
              </p:ext>
            </p:extLst>
          </p:nvPr>
        </p:nvGraphicFramePr>
        <p:xfrm>
          <a:off x="6985780" y="2348632"/>
          <a:ext cx="4574821" cy="240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A072E9B-3047-4030-B99C-EF9FB9421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975331"/>
              </p:ext>
            </p:extLst>
          </p:nvPr>
        </p:nvGraphicFramePr>
        <p:xfrm>
          <a:off x="3834218" y="2698849"/>
          <a:ext cx="2463349" cy="205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BB76AE98-279E-45B0-88FA-3B1A3B880807}"/>
              </a:ext>
            </a:extLst>
          </p:cNvPr>
          <p:cNvSpPr txBox="1"/>
          <p:nvPr/>
        </p:nvSpPr>
        <p:spPr>
          <a:xfrm>
            <a:off x="789454" y="18128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用户追加投资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71D4C1-2E08-4DC0-BE35-40F48257BF5E}"/>
              </a:ext>
            </a:extLst>
          </p:cNvPr>
          <p:cNvSpPr txBox="1"/>
          <p:nvPr/>
        </p:nvSpPr>
        <p:spPr>
          <a:xfrm>
            <a:off x="789454" y="2105037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22.2</a:t>
            </a:r>
            <a:r>
              <a:rPr lang="en-US" altLang="zh-CN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  <a:cs typeface="Arial" panose="020B0604020202020204" pitchFamily="34" charset="0"/>
              </a:rPr>
              <a:t>%</a:t>
            </a:r>
            <a:endParaRPr lang="en-US" altLang="zh-CN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EB1CE7-39FD-441E-9632-6396B8894DC3}"/>
              </a:ext>
            </a:extLst>
          </p:cNvPr>
          <p:cNvSpPr txBox="1"/>
          <p:nvPr/>
        </p:nvSpPr>
        <p:spPr>
          <a:xfrm>
            <a:off x="6998654" y="18128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用户每月交易额度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C55567-8AE2-4943-93B5-BB84E4811C42}"/>
              </a:ext>
            </a:extLst>
          </p:cNvPr>
          <p:cNvSpPr txBox="1"/>
          <p:nvPr/>
        </p:nvSpPr>
        <p:spPr>
          <a:xfrm>
            <a:off x="6998653" y="210503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  <a:cs typeface="阿里巴巴普惠体 B" panose="00020600040101010101" pitchFamily="18" charset="-122"/>
              </a:rPr>
              <a:t>高速增长</a:t>
            </a:r>
            <a:endParaRPr lang="en-US" altLang="zh-CN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  <a:cs typeface="阿里巴巴普惠体 B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0DCC75A-5473-4CD1-96DC-654D04E1E2E1}"/>
              </a:ext>
            </a:extLst>
          </p:cNvPr>
          <p:cNvSpPr txBox="1"/>
          <p:nvPr/>
        </p:nvSpPr>
        <p:spPr>
          <a:xfrm>
            <a:off x="3887571" y="18128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月累计交易额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3889CE-91C6-4702-BB20-5A6274DD488C}"/>
              </a:ext>
            </a:extLst>
          </p:cNvPr>
          <p:cNvSpPr txBox="1"/>
          <p:nvPr/>
        </p:nvSpPr>
        <p:spPr>
          <a:xfrm>
            <a:off x="3887571" y="2105037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22.22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  <a:cs typeface="Arial" panose="020B0604020202020204" pitchFamily="34" charset="0"/>
              </a:rPr>
              <a:t>元</a:t>
            </a:r>
            <a:endParaRPr lang="en-US" altLang="zh-CN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BB4CB3-4A46-4273-B2C6-21C1619C3F70}"/>
              </a:ext>
            </a:extLst>
          </p:cNvPr>
          <p:cNvSpPr txBox="1"/>
          <p:nvPr/>
        </p:nvSpPr>
        <p:spPr>
          <a:xfrm>
            <a:off x="1032236" y="55268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累计交易额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B07A42-958E-47FE-B306-413311B22E06}"/>
              </a:ext>
            </a:extLst>
          </p:cNvPr>
          <p:cNvSpPr txBox="1"/>
          <p:nvPr/>
        </p:nvSpPr>
        <p:spPr>
          <a:xfrm>
            <a:off x="1032236" y="5850953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222.2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亿元</a:t>
            </a:r>
            <a:endParaRPr lang="zh-CN" altLang="en-US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</a:endParaRPr>
          </a:p>
        </p:txBody>
      </p:sp>
      <p:pic>
        <p:nvPicPr>
          <p:cNvPr id="88" name="图形 87" descr="信号 纯色填充">
            <a:extLst>
              <a:ext uri="{FF2B5EF4-FFF2-40B4-BE49-F238E27FC236}">
                <a16:creationId xmlns:a16="http://schemas.microsoft.com/office/drawing/2014/main" id="{1BD5D357-9647-4BAD-9B3D-2C39DBA79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042" y="5557454"/>
            <a:ext cx="301630" cy="301630"/>
          </a:xfrm>
          <a:prstGeom prst="rect">
            <a:avLst/>
          </a:prstGeom>
        </p:spPr>
      </p:pic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E4AC4DD8-B9FB-4B17-8852-7227B5FAD8AF}"/>
              </a:ext>
            </a:extLst>
          </p:cNvPr>
          <p:cNvCxnSpPr>
            <a:cxnSpLocks/>
          </p:cNvCxnSpPr>
          <p:nvPr/>
        </p:nvCxnSpPr>
        <p:spPr>
          <a:xfrm flipH="1">
            <a:off x="1113142" y="5859085"/>
            <a:ext cx="1774972" cy="0"/>
          </a:xfrm>
          <a:prstGeom prst="line">
            <a:avLst/>
          </a:prstGeom>
          <a:ln>
            <a:solidFill>
              <a:schemeClr val="bg1">
                <a:lumMod val="85000"/>
                <a:alpha val="9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3B76EE5-D3D0-40AA-88A0-B8FAAE6736D4}"/>
              </a:ext>
            </a:extLst>
          </p:cNvPr>
          <p:cNvSpPr txBox="1"/>
          <p:nvPr/>
        </p:nvSpPr>
        <p:spPr>
          <a:xfrm>
            <a:off x="3936236" y="55268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上线天数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483A848-CE12-4310-A245-5975B3A226B5}"/>
              </a:ext>
            </a:extLst>
          </p:cNvPr>
          <p:cNvSpPr txBox="1"/>
          <p:nvPr/>
        </p:nvSpPr>
        <p:spPr>
          <a:xfrm>
            <a:off x="3936236" y="5850953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666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天</a:t>
            </a:r>
            <a:endParaRPr lang="zh-CN" altLang="en-US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</a:endParaRPr>
          </a:p>
        </p:txBody>
      </p:sp>
      <p:pic>
        <p:nvPicPr>
          <p:cNvPr id="51" name="图形 50" descr="警报响了 纯色填充">
            <a:extLst>
              <a:ext uri="{FF2B5EF4-FFF2-40B4-BE49-F238E27FC236}">
                <a16:creationId xmlns:a16="http://schemas.microsoft.com/office/drawing/2014/main" id="{843FC9AF-F2F5-4DFB-9ABC-89D4AB0B3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7225" y="5557454"/>
            <a:ext cx="301630" cy="301630"/>
          </a:xfrm>
          <a:prstGeom prst="rect">
            <a:avLst/>
          </a:prstGeom>
        </p:spPr>
      </p:pic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EADACE9F-87D3-40D6-889D-AA5444E4A156}"/>
              </a:ext>
            </a:extLst>
          </p:cNvPr>
          <p:cNvCxnSpPr>
            <a:cxnSpLocks/>
          </p:cNvCxnSpPr>
          <p:nvPr/>
        </p:nvCxnSpPr>
        <p:spPr>
          <a:xfrm flipH="1">
            <a:off x="4014813" y="5859085"/>
            <a:ext cx="1774972" cy="0"/>
          </a:xfrm>
          <a:prstGeom prst="line">
            <a:avLst/>
          </a:prstGeom>
          <a:ln>
            <a:solidFill>
              <a:schemeClr val="bg1">
                <a:lumMod val="85000"/>
                <a:alpha val="9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BDAC099E-82D6-4527-8399-4DA4450E2F52}"/>
              </a:ext>
            </a:extLst>
          </p:cNvPr>
          <p:cNvSpPr txBox="1"/>
          <p:nvPr/>
        </p:nvSpPr>
        <p:spPr>
          <a:xfrm>
            <a:off x="6793397" y="55268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活跃用户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0CB3BC2-587D-46B5-A971-D9CFDFFFAC81}"/>
              </a:ext>
            </a:extLst>
          </p:cNvPr>
          <p:cNvSpPr txBox="1"/>
          <p:nvPr/>
        </p:nvSpPr>
        <p:spPr>
          <a:xfrm>
            <a:off x="6793397" y="5850953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88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万人</a:t>
            </a:r>
            <a:endParaRPr lang="zh-CN" altLang="en-US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</a:endParaRPr>
          </a:p>
        </p:txBody>
      </p:sp>
      <p:pic>
        <p:nvPicPr>
          <p:cNvPr id="65" name="图形 64" descr="关注 纯色填充">
            <a:extLst>
              <a:ext uri="{FF2B5EF4-FFF2-40B4-BE49-F238E27FC236}">
                <a16:creationId xmlns:a16="http://schemas.microsoft.com/office/drawing/2014/main" id="{47963732-60CC-4A0F-A59A-0BA4315689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8896" y="5557454"/>
            <a:ext cx="301630" cy="301630"/>
          </a:xfrm>
          <a:prstGeom prst="rect">
            <a:avLst/>
          </a:prstGeom>
        </p:spPr>
      </p:pic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0D198F7E-FC75-4305-A9AF-8B1F2E4154BB}"/>
              </a:ext>
            </a:extLst>
          </p:cNvPr>
          <p:cNvCxnSpPr>
            <a:cxnSpLocks/>
          </p:cNvCxnSpPr>
          <p:nvPr/>
        </p:nvCxnSpPr>
        <p:spPr>
          <a:xfrm flipH="1">
            <a:off x="6900553" y="5859085"/>
            <a:ext cx="1774972" cy="0"/>
          </a:xfrm>
          <a:prstGeom prst="line">
            <a:avLst/>
          </a:prstGeom>
          <a:ln>
            <a:solidFill>
              <a:schemeClr val="bg1">
                <a:lumMod val="85000"/>
                <a:alpha val="9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5345B90-F556-4BB3-B0B1-F73FF39604AC}"/>
              </a:ext>
            </a:extLst>
          </p:cNvPr>
          <p:cNvSpPr txBox="1"/>
          <p:nvPr/>
        </p:nvSpPr>
        <p:spPr>
          <a:xfrm>
            <a:off x="9679136" y="55268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人均投资额度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9F7365-06DA-43F5-9194-D17F30B7BFA8}"/>
              </a:ext>
            </a:extLst>
          </p:cNvPr>
          <p:cNvSpPr txBox="1"/>
          <p:nvPr/>
        </p:nvSpPr>
        <p:spPr>
          <a:xfrm>
            <a:off x="9679136" y="5850953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12222</a:t>
            </a: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ea"/>
                <a:ea typeface="+mj-ea"/>
              </a:rPr>
              <a:t>元</a:t>
            </a:r>
            <a:endParaRPr lang="zh-CN" altLang="en-US" sz="20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0"/>
              </a:gradFill>
              <a:latin typeface="+mj-ea"/>
              <a:ea typeface="+mj-ea"/>
            </a:endParaRPr>
          </a:p>
        </p:txBody>
      </p:sp>
      <p:pic>
        <p:nvPicPr>
          <p:cNvPr id="59" name="图形 58" descr="双击手势 纯色填充">
            <a:extLst>
              <a:ext uri="{FF2B5EF4-FFF2-40B4-BE49-F238E27FC236}">
                <a16:creationId xmlns:a16="http://schemas.microsoft.com/office/drawing/2014/main" id="{0E274492-5A34-457A-B1A7-ED5EF950DD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4635" y="5543232"/>
            <a:ext cx="301630" cy="301630"/>
          </a:xfrm>
          <a:prstGeom prst="rect">
            <a:avLst/>
          </a:prstGeom>
        </p:spPr>
      </p:pic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7BA6C72D-2834-4650-BA91-794791040640}"/>
              </a:ext>
            </a:extLst>
          </p:cNvPr>
          <p:cNvCxnSpPr>
            <a:cxnSpLocks/>
          </p:cNvCxnSpPr>
          <p:nvPr/>
        </p:nvCxnSpPr>
        <p:spPr>
          <a:xfrm flipH="1">
            <a:off x="9785629" y="5859085"/>
            <a:ext cx="1774972" cy="0"/>
          </a:xfrm>
          <a:prstGeom prst="line">
            <a:avLst/>
          </a:prstGeom>
          <a:ln>
            <a:solidFill>
              <a:schemeClr val="bg1">
                <a:lumMod val="85000"/>
                <a:alpha val="9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3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团队建设方面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797F28-4E10-4D55-84F4-EA4673417AB7}"/>
              </a:ext>
            </a:extLst>
          </p:cNvPr>
          <p:cNvGrpSpPr/>
          <p:nvPr/>
        </p:nvGrpSpPr>
        <p:grpSpPr>
          <a:xfrm>
            <a:off x="2147844" y="4001482"/>
            <a:ext cx="250874" cy="636898"/>
            <a:chOff x="784250" y="1625397"/>
            <a:chExt cx="250874" cy="636898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E4916BC9-3FD5-464F-B04C-B6FBF321DE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802" y="1625397"/>
              <a:ext cx="0" cy="406139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A28E32F7-DC3F-4FC1-8CF7-D427CFF91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250" y="2011421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F5AC8162-7618-4CF8-952A-175C61FFF203}"/>
              </a:ext>
            </a:extLst>
          </p:cNvPr>
          <p:cNvSpPr/>
          <p:nvPr/>
        </p:nvSpPr>
        <p:spPr>
          <a:xfrm>
            <a:off x="968463" y="1510960"/>
            <a:ext cx="2609636" cy="2609636"/>
          </a:xfrm>
          <a:prstGeom prst="ellipse">
            <a:avLst/>
          </a:prstGeom>
          <a:gradFill>
            <a:gsLst>
              <a:gs pos="53000">
                <a:schemeClr val="accent2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11C1A23-3349-4BF2-9321-F267BF84BD40}"/>
              </a:ext>
            </a:extLst>
          </p:cNvPr>
          <p:cNvSpPr txBox="1"/>
          <p:nvPr/>
        </p:nvSpPr>
        <p:spPr>
          <a:xfrm>
            <a:off x="1688506" y="4862991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领导方面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3460573-5011-49BD-9E99-BBCADE47A094}"/>
              </a:ext>
            </a:extLst>
          </p:cNvPr>
          <p:cNvSpPr txBox="1"/>
          <p:nvPr/>
        </p:nvSpPr>
        <p:spPr>
          <a:xfrm>
            <a:off x="783917" y="5252710"/>
            <a:ext cx="2978728" cy="10871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236B904-1DC2-4100-9428-3B6F606DBDD9}"/>
              </a:ext>
            </a:extLst>
          </p:cNvPr>
          <p:cNvSpPr/>
          <p:nvPr/>
        </p:nvSpPr>
        <p:spPr>
          <a:xfrm>
            <a:off x="1175220" y="1717717"/>
            <a:ext cx="2196122" cy="2196122"/>
          </a:xfrm>
          <a:prstGeom prst="ellipse">
            <a:avLst/>
          </a:prstGeom>
          <a:blipFill>
            <a:blip r:embed="rId4"/>
            <a:stretch>
              <a:fillRect l="-25171" r="-24888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563AAF8-AC0E-4001-A082-9FC96D74D277}"/>
              </a:ext>
            </a:extLst>
          </p:cNvPr>
          <p:cNvGrpSpPr/>
          <p:nvPr/>
        </p:nvGrpSpPr>
        <p:grpSpPr>
          <a:xfrm>
            <a:off x="5970563" y="4001482"/>
            <a:ext cx="250874" cy="636898"/>
            <a:chOff x="784250" y="1625397"/>
            <a:chExt cx="250874" cy="636898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4903100-5D45-4089-8929-B4B6F4B201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802" y="1625397"/>
              <a:ext cx="0" cy="406139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0" name="图形 59">
              <a:extLst>
                <a:ext uri="{FF2B5EF4-FFF2-40B4-BE49-F238E27FC236}">
                  <a16:creationId xmlns:a16="http://schemas.microsoft.com/office/drawing/2014/main" id="{50A25709-18E6-43CE-B2BE-5F46A616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250" y="2011421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AD033E65-F241-4052-9E50-1FF531AE774E}"/>
              </a:ext>
            </a:extLst>
          </p:cNvPr>
          <p:cNvSpPr/>
          <p:nvPr/>
        </p:nvSpPr>
        <p:spPr>
          <a:xfrm>
            <a:off x="4791182" y="1510960"/>
            <a:ext cx="2609636" cy="2609636"/>
          </a:xfrm>
          <a:prstGeom prst="ellipse">
            <a:avLst/>
          </a:prstGeom>
          <a:gradFill>
            <a:gsLst>
              <a:gs pos="53000">
                <a:schemeClr val="accent2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E852626-ACE0-4713-AB3B-A909F0FE1FCA}"/>
              </a:ext>
            </a:extLst>
          </p:cNvPr>
          <p:cNvSpPr txBox="1"/>
          <p:nvPr/>
        </p:nvSpPr>
        <p:spPr>
          <a:xfrm>
            <a:off x="5511225" y="4862991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协作方面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0B1997B-9991-4E18-BD78-D4E6B220AC69}"/>
              </a:ext>
            </a:extLst>
          </p:cNvPr>
          <p:cNvSpPr txBox="1"/>
          <p:nvPr/>
        </p:nvSpPr>
        <p:spPr>
          <a:xfrm>
            <a:off x="4606636" y="5252710"/>
            <a:ext cx="2978728" cy="10871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56819A1-CF79-4F79-92BB-14F2677CAB82}"/>
              </a:ext>
            </a:extLst>
          </p:cNvPr>
          <p:cNvSpPr/>
          <p:nvPr/>
        </p:nvSpPr>
        <p:spPr>
          <a:xfrm>
            <a:off x="4997939" y="1717717"/>
            <a:ext cx="2196122" cy="2196122"/>
          </a:xfrm>
          <a:prstGeom prst="ellipse">
            <a:avLst/>
          </a:prstGeom>
          <a:blipFill>
            <a:blip r:embed="rId5"/>
            <a:stretch>
              <a:fillRect l="-25145" r="-24855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DD647BF3-279F-4055-93BF-5BD87FB18886}"/>
              </a:ext>
            </a:extLst>
          </p:cNvPr>
          <p:cNvGrpSpPr/>
          <p:nvPr/>
        </p:nvGrpSpPr>
        <p:grpSpPr>
          <a:xfrm>
            <a:off x="9793282" y="4001482"/>
            <a:ext cx="250874" cy="636898"/>
            <a:chOff x="784250" y="1625397"/>
            <a:chExt cx="250874" cy="636898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69FBB27-8C76-4F30-8097-21F954EE0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802" y="1625397"/>
              <a:ext cx="0" cy="406139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8" name="图形 67">
              <a:extLst>
                <a:ext uri="{FF2B5EF4-FFF2-40B4-BE49-F238E27FC236}">
                  <a16:creationId xmlns:a16="http://schemas.microsoft.com/office/drawing/2014/main" id="{7DAFB16B-4576-4E9D-B187-9A5E156B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250" y="2011421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63" name="椭圆 62">
            <a:extLst>
              <a:ext uri="{FF2B5EF4-FFF2-40B4-BE49-F238E27FC236}">
                <a16:creationId xmlns:a16="http://schemas.microsoft.com/office/drawing/2014/main" id="{7C628BE2-5719-464E-B7E0-4622932B6D61}"/>
              </a:ext>
            </a:extLst>
          </p:cNvPr>
          <p:cNvSpPr/>
          <p:nvPr/>
        </p:nvSpPr>
        <p:spPr>
          <a:xfrm>
            <a:off x="8613901" y="1510960"/>
            <a:ext cx="2609636" cy="2609636"/>
          </a:xfrm>
          <a:prstGeom prst="ellipse">
            <a:avLst/>
          </a:prstGeom>
          <a:gradFill>
            <a:gsLst>
              <a:gs pos="53000">
                <a:schemeClr val="accent2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17E4142-07C2-45B2-A4CF-36B1FF68F885}"/>
              </a:ext>
            </a:extLst>
          </p:cNvPr>
          <p:cNvSpPr txBox="1"/>
          <p:nvPr/>
        </p:nvSpPr>
        <p:spPr>
          <a:xfrm>
            <a:off x="9333944" y="4862991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技能方面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C25364E-823D-4E21-995D-90705A7FA06D}"/>
              </a:ext>
            </a:extLst>
          </p:cNvPr>
          <p:cNvSpPr txBox="1"/>
          <p:nvPr/>
        </p:nvSpPr>
        <p:spPr>
          <a:xfrm>
            <a:off x="8429355" y="5252710"/>
            <a:ext cx="2978728" cy="10871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97A73E80-9D53-4B2E-B921-0A67A4B9D521}"/>
              </a:ext>
            </a:extLst>
          </p:cNvPr>
          <p:cNvSpPr/>
          <p:nvPr/>
        </p:nvSpPr>
        <p:spPr>
          <a:xfrm>
            <a:off x="8820658" y="1717717"/>
            <a:ext cx="2196122" cy="2196122"/>
          </a:xfrm>
          <a:prstGeom prst="ellipse">
            <a:avLst/>
          </a:prstGeom>
          <a:blipFill>
            <a:blip r:embed="rId6"/>
            <a:stretch>
              <a:fillRect l="-39114" r="-38664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3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形 94">
            <a:extLst>
              <a:ext uri="{FF2B5EF4-FFF2-40B4-BE49-F238E27FC236}">
                <a16:creationId xmlns:a16="http://schemas.microsoft.com/office/drawing/2014/main" id="{26181B9B-21C0-4103-97DE-C2BAEA2A9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4271713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03" name="图形 102">
            <a:extLst>
              <a:ext uri="{FF2B5EF4-FFF2-40B4-BE49-F238E27FC236}">
                <a16:creationId xmlns:a16="http://schemas.microsoft.com/office/drawing/2014/main" id="{97D5981D-FB90-479E-AA32-EACE1798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4769220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07" name="图形 106">
            <a:extLst>
              <a:ext uri="{FF2B5EF4-FFF2-40B4-BE49-F238E27FC236}">
                <a16:creationId xmlns:a16="http://schemas.microsoft.com/office/drawing/2014/main" id="{3A3CCD9A-5A18-48F6-B04B-D6A018F61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5278157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27" name="图形 126">
            <a:extLst>
              <a:ext uri="{FF2B5EF4-FFF2-40B4-BE49-F238E27FC236}">
                <a16:creationId xmlns:a16="http://schemas.microsoft.com/office/drawing/2014/main" id="{33BD5009-0EC1-4810-AB1D-BE124695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5798523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C7F46B84-CCC2-47BF-A72A-E15E9D897AEE}"/>
              </a:ext>
            </a:extLst>
          </p:cNvPr>
          <p:cNvGrpSpPr/>
          <p:nvPr/>
        </p:nvGrpSpPr>
        <p:grpSpPr>
          <a:xfrm>
            <a:off x="3620208" y="4341513"/>
            <a:ext cx="640637" cy="1537959"/>
            <a:chOff x="3449050" y="4341513"/>
            <a:chExt cx="839106" cy="1537959"/>
          </a:xfrm>
        </p:grpSpPr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F105634D-A012-4772-B831-92B9CBC98EBC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4346801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B64EFB06-0A18-449E-9E5E-F02414DE2E6D}"/>
                </a:ext>
              </a:extLst>
            </p:cNvPr>
            <p:cNvCxnSpPr>
              <a:cxnSpLocks/>
            </p:cNvCxnSpPr>
            <p:nvPr/>
          </p:nvCxnSpPr>
          <p:spPr>
            <a:xfrm>
              <a:off x="3871143" y="4844308"/>
              <a:ext cx="417013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15F0016-1722-4755-B1C2-C2E42FCE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5353245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8701A24A-9FAB-4BE2-9FE2-142AE6348EEE}"/>
                </a:ext>
              </a:extLst>
            </p:cNvPr>
            <p:cNvCxnSpPr>
              <a:cxnSpLocks/>
            </p:cNvCxnSpPr>
            <p:nvPr/>
          </p:nvCxnSpPr>
          <p:spPr>
            <a:xfrm>
              <a:off x="3871143" y="4341513"/>
              <a:ext cx="0" cy="1537959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33DF6A06-96EE-499F-AD9A-199F98F47B71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5873611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767CC5B4-F527-426E-85F5-1B0A23E660B3}"/>
                </a:ext>
              </a:extLst>
            </p:cNvPr>
            <p:cNvCxnSpPr>
              <a:cxnSpLocks/>
            </p:cNvCxnSpPr>
            <p:nvPr/>
          </p:nvCxnSpPr>
          <p:spPr>
            <a:xfrm>
              <a:off x="3449050" y="5110492"/>
              <a:ext cx="417013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83" name="图形 182">
            <a:extLst>
              <a:ext uri="{FF2B5EF4-FFF2-40B4-BE49-F238E27FC236}">
                <a16:creationId xmlns:a16="http://schemas.microsoft.com/office/drawing/2014/main" id="{E61428BC-EC20-4BEB-841D-6BA11195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1827387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80" name="图形 179">
            <a:extLst>
              <a:ext uri="{FF2B5EF4-FFF2-40B4-BE49-F238E27FC236}">
                <a16:creationId xmlns:a16="http://schemas.microsoft.com/office/drawing/2014/main" id="{77BF2EA0-0614-4A35-8470-2049250E8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2324894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77" name="图形 176">
            <a:extLst>
              <a:ext uri="{FF2B5EF4-FFF2-40B4-BE49-F238E27FC236}">
                <a16:creationId xmlns:a16="http://schemas.microsoft.com/office/drawing/2014/main" id="{9B823116-87F9-45A4-9435-85D2C345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2833831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pic>
        <p:nvPicPr>
          <p:cNvPr id="174" name="图形 173">
            <a:extLst>
              <a:ext uri="{FF2B5EF4-FFF2-40B4-BE49-F238E27FC236}">
                <a16:creationId xmlns:a16="http://schemas.microsoft.com/office/drawing/2014/main" id="{988AE7C1-255C-4CFC-A9EC-C984B172A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0845" y="3354197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E5331515-B2F5-40B6-B389-EDDD680C782A}"/>
              </a:ext>
            </a:extLst>
          </p:cNvPr>
          <p:cNvGrpSpPr/>
          <p:nvPr/>
        </p:nvGrpSpPr>
        <p:grpSpPr>
          <a:xfrm>
            <a:off x="3620208" y="1897187"/>
            <a:ext cx="640637" cy="1537959"/>
            <a:chOff x="3449050" y="1897187"/>
            <a:chExt cx="839106" cy="1537959"/>
          </a:xfrm>
        </p:grpSpPr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AAF18628-58CA-499C-BE4B-414E382AA5BC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1902475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294A01F7-7B1B-4A9D-B424-783F6E663DBC}"/>
                </a:ext>
              </a:extLst>
            </p:cNvPr>
            <p:cNvCxnSpPr>
              <a:cxnSpLocks/>
            </p:cNvCxnSpPr>
            <p:nvPr/>
          </p:nvCxnSpPr>
          <p:spPr>
            <a:xfrm>
              <a:off x="3871143" y="2399982"/>
              <a:ext cx="417013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66529E5F-569B-45D2-A377-AFAA7C93B448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2908919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5E19F95A-D0A0-4CDE-ADC8-277BC3097CC0}"/>
                </a:ext>
              </a:extLst>
            </p:cNvPr>
            <p:cNvCxnSpPr>
              <a:cxnSpLocks/>
            </p:cNvCxnSpPr>
            <p:nvPr/>
          </p:nvCxnSpPr>
          <p:spPr>
            <a:xfrm>
              <a:off x="3871143" y="1897187"/>
              <a:ext cx="0" cy="1537959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571B7AA0-0857-4B09-9825-939FA4A92F6D}"/>
                </a:ext>
              </a:extLst>
            </p:cNvPr>
            <p:cNvCxnSpPr>
              <a:cxnSpLocks/>
            </p:cNvCxnSpPr>
            <p:nvPr/>
          </p:nvCxnSpPr>
          <p:spPr>
            <a:xfrm>
              <a:off x="3876859" y="3429285"/>
              <a:ext cx="411297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24C1C311-4044-4F3D-AB81-2AD5C2AF90F9}"/>
                </a:ext>
              </a:extLst>
            </p:cNvPr>
            <p:cNvCxnSpPr>
              <a:cxnSpLocks/>
            </p:cNvCxnSpPr>
            <p:nvPr/>
          </p:nvCxnSpPr>
          <p:spPr>
            <a:xfrm>
              <a:off x="3449050" y="2666166"/>
              <a:ext cx="417013" cy="0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履约管理方面</a:t>
            </a:r>
          </a:p>
        </p:txBody>
      </p:sp>
      <p:sp>
        <p:nvSpPr>
          <p:cNvPr id="47" name="矩形: 圆顶角 46">
            <a:extLst>
              <a:ext uri="{FF2B5EF4-FFF2-40B4-BE49-F238E27FC236}">
                <a16:creationId xmlns:a16="http://schemas.microsoft.com/office/drawing/2014/main" id="{0CF59A27-886A-4B8B-89C5-48EA312A682D}"/>
              </a:ext>
            </a:extLst>
          </p:cNvPr>
          <p:cNvSpPr/>
          <p:nvPr/>
        </p:nvSpPr>
        <p:spPr>
          <a:xfrm rot="5400000">
            <a:off x="-629427" y="2059094"/>
            <a:ext cx="4879059" cy="3620208"/>
          </a:xfrm>
          <a:prstGeom prst="round2SameRect">
            <a:avLst>
              <a:gd name="adj1" fmla="val 12511"/>
              <a:gd name="adj2" fmla="val 0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ED27A382-B2B9-4A95-B360-E52E1E194646}"/>
              </a:ext>
            </a:extLst>
          </p:cNvPr>
          <p:cNvSpPr/>
          <p:nvPr/>
        </p:nvSpPr>
        <p:spPr>
          <a:xfrm>
            <a:off x="9453707" y="4238678"/>
            <a:ext cx="2150918" cy="1731591"/>
          </a:xfrm>
          <a:prstGeom prst="roundRect">
            <a:avLst/>
          </a:prstGeom>
          <a:blipFill>
            <a:blip r:embed="rId4"/>
            <a:stretch>
              <a:fillRect t="-43479" b="-42845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38702C27-ED42-476C-BC13-3818520F9F1C}"/>
              </a:ext>
            </a:extLst>
          </p:cNvPr>
          <p:cNvSpPr txBox="1"/>
          <p:nvPr/>
        </p:nvSpPr>
        <p:spPr>
          <a:xfrm>
            <a:off x="693962" y="4360323"/>
            <a:ext cx="2246769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合同双方诚信守约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AB07121A-B98E-4E45-BA12-E82243909CCB}"/>
              </a:ext>
            </a:extLst>
          </p:cNvPr>
          <p:cNvSpPr txBox="1"/>
          <p:nvPr/>
        </p:nvSpPr>
        <p:spPr>
          <a:xfrm>
            <a:off x="693962" y="4750042"/>
            <a:ext cx="2475040" cy="10871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E2168E84-81B9-47C0-ABB8-C4F5E351E01E}"/>
              </a:ext>
            </a:extLst>
          </p:cNvPr>
          <p:cNvSpPr txBox="1"/>
          <p:nvPr/>
        </p:nvSpPr>
        <p:spPr>
          <a:xfrm>
            <a:off x="4582179" y="4136796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D7B8029-E726-40A3-BBEA-3D4CEAB6A2B0}"/>
              </a:ext>
            </a:extLst>
          </p:cNvPr>
          <p:cNvSpPr txBox="1"/>
          <p:nvPr/>
        </p:nvSpPr>
        <p:spPr>
          <a:xfrm>
            <a:off x="4582179" y="4645733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63D9D30D-C3E0-409A-BCEA-6AD006F797EC}"/>
              </a:ext>
            </a:extLst>
          </p:cNvPr>
          <p:cNvSpPr txBox="1"/>
          <p:nvPr/>
        </p:nvSpPr>
        <p:spPr>
          <a:xfrm>
            <a:off x="4582179" y="5154670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616E3942-44DC-43F4-B227-E1FE528D1E68}"/>
              </a:ext>
            </a:extLst>
          </p:cNvPr>
          <p:cNvSpPr txBox="1"/>
          <p:nvPr/>
        </p:nvSpPr>
        <p:spPr>
          <a:xfrm>
            <a:off x="4582179" y="5663606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4A108687-3FCE-4E61-A9B7-A48A22B6F488}"/>
              </a:ext>
            </a:extLst>
          </p:cNvPr>
          <p:cNvSpPr txBox="1"/>
          <p:nvPr/>
        </p:nvSpPr>
        <p:spPr>
          <a:xfrm>
            <a:off x="693962" y="1915997"/>
            <a:ext cx="197746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保证实施可控性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85E056B3-612E-441C-AB0F-34826EE42779}"/>
              </a:ext>
            </a:extLst>
          </p:cNvPr>
          <p:cNvSpPr txBox="1"/>
          <p:nvPr/>
        </p:nvSpPr>
        <p:spPr>
          <a:xfrm>
            <a:off x="693962" y="2305716"/>
            <a:ext cx="2475040" cy="10871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6ECB7490-7004-4276-9A85-2B6BA353AEA0}"/>
              </a:ext>
            </a:extLst>
          </p:cNvPr>
          <p:cNvSpPr txBox="1"/>
          <p:nvPr/>
        </p:nvSpPr>
        <p:spPr>
          <a:xfrm>
            <a:off x="4582179" y="1692470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3211C246-4519-4268-AFA3-326CCD82F77B}"/>
              </a:ext>
            </a:extLst>
          </p:cNvPr>
          <p:cNvSpPr txBox="1"/>
          <p:nvPr/>
        </p:nvSpPr>
        <p:spPr>
          <a:xfrm>
            <a:off x="4582179" y="2201407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1E80F14E-126E-45AD-850D-7CB3B10B899F}"/>
              </a:ext>
            </a:extLst>
          </p:cNvPr>
          <p:cNvSpPr txBox="1"/>
          <p:nvPr/>
        </p:nvSpPr>
        <p:spPr>
          <a:xfrm>
            <a:off x="4582179" y="2710344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0665FB77-7837-43E5-81AF-9E57857B85F7}"/>
              </a:ext>
            </a:extLst>
          </p:cNvPr>
          <p:cNvSpPr txBox="1"/>
          <p:nvPr/>
        </p:nvSpPr>
        <p:spPr>
          <a:xfrm>
            <a:off x="4582179" y="3219280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189" name="矩形: 圆角 188">
            <a:extLst>
              <a:ext uri="{FF2B5EF4-FFF2-40B4-BE49-F238E27FC236}">
                <a16:creationId xmlns:a16="http://schemas.microsoft.com/office/drawing/2014/main" id="{5CDEB1CA-ACF7-4AB6-A891-2775AAC90803}"/>
              </a:ext>
            </a:extLst>
          </p:cNvPr>
          <p:cNvSpPr/>
          <p:nvPr/>
        </p:nvSpPr>
        <p:spPr>
          <a:xfrm>
            <a:off x="9453707" y="1795891"/>
            <a:ext cx="2150918" cy="1731591"/>
          </a:xfrm>
          <a:prstGeom prst="roundRect">
            <a:avLst/>
          </a:prstGeom>
          <a:blipFill>
            <a:blip r:embed="rId5"/>
            <a:stretch>
              <a:fillRect l="-21687" r="-21433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75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商务管理方面</a:t>
            </a:r>
          </a:p>
        </p:txBody>
      </p:sp>
      <p:sp>
        <p:nvSpPr>
          <p:cNvPr id="42" name="同侧圆角矩形 2">
            <a:extLst>
              <a:ext uri="{FF2B5EF4-FFF2-40B4-BE49-F238E27FC236}">
                <a16:creationId xmlns:a16="http://schemas.microsoft.com/office/drawing/2014/main" id="{3CC50B19-A2BB-42CC-885F-036D3114B63A}"/>
              </a:ext>
            </a:extLst>
          </p:cNvPr>
          <p:cNvSpPr/>
          <p:nvPr/>
        </p:nvSpPr>
        <p:spPr>
          <a:xfrm flipV="1">
            <a:off x="658368" y="1503759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54">
            <a:extLst>
              <a:ext uri="{FF2B5EF4-FFF2-40B4-BE49-F238E27FC236}">
                <a16:creationId xmlns:a16="http://schemas.microsoft.com/office/drawing/2014/main" id="{9946C081-7FF8-4EB8-A4F6-80EEB6792EF3}"/>
              </a:ext>
            </a:extLst>
          </p:cNvPr>
          <p:cNvSpPr/>
          <p:nvPr/>
        </p:nvSpPr>
        <p:spPr>
          <a:xfrm flipH="1" flipV="1">
            <a:off x="5013578" y="1495525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CDDE179-C0FD-49FD-B34A-9F41DEE3E563}"/>
              </a:ext>
            </a:extLst>
          </p:cNvPr>
          <p:cNvSpPr txBox="1"/>
          <p:nvPr/>
        </p:nvSpPr>
        <p:spPr>
          <a:xfrm>
            <a:off x="5030885" y="1541245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经济方面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E38009C-EE92-4C65-A2FE-D059B6F348C6}"/>
              </a:ext>
            </a:extLst>
          </p:cNvPr>
          <p:cNvSpPr txBox="1"/>
          <p:nvPr/>
        </p:nvSpPr>
        <p:spPr>
          <a:xfrm>
            <a:off x="920496" y="1566467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89" name="同侧圆角矩形 2">
            <a:extLst>
              <a:ext uri="{FF2B5EF4-FFF2-40B4-BE49-F238E27FC236}">
                <a16:creationId xmlns:a16="http://schemas.microsoft.com/office/drawing/2014/main" id="{4689B4B4-F50D-40E6-91A5-FCBF18E48174}"/>
              </a:ext>
            </a:extLst>
          </p:cNvPr>
          <p:cNvSpPr/>
          <p:nvPr/>
        </p:nvSpPr>
        <p:spPr>
          <a:xfrm flipV="1">
            <a:off x="658368" y="2778827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任意多边形 54">
            <a:extLst>
              <a:ext uri="{FF2B5EF4-FFF2-40B4-BE49-F238E27FC236}">
                <a16:creationId xmlns:a16="http://schemas.microsoft.com/office/drawing/2014/main" id="{18B7F3EE-BEA3-4560-B8AB-05E94A44A8CB}"/>
              </a:ext>
            </a:extLst>
          </p:cNvPr>
          <p:cNvSpPr/>
          <p:nvPr/>
        </p:nvSpPr>
        <p:spPr>
          <a:xfrm flipH="1" flipV="1">
            <a:off x="5013578" y="2770593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02A4E6B1-DFDC-479A-9AF0-8522B1E7AED1}"/>
              </a:ext>
            </a:extLst>
          </p:cNvPr>
          <p:cNvSpPr txBox="1"/>
          <p:nvPr/>
        </p:nvSpPr>
        <p:spPr>
          <a:xfrm>
            <a:off x="5030885" y="2816313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管理理论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3FF3860B-7A7C-470E-9B77-8704BA48E9B7}"/>
              </a:ext>
            </a:extLst>
          </p:cNvPr>
          <p:cNvSpPr txBox="1"/>
          <p:nvPr/>
        </p:nvSpPr>
        <p:spPr>
          <a:xfrm>
            <a:off x="920496" y="2841535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94" name="同侧圆角矩形 2">
            <a:extLst>
              <a:ext uri="{FF2B5EF4-FFF2-40B4-BE49-F238E27FC236}">
                <a16:creationId xmlns:a16="http://schemas.microsoft.com/office/drawing/2014/main" id="{93FA83EB-592D-4B9D-8963-EE86E92616F3}"/>
              </a:ext>
            </a:extLst>
          </p:cNvPr>
          <p:cNvSpPr/>
          <p:nvPr/>
        </p:nvSpPr>
        <p:spPr>
          <a:xfrm flipV="1">
            <a:off x="658368" y="4053895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54">
            <a:extLst>
              <a:ext uri="{FF2B5EF4-FFF2-40B4-BE49-F238E27FC236}">
                <a16:creationId xmlns:a16="http://schemas.microsoft.com/office/drawing/2014/main" id="{9657C35B-7A7F-4CD7-8CF0-FEACC1568570}"/>
              </a:ext>
            </a:extLst>
          </p:cNvPr>
          <p:cNvSpPr/>
          <p:nvPr/>
        </p:nvSpPr>
        <p:spPr>
          <a:xfrm flipH="1" flipV="1">
            <a:off x="5013578" y="4045661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A093068D-4733-4A9A-95E4-4C2ADCC73D3D}"/>
              </a:ext>
            </a:extLst>
          </p:cNvPr>
          <p:cNvSpPr txBox="1"/>
          <p:nvPr/>
        </p:nvSpPr>
        <p:spPr>
          <a:xfrm>
            <a:off x="5030885" y="4091381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工作能力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D6A7F51-1AEC-43B2-AF08-9BD60C258655}"/>
              </a:ext>
            </a:extLst>
          </p:cNvPr>
          <p:cNvSpPr txBox="1"/>
          <p:nvPr/>
        </p:nvSpPr>
        <p:spPr>
          <a:xfrm>
            <a:off x="920496" y="4116603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99" name="同侧圆角矩形 2">
            <a:extLst>
              <a:ext uri="{FF2B5EF4-FFF2-40B4-BE49-F238E27FC236}">
                <a16:creationId xmlns:a16="http://schemas.microsoft.com/office/drawing/2014/main" id="{6EB04C2E-3889-4EE5-9229-73E2E453E336}"/>
              </a:ext>
            </a:extLst>
          </p:cNvPr>
          <p:cNvSpPr/>
          <p:nvPr/>
        </p:nvSpPr>
        <p:spPr>
          <a:xfrm flipV="1">
            <a:off x="658368" y="5328964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54">
            <a:extLst>
              <a:ext uri="{FF2B5EF4-FFF2-40B4-BE49-F238E27FC236}">
                <a16:creationId xmlns:a16="http://schemas.microsoft.com/office/drawing/2014/main" id="{D391C751-6265-4C58-9772-7BDE8DD63E17}"/>
              </a:ext>
            </a:extLst>
          </p:cNvPr>
          <p:cNvSpPr/>
          <p:nvPr/>
        </p:nvSpPr>
        <p:spPr>
          <a:xfrm flipH="1" flipV="1">
            <a:off x="5013578" y="5320730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FA91677-A2F0-44EB-B3EE-502311863727}"/>
              </a:ext>
            </a:extLst>
          </p:cNvPr>
          <p:cNvSpPr txBox="1"/>
          <p:nvPr/>
        </p:nvSpPr>
        <p:spPr>
          <a:xfrm>
            <a:off x="5030885" y="5366450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创新能力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19D3A1A-C228-4B85-A349-2531240284FD}"/>
              </a:ext>
            </a:extLst>
          </p:cNvPr>
          <p:cNvSpPr txBox="1"/>
          <p:nvPr/>
        </p:nvSpPr>
        <p:spPr>
          <a:xfrm>
            <a:off x="920496" y="5391672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04" name="同侧圆角矩形 2">
            <a:extLst>
              <a:ext uri="{FF2B5EF4-FFF2-40B4-BE49-F238E27FC236}">
                <a16:creationId xmlns:a16="http://schemas.microsoft.com/office/drawing/2014/main" id="{E4575D20-619D-49B3-A2FF-72B9EEA4DC29}"/>
              </a:ext>
            </a:extLst>
          </p:cNvPr>
          <p:cNvSpPr/>
          <p:nvPr/>
        </p:nvSpPr>
        <p:spPr>
          <a:xfrm flipV="1">
            <a:off x="6434328" y="1503759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任意多边形 54">
            <a:extLst>
              <a:ext uri="{FF2B5EF4-FFF2-40B4-BE49-F238E27FC236}">
                <a16:creationId xmlns:a16="http://schemas.microsoft.com/office/drawing/2014/main" id="{FF6F14C0-CD87-4316-9E54-71F436D3C5B1}"/>
              </a:ext>
            </a:extLst>
          </p:cNvPr>
          <p:cNvSpPr/>
          <p:nvPr/>
        </p:nvSpPr>
        <p:spPr>
          <a:xfrm flipH="1" flipV="1">
            <a:off x="10789538" y="1495525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DE90FEDE-D5EC-45F6-AE01-054F88CEC521}"/>
              </a:ext>
            </a:extLst>
          </p:cNvPr>
          <p:cNvSpPr txBox="1"/>
          <p:nvPr/>
        </p:nvSpPr>
        <p:spPr>
          <a:xfrm>
            <a:off x="10806845" y="1541245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贸易方面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25F837DD-E071-49A2-A00E-DD8413872B83}"/>
              </a:ext>
            </a:extLst>
          </p:cNvPr>
          <p:cNvSpPr txBox="1"/>
          <p:nvPr/>
        </p:nvSpPr>
        <p:spPr>
          <a:xfrm>
            <a:off x="6696456" y="1566467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09" name="同侧圆角矩形 2">
            <a:extLst>
              <a:ext uri="{FF2B5EF4-FFF2-40B4-BE49-F238E27FC236}">
                <a16:creationId xmlns:a16="http://schemas.microsoft.com/office/drawing/2014/main" id="{8C3810C5-C4BC-45D4-A1BD-98930DC4DB8B}"/>
              </a:ext>
            </a:extLst>
          </p:cNvPr>
          <p:cNvSpPr/>
          <p:nvPr/>
        </p:nvSpPr>
        <p:spPr>
          <a:xfrm flipV="1">
            <a:off x="6434328" y="2778827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任意多边形 54">
            <a:extLst>
              <a:ext uri="{FF2B5EF4-FFF2-40B4-BE49-F238E27FC236}">
                <a16:creationId xmlns:a16="http://schemas.microsoft.com/office/drawing/2014/main" id="{07332102-5170-488C-A034-CA5050182371}"/>
              </a:ext>
            </a:extLst>
          </p:cNvPr>
          <p:cNvSpPr/>
          <p:nvPr/>
        </p:nvSpPr>
        <p:spPr>
          <a:xfrm flipH="1" flipV="1">
            <a:off x="10789538" y="2770593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41B65FF-D6AE-4C69-9895-C362D2DC6ECD}"/>
              </a:ext>
            </a:extLst>
          </p:cNvPr>
          <p:cNvSpPr txBox="1"/>
          <p:nvPr/>
        </p:nvSpPr>
        <p:spPr>
          <a:xfrm>
            <a:off x="10806845" y="2816313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商务实践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B136E0C9-D4CA-4A95-90E7-DB046FB021CB}"/>
              </a:ext>
            </a:extLst>
          </p:cNvPr>
          <p:cNvSpPr txBox="1"/>
          <p:nvPr/>
        </p:nvSpPr>
        <p:spPr>
          <a:xfrm>
            <a:off x="6696456" y="2841535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14" name="同侧圆角矩形 2">
            <a:extLst>
              <a:ext uri="{FF2B5EF4-FFF2-40B4-BE49-F238E27FC236}">
                <a16:creationId xmlns:a16="http://schemas.microsoft.com/office/drawing/2014/main" id="{0497FC06-6B10-4E8E-BBCD-1CC11C26D8F9}"/>
              </a:ext>
            </a:extLst>
          </p:cNvPr>
          <p:cNvSpPr/>
          <p:nvPr/>
        </p:nvSpPr>
        <p:spPr>
          <a:xfrm flipV="1">
            <a:off x="6434328" y="4053895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54">
            <a:extLst>
              <a:ext uri="{FF2B5EF4-FFF2-40B4-BE49-F238E27FC236}">
                <a16:creationId xmlns:a16="http://schemas.microsoft.com/office/drawing/2014/main" id="{FCAD9B47-63F7-43C3-9C0D-0A5299466DCF}"/>
              </a:ext>
            </a:extLst>
          </p:cNvPr>
          <p:cNvSpPr/>
          <p:nvPr/>
        </p:nvSpPr>
        <p:spPr>
          <a:xfrm flipH="1" flipV="1">
            <a:off x="10789538" y="4045661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62149156-D7D3-4C5F-B3C2-4B381DCDF3D1}"/>
              </a:ext>
            </a:extLst>
          </p:cNvPr>
          <p:cNvSpPr txBox="1"/>
          <p:nvPr/>
        </p:nvSpPr>
        <p:spPr>
          <a:xfrm>
            <a:off x="10806845" y="4091381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研究能力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A55ABBFC-9AF5-48A6-A30C-312C25663571}"/>
              </a:ext>
            </a:extLst>
          </p:cNvPr>
          <p:cNvSpPr txBox="1"/>
          <p:nvPr/>
        </p:nvSpPr>
        <p:spPr>
          <a:xfrm>
            <a:off x="6696456" y="4116603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19" name="同侧圆角矩形 2">
            <a:extLst>
              <a:ext uri="{FF2B5EF4-FFF2-40B4-BE49-F238E27FC236}">
                <a16:creationId xmlns:a16="http://schemas.microsoft.com/office/drawing/2014/main" id="{470F3907-EC03-40AA-9D91-275646121D26}"/>
              </a:ext>
            </a:extLst>
          </p:cNvPr>
          <p:cNvSpPr/>
          <p:nvPr/>
        </p:nvSpPr>
        <p:spPr>
          <a:xfrm flipV="1">
            <a:off x="6434328" y="5328964"/>
            <a:ext cx="5100112" cy="874083"/>
          </a:xfrm>
          <a:prstGeom prst="round2SameRect">
            <a:avLst>
              <a:gd name="adj1" fmla="val 21026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任意多边形 54">
            <a:extLst>
              <a:ext uri="{FF2B5EF4-FFF2-40B4-BE49-F238E27FC236}">
                <a16:creationId xmlns:a16="http://schemas.microsoft.com/office/drawing/2014/main" id="{670C8860-3A6B-493F-8EE8-A3773D52EB27}"/>
              </a:ext>
            </a:extLst>
          </p:cNvPr>
          <p:cNvSpPr/>
          <p:nvPr/>
        </p:nvSpPr>
        <p:spPr>
          <a:xfrm flipH="1" flipV="1">
            <a:off x="10789538" y="5320730"/>
            <a:ext cx="465501" cy="1031073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0EFB44E5-2870-49ED-8C89-150FA149487C}"/>
              </a:ext>
            </a:extLst>
          </p:cNvPr>
          <p:cNvSpPr txBox="1"/>
          <p:nvPr/>
        </p:nvSpPr>
        <p:spPr>
          <a:xfrm>
            <a:off x="10806845" y="5366450"/>
            <a:ext cx="430887" cy="91307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分析能力</a:t>
            </a:r>
            <a:endParaRPr lang="en-US" altLang="zh-CN" sz="1600" b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033E15F-C754-4D79-96EF-8763BC6902C1}"/>
              </a:ext>
            </a:extLst>
          </p:cNvPr>
          <p:cNvSpPr txBox="1"/>
          <p:nvPr/>
        </p:nvSpPr>
        <p:spPr>
          <a:xfrm>
            <a:off x="6696456" y="5391672"/>
            <a:ext cx="4018787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234327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A9DA62F-2346-4CDC-80E8-7D0DF3311335}"/>
              </a:ext>
            </a:extLst>
          </p:cNvPr>
          <p:cNvSpPr txBox="1"/>
          <p:nvPr/>
        </p:nvSpPr>
        <p:spPr>
          <a:xfrm>
            <a:off x="1620080" y="3187700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spc="10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解决方案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19AC50F-0470-4E55-B278-357E3156A572}"/>
              </a:ext>
            </a:extLst>
          </p:cNvPr>
          <p:cNvSpPr/>
          <p:nvPr/>
        </p:nvSpPr>
        <p:spPr>
          <a:xfrm>
            <a:off x="1670880" y="1945632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510E17-BCB7-4FB9-9ED4-8D4CEDE4AD60}"/>
              </a:ext>
            </a:extLst>
          </p:cNvPr>
          <p:cNvSpPr txBox="1"/>
          <p:nvPr/>
        </p:nvSpPr>
        <p:spPr>
          <a:xfrm>
            <a:off x="1670880" y="4282623"/>
            <a:ext cx="3713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THE SOLUTION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AC6E2DD-5950-4A07-9001-0D52FBA775CF}"/>
              </a:ext>
            </a:extLst>
          </p:cNvPr>
          <p:cNvSpPr/>
          <p:nvPr/>
        </p:nvSpPr>
        <p:spPr>
          <a:xfrm>
            <a:off x="2821984" y="1945632"/>
            <a:ext cx="171414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16E01B-ABC5-40B5-A223-D849E672CD4C}"/>
              </a:ext>
            </a:extLst>
          </p:cNvPr>
          <p:cNvGrpSpPr/>
          <p:nvPr/>
        </p:nvGrpSpPr>
        <p:grpSpPr>
          <a:xfrm>
            <a:off x="7785190" y="962447"/>
            <a:ext cx="2579552" cy="2803569"/>
            <a:chOff x="8355533" y="1151453"/>
            <a:chExt cx="2579552" cy="280356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D72598-FA0E-43EF-873B-F8D8472B0239}"/>
                </a:ext>
              </a:extLst>
            </p:cNvPr>
            <p:cNvSpPr txBox="1"/>
            <p:nvPr/>
          </p:nvSpPr>
          <p:spPr>
            <a:xfrm>
              <a:off x="8355533" y="1151453"/>
              <a:ext cx="257955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b="1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03</a:t>
              </a:r>
              <a:endParaRPr lang="zh-CN" altLang="en-US" sz="16600" b="1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9140DD-4097-48C5-ACBF-282041AAD019}"/>
                </a:ext>
              </a:extLst>
            </p:cNvPr>
            <p:cNvSpPr txBox="1"/>
            <p:nvPr/>
          </p:nvSpPr>
          <p:spPr>
            <a:xfrm>
              <a:off x="8507375" y="3493357"/>
              <a:ext cx="2275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PART THREE</a:t>
              </a:r>
              <a:endParaRPr lang="zh-CN" altLang="en-US" sz="24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21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顶角 18">
            <a:extLst>
              <a:ext uri="{FF2B5EF4-FFF2-40B4-BE49-F238E27FC236}">
                <a16:creationId xmlns:a16="http://schemas.microsoft.com/office/drawing/2014/main" id="{9DFE4600-557D-4251-AABF-D63FF6B16DE3}"/>
              </a:ext>
            </a:extLst>
          </p:cNvPr>
          <p:cNvSpPr/>
          <p:nvPr/>
        </p:nvSpPr>
        <p:spPr>
          <a:xfrm rot="5400000">
            <a:off x="5224818" y="3186543"/>
            <a:ext cx="1857220" cy="4365623"/>
          </a:xfrm>
          <a:prstGeom prst="round2SameRect">
            <a:avLst>
              <a:gd name="adj1" fmla="val 29365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89EFEE-C0E6-4392-9488-67FB7FF100DF}"/>
              </a:ext>
            </a:extLst>
          </p:cNvPr>
          <p:cNvSpPr/>
          <p:nvPr/>
        </p:nvSpPr>
        <p:spPr>
          <a:xfrm>
            <a:off x="3970618" y="4440743"/>
            <a:ext cx="305344" cy="1857222"/>
          </a:xfrm>
          <a:prstGeom prst="rect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A8BF09-B7F9-486B-B2EE-EAD13E22EFFA}"/>
              </a:ext>
            </a:extLst>
          </p:cNvPr>
          <p:cNvSpPr txBox="1"/>
          <p:nvPr/>
        </p:nvSpPr>
        <p:spPr>
          <a:xfrm>
            <a:off x="4526839" y="4637894"/>
            <a:ext cx="159274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02.</a:t>
            </a: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战略转型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CA19464-8972-4F39-B2A7-A9672E45DE02}"/>
              </a:ext>
            </a:extLst>
          </p:cNvPr>
          <p:cNvSpPr txBox="1"/>
          <p:nvPr/>
        </p:nvSpPr>
        <p:spPr>
          <a:xfrm>
            <a:off x="4526838" y="5027613"/>
            <a:ext cx="3504056" cy="102204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经验复盘</a:t>
            </a:r>
          </a:p>
        </p:txBody>
      </p:sp>
      <p:sp>
        <p:nvSpPr>
          <p:cNvPr id="3" name="矩形: 圆顶角 2">
            <a:extLst>
              <a:ext uri="{FF2B5EF4-FFF2-40B4-BE49-F238E27FC236}">
                <a16:creationId xmlns:a16="http://schemas.microsoft.com/office/drawing/2014/main" id="{51C4712B-8CB7-4D16-BD51-1C9D1AD1138C}"/>
              </a:ext>
            </a:extLst>
          </p:cNvPr>
          <p:cNvSpPr/>
          <p:nvPr/>
        </p:nvSpPr>
        <p:spPr>
          <a:xfrm rot="5400000">
            <a:off x="1867656" y="195188"/>
            <a:ext cx="1857220" cy="4365623"/>
          </a:xfrm>
          <a:prstGeom prst="round2SameRect">
            <a:avLst>
              <a:gd name="adj1" fmla="val 29365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8D84B3-D391-4794-9494-A52ADF80AF70}"/>
              </a:ext>
            </a:extLst>
          </p:cNvPr>
          <p:cNvSpPr/>
          <p:nvPr/>
        </p:nvSpPr>
        <p:spPr>
          <a:xfrm>
            <a:off x="613456" y="1449387"/>
            <a:ext cx="305344" cy="1857222"/>
          </a:xfrm>
          <a:prstGeom prst="rect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821EEFA-3564-4793-93AD-50DC868F8430}"/>
              </a:ext>
            </a:extLst>
          </p:cNvPr>
          <p:cNvSpPr txBox="1"/>
          <p:nvPr/>
        </p:nvSpPr>
        <p:spPr>
          <a:xfrm>
            <a:off x="1169677" y="1646539"/>
            <a:ext cx="159274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01.</a:t>
            </a: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资金短缺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C84612-FF96-40C7-BD17-DD7699B6FF01}"/>
              </a:ext>
            </a:extLst>
          </p:cNvPr>
          <p:cNvSpPr txBox="1"/>
          <p:nvPr/>
        </p:nvSpPr>
        <p:spPr>
          <a:xfrm>
            <a:off x="1169676" y="2036257"/>
            <a:ext cx="3504056" cy="102204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12E6D99-7A85-461C-A2AD-E9A4033DA561}"/>
              </a:ext>
            </a:extLst>
          </p:cNvPr>
          <p:cNvSpPr/>
          <p:nvPr/>
        </p:nvSpPr>
        <p:spPr>
          <a:xfrm>
            <a:off x="587374" y="3786366"/>
            <a:ext cx="11645265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727B2E9-5C5B-42A6-AAA1-89A121C52A48}"/>
              </a:ext>
            </a:extLst>
          </p:cNvPr>
          <p:cNvGrpSpPr/>
          <p:nvPr/>
        </p:nvGrpSpPr>
        <p:grpSpPr>
          <a:xfrm>
            <a:off x="644652" y="2718534"/>
            <a:ext cx="250874" cy="1248044"/>
            <a:chOff x="784250" y="2718534"/>
            <a:chExt cx="250874" cy="1248044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9DB3204-4E70-46D2-B2F3-4439AF106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802" y="2718534"/>
              <a:ext cx="0" cy="1067832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49058377-E431-4D39-A292-D709B937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4250" y="3715704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5C4C591-73F8-4686-B4BB-7E573F4B4266}"/>
              </a:ext>
            </a:extLst>
          </p:cNvPr>
          <p:cNvGrpSpPr/>
          <p:nvPr/>
        </p:nvGrpSpPr>
        <p:grpSpPr>
          <a:xfrm>
            <a:off x="3982613" y="3715704"/>
            <a:ext cx="250874" cy="1248044"/>
            <a:chOff x="3997853" y="3715704"/>
            <a:chExt cx="250874" cy="1248044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B0B978D-0AD5-4A66-A086-E936DA4C2D98}"/>
                </a:ext>
              </a:extLst>
            </p:cNvPr>
            <p:cNvCxnSpPr>
              <a:cxnSpLocks/>
            </p:cNvCxnSpPr>
            <p:nvPr/>
          </p:nvCxnSpPr>
          <p:spPr>
            <a:xfrm>
              <a:off x="4132405" y="3895916"/>
              <a:ext cx="0" cy="1067832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325BC3A2-F737-4CF5-B93F-2BBCD38F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97853" y="3715704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33" name="矩形: 圆顶角 32">
            <a:extLst>
              <a:ext uri="{FF2B5EF4-FFF2-40B4-BE49-F238E27FC236}">
                <a16:creationId xmlns:a16="http://schemas.microsoft.com/office/drawing/2014/main" id="{96C016F0-D135-4E9C-A459-DEE8981CC2CF}"/>
              </a:ext>
            </a:extLst>
          </p:cNvPr>
          <p:cNvSpPr/>
          <p:nvPr/>
        </p:nvSpPr>
        <p:spPr>
          <a:xfrm rot="5400000">
            <a:off x="8486596" y="195188"/>
            <a:ext cx="1857220" cy="4365623"/>
          </a:xfrm>
          <a:prstGeom prst="round2SameRect">
            <a:avLst>
              <a:gd name="adj1" fmla="val 29365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C62FDEB-210F-4F59-B49D-F33B6FB510B0}"/>
              </a:ext>
            </a:extLst>
          </p:cNvPr>
          <p:cNvSpPr/>
          <p:nvPr/>
        </p:nvSpPr>
        <p:spPr>
          <a:xfrm>
            <a:off x="7232396" y="1449387"/>
            <a:ext cx="305344" cy="1857222"/>
          </a:xfrm>
          <a:prstGeom prst="rect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B9B0B6-6629-41B5-A696-0C68E4B08379}"/>
              </a:ext>
            </a:extLst>
          </p:cNvPr>
          <p:cNvSpPr txBox="1"/>
          <p:nvPr/>
        </p:nvSpPr>
        <p:spPr>
          <a:xfrm>
            <a:off x="7788617" y="1646539"/>
            <a:ext cx="159274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03.</a:t>
            </a: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产品特色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08A98D1-157B-4A57-A461-24DE15AEFE4E}"/>
              </a:ext>
            </a:extLst>
          </p:cNvPr>
          <p:cNvSpPr txBox="1"/>
          <p:nvPr/>
        </p:nvSpPr>
        <p:spPr>
          <a:xfrm>
            <a:off x="7788616" y="2036258"/>
            <a:ext cx="3504056" cy="102204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2E4B8A5-7BE6-461D-83E9-582F8DAC3688}"/>
              </a:ext>
            </a:extLst>
          </p:cNvPr>
          <p:cNvGrpSpPr/>
          <p:nvPr/>
        </p:nvGrpSpPr>
        <p:grpSpPr>
          <a:xfrm>
            <a:off x="7263592" y="2718534"/>
            <a:ext cx="250874" cy="1248044"/>
            <a:chOff x="7403190" y="2718534"/>
            <a:chExt cx="250874" cy="1248044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9245FA8-3ED7-493F-92A6-ADE6ACD50E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742" y="2718534"/>
              <a:ext cx="0" cy="1067832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38" name="图形 37">
              <a:extLst>
                <a:ext uri="{FF2B5EF4-FFF2-40B4-BE49-F238E27FC236}">
                  <a16:creationId xmlns:a16="http://schemas.microsoft.com/office/drawing/2014/main" id="{20993557-A379-4A26-8C24-2941ECFF3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03190" y="3715704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pic>
        <p:nvPicPr>
          <p:cNvPr id="40" name="图形 39">
            <a:extLst>
              <a:ext uri="{FF2B5EF4-FFF2-40B4-BE49-F238E27FC236}">
                <a16:creationId xmlns:a16="http://schemas.microsoft.com/office/drawing/2014/main" id="{7AD29278-FE2B-4BA0-853A-765A14FAF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3399" y="5055511"/>
            <a:ext cx="3840126" cy="38401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right-arrow_339913">
            <a:extLst>
              <a:ext uri="{FF2B5EF4-FFF2-40B4-BE49-F238E27FC236}">
                <a16:creationId xmlns:a16="http://schemas.microsoft.com/office/drawing/2014/main" id="{CDE66DEB-782E-43A9-B197-2314A6F5E81D}"/>
              </a:ext>
            </a:extLst>
          </p:cNvPr>
          <p:cNvSpPr>
            <a:spLocks noChangeAspect="1"/>
          </p:cNvSpPr>
          <p:nvPr/>
        </p:nvSpPr>
        <p:spPr bwMode="auto">
          <a:xfrm>
            <a:off x="11292672" y="5872782"/>
            <a:ext cx="354438" cy="353756"/>
          </a:xfrm>
          <a:custGeom>
            <a:avLst/>
            <a:gdLst>
              <a:gd name="connsiteX0" fmla="*/ 312860 w 607729"/>
              <a:gd name="connsiteY0" fmla="*/ 3534 h 606561"/>
              <a:gd name="connsiteX1" fmla="*/ 603991 w 607729"/>
              <a:gd name="connsiteY1" fmla="*/ 294222 h 606561"/>
              <a:gd name="connsiteX2" fmla="*/ 603991 w 607729"/>
              <a:gd name="connsiteY2" fmla="*/ 312084 h 606561"/>
              <a:gd name="connsiteX3" fmla="*/ 312860 w 607729"/>
              <a:gd name="connsiteY3" fmla="*/ 602772 h 606561"/>
              <a:gd name="connsiteX4" fmla="*/ 312593 w 607729"/>
              <a:gd name="connsiteY4" fmla="*/ 602949 h 606561"/>
              <a:gd name="connsiteX5" fmla="*/ 294792 w 607729"/>
              <a:gd name="connsiteY5" fmla="*/ 602772 h 606561"/>
              <a:gd name="connsiteX6" fmla="*/ 295059 w 607729"/>
              <a:gd name="connsiteY6" fmla="*/ 584909 h 606561"/>
              <a:gd name="connsiteX7" fmla="*/ 577201 w 607729"/>
              <a:gd name="connsiteY7" fmla="*/ 303108 h 606561"/>
              <a:gd name="connsiteX8" fmla="*/ 295059 w 607729"/>
              <a:gd name="connsiteY8" fmla="*/ 21308 h 606561"/>
              <a:gd name="connsiteX9" fmla="*/ 295059 w 607729"/>
              <a:gd name="connsiteY9" fmla="*/ 3800 h 606561"/>
              <a:gd name="connsiteX10" fmla="*/ 312860 w 607729"/>
              <a:gd name="connsiteY10" fmla="*/ 3534 h 606561"/>
              <a:gd name="connsiteX11" fmla="*/ 21707 w 607729"/>
              <a:gd name="connsiteY11" fmla="*/ 3534 h 606561"/>
              <a:gd name="connsiteX12" fmla="*/ 312838 w 607729"/>
              <a:gd name="connsiteY12" fmla="*/ 294222 h 606561"/>
              <a:gd name="connsiteX13" fmla="*/ 312838 w 607729"/>
              <a:gd name="connsiteY13" fmla="*/ 312084 h 606561"/>
              <a:gd name="connsiteX14" fmla="*/ 21707 w 607729"/>
              <a:gd name="connsiteY14" fmla="*/ 602772 h 606561"/>
              <a:gd name="connsiteX15" fmla="*/ 21440 w 607729"/>
              <a:gd name="connsiteY15" fmla="*/ 602949 h 606561"/>
              <a:gd name="connsiteX16" fmla="*/ 3639 w 607729"/>
              <a:gd name="connsiteY16" fmla="*/ 602772 h 606561"/>
              <a:gd name="connsiteX17" fmla="*/ 3906 w 607729"/>
              <a:gd name="connsiteY17" fmla="*/ 584909 h 606561"/>
              <a:gd name="connsiteX18" fmla="*/ 286047 w 607729"/>
              <a:gd name="connsiteY18" fmla="*/ 303197 h 606561"/>
              <a:gd name="connsiteX19" fmla="*/ 3906 w 607729"/>
              <a:gd name="connsiteY19" fmla="*/ 21485 h 606561"/>
              <a:gd name="connsiteX20" fmla="*/ 3906 w 607729"/>
              <a:gd name="connsiteY20" fmla="*/ 3889 h 606561"/>
              <a:gd name="connsiteX21" fmla="*/ 21707 w 607729"/>
              <a:gd name="connsiteY21" fmla="*/ 3534 h 6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7729" h="606561">
                <a:moveTo>
                  <a:pt x="312860" y="3534"/>
                </a:moveTo>
                <a:lnTo>
                  <a:pt x="603991" y="294222"/>
                </a:lnTo>
                <a:cubicBezTo>
                  <a:pt x="608975" y="299109"/>
                  <a:pt x="608975" y="307107"/>
                  <a:pt x="603991" y="312084"/>
                </a:cubicBezTo>
                <a:lnTo>
                  <a:pt x="312860" y="602772"/>
                </a:lnTo>
                <a:lnTo>
                  <a:pt x="312593" y="602949"/>
                </a:lnTo>
                <a:cubicBezTo>
                  <a:pt x="307698" y="607926"/>
                  <a:pt x="299688" y="607659"/>
                  <a:pt x="294792" y="602772"/>
                </a:cubicBezTo>
                <a:cubicBezTo>
                  <a:pt x="289808" y="597795"/>
                  <a:pt x="289986" y="589708"/>
                  <a:pt x="295059" y="584909"/>
                </a:cubicBezTo>
                <a:lnTo>
                  <a:pt x="577201" y="303108"/>
                </a:lnTo>
                <a:lnTo>
                  <a:pt x="295059" y="21308"/>
                </a:lnTo>
                <a:cubicBezTo>
                  <a:pt x="290342" y="16420"/>
                  <a:pt x="290342" y="8688"/>
                  <a:pt x="295059" y="3800"/>
                </a:cubicBezTo>
                <a:cubicBezTo>
                  <a:pt x="299866" y="-1176"/>
                  <a:pt x="307787" y="-1265"/>
                  <a:pt x="312860" y="3534"/>
                </a:cubicBezTo>
                <a:close/>
                <a:moveTo>
                  <a:pt x="21707" y="3534"/>
                </a:moveTo>
                <a:lnTo>
                  <a:pt x="312838" y="294222"/>
                </a:lnTo>
                <a:cubicBezTo>
                  <a:pt x="317822" y="299109"/>
                  <a:pt x="317822" y="307107"/>
                  <a:pt x="312838" y="312084"/>
                </a:cubicBezTo>
                <a:lnTo>
                  <a:pt x="21707" y="602772"/>
                </a:lnTo>
                <a:lnTo>
                  <a:pt x="21440" y="602949"/>
                </a:lnTo>
                <a:cubicBezTo>
                  <a:pt x="16544" y="607926"/>
                  <a:pt x="8534" y="607659"/>
                  <a:pt x="3639" y="602772"/>
                </a:cubicBezTo>
                <a:cubicBezTo>
                  <a:pt x="-1345" y="597795"/>
                  <a:pt x="-1167" y="589708"/>
                  <a:pt x="3906" y="584909"/>
                </a:cubicBezTo>
                <a:lnTo>
                  <a:pt x="286047" y="303197"/>
                </a:lnTo>
                <a:lnTo>
                  <a:pt x="3906" y="21485"/>
                </a:lnTo>
                <a:cubicBezTo>
                  <a:pt x="-811" y="16509"/>
                  <a:pt x="-811" y="8866"/>
                  <a:pt x="3906" y="3889"/>
                </a:cubicBezTo>
                <a:cubicBezTo>
                  <a:pt x="8712" y="-1176"/>
                  <a:pt x="16811" y="-1265"/>
                  <a:pt x="21707" y="353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29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A3CDDCA0-2D6D-4B5E-B586-7C32207D4300}"/>
              </a:ext>
            </a:extLst>
          </p:cNvPr>
          <p:cNvSpPr/>
          <p:nvPr/>
        </p:nvSpPr>
        <p:spPr>
          <a:xfrm>
            <a:off x="0" y="3786366"/>
            <a:ext cx="11017250" cy="109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0A147639-1570-4B23-9DF0-01A3FAB83577}"/>
              </a:ext>
            </a:extLst>
          </p:cNvPr>
          <p:cNvSpPr/>
          <p:nvPr/>
        </p:nvSpPr>
        <p:spPr>
          <a:xfrm>
            <a:off x="8994990" y="2517812"/>
            <a:ext cx="2609636" cy="2609636"/>
          </a:xfrm>
          <a:prstGeom prst="ellipse">
            <a:avLst/>
          </a:prstGeom>
          <a:gradFill>
            <a:gsLst>
              <a:gs pos="53000">
                <a:schemeClr val="accent2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779589D1-DB5F-4E52-A431-425294146BFF}"/>
              </a:ext>
            </a:extLst>
          </p:cNvPr>
          <p:cNvSpPr/>
          <p:nvPr/>
        </p:nvSpPr>
        <p:spPr>
          <a:xfrm>
            <a:off x="9201747" y="2724569"/>
            <a:ext cx="2196122" cy="2196122"/>
          </a:xfrm>
          <a:prstGeom prst="ellipse">
            <a:avLst/>
          </a:prstGeom>
          <a:blipFill>
            <a:blip r:embed="rId2"/>
            <a:stretch>
              <a:fillRect l="-25145" r="-24855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经验复盘</a:t>
            </a:r>
          </a:p>
        </p:txBody>
      </p:sp>
      <p:sp>
        <p:nvSpPr>
          <p:cNvPr id="40" name="矩形: 圆顶角 39">
            <a:extLst>
              <a:ext uri="{FF2B5EF4-FFF2-40B4-BE49-F238E27FC236}">
                <a16:creationId xmlns:a16="http://schemas.microsoft.com/office/drawing/2014/main" id="{F1157ABB-1F63-46E9-8C95-94C044A81A99}"/>
              </a:ext>
            </a:extLst>
          </p:cNvPr>
          <p:cNvSpPr/>
          <p:nvPr/>
        </p:nvSpPr>
        <p:spPr>
          <a:xfrm rot="5400000">
            <a:off x="1966490" y="3186543"/>
            <a:ext cx="1857220" cy="4365623"/>
          </a:xfrm>
          <a:prstGeom prst="round2SameRect">
            <a:avLst>
              <a:gd name="adj1" fmla="val 29365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F20DB4D-E544-4B3A-80D8-F8C84D520943}"/>
              </a:ext>
            </a:extLst>
          </p:cNvPr>
          <p:cNvSpPr/>
          <p:nvPr/>
        </p:nvSpPr>
        <p:spPr>
          <a:xfrm>
            <a:off x="712290" y="4440743"/>
            <a:ext cx="305344" cy="1857222"/>
          </a:xfrm>
          <a:prstGeom prst="rect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D6C596B-D1EE-4FE8-9CFA-959AF32D13DF}"/>
              </a:ext>
            </a:extLst>
          </p:cNvPr>
          <p:cNvSpPr txBox="1"/>
          <p:nvPr/>
        </p:nvSpPr>
        <p:spPr>
          <a:xfrm>
            <a:off x="1268511" y="4637894"/>
            <a:ext cx="159274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04.</a:t>
            </a: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产品生产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68EC4BA-DEE9-4264-9138-50EFDD4CA5B5}"/>
              </a:ext>
            </a:extLst>
          </p:cNvPr>
          <p:cNvSpPr txBox="1"/>
          <p:nvPr/>
        </p:nvSpPr>
        <p:spPr>
          <a:xfrm>
            <a:off x="1268510" y="5027613"/>
            <a:ext cx="3504056" cy="102204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B1C9D09-1CD1-4E7F-BAA4-19FBDEF4AF1F}"/>
              </a:ext>
            </a:extLst>
          </p:cNvPr>
          <p:cNvGrpSpPr/>
          <p:nvPr/>
        </p:nvGrpSpPr>
        <p:grpSpPr>
          <a:xfrm>
            <a:off x="724285" y="3715704"/>
            <a:ext cx="250874" cy="1248044"/>
            <a:chOff x="3997853" y="3715704"/>
            <a:chExt cx="250874" cy="1248044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3E7B5A3B-3FF9-4EF0-864D-00760734C7CF}"/>
                </a:ext>
              </a:extLst>
            </p:cNvPr>
            <p:cNvCxnSpPr>
              <a:cxnSpLocks/>
            </p:cNvCxnSpPr>
            <p:nvPr/>
          </p:nvCxnSpPr>
          <p:spPr>
            <a:xfrm>
              <a:off x="4132405" y="3895916"/>
              <a:ext cx="0" cy="1067832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6" name="图形 45">
              <a:extLst>
                <a:ext uri="{FF2B5EF4-FFF2-40B4-BE49-F238E27FC236}">
                  <a16:creationId xmlns:a16="http://schemas.microsoft.com/office/drawing/2014/main" id="{A811A7D4-DD80-49CF-825C-C0300E120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97853" y="3715704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47" name="矩形: 圆顶角 46">
            <a:extLst>
              <a:ext uri="{FF2B5EF4-FFF2-40B4-BE49-F238E27FC236}">
                <a16:creationId xmlns:a16="http://schemas.microsoft.com/office/drawing/2014/main" id="{FE038463-3F2E-4ED0-82E6-D5004D71BB84}"/>
              </a:ext>
            </a:extLst>
          </p:cNvPr>
          <p:cNvSpPr/>
          <p:nvPr/>
        </p:nvSpPr>
        <p:spPr>
          <a:xfrm rot="5400000">
            <a:off x="5228268" y="195188"/>
            <a:ext cx="1857220" cy="4365623"/>
          </a:xfrm>
          <a:prstGeom prst="round2SameRect">
            <a:avLst>
              <a:gd name="adj1" fmla="val 29365"/>
              <a:gd name="adj2" fmla="val 0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9E5369-FCE3-4B52-9A4B-4F5DBAEC6371}"/>
              </a:ext>
            </a:extLst>
          </p:cNvPr>
          <p:cNvSpPr/>
          <p:nvPr/>
        </p:nvSpPr>
        <p:spPr>
          <a:xfrm>
            <a:off x="3974068" y="1449387"/>
            <a:ext cx="305344" cy="1857222"/>
          </a:xfrm>
          <a:prstGeom prst="rect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97AFB3A-43F5-4F87-B3CB-B477856A05DA}"/>
              </a:ext>
            </a:extLst>
          </p:cNvPr>
          <p:cNvSpPr txBox="1"/>
          <p:nvPr/>
        </p:nvSpPr>
        <p:spPr>
          <a:xfrm>
            <a:off x="4530289" y="1646539"/>
            <a:ext cx="159274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05.</a:t>
            </a:r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销售计划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766D446-6762-4E5F-B2FF-FC151FADC5F4}"/>
              </a:ext>
            </a:extLst>
          </p:cNvPr>
          <p:cNvSpPr txBox="1"/>
          <p:nvPr/>
        </p:nvSpPr>
        <p:spPr>
          <a:xfrm>
            <a:off x="4530288" y="2036258"/>
            <a:ext cx="3504056" cy="102204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DDD3A7D-B914-4415-8617-A56E9F32FF64}"/>
              </a:ext>
            </a:extLst>
          </p:cNvPr>
          <p:cNvGrpSpPr/>
          <p:nvPr/>
        </p:nvGrpSpPr>
        <p:grpSpPr>
          <a:xfrm>
            <a:off x="4005264" y="2718534"/>
            <a:ext cx="250874" cy="1248044"/>
            <a:chOff x="7403190" y="2718534"/>
            <a:chExt cx="250874" cy="1248044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45CC3C4B-4312-4CDC-BB6F-7AB797CB42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7742" y="2718534"/>
              <a:ext cx="0" cy="1067832"/>
            </a:xfrm>
            <a:prstGeom prst="lin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074E2C66-0260-47BF-932F-016D881C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03190" y="3715704"/>
              <a:ext cx="250874" cy="250874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pic>
        <p:nvPicPr>
          <p:cNvPr id="54" name="图形 53">
            <a:extLst>
              <a:ext uri="{FF2B5EF4-FFF2-40B4-BE49-F238E27FC236}">
                <a16:creationId xmlns:a16="http://schemas.microsoft.com/office/drawing/2014/main" id="{E9D72059-4EA8-42EF-85E5-94839E095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2759" y="4991353"/>
            <a:ext cx="3292501" cy="32925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789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5463AF6-642D-4A03-8692-813C0A0AC379}"/>
              </a:ext>
            </a:extLst>
          </p:cNvPr>
          <p:cNvGrpSpPr/>
          <p:nvPr/>
        </p:nvGrpSpPr>
        <p:grpSpPr>
          <a:xfrm>
            <a:off x="187573" y="-2084054"/>
            <a:ext cx="11816858" cy="11818534"/>
            <a:chOff x="187573" y="-2084054"/>
            <a:chExt cx="11816858" cy="11818534"/>
          </a:xfrm>
        </p:grpSpPr>
        <p:sp>
          <p:nvSpPr>
            <p:cNvPr id="21" name="PA-弧形 2">
              <a:extLst>
                <a:ext uri="{FF2B5EF4-FFF2-40B4-BE49-F238E27FC236}">
                  <a16:creationId xmlns:a16="http://schemas.microsoft.com/office/drawing/2014/main" id="{552B3FF3-6500-4B09-9C28-0A507C7D018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10800000">
              <a:off x="187573" y="-2084054"/>
              <a:ext cx="11816858" cy="11818534"/>
            </a:xfrm>
            <a:prstGeom prst="arc">
              <a:avLst>
                <a:gd name="adj1" fmla="val 12861098"/>
                <a:gd name="adj2" fmla="val 11171961"/>
              </a:avLst>
            </a:prstGeom>
            <a:noFill/>
            <a:ln>
              <a:gradFill>
                <a:gsLst>
                  <a:gs pos="13000">
                    <a:schemeClr val="accent1">
                      <a:alpha val="40000"/>
                    </a:schemeClr>
                  </a:gs>
                  <a:gs pos="42000">
                    <a:schemeClr val="accent4">
                      <a:alpha val="28000"/>
                    </a:schemeClr>
                  </a:gs>
                  <a:gs pos="7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2" name="PA-弧形 3">
              <a:extLst>
                <a:ext uri="{FF2B5EF4-FFF2-40B4-BE49-F238E27FC236}">
                  <a16:creationId xmlns:a16="http://schemas.microsoft.com/office/drawing/2014/main" id="{B7951913-D9C2-481A-B0E1-18B6346D3E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90595" y="-1277082"/>
              <a:ext cx="10210805" cy="10204598"/>
            </a:xfrm>
            <a:prstGeom prst="arc">
              <a:avLst>
                <a:gd name="adj1" fmla="val 8004656"/>
                <a:gd name="adj2" fmla="val 21427805"/>
              </a:avLst>
            </a:prstGeom>
            <a:noFill/>
            <a:ln w="6350"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5400000" scaled="1"/>
              </a:gradFill>
              <a:prstDash val="lgDash"/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3" name="PA-弧形 26">
              <a:extLst>
                <a:ext uri="{FF2B5EF4-FFF2-40B4-BE49-F238E27FC236}">
                  <a16:creationId xmlns:a16="http://schemas.microsoft.com/office/drawing/2014/main" id="{34CF1D6E-BC43-4371-AB98-636EFFDB850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0800000">
              <a:off x="1295399" y="-978382"/>
              <a:ext cx="9601202" cy="9607190"/>
            </a:xfrm>
            <a:prstGeom prst="arc">
              <a:avLst>
                <a:gd name="adj1" fmla="val 3872299"/>
                <a:gd name="adj2" fmla="val 0"/>
              </a:avLst>
            </a:prstGeom>
            <a:noFill/>
            <a:ln>
              <a:gradFill>
                <a:gsLst>
                  <a:gs pos="6000">
                    <a:schemeClr val="accent1">
                      <a:alpha val="8000"/>
                    </a:schemeClr>
                  </a:gs>
                  <a:gs pos="71000">
                    <a:schemeClr val="accent4">
                      <a:alpha val="28000"/>
                    </a:schemeClr>
                  </a:gs>
                  <a:gs pos="94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团队建设提升方案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151D1EA-9E17-4070-B49B-7C8D0ACABA52}"/>
              </a:ext>
            </a:extLst>
          </p:cNvPr>
          <p:cNvSpPr/>
          <p:nvPr/>
        </p:nvSpPr>
        <p:spPr>
          <a:xfrm>
            <a:off x="3031869" y="1123500"/>
            <a:ext cx="5786137" cy="578613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5104F03-F24C-4674-B3DD-371A87E0F65B}"/>
              </a:ext>
            </a:extLst>
          </p:cNvPr>
          <p:cNvSpPr/>
          <p:nvPr/>
        </p:nvSpPr>
        <p:spPr>
          <a:xfrm>
            <a:off x="1113351" y="2709766"/>
            <a:ext cx="2613604" cy="2613604"/>
          </a:xfrm>
          <a:prstGeom prst="ellipse">
            <a:avLst/>
          </a:prstGeom>
          <a:blipFill>
            <a:blip r:embed="rId5"/>
            <a:stretch>
              <a:fillRect l="-25131" r="-24869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CD8905C-8899-4A0D-AA72-C52F49AECFC9}"/>
              </a:ext>
            </a:extLst>
          </p:cNvPr>
          <p:cNvSpPr/>
          <p:nvPr/>
        </p:nvSpPr>
        <p:spPr>
          <a:xfrm>
            <a:off x="8465046" y="2709766"/>
            <a:ext cx="2613604" cy="2613604"/>
          </a:xfrm>
          <a:prstGeom prst="ellipse">
            <a:avLst/>
          </a:prstGeom>
          <a:blipFill>
            <a:blip r:embed="rId6"/>
            <a:stretch>
              <a:fillRect l="-25100" r="-24900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8999D34-6721-4E7D-847F-97C5245FE71D}"/>
              </a:ext>
            </a:extLst>
          </p:cNvPr>
          <p:cNvSpPr txBox="1"/>
          <p:nvPr/>
        </p:nvSpPr>
        <p:spPr>
          <a:xfrm>
            <a:off x="4801553" y="1967411"/>
            <a:ext cx="2246769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团队建设提升方案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DE2B188-525E-469A-812E-3FD92056D15D}"/>
              </a:ext>
            </a:extLst>
          </p:cNvPr>
          <p:cNvSpPr txBox="1"/>
          <p:nvPr/>
        </p:nvSpPr>
        <p:spPr>
          <a:xfrm>
            <a:off x="3741901" y="2433330"/>
            <a:ext cx="4366072" cy="10220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请填入您的内容，或复制内容后点击右键选择只保留文本来粘贴您的内容。请填入您的内容，或复制内容后粘贴。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A23F561B-B46A-463C-BC36-A022EA43E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334" y="5567066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DF7EBA6-75D9-4C85-9BB2-8FDF8E25E5D3}"/>
              </a:ext>
            </a:extLst>
          </p:cNvPr>
          <p:cNvSpPr txBox="1"/>
          <p:nvPr/>
        </p:nvSpPr>
        <p:spPr>
          <a:xfrm>
            <a:off x="4454668" y="5432149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43C4E078-61E8-40A4-864B-64B254FA3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334" y="5109866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3F8AD2A-A11F-41E5-A164-D06C199A477E}"/>
              </a:ext>
            </a:extLst>
          </p:cNvPr>
          <p:cNvSpPr txBox="1"/>
          <p:nvPr/>
        </p:nvSpPr>
        <p:spPr>
          <a:xfrm>
            <a:off x="4454668" y="4974949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0F264721-AD1E-4D66-89A5-634816A0F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334" y="4652666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E5767BB-FD96-41C7-987A-0FF271595DA7}"/>
              </a:ext>
            </a:extLst>
          </p:cNvPr>
          <p:cNvSpPr txBox="1"/>
          <p:nvPr/>
        </p:nvSpPr>
        <p:spPr>
          <a:xfrm>
            <a:off x="4454668" y="4517749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pic>
        <p:nvPicPr>
          <p:cNvPr id="36" name="图形 35">
            <a:extLst>
              <a:ext uri="{FF2B5EF4-FFF2-40B4-BE49-F238E27FC236}">
                <a16:creationId xmlns:a16="http://schemas.microsoft.com/office/drawing/2014/main" id="{9BFD8B3F-6935-4191-B742-85AF838DA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3334" y="4195466"/>
            <a:ext cx="150176" cy="150176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78EB8C9-678F-4603-85FB-9349E97B3BFB}"/>
              </a:ext>
            </a:extLst>
          </p:cNvPr>
          <p:cNvSpPr txBox="1"/>
          <p:nvPr/>
        </p:nvSpPr>
        <p:spPr>
          <a:xfrm>
            <a:off x="4454668" y="4060549"/>
            <a:ext cx="3516509" cy="39715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1B744386-BB0D-477D-B5F7-238877360DB1}"/>
              </a:ext>
            </a:extLst>
          </p:cNvPr>
          <p:cNvSpPr/>
          <p:nvPr/>
        </p:nvSpPr>
        <p:spPr>
          <a:xfrm>
            <a:off x="5377187" y="3661096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0DD0961-D042-4B5B-915C-A1A0FFDA7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2321" y="5218912"/>
            <a:ext cx="2542252" cy="254225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7607473-DA37-49BD-841D-A6E43D7FD8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1168" y="1360682"/>
            <a:ext cx="1213457" cy="121345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A890BBC-4E56-4E47-BF6B-5E5B44548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5718" y="1467643"/>
            <a:ext cx="2010970" cy="201097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2F237E-D2AD-4991-8324-70B64073A0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367" y="5204739"/>
            <a:ext cx="1081373" cy="10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5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履约管理提升方案</a:t>
            </a:r>
          </a:p>
        </p:txBody>
      </p:sp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41DABB48-3DCB-4130-8147-44EA308E0132}"/>
              </a:ext>
            </a:extLst>
          </p:cNvPr>
          <p:cNvSpPr/>
          <p:nvPr/>
        </p:nvSpPr>
        <p:spPr>
          <a:xfrm>
            <a:off x="9366837" y="1447279"/>
            <a:ext cx="2237788" cy="4850685"/>
          </a:xfrm>
          <a:prstGeom prst="roundRect">
            <a:avLst>
              <a:gd name="adj" fmla="val 6322"/>
            </a:avLst>
          </a:prstGeom>
          <a:blipFill>
            <a:blip r:embed="rId2"/>
            <a:stretch>
              <a:fillRect l="-22380" r="-22128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54">
            <a:extLst>
              <a:ext uri="{FF2B5EF4-FFF2-40B4-BE49-F238E27FC236}">
                <a16:creationId xmlns:a16="http://schemas.microsoft.com/office/drawing/2014/main" id="{862FBD3B-2310-49D1-8743-7DC0A276583C}"/>
              </a:ext>
            </a:extLst>
          </p:cNvPr>
          <p:cNvSpPr/>
          <p:nvPr/>
        </p:nvSpPr>
        <p:spPr>
          <a:xfrm flipH="1" flipV="1">
            <a:off x="622100" y="1733355"/>
            <a:ext cx="2237788" cy="690287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A6599C-F755-4AFA-A3AB-71715E920079}"/>
              </a:ext>
            </a:extLst>
          </p:cNvPr>
          <p:cNvSpPr txBox="1"/>
          <p:nvPr/>
        </p:nvSpPr>
        <p:spPr>
          <a:xfrm>
            <a:off x="3328031" y="1733354"/>
            <a:ext cx="4751099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45EEF7-DE7D-4320-9231-229749655367}"/>
              </a:ext>
            </a:extLst>
          </p:cNvPr>
          <p:cNvSpPr txBox="1"/>
          <p:nvPr/>
        </p:nvSpPr>
        <p:spPr>
          <a:xfrm>
            <a:off x="886915" y="1878442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协作履约原则</a:t>
            </a:r>
          </a:p>
        </p:txBody>
      </p:sp>
      <p:sp>
        <p:nvSpPr>
          <p:cNvPr id="9" name="任意多边形 54">
            <a:extLst>
              <a:ext uri="{FF2B5EF4-FFF2-40B4-BE49-F238E27FC236}">
                <a16:creationId xmlns:a16="http://schemas.microsoft.com/office/drawing/2014/main" id="{A4CE2BF0-3569-40B9-B87B-234B0E7612B2}"/>
              </a:ext>
            </a:extLst>
          </p:cNvPr>
          <p:cNvSpPr/>
          <p:nvPr/>
        </p:nvSpPr>
        <p:spPr>
          <a:xfrm flipH="1" flipV="1">
            <a:off x="622100" y="2902399"/>
            <a:ext cx="2237788" cy="690287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6C5238-F330-4C11-9A48-99EB21154E31}"/>
              </a:ext>
            </a:extLst>
          </p:cNvPr>
          <p:cNvSpPr txBox="1"/>
          <p:nvPr/>
        </p:nvSpPr>
        <p:spPr>
          <a:xfrm>
            <a:off x="3328031" y="2902398"/>
            <a:ext cx="4751099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CBC572-CA30-4ABB-A089-6AA1E9FBF59D}"/>
              </a:ext>
            </a:extLst>
          </p:cNvPr>
          <p:cNvSpPr txBox="1"/>
          <p:nvPr/>
        </p:nvSpPr>
        <p:spPr>
          <a:xfrm>
            <a:off x="886915" y="3047486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诚实信用原则</a:t>
            </a:r>
          </a:p>
        </p:txBody>
      </p:sp>
      <p:sp>
        <p:nvSpPr>
          <p:cNvPr id="12" name="任意多边形 54">
            <a:extLst>
              <a:ext uri="{FF2B5EF4-FFF2-40B4-BE49-F238E27FC236}">
                <a16:creationId xmlns:a16="http://schemas.microsoft.com/office/drawing/2014/main" id="{60C79735-81B5-4AD8-AD0E-BF9A791228B9}"/>
              </a:ext>
            </a:extLst>
          </p:cNvPr>
          <p:cNvSpPr/>
          <p:nvPr/>
        </p:nvSpPr>
        <p:spPr>
          <a:xfrm flipH="1" flipV="1">
            <a:off x="622100" y="4071443"/>
            <a:ext cx="2237788" cy="690287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DF09E6-20FB-4DDA-A881-539BD562BF99}"/>
              </a:ext>
            </a:extLst>
          </p:cNvPr>
          <p:cNvSpPr txBox="1"/>
          <p:nvPr/>
        </p:nvSpPr>
        <p:spPr>
          <a:xfrm>
            <a:off x="3328031" y="4071442"/>
            <a:ext cx="4751099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A958B52-B5A8-4030-AED9-3AFE932BA41D}"/>
              </a:ext>
            </a:extLst>
          </p:cNvPr>
          <p:cNvSpPr txBox="1"/>
          <p:nvPr/>
        </p:nvSpPr>
        <p:spPr>
          <a:xfrm>
            <a:off x="886914" y="4216530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情事变更原则</a:t>
            </a:r>
          </a:p>
        </p:txBody>
      </p:sp>
      <p:sp>
        <p:nvSpPr>
          <p:cNvPr id="15" name="任意多边形 54">
            <a:extLst>
              <a:ext uri="{FF2B5EF4-FFF2-40B4-BE49-F238E27FC236}">
                <a16:creationId xmlns:a16="http://schemas.microsoft.com/office/drawing/2014/main" id="{8BC7611B-A521-4615-A708-1B64D35CD8F5}"/>
              </a:ext>
            </a:extLst>
          </p:cNvPr>
          <p:cNvSpPr/>
          <p:nvPr/>
        </p:nvSpPr>
        <p:spPr>
          <a:xfrm flipH="1" flipV="1">
            <a:off x="622100" y="5240486"/>
            <a:ext cx="2237788" cy="690287"/>
          </a:xfrm>
          <a:custGeom>
            <a:avLst/>
            <a:gdLst>
              <a:gd name="connsiteX0" fmla="*/ 9053 w 630892"/>
              <a:gd name="connsiteY0" fmla="*/ 1481435 h 1481435"/>
              <a:gd name="connsiteX1" fmla="*/ 621840 w 630892"/>
              <a:gd name="connsiteY1" fmla="*/ 1481435 h 1481435"/>
              <a:gd name="connsiteX2" fmla="*/ 630892 w 630892"/>
              <a:gd name="connsiteY2" fmla="*/ 1436597 h 1481435"/>
              <a:gd name="connsiteX3" fmla="*/ 630892 w 630892"/>
              <a:gd name="connsiteY3" fmla="*/ 315446 h 1481435"/>
              <a:gd name="connsiteX4" fmla="*/ 315446 w 630892"/>
              <a:gd name="connsiteY4" fmla="*/ 0 h 1481435"/>
              <a:gd name="connsiteX5" fmla="*/ 0 w 630892"/>
              <a:gd name="connsiteY5" fmla="*/ 315446 h 1481435"/>
              <a:gd name="connsiteX6" fmla="*/ 0 w 630892"/>
              <a:gd name="connsiteY6" fmla="*/ 1436597 h 14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892" h="1481435">
                <a:moveTo>
                  <a:pt x="9053" y="1481435"/>
                </a:moveTo>
                <a:lnTo>
                  <a:pt x="621840" y="1481435"/>
                </a:lnTo>
                <a:lnTo>
                  <a:pt x="630892" y="1436597"/>
                </a:lnTo>
                <a:lnTo>
                  <a:pt x="630892" y="315446"/>
                </a:lnTo>
                <a:cubicBezTo>
                  <a:pt x="630892" y="141230"/>
                  <a:pt x="489662" y="0"/>
                  <a:pt x="315446" y="0"/>
                </a:cubicBezTo>
                <a:cubicBezTo>
                  <a:pt x="141230" y="0"/>
                  <a:pt x="0" y="141230"/>
                  <a:pt x="0" y="315446"/>
                </a:cubicBezTo>
                <a:lnTo>
                  <a:pt x="0" y="1436597"/>
                </a:lnTo>
                <a:close/>
              </a:path>
            </a:pathLst>
          </a:cu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4C530D-9CAE-41DE-9BA5-204070E0239A}"/>
              </a:ext>
            </a:extLst>
          </p:cNvPr>
          <p:cNvSpPr txBox="1"/>
          <p:nvPr/>
        </p:nvSpPr>
        <p:spPr>
          <a:xfrm>
            <a:off x="3328031" y="5240485"/>
            <a:ext cx="4751099" cy="69028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BD5CF2-14BD-4D1E-8D24-2361B98827F3}"/>
              </a:ext>
            </a:extLst>
          </p:cNvPr>
          <p:cNvSpPr txBox="1"/>
          <p:nvPr/>
        </p:nvSpPr>
        <p:spPr>
          <a:xfrm>
            <a:off x="886915" y="5385573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ctr"/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实际履行原则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168C56E-1824-40E1-9FCC-1D1F6D53E5C1}"/>
              </a:ext>
            </a:extLst>
          </p:cNvPr>
          <p:cNvGrpSpPr/>
          <p:nvPr/>
        </p:nvGrpSpPr>
        <p:grpSpPr>
          <a:xfrm>
            <a:off x="9127792" y="2243643"/>
            <a:ext cx="55983" cy="3827815"/>
            <a:chOff x="9127792" y="2243643"/>
            <a:chExt cx="55983" cy="3827815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067DA3B-024E-4C37-AF7F-83AED0CBA974}"/>
                </a:ext>
              </a:extLst>
            </p:cNvPr>
            <p:cNvSpPr/>
            <p:nvPr/>
          </p:nvSpPr>
          <p:spPr>
            <a:xfrm rot="5400000">
              <a:off x="7494394" y="4382076"/>
              <a:ext cx="3322780" cy="559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2DD4EA0-30D1-48D4-ACA6-C44E16E9DCEA}"/>
                </a:ext>
              </a:extLst>
            </p:cNvPr>
            <p:cNvSpPr/>
            <p:nvPr/>
          </p:nvSpPr>
          <p:spPr>
            <a:xfrm rot="5400000">
              <a:off x="8975784" y="2395651"/>
              <a:ext cx="360000" cy="5598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E5DA415-41B6-46D8-87C1-23410950DAE3}"/>
              </a:ext>
            </a:extLst>
          </p:cNvPr>
          <p:cNvGrpSpPr/>
          <p:nvPr/>
        </p:nvGrpSpPr>
        <p:grpSpPr>
          <a:xfrm>
            <a:off x="578051" y="2471437"/>
            <a:ext cx="2465277" cy="3355117"/>
            <a:chOff x="717751" y="2471437"/>
            <a:chExt cx="2465277" cy="3355117"/>
          </a:xfrm>
        </p:grpSpPr>
        <p:sp>
          <p:nvSpPr>
            <p:cNvPr id="24" name="矩形: 圆顶角 23">
              <a:extLst>
                <a:ext uri="{FF2B5EF4-FFF2-40B4-BE49-F238E27FC236}">
                  <a16:creationId xmlns:a16="http://schemas.microsoft.com/office/drawing/2014/main" id="{91A13D01-5957-474F-AC32-6AC0C7DFB063}"/>
                </a:ext>
              </a:extLst>
            </p:cNvPr>
            <p:cNvSpPr/>
            <p:nvPr/>
          </p:nvSpPr>
          <p:spPr>
            <a:xfrm>
              <a:off x="717751" y="2471437"/>
              <a:ext cx="2465277" cy="3090063"/>
            </a:xfrm>
            <a:prstGeom prst="round2SameRect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3F6A099-651D-41BE-A8B5-266201FE7BFB}"/>
                </a:ext>
              </a:extLst>
            </p:cNvPr>
            <p:cNvSpPr/>
            <p:nvPr/>
          </p:nvSpPr>
          <p:spPr>
            <a:xfrm>
              <a:off x="717751" y="5561501"/>
              <a:ext cx="2465277" cy="265053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02A2889-B26D-4057-9F49-2FF154CBFBCB}"/>
                </a:ext>
              </a:extLst>
            </p:cNvPr>
            <p:cNvSpPr/>
            <p:nvPr/>
          </p:nvSpPr>
          <p:spPr>
            <a:xfrm>
              <a:off x="1503799" y="2980421"/>
              <a:ext cx="897160" cy="89715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047F606-7830-46A4-9416-E7899F2326EA}"/>
                </a:ext>
              </a:extLst>
            </p:cNvPr>
            <p:cNvSpPr txBox="1"/>
            <p:nvPr/>
          </p:nvSpPr>
          <p:spPr>
            <a:xfrm>
              <a:off x="1577016" y="3128420"/>
              <a:ext cx="746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FB923E0-B72F-4BFC-9627-B1E5FFB6F570}"/>
                </a:ext>
              </a:extLst>
            </p:cNvPr>
            <p:cNvSpPr txBox="1"/>
            <p:nvPr/>
          </p:nvSpPr>
          <p:spPr>
            <a:xfrm>
              <a:off x="862464" y="3998228"/>
              <a:ext cx="21758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工作概况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4AB22A8-AF0E-49AB-BE7B-A64474CDE2F2}"/>
                </a:ext>
              </a:extLst>
            </p:cNvPr>
            <p:cNvSpPr txBox="1"/>
            <p:nvPr/>
          </p:nvSpPr>
          <p:spPr>
            <a:xfrm>
              <a:off x="944892" y="4532500"/>
              <a:ext cx="20364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ea typeface="+mj-ea"/>
                  <a:cs typeface="+mn-ea"/>
                  <a:sym typeface="+mn-lt"/>
                </a:rPr>
                <a:t>JOB DESCRIPTION</a:t>
              </a: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9B72322-D1F3-4AEF-AC30-2CEADFE9BE67}"/>
                </a:ext>
              </a:extLst>
            </p:cNvPr>
            <p:cNvSpPr/>
            <p:nvPr/>
          </p:nvSpPr>
          <p:spPr>
            <a:xfrm>
              <a:off x="1383150" y="2859772"/>
              <a:ext cx="1138458" cy="1138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1000"/>
                    </a:schemeClr>
                  </a:gs>
                  <a:gs pos="54000">
                    <a:schemeClr val="accent4">
                      <a:alpha val="1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6203BA6-016B-4FE0-8575-EB14C35D1F7A}"/>
              </a:ext>
            </a:extLst>
          </p:cNvPr>
          <p:cNvGrpSpPr/>
          <p:nvPr/>
        </p:nvGrpSpPr>
        <p:grpSpPr>
          <a:xfrm>
            <a:off x="3435868" y="2471437"/>
            <a:ext cx="2465277" cy="3355117"/>
            <a:chOff x="3481491" y="2471437"/>
            <a:chExt cx="2465277" cy="3355117"/>
          </a:xfrm>
        </p:grpSpPr>
        <p:sp>
          <p:nvSpPr>
            <p:cNvPr id="30" name="矩形: 圆顶角 29">
              <a:extLst>
                <a:ext uri="{FF2B5EF4-FFF2-40B4-BE49-F238E27FC236}">
                  <a16:creationId xmlns:a16="http://schemas.microsoft.com/office/drawing/2014/main" id="{DC52AADB-479B-4100-B761-43470C6E5BEC}"/>
                </a:ext>
              </a:extLst>
            </p:cNvPr>
            <p:cNvSpPr/>
            <p:nvPr/>
          </p:nvSpPr>
          <p:spPr>
            <a:xfrm>
              <a:off x="3481491" y="2471437"/>
              <a:ext cx="2465277" cy="3090063"/>
            </a:xfrm>
            <a:prstGeom prst="round2SameRect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37853E2-9494-4720-844A-5149FBCE06AE}"/>
                </a:ext>
              </a:extLst>
            </p:cNvPr>
            <p:cNvSpPr/>
            <p:nvPr/>
          </p:nvSpPr>
          <p:spPr>
            <a:xfrm>
              <a:off x="3481491" y="5561501"/>
              <a:ext cx="2465277" cy="265053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A795915-5BB7-426A-B136-70DD10D7AA11}"/>
                </a:ext>
              </a:extLst>
            </p:cNvPr>
            <p:cNvSpPr txBox="1"/>
            <p:nvPr/>
          </p:nvSpPr>
          <p:spPr>
            <a:xfrm>
              <a:off x="4340756" y="3128420"/>
              <a:ext cx="746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452EA2F-D762-48FE-8440-E5138D11BC3B}"/>
                </a:ext>
              </a:extLst>
            </p:cNvPr>
            <p:cNvSpPr txBox="1"/>
            <p:nvPr/>
          </p:nvSpPr>
          <p:spPr>
            <a:xfrm>
              <a:off x="3626204" y="3998228"/>
              <a:ext cx="21758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存在问题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AA7AAE7-A4BB-4755-A629-E8E891133E1C}"/>
                </a:ext>
              </a:extLst>
            </p:cNvPr>
            <p:cNvSpPr txBox="1"/>
            <p:nvPr/>
          </p:nvSpPr>
          <p:spPr>
            <a:xfrm>
              <a:off x="3708632" y="4532500"/>
              <a:ext cx="20364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ea typeface="+mj-ea"/>
                  <a:cs typeface="+mn-ea"/>
                  <a:sym typeface="+mn-lt"/>
                </a:rPr>
                <a:t>EXISTING PROBLEM</a:t>
              </a: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BE9A118-111A-4D06-9887-727B34A03A02}"/>
                </a:ext>
              </a:extLst>
            </p:cNvPr>
            <p:cNvSpPr/>
            <p:nvPr/>
          </p:nvSpPr>
          <p:spPr>
            <a:xfrm>
              <a:off x="4265549" y="2980421"/>
              <a:ext cx="897160" cy="89715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99934D6-0693-4885-9431-B7ADC8DBD1D4}"/>
                </a:ext>
              </a:extLst>
            </p:cNvPr>
            <p:cNvSpPr/>
            <p:nvPr/>
          </p:nvSpPr>
          <p:spPr>
            <a:xfrm>
              <a:off x="4144900" y="2859772"/>
              <a:ext cx="1138458" cy="1138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1000"/>
                    </a:schemeClr>
                  </a:gs>
                  <a:gs pos="54000">
                    <a:schemeClr val="accent4">
                      <a:alpha val="1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E0B68B9-15CC-4B5C-A631-F5854587CCDB}"/>
              </a:ext>
            </a:extLst>
          </p:cNvPr>
          <p:cNvGrpSpPr/>
          <p:nvPr/>
        </p:nvGrpSpPr>
        <p:grpSpPr>
          <a:xfrm>
            <a:off x="6293685" y="2471437"/>
            <a:ext cx="2465277" cy="3355117"/>
            <a:chOff x="6245231" y="2471437"/>
            <a:chExt cx="2465277" cy="3355117"/>
          </a:xfrm>
        </p:grpSpPr>
        <p:sp>
          <p:nvSpPr>
            <p:cNvPr id="33" name="矩形: 圆顶角 32">
              <a:extLst>
                <a:ext uri="{FF2B5EF4-FFF2-40B4-BE49-F238E27FC236}">
                  <a16:creationId xmlns:a16="http://schemas.microsoft.com/office/drawing/2014/main" id="{04B96944-E942-499E-B6D3-554BB04B8E0B}"/>
                </a:ext>
              </a:extLst>
            </p:cNvPr>
            <p:cNvSpPr/>
            <p:nvPr/>
          </p:nvSpPr>
          <p:spPr>
            <a:xfrm>
              <a:off x="6245231" y="2471437"/>
              <a:ext cx="2465277" cy="3090063"/>
            </a:xfrm>
            <a:prstGeom prst="round2SameRect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C1B769B-3A6A-4202-A1F4-C6F02D5637A7}"/>
                </a:ext>
              </a:extLst>
            </p:cNvPr>
            <p:cNvSpPr/>
            <p:nvPr/>
          </p:nvSpPr>
          <p:spPr>
            <a:xfrm>
              <a:off x="6245231" y="5561501"/>
              <a:ext cx="2465277" cy="265053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7891833-BD3D-4BFB-BB78-94A08A9FCC0D}"/>
                </a:ext>
              </a:extLst>
            </p:cNvPr>
            <p:cNvSpPr txBox="1"/>
            <p:nvPr/>
          </p:nvSpPr>
          <p:spPr>
            <a:xfrm>
              <a:off x="7104496" y="3128420"/>
              <a:ext cx="746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691A2DC-92A7-4534-AD87-48E6F03095F2}"/>
                </a:ext>
              </a:extLst>
            </p:cNvPr>
            <p:cNvSpPr txBox="1"/>
            <p:nvPr/>
          </p:nvSpPr>
          <p:spPr>
            <a:xfrm>
              <a:off x="6389944" y="3998228"/>
              <a:ext cx="21758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解决方案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7067EA9-6668-4E00-9E3A-C83A6A4015EB}"/>
                </a:ext>
              </a:extLst>
            </p:cNvPr>
            <p:cNvSpPr txBox="1"/>
            <p:nvPr/>
          </p:nvSpPr>
          <p:spPr>
            <a:xfrm>
              <a:off x="6472372" y="4532500"/>
              <a:ext cx="20364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ea typeface="+mj-ea"/>
                  <a:cs typeface="+mn-ea"/>
                  <a:sym typeface="+mn-lt"/>
                </a:rPr>
                <a:t>THE SOLUTION</a:t>
              </a: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EF87A82-7EEE-499D-8CD4-43442C787CE5}"/>
                </a:ext>
              </a:extLst>
            </p:cNvPr>
            <p:cNvSpPr/>
            <p:nvPr/>
          </p:nvSpPr>
          <p:spPr>
            <a:xfrm>
              <a:off x="7029289" y="2980421"/>
              <a:ext cx="897160" cy="89715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A32406B-A97A-4138-AE0D-7692689CEBF0}"/>
                </a:ext>
              </a:extLst>
            </p:cNvPr>
            <p:cNvSpPr/>
            <p:nvPr/>
          </p:nvSpPr>
          <p:spPr>
            <a:xfrm>
              <a:off x="6908640" y="2859772"/>
              <a:ext cx="1138458" cy="1138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1000"/>
                    </a:schemeClr>
                  </a:gs>
                  <a:gs pos="54000">
                    <a:schemeClr val="accent4">
                      <a:alpha val="1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13DE639-3794-40AA-B8D6-9044AAC60DDD}"/>
              </a:ext>
            </a:extLst>
          </p:cNvPr>
          <p:cNvGrpSpPr/>
          <p:nvPr/>
        </p:nvGrpSpPr>
        <p:grpSpPr>
          <a:xfrm>
            <a:off x="9151501" y="2471437"/>
            <a:ext cx="2465277" cy="3355117"/>
            <a:chOff x="9049901" y="2471437"/>
            <a:chExt cx="2465277" cy="3355117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id="{1C97B12F-B5D6-4C80-89CD-BA436E7C1FB1}"/>
                </a:ext>
              </a:extLst>
            </p:cNvPr>
            <p:cNvSpPr/>
            <p:nvPr/>
          </p:nvSpPr>
          <p:spPr>
            <a:xfrm>
              <a:off x="9049901" y="2471437"/>
              <a:ext cx="2465277" cy="3090063"/>
            </a:xfrm>
            <a:prstGeom prst="round2SameRect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0F20B6A-9CD8-4295-99EB-7C418A7878C3}"/>
                </a:ext>
              </a:extLst>
            </p:cNvPr>
            <p:cNvSpPr/>
            <p:nvPr/>
          </p:nvSpPr>
          <p:spPr>
            <a:xfrm>
              <a:off x="9049901" y="5561501"/>
              <a:ext cx="2465277" cy="265053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A644505-A738-4B2F-8200-C1ABE83A3EB5}"/>
                </a:ext>
              </a:extLst>
            </p:cNvPr>
            <p:cNvSpPr txBox="1"/>
            <p:nvPr/>
          </p:nvSpPr>
          <p:spPr>
            <a:xfrm>
              <a:off x="9916577" y="3128420"/>
              <a:ext cx="746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F9E2A2B3-3717-4822-8027-8FC200FA4451}"/>
                </a:ext>
              </a:extLst>
            </p:cNvPr>
            <p:cNvSpPr txBox="1"/>
            <p:nvPr/>
          </p:nvSpPr>
          <p:spPr>
            <a:xfrm>
              <a:off x="9202025" y="3998228"/>
              <a:ext cx="21758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未来规划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403D306F-225A-4E36-82D2-7149582C5BCF}"/>
                </a:ext>
              </a:extLst>
            </p:cNvPr>
            <p:cNvSpPr txBox="1"/>
            <p:nvPr/>
          </p:nvSpPr>
          <p:spPr>
            <a:xfrm>
              <a:off x="9284453" y="4532500"/>
              <a:ext cx="203643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ea typeface="+mj-ea"/>
                  <a:cs typeface="+mn-ea"/>
                  <a:sym typeface="+mn-lt"/>
                </a:rPr>
                <a:t>FUTURE EXPECTATIONS</a:t>
              </a: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092B644-ACBE-4205-A193-B0F1C3447748}"/>
                </a:ext>
              </a:extLst>
            </p:cNvPr>
            <p:cNvSpPr/>
            <p:nvPr/>
          </p:nvSpPr>
          <p:spPr>
            <a:xfrm>
              <a:off x="9841370" y="2980421"/>
              <a:ext cx="897160" cy="897158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8FDBC13-EF87-4018-96A7-C000571E8959}"/>
                </a:ext>
              </a:extLst>
            </p:cNvPr>
            <p:cNvSpPr/>
            <p:nvPr/>
          </p:nvSpPr>
          <p:spPr>
            <a:xfrm>
              <a:off x="9720721" y="2859772"/>
              <a:ext cx="1138458" cy="1138456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1">
                      <a:alpha val="21000"/>
                    </a:schemeClr>
                  </a:gs>
                  <a:gs pos="54000">
                    <a:schemeClr val="accent4">
                      <a:alpha val="13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8">
            <a:extLst>
              <a:ext uri="{FF2B5EF4-FFF2-40B4-BE49-F238E27FC236}">
                <a16:creationId xmlns:a16="http://schemas.microsoft.com/office/drawing/2014/main" id="{46147C0B-AA63-4D1B-86C7-6E980A0C0770}"/>
              </a:ext>
            </a:extLst>
          </p:cNvPr>
          <p:cNvSpPr/>
          <p:nvPr/>
        </p:nvSpPr>
        <p:spPr>
          <a:xfrm>
            <a:off x="0" y="1537691"/>
            <a:ext cx="5080000" cy="5320309"/>
          </a:xfrm>
          <a:custGeom>
            <a:avLst/>
            <a:gdLst>
              <a:gd name="connsiteX0" fmla="*/ 960520 w 4471163"/>
              <a:gd name="connsiteY0" fmla="*/ 0 h 4682671"/>
              <a:gd name="connsiteX1" fmla="*/ 4471163 w 4471163"/>
              <a:gd name="connsiteY1" fmla="*/ 3510643 h 4682671"/>
              <a:gd name="connsiteX2" fmla="*/ 4313332 w 4471163"/>
              <a:gd name="connsiteY2" fmla="*/ 4554601 h 4682671"/>
              <a:gd name="connsiteX3" fmla="*/ 4269998 w 4471163"/>
              <a:gd name="connsiteY3" fmla="*/ 4682671 h 4682671"/>
              <a:gd name="connsiteX4" fmla="*/ 2019225 w 4471163"/>
              <a:gd name="connsiteY4" fmla="*/ 4682671 h 4682671"/>
              <a:gd name="connsiteX5" fmla="*/ 2078592 w 4471163"/>
              <a:gd name="connsiteY5" fmla="*/ 4628715 h 4682671"/>
              <a:gd name="connsiteX6" fmla="*/ 2541712 w 4471163"/>
              <a:gd name="connsiteY6" fmla="*/ 3510643 h 4682671"/>
              <a:gd name="connsiteX7" fmla="*/ 960520 w 4471163"/>
              <a:gd name="connsiteY7" fmla="*/ 1929452 h 4682671"/>
              <a:gd name="connsiteX8" fmla="*/ 76461 w 4471163"/>
              <a:gd name="connsiteY8" fmla="*/ 2199494 h 4682671"/>
              <a:gd name="connsiteX9" fmla="*/ 0 w 4471163"/>
              <a:gd name="connsiteY9" fmla="*/ 2256670 h 4682671"/>
              <a:gd name="connsiteX10" fmla="*/ 0 w 4471163"/>
              <a:gd name="connsiteY10" fmla="*/ 134138 h 4682671"/>
              <a:gd name="connsiteX11" fmla="*/ 83156 w 4471163"/>
              <a:gd name="connsiteY11" fmla="*/ 110525 h 4682671"/>
              <a:gd name="connsiteX12" fmla="*/ 960520 w 4471163"/>
              <a:gd name="connsiteY12" fmla="*/ 0 h 468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1163" h="4682671">
                <a:moveTo>
                  <a:pt x="960520" y="0"/>
                </a:moveTo>
                <a:cubicBezTo>
                  <a:pt x="2899396" y="0"/>
                  <a:pt x="4471163" y="1571768"/>
                  <a:pt x="4471163" y="3510643"/>
                </a:cubicBezTo>
                <a:cubicBezTo>
                  <a:pt x="4471163" y="3874182"/>
                  <a:pt x="4415906" y="4224815"/>
                  <a:pt x="4313332" y="4554601"/>
                </a:cubicBezTo>
                <a:lnTo>
                  <a:pt x="4269998" y="4682671"/>
                </a:lnTo>
                <a:lnTo>
                  <a:pt x="2019225" y="4682671"/>
                </a:lnTo>
                <a:lnTo>
                  <a:pt x="2078592" y="4628715"/>
                </a:lnTo>
                <a:cubicBezTo>
                  <a:pt x="2364731" y="4342576"/>
                  <a:pt x="2541712" y="3947278"/>
                  <a:pt x="2541712" y="3510643"/>
                </a:cubicBezTo>
                <a:cubicBezTo>
                  <a:pt x="2541712" y="2637374"/>
                  <a:pt x="1833789" y="1929452"/>
                  <a:pt x="960520" y="1929452"/>
                </a:cubicBezTo>
                <a:cubicBezTo>
                  <a:pt x="633044" y="1929452"/>
                  <a:pt x="328820" y="2029003"/>
                  <a:pt x="76461" y="2199494"/>
                </a:cubicBezTo>
                <a:lnTo>
                  <a:pt x="0" y="2256670"/>
                </a:lnTo>
                <a:lnTo>
                  <a:pt x="0" y="134138"/>
                </a:lnTo>
                <a:lnTo>
                  <a:pt x="83156" y="110525"/>
                </a:lnTo>
                <a:cubicBezTo>
                  <a:pt x="363584" y="38373"/>
                  <a:pt x="657571" y="0"/>
                  <a:pt x="960520" y="0"/>
                </a:cubicBezTo>
                <a:close/>
              </a:path>
            </a:pathLst>
          </a:custGeom>
          <a:blipFill>
            <a:blip r:embed="rId2"/>
            <a:stretch>
              <a:fillRect l="-25131" r="-24869"/>
            </a:stretch>
          </a:blip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094D004-CBD5-442B-A7AC-92C982744505}"/>
              </a:ext>
            </a:extLst>
          </p:cNvPr>
          <p:cNvSpPr/>
          <p:nvPr/>
        </p:nvSpPr>
        <p:spPr>
          <a:xfrm>
            <a:off x="-987532" y="2906917"/>
            <a:ext cx="4731472" cy="4731465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商务管理提升方案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A14D17B-A0E3-4014-BEA0-1DED230EBF7D}"/>
              </a:ext>
            </a:extLst>
          </p:cNvPr>
          <p:cNvGrpSpPr/>
          <p:nvPr/>
        </p:nvGrpSpPr>
        <p:grpSpPr>
          <a:xfrm>
            <a:off x="5746198" y="1701773"/>
            <a:ext cx="5574605" cy="665236"/>
            <a:chOff x="6001548" y="2107018"/>
            <a:chExt cx="5574605" cy="665236"/>
          </a:xfrm>
        </p:grpSpPr>
        <p:pic>
          <p:nvPicPr>
            <p:cNvPr id="42" name="图形 41">
              <a:extLst>
                <a:ext uri="{FF2B5EF4-FFF2-40B4-BE49-F238E27FC236}">
                  <a16:creationId xmlns:a16="http://schemas.microsoft.com/office/drawing/2014/main" id="{C32E0EFA-4D97-4F4B-AD09-19437E4C5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1548" y="2241935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C83375E-7C25-4CA4-8086-6C01274D9B52}"/>
                </a:ext>
              </a:extLst>
            </p:cNvPr>
            <p:cNvSpPr txBox="1"/>
            <p:nvPr/>
          </p:nvSpPr>
          <p:spPr>
            <a:xfrm>
              <a:off x="6322882" y="2107018"/>
              <a:ext cx="5253271" cy="665236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</a:p>
          </p:txBody>
        </p:sp>
      </p:grp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81FA9F54-3F7E-4D88-BDA1-D52F4803A610}"/>
              </a:ext>
            </a:extLst>
          </p:cNvPr>
          <p:cNvSpPr/>
          <p:nvPr/>
        </p:nvSpPr>
        <p:spPr>
          <a:xfrm>
            <a:off x="671450" y="6068797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40910D0D-79D7-4E2F-8A54-7F8A8C776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9579" y="5629277"/>
            <a:ext cx="2392021" cy="2392017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8DFA68DF-5600-4C42-AA10-660385BD4974}"/>
              </a:ext>
            </a:extLst>
          </p:cNvPr>
          <p:cNvGrpSpPr/>
          <p:nvPr/>
        </p:nvGrpSpPr>
        <p:grpSpPr>
          <a:xfrm>
            <a:off x="5746198" y="2555213"/>
            <a:ext cx="5574605" cy="665236"/>
            <a:chOff x="6001548" y="2107018"/>
            <a:chExt cx="5574605" cy="665236"/>
          </a:xfrm>
        </p:grpSpPr>
        <p:pic>
          <p:nvPicPr>
            <p:cNvPr id="66" name="图形 65">
              <a:extLst>
                <a:ext uri="{FF2B5EF4-FFF2-40B4-BE49-F238E27FC236}">
                  <a16:creationId xmlns:a16="http://schemas.microsoft.com/office/drawing/2014/main" id="{9F11C021-8004-4B4D-AB25-80DBD435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1548" y="2241935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453022-F3E3-4F4C-B829-2979B417B76D}"/>
                </a:ext>
              </a:extLst>
            </p:cNvPr>
            <p:cNvSpPr txBox="1"/>
            <p:nvPr/>
          </p:nvSpPr>
          <p:spPr>
            <a:xfrm>
              <a:off x="6322882" y="2107018"/>
              <a:ext cx="5253271" cy="665236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BDC5142-1D9E-41D0-B6E4-74A07F64AF1F}"/>
              </a:ext>
            </a:extLst>
          </p:cNvPr>
          <p:cNvGrpSpPr/>
          <p:nvPr/>
        </p:nvGrpSpPr>
        <p:grpSpPr>
          <a:xfrm>
            <a:off x="5746198" y="3408653"/>
            <a:ext cx="5574605" cy="665236"/>
            <a:chOff x="6001548" y="2107018"/>
            <a:chExt cx="5574605" cy="665236"/>
          </a:xfrm>
        </p:grpSpPr>
        <p:pic>
          <p:nvPicPr>
            <p:cNvPr id="69" name="图形 68">
              <a:extLst>
                <a:ext uri="{FF2B5EF4-FFF2-40B4-BE49-F238E27FC236}">
                  <a16:creationId xmlns:a16="http://schemas.microsoft.com/office/drawing/2014/main" id="{A7901EFD-CFB4-426C-A801-23B5260BE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1548" y="2241935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AF2551E7-5CA3-4B77-A659-9A7A2C47B857}"/>
                </a:ext>
              </a:extLst>
            </p:cNvPr>
            <p:cNvSpPr txBox="1"/>
            <p:nvPr/>
          </p:nvSpPr>
          <p:spPr>
            <a:xfrm>
              <a:off x="6322882" y="2107018"/>
              <a:ext cx="5253271" cy="665236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0D90881-AE4C-45D3-90D4-DCC2846A6813}"/>
              </a:ext>
            </a:extLst>
          </p:cNvPr>
          <p:cNvGrpSpPr/>
          <p:nvPr/>
        </p:nvGrpSpPr>
        <p:grpSpPr>
          <a:xfrm>
            <a:off x="5746198" y="4262093"/>
            <a:ext cx="5574605" cy="665236"/>
            <a:chOff x="6001548" y="2107018"/>
            <a:chExt cx="5574605" cy="665236"/>
          </a:xfrm>
        </p:grpSpPr>
        <p:pic>
          <p:nvPicPr>
            <p:cNvPr id="72" name="图形 71">
              <a:extLst>
                <a:ext uri="{FF2B5EF4-FFF2-40B4-BE49-F238E27FC236}">
                  <a16:creationId xmlns:a16="http://schemas.microsoft.com/office/drawing/2014/main" id="{D9937722-CE6A-4B3F-BD1E-95D1DFE67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1548" y="2241935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7DDF0FF0-C5DE-4A8C-9A7F-0C64C204BE9E}"/>
                </a:ext>
              </a:extLst>
            </p:cNvPr>
            <p:cNvSpPr txBox="1"/>
            <p:nvPr/>
          </p:nvSpPr>
          <p:spPr>
            <a:xfrm>
              <a:off x="6322882" y="2107018"/>
              <a:ext cx="5253271" cy="665236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0CE285C0-6246-4D3E-8CFD-1291814EFB8C}"/>
              </a:ext>
            </a:extLst>
          </p:cNvPr>
          <p:cNvGrpSpPr/>
          <p:nvPr/>
        </p:nvGrpSpPr>
        <p:grpSpPr>
          <a:xfrm>
            <a:off x="5746198" y="5115533"/>
            <a:ext cx="5574605" cy="665236"/>
            <a:chOff x="6001548" y="2107018"/>
            <a:chExt cx="5574605" cy="665236"/>
          </a:xfrm>
        </p:grpSpPr>
        <p:pic>
          <p:nvPicPr>
            <p:cNvPr id="75" name="图形 74">
              <a:extLst>
                <a:ext uri="{FF2B5EF4-FFF2-40B4-BE49-F238E27FC236}">
                  <a16:creationId xmlns:a16="http://schemas.microsoft.com/office/drawing/2014/main" id="{B7121F82-64BE-4DBC-87D8-07928E493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1548" y="2241935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AD07027F-4363-4548-A29F-13AE82D98F79}"/>
                </a:ext>
              </a:extLst>
            </p:cNvPr>
            <p:cNvSpPr txBox="1"/>
            <p:nvPr/>
          </p:nvSpPr>
          <p:spPr>
            <a:xfrm>
              <a:off x="6322882" y="2107018"/>
              <a:ext cx="5253271" cy="665236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</a:t>
              </a:r>
            </a:p>
          </p:txBody>
        </p:sp>
      </p:grpSp>
      <p:pic>
        <p:nvPicPr>
          <p:cNvPr id="80" name="图形 79">
            <a:extLst>
              <a:ext uri="{FF2B5EF4-FFF2-40B4-BE49-F238E27FC236}">
                <a16:creationId xmlns:a16="http://schemas.microsoft.com/office/drawing/2014/main" id="{DAA8F2C9-4702-42E7-801E-BB43B652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98" y="4121038"/>
            <a:ext cx="391700" cy="391700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E74621D-166D-456F-8345-354BAD835DE7}"/>
              </a:ext>
            </a:extLst>
          </p:cNvPr>
          <p:cNvSpPr txBox="1"/>
          <p:nvPr/>
        </p:nvSpPr>
        <p:spPr>
          <a:xfrm>
            <a:off x="666198" y="4239503"/>
            <a:ext cx="2248452" cy="125919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熟悉有关经济管理法规、政策，掌握相关知识。</a:t>
            </a:r>
          </a:p>
        </p:txBody>
      </p:sp>
    </p:spTree>
    <p:extLst>
      <p:ext uri="{BB962C8B-B14F-4D97-AF65-F5344CB8AC3E}">
        <p14:creationId xmlns:p14="http://schemas.microsoft.com/office/powerpoint/2010/main" val="123065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A9DA62F-2346-4CDC-80E8-7D0DF3311335}"/>
              </a:ext>
            </a:extLst>
          </p:cNvPr>
          <p:cNvSpPr txBox="1"/>
          <p:nvPr/>
        </p:nvSpPr>
        <p:spPr>
          <a:xfrm>
            <a:off x="1620080" y="3187700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spc="10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未来规划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19AC50F-0470-4E55-B278-357E3156A572}"/>
              </a:ext>
            </a:extLst>
          </p:cNvPr>
          <p:cNvSpPr/>
          <p:nvPr/>
        </p:nvSpPr>
        <p:spPr>
          <a:xfrm>
            <a:off x="1670880" y="1945632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510E17-BCB7-4FB9-9ED4-8D4CEDE4AD60}"/>
              </a:ext>
            </a:extLst>
          </p:cNvPr>
          <p:cNvSpPr txBox="1"/>
          <p:nvPr/>
        </p:nvSpPr>
        <p:spPr>
          <a:xfrm>
            <a:off x="1744672" y="4282623"/>
            <a:ext cx="36836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FUTURE EXPECTATIONS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AC6E2DD-5950-4A07-9001-0D52FBA775CF}"/>
              </a:ext>
            </a:extLst>
          </p:cNvPr>
          <p:cNvSpPr/>
          <p:nvPr/>
        </p:nvSpPr>
        <p:spPr>
          <a:xfrm>
            <a:off x="2821984" y="1945632"/>
            <a:ext cx="171414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16E01B-ABC5-40B5-A223-D849E672CD4C}"/>
              </a:ext>
            </a:extLst>
          </p:cNvPr>
          <p:cNvGrpSpPr/>
          <p:nvPr/>
        </p:nvGrpSpPr>
        <p:grpSpPr>
          <a:xfrm>
            <a:off x="7785190" y="962447"/>
            <a:ext cx="2579552" cy="2803569"/>
            <a:chOff x="8355533" y="1151453"/>
            <a:chExt cx="2579552" cy="280356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D72598-FA0E-43EF-873B-F8D8472B0239}"/>
                </a:ext>
              </a:extLst>
            </p:cNvPr>
            <p:cNvSpPr txBox="1"/>
            <p:nvPr/>
          </p:nvSpPr>
          <p:spPr>
            <a:xfrm>
              <a:off x="8355533" y="1151453"/>
              <a:ext cx="257955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b="1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04</a:t>
              </a:r>
              <a:endParaRPr lang="zh-CN" altLang="en-US" sz="16600" b="1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9140DD-4097-48C5-ACBF-282041AAD019}"/>
                </a:ext>
              </a:extLst>
            </p:cNvPr>
            <p:cNvSpPr txBox="1"/>
            <p:nvPr/>
          </p:nvSpPr>
          <p:spPr>
            <a:xfrm>
              <a:off x="8507375" y="3493357"/>
              <a:ext cx="2275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PART FOUR</a:t>
              </a:r>
              <a:endParaRPr lang="zh-CN" altLang="en-US" sz="24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2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720EA35-9269-49BF-B5BC-75D11149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66" y="2149466"/>
            <a:ext cx="7363292" cy="736328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市场前景分析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BD17B9A-2140-410B-B1D1-8C95C80D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568" y="5558352"/>
            <a:ext cx="2442494" cy="244249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D7688A03-B122-45E2-8B61-106F986C5361}"/>
              </a:ext>
            </a:extLst>
          </p:cNvPr>
          <p:cNvSpPr/>
          <p:nvPr/>
        </p:nvSpPr>
        <p:spPr>
          <a:xfrm>
            <a:off x="7881798" y="3079571"/>
            <a:ext cx="1856372" cy="1856372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未来市场</a:t>
            </a:r>
            <a:endParaRPr lang="en-US" altLang="zh-CN" sz="24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zh-CN" altLang="en-US" sz="2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前景分析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2A4BE66-BDEB-481D-9CCF-4F4D99A39F65}"/>
              </a:ext>
            </a:extLst>
          </p:cNvPr>
          <p:cNvSpPr/>
          <p:nvPr/>
        </p:nvSpPr>
        <p:spPr>
          <a:xfrm>
            <a:off x="7438384" y="2636157"/>
            <a:ext cx="2743200" cy="2743200"/>
          </a:xfrm>
          <a:prstGeom prst="ellipse">
            <a:avLst/>
          </a:prstGeom>
          <a:ln w="952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D991334-1A51-49DE-962E-2956C05F2E6F}"/>
              </a:ext>
            </a:extLst>
          </p:cNvPr>
          <p:cNvSpPr/>
          <p:nvPr/>
        </p:nvSpPr>
        <p:spPr>
          <a:xfrm>
            <a:off x="6969391" y="2167164"/>
            <a:ext cx="3681186" cy="3681186"/>
          </a:xfrm>
          <a:prstGeom prst="ellipse">
            <a:avLst/>
          </a:prstGeom>
          <a:ln w="952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CCD2294-710B-4452-9031-8C2DB62C0614}"/>
              </a:ext>
            </a:extLst>
          </p:cNvPr>
          <p:cNvSpPr/>
          <p:nvPr/>
        </p:nvSpPr>
        <p:spPr>
          <a:xfrm>
            <a:off x="6543941" y="1741714"/>
            <a:ext cx="4532086" cy="4532086"/>
          </a:xfrm>
          <a:prstGeom prst="ellipse">
            <a:avLst/>
          </a:prstGeom>
          <a:ln w="9525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2E11EE0-9769-4BD9-AA43-279A6162FC43}"/>
              </a:ext>
            </a:extLst>
          </p:cNvPr>
          <p:cNvSpPr/>
          <p:nvPr/>
        </p:nvSpPr>
        <p:spPr>
          <a:xfrm>
            <a:off x="7346834" y="3042274"/>
            <a:ext cx="603366" cy="603360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万物</a:t>
            </a:r>
            <a:endParaRPr lang="en-US" altLang="zh-CN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lt"/>
            </a:endParaRPr>
          </a:p>
          <a:p>
            <a:pPr algn="ctr"/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rPr>
              <a:t>互联</a:t>
            </a:r>
            <a:endParaRPr lang="zh-CN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5274D9B-F3BC-47E7-B79F-50D0121CAEA7}"/>
              </a:ext>
            </a:extLst>
          </p:cNvPr>
          <p:cNvSpPr/>
          <p:nvPr/>
        </p:nvSpPr>
        <p:spPr>
          <a:xfrm>
            <a:off x="6319148" y="4512407"/>
            <a:ext cx="780870" cy="780864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电商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2259BBF-9675-4417-8DA5-C967C00E3348}"/>
              </a:ext>
            </a:extLst>
          </p:cNvPr>
          <p:cNvSpPr/>
          <p:nvPr/>
        </p:nvSpPr>
        <p:spPr>
          <a:xfrm>
            <a:off x="7461696" y="1525143"/>
            <a:ext cx="780870" cy="780864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O2O</a:t>
            </a:r>
            <a:endParaRPr lang="zh-CN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F1C427C-02A8-464B-8AC1-5A203DBCAD88}"/>
              </a:ext>
            </a:extLst>
          </p:cNvPr>
          <p:cNvSpPr/>
          <p:nvPr/>
        </p:nvSpPr>
        <p:spPr>
          <a:xfrm>
            <a:off x="9901044" y="2532111"/>
            <a:ext cx="789340" cy="780866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B2B</a:t>
            </a:r>
            <a:endParaRPr lang="zh-CN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A01D26F-EDA5-42C9-B7E1-EA8DF56485A2}"/>
              </a:ext>
            </a:extLst>
          </p:cNvPr>
          <p:cNvSpPr/>
          <p:nvPr/>
        </p:nvSpPr>
        <p:spPr>
          <a:xfrm>
            <a:off x="10269404" y="4999008"/>
            <a:ext cx="780870" cy="780864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500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元</a:t>
            </a:r>
            <a:endParaRPr lang="en-US" altLang="zh-CN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algn="ctr"/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宇宙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C67768F-2AB8-40FC-AF6C-EC4CC46B28AE}"/>
              </a:ext>
            </a:extLst>
          </p:cNvPr>
          <p:cNvGrpSpPr/>
          <p:nvPr/>
        </p:nvGrpSpPr>
        <p:grpSpPr>
          <a:xfrm>
            <a:off x="719968" y="2021262"/>
            <a:ext cx="4638556" cy="1476130"/>
            <a:chOff x="841725" y="2626342"/>
            <a:chExt cx="4638556" cy="147613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E8BC1292-48D1-4C82-BB4D-F1B1B5FD898B}"/>
                </a:ext>
              </a:extLst>
            </p:cNvPr>
            <p:cNvSpPr txBox="1"/>
            <p:nvPr/>
          </p:nvSpPr>
          <p:spPr>
            <a:xfrm>
              <a:off x="841725" y="2626342"/>
              <a:ext cx="1169551" cy="400110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20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短期现状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14EE5A7-7733-4F98-9E29-A864D0ED2AE3}"/>
                </a:ext>
              </a:extLst>
            </p:cNvPr>
            <p:cNvSpPr txBox="1"/>
            <p:nvPr/>
          </p:nvSpPr>
          <p:spPr>
            <a:xfrm>
              <a:off x="1114209" y="3080425"/>
              <a:ext cx="4366072" cy="102204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请填入您的内容，或复制内容后点击右键选择只保留文本来粘贴您的内容。请填入您的内容，或复制内容后粘贴。</a:t>
              </a:r>
            </a:p>
          </p:txBody>
        </p:sp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5CC48300-3489-4376-9442-A2A9B929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1725" y="3220703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073CDB7C-6883-48DE-B1E2-9410F495329B}"/>
              </a:ext>
            </a:extLst>
          </p:cNvPr>
          <p:cNvGrpSpPr/>
          <p:nvPr/>
        </p:nvGrpSpPr>
        <p:grpSpPr>
          <a:xfrm>
            <a:off x="732967" y="3941247"/>
            <a:ext cx="4638556" cy="1476130"/>
            <a:chOff x="841725" y="2626342"/>
            <a:chExt cx="4638556" cy="147613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64B03AF-3443-44F9-93CF-C1B111CB9F70}"/>
                </a:ext>
              </a:extLst>
            </p:cNvPr>
            <p:cNvSpPr txBox="1"/>
            <p:nvPr/>
          </p:nvSpPr>
          <p:spPr>
            <a:xfrm>
              <a:off x="841725" y="2626342"/>
              <a:ext cx="1169551" cy="400110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20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长期发展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C59A55D-5014-4562-9657-71B87C27676D}"/>
                </a:ext>
              </a:extLst>
            </p:cNvPr>
            <p:cNvSpPr txBox="1"/>
            <p:nvPr/>
          </p:nvSpPr>
          <p:spPr>
            <a:xfrm>
              <a:off x="1114209" y="3080425"/>
              <a:ext cx="4366072" cy="102204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请填入您的内容，或复制内容后点击右键选择只保留文本来粘贴您的内容。请填入您的内容，或复制内容后粘贴。</a:t>
              </a:r>
            </a:p>
          </p:txBody>
        </p:sp>
        <p:pic>
          <p:nvPicPr>
            <p:cNvPr id="47" name="图形 46">
              <a:extLst>
                <a:ext uri="{FF2B5EF4-FFF2-40B4-BE49-F238E27FC236}">
                  <a16:creationId xmlns:a16="http://schemas.microsoft.com/office/drawing/2014/main" id="{D7F49AAB-1123-4D6E-A18B-543E1ECA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1725" y="3220703"/>
              <a:ext cx="150176" cy="150176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6519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明年工作目标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37364B0-19A5-4F42-BFAA-B8F3AC842DCA}"/>
              </a:ext>
            </a:extLst>
          </p:cNvPr>
          <p:cNvGrpSpPr/>
          <p:nvPr/>
        </p:nvGrpSpPr>
        <p:grpSpPr>
          <a:xfrm>
            <a:off x="2760708" y="3229428"/>
            <a:ext cx="2811651" cy="2797753"/>
            <a:chOff x="2854359" y="3229428"/>
            <a:chExt cx="2811651" cy="2797753"/>
          </a:xfrm>
        </p:grpSpPr>
        <p:sp>
          <p:nvSpPr>
            <p:cNvPr id="27" name="圆角矩形 6">
              <a:extLst>
                <a:ext uri="{FF2B5EF4-FFF2-40B4-BE49-F238E27FC236}">
                  <a16:creationId xmlns:a16="http://schemas.microsoft.com/office/drawing/2014/main" id="{1A5DE3DB-8C23-485C-B5A3-6467B10187A9}"/>
                </a:ext>
              </a:extLst>
            </p:cNvPr>
            <p:cNvSpPr/>
            <p:nvPr/>
          </p:nvSpPr>
          <p:spPr>
            <a:xfrm>
              <a:off x="2854359" y="4306849"/>
              <a:ext cx="2078814" cy="990205"/>
            </a:xfrm>
            <a:prstGeom prst="roundRect">
              <a:avLst>
                <a:gd name="adj" fmla="val 4921"/>
              </a:avLst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1">
              <a:extLst>
                <a:ext uri="{FF2B5EF4-FFF2-40B4-BE49-F238E27FC236}">
                  <a16:creationId xmlns:a16="http://schemas.microsoft.com/office/drawing/2014/main" id="{8541E33F-1AF5-4FBA-ACA6-DD1E4C141B77}"/>
                </a:ext>
              </a:extLst>
            </p:cNvPr>
            <p:cNvSpPr/>
            <p:nvPr/>
          </p:nvSpPr>
          <p:spPr>
            <a:xfrm>
              <a:off x="2940424" y="3229428"/>
              <a:ext cx="2725586" cy="2797753"/>
            </a:xfrm>
            <a:prstGeom prst="roundRect">
              <a:avLst>
                <a:gd name="adj" fmla="val 9119"/>
              </a:avLst>
            </a:prstGeom>
            <a:solidFill>
              <a:schemeClr val="bg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5">
              <a:extLst>
                <a:ext uri="{FF2B5EF4-FFF2-40B4-BE49-F238E27FC236}">
                  <a16:creationId xmlns:a16="http://schemas.microsoft.com/office/drawing/2014/main" id="{CC5F3A83-5613-4502-BC8E-5696AA268638}"/>
                </a:ext>
              </a:extLst>
            </p:cNvPr>
            <p:cNvSpPr/>
            <p:nvPr/>
          </p:nvSpPr>
          <p:spPr>
            <a:xfrm>
              <a:off x="2854359" y="4409296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1B731E5-7E99-4A3B-AE3D-53623C226456}"/>
              </a:ext>
            </a:extLst>
          </p:cNvPr>
          <p:cNvGrpSpPr/>
          <p:nvPr/>
        </p:nvGrpSpPr>
        <p:grpSpPr>
          <a:xfrm>
            <a:off x="5759035" y="2402426"/>
            <a:ext cx="2812448" cy="3624755"/>
            <a:chOff x="5850899" y="2402426"/>
            <a:chExt cx="2812448" cy="3624755"/>
          </a:xfrm>
        </p:grpSpPr>
        <p:sp>
          <p:nvSpPr>
            <p:cNvPr id="15" name="圆角矩形 9">
              <a:extLst>
                <a:ext uri="{FF2B5EF4-FFF2-40B4-BE49-F238E27FC236}">
                  <a16:creationId xmlns:a16="http://schemas.microsoft.com/office/drawing/2014/main" id="{6D192EA0-E6D4-4016-987E-D38189BEC6C2}"/>
                </a:ext>
              </a:extLst>
            </p:cNvPr>
            <p:cNvSpPr/>
            <p:nvPr/>
          </p:nvSpPr>
          <p:spPr>
            <a:xfrm>
              <a:off x="5850899" y="3857139"/>
              <a:ext cx="2078814" cy="990205"/>
            </a:xfrm>
            <a:prstGeom prst="roundRect">
              <a:avLst>
                <a:gd name="adj" fmla="val 4921"/>
              </a:avLst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0">
              <a:extLst>
                <a:ext uri="{FF2B5EF4-FFF2-40B4-BE49-F238E27FC236}">
                  <a16:creationId xmlns:a16="http://schemas.microsoft.com/office/drawing/2014/main" id="{E5884101-CBD0-4E5A-A288-7195C3BEE04A}"/>
                </a:ext>
              </a:extLst>
            </p:cNvPr>
            <p:cNvSpPr/>
            <p:nvPr/>
          </p:nvSpPr>
          <p:spPr>
            <a:xfrm>
              <a:off x="5937761" y="2402426"/>
              <a:ext cx="2725586" cy="3624755"/>
            </a:xfrm>
            <a:prstGeom prst="roundRect">
              <a:avLst>
                <a:gd name="adj" fmla="val 9119"/>
              </a:avLst>
            </a:prstGeom>
            <a:solidFill>
              <a:schemeClr val="bg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1">
              <a:extLst>
                <a:ext uri="{FF2B5EF4-FFF2-40B4-BE49-F238E27FC236}">
                  <a16:creationId xmlns:a16="http://schemas.microsoft.com/office/drawing/2014/main" id="{6075F99C-4D40-4F0A-A3A8-C38E3A7AA88B}"/>
                </a:ext>
              </a:extLst>
            </p:cNvPr>
            <p:cNvSpPr/>
            <p:nvPr/>
          </p:nvSpPr>
          <p:spPr>
            <a:xfrm>
              <a:off x="5850899" y="3959586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24696F-73BF-475A-ABCF-93263973564A}"/>
              </a:ext>
            </a:extLst>
          </p:cNvPr>
          <p:cNvGrpSpPr/>
          <p:nvPr/>
        </p:nvGrpSpPr>
        <p:grpSpPr>
          <a:xfrm>
            <a:off x="8758159" y="1449388"/>
            <a:ext cx="2814669" cy="4577793"/>
            <a:chOff x="8758159" y="1449388"/>
            <a:chExt cx="2814669" cy="4577793"/>
          </a:xfrm>
        </p:grpSpPr>
        <p:sp>
          <p:nvSpPr>
            <p:cNvPr id="20" name="圆角矩形 14">
              <a:extLst>
                <a:ext uri="{FF2B5EF4-FFF2-40B4-BE49-F238E27FC236}">
                  <a16:creationId xmlns:a16="http://schemas.microsoft.com/office/drawing/2014/main" id="{2D6C4794-A457-4B3F-B0FF-5E0D0B4AF872}"/>
                </a:ext>
              </a:extLst>
            </p:cNvPr>
            <p:cNvSpPr/>
            <p:nvPr/>
          </p:nvSpPr>
          <p:spPr>
            <a:xfrm>
              <a:off x="8758159" y="3271854"/>
              <a:ext cx="2078814" cy="990205"/>
            </a:xfrm>
            <a:prstGeom prst="roundRect">
              <a:avLst>
                <a:gd name="adj" fmla="val 4921"/>
              </a:avLst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15">
              <a:extLst>
                <a:ext uri="{FF2B5EF4-FFF2-40B4-BE49-F238E27FC236}">
                  <a16:creationId xmlns:a16="http://schemas.microsoft.com/office/drawing/2014/main" id="{A64AAEB0-D21E-4716-B108-287914F25551}"/>
                </a:ext>
              </a:extLst>
            </p:cNvPr>
            <p:cNvSpPr/>
            <p:nvPr/>
          </p:nvSpPr>
          <p:spPr>
            <a:xfrm>
              <a:off x="8847242" y="1449388"/>
              <a:ext cx="2725586" cy="4577793"/>
            </a:xfrm>
            <a:prstGeom prst="roundRect">
              <a:avLst>
                <a:gd name="adj" fmla="val 9119"/>
              </a:avLst>
            </a:prstGeom>
            <a:solidFill>
              <a:schemeClr val="bg1"/>
            </a:soli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16">
              <a:extLst>
                <a:ext uri="{FF2B5EF4-FFF2-40B4-BE49-F238E27FC236}">
                  <a16:creationId xmlns:a16="http://schemas.microsoft.com/office/drawing/2014/main" id="{DB50BDD5-81E7-4016-9543-2AA3D4C57F01}"/>
                </a:ext>
              </a:extLst>
            </p:cNvPr>
            <p:cNvSpPr/>
            <p:nvPr/>
          </p:nvSpPr>
          <p:spPr>
            <a:xfrm>
              <a:off x="8758159" y="3374301"/>
              <a:ext cx="392656" cy="785310"/>
            </a:xfrm>
            <a:custGeom>
              <a:avLst/>
              <a:gdLst>
                <a:gd name="connsiteX0" fmla="*/ 1 w 392656"/>
                <a:gd name="connsiteY0" fmla="*/ 0 h 785310"/>
                <a:gd name="connsiteX1" fmla="*/ 392656 w 392656"/>
                <a:gd name="connsiteY1" fmla="*/ 392655 h 785310"/>
                <a:gd name="connsiteX2" fmla="*/ 1 w 392656"/>
                <a:gd name="connsiteY2" fmla="*/ 785310 h 785310"/>
                <a:gd name="connsiteX3" fmla="*/ 0 w 392656"/>
                <a:gd name="connsiteY3" fmla="*/ 785310 h 785310"/>
                <a:gd name="connsiteX4" fmla="*/ 0 w 392656"/>
                <a:gd name="connsiteY4" fmla="*/ 0 h 78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56" h="785310">
                  <a:moveTo>
                    <a:pt x="1" y="0"/>
                  </a:moveTo>
                  <a:cubicBezTo>
                    <a:pt x="216858" y="0"/>
                    <a:pt x="392656" y="175798"/>
                    <a:pt x="392656" y="392655"/>
                  </a:cubicBezTo>
                  <a:cubicBezTo>
                    <a:pt x="392656" y="609512"/>
                    <a:pt x="216858" y="785310"/>
                    <a:pt x="1" y="785310"/>
                  </a:cubicBezTo>
                  <a:lnTo>
                    <a:pt x="0" y="7853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4F294C0C-BFDC-4510-A965-258680392279}"/>
              </a:ext>
            </a:extLst>
          </p:cNvPr>
          <p:cNvSpPr txBox="1"/>
          <p:nvPr/>
        </p:nvSpPr>
        <p:spPr>
          <a:xfrm>
            <a:off x="649543" y="1863817"/>
            <a:ext cx="187790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>
              <a:defRPr sz="2000" spc="1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sym typeface="+mn-lt"/>
              </a:rPr>
              <a:t>三大</a:t>
            </a:r>
            <a:endParaRPr lang="en-US" altLang="zh-CN" sz="32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1"/>
              </a:gradFill>
              <a:sym typeface="+mn-lt"/>
            </a:endParaRPr>
          </a:p>
          <a:p>
            <a:r>
              <a:rPr lang="zh-CN" altLang="en-US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sym typeface="+mn-lt"/>
              </a:rPr>
              <a:t>工作目标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A55A670-AFB1-4308-8210-5D5850F4A783}"/>
              </a:ext>
            </a:extLst>
          </p:cNvPr>
          <p:cNvSpPr txBox="1"/>
          <p:nvPr/>
        </p:nvSpPr>
        <p:spPr>
          <a:xfrm>
            <a:off x="3296706" y="3713205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项目生产计划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D54B929-09EB-4639-9D2F-1984D6B993E3}"/>
              </a:ext>
            </a:extLst>
          </p:cNvPr>
          <p:cNvSpPr txBox="1"/>
          <p:nvPr/>
        </p:nvSpPr>
        <p:spPr>
          <a:xfrm>
            <a:off x="3296706" y="4179124"/>
            <a:ext cx="2094943" cy="134511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请填入您的内容，或复制内容后粘贴。请填入您的内容，或复制内容后粘贴。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781F452-D6C5-4A00-8EDA-2B6824F7451F}"/>
              </a:ext>
            </a:extLst>
          </p:cNvPr>
          <p:cNvSpPr txBox="1"/>
          <p:nvPr/>
        </p:nvSpPr>
        <p:spPr>
          <a:xfrm>
            <a:off x="6312416" y="2983078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项目销售计划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4B416C2-D204-4E33-B844-B843865E1357}"/>
              </a:ext>
            </a:extLst>
          </p:cNvPr>
          <p:cNvSpPr txBox="1"/>
          <p:nvPr/>
        </p:nvSpPr>
        <p:spPr>
          <a:xfrm>
            <a:off x="6312416" y="3448997"/>
            <a:ext cx="2094943" cy="19852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请填入您的内容，或复制内容后粘贴。请填入您的内容，或复制内容后粘贴。请填入您的内容，或复制内容后粘贴。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F5E0BBC-6162-46FA-A347-00BEC0DFE04A}"/>
              </a:ext>
            </a:extLst>
          </p:cNvPr>
          <p:cNvSpPr txBox="1"/>
          <p:nvPr/>
        </p:nvSpPr>
        <p:spPr>
          <a:xfrm>
            <a:off x="9284792" y="1978892"/>
            <a:ext cx="1708160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项目市场计划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56DA006-9F18-49DA-83E2-B64C49DB4A6F}"/>
              </a:ext>
            </a:extLst>
          </p:cNvPr>
          <p:cNvSpPr txBox="1"/>
          <p:nvPr/>
        </p:nvSpPr>
        <p:spPr>
          <a:xfrm>
            <a:off x="9284792" y="2444811"/>
            <a:ext cx="2094943" cy="262546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请填入您的内容，或复制内容后粘贴。请填入您的内容，或复制内容后粘贴。请填入您的内容，或复制内容后粘贴。请填入您的内容，或复制内容后粘贴。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5E341524-31FF-4586-83A1-D6D638F05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658" y="4801951"/>
            <a:ext cx="3657439" cy="3657439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F34ACFD7-32C9-4606-BD1A-19900132550F}"/>
              </a:ext>
            </a:extLst>
          </p:cNvPr>
          <p:cNvGrpSpPr/>
          <p:nvPr/>
        </p:nvGrpSpPr>
        <p:grpSpPr>
          <a:xfrm>
            <a:off x="587374" y="1693792"/>
            <a:ext cx="1724025" cy="45719"/>
            <a:chOff x="619172" y="5917631"/>
            <a:chExt cx="1322518" cy="109550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93E8A0AD-12DF-4BA8-A177-4D2BC5514A15}"/>
                </a:ext>
              </a:extLst>
            </p:cNvPr>
            <p:cNvSpPr/>
            <p:nvPr/>
          </p:nvSpPr>
          <p:spPr>
            <a:xfrm>
              <a:off x="619172" y="5917631"/>
              <a:ext cx="1095500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8F622DDA-C8A8-4FC4-B547-4CA80A538AB8}"/>
                </a:ext>
              </a:extLst>
            </p:cNvPr>
            <p:cNvSpPr/>
            <p:nvPr/>
          </p:nvSpPr>
          <p:spPr>
            <a:xfrm>
              <a:off x="1770276" y="5917631"/>
              <a:ext cx="171414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0E9775E-EDAB-4831-BD94-97337EA40BD0}"/>
              </a:ext>
            </a:extLst>
          </p:cNvPr>
          <p:cNvGrpSpPr/>
          <p:nvPr/>
        </p:nvGrpSpPr>
        <p:grpSpPr>
          <a:xfrm>
            <a:off x="570456" y="5642609"/>
            <a:ext cx="333729" cy="333729"/>
            <a:chOff x="570456" y="5608153"/>
            <a:chExt cx="368186" cy="368186"/>
          </a:xfrm>
        </p:grpSpPr>
        <p:pic>
          <p:nvPicPr>
            <p:cNvPr id="31" name="图形 30" descr="带箭头的圆圈">
              <a:extLst>
                <a:ext uri="{FF2B5EF4-FFF2-40B4-BE49-F238E27FC236}">
                  <a16:creationId xmlns:a16="http://schemas.microsoft.com/office/drawing/2014/main" id="{4F7E28EF-7490-49AD-8C1F-0CCD6295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0474" y="5628172"/>
              <a:ext cx="328150" cy="328149"/>
            </a:xfrm>
            <a:prstGeom prst="rect">
              <a:avLst/>
            </a:prstGeom>
          </p:spPr>
        </p:pic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BE6D05AC-5A51-4E2A-8D6E-F4E60D77FA66}"/>
                </a:ext>
              </a:extLst>
            </p:cNvPr>
            <p:cNvSpPr/>
            <p:nvPr/>
          </p:nvSpPr>
          <p:spPr>
            <a:xfrm>
              <a:off x="570456" y="5608153"/>
              <a:ext cx="368186" cy="368186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5E26A83-D3F9-4CE4-BBE5-DA5C146B0BF2}"/>
              </a:ext>
            </a:extLst>
          </p:cNvPr>
          <p:cNvGrpSpPr/>
          <p:nvPr/>
        </p:nvGrpSpPr>
        <p:grpSpPr>
          <a:xfrm>
            <a:off x="1092672" y="5642609"/>
            <a:ext cx="333729" cy="333729"/>
            <a:chOff x="1069566" y="5608153"/>
            <a:chExt cx="368186" cy="368186"/>
          </a:xfrm>
        </p:grpSpPr>
        <p:pic>
          <p:nvPicPr>
            <p:cNvPr id="35" name="图形 34" descr="统计">
              <a:extLst>
                <a:ext uri="{FF2B5EF4-FFF2-40B4-BE49-F238E27FC236}">
                  <a16:creationId xmlns:a16="http://schemas.microsoft.com/office/drawing/2014/main" id="{3F7D030B-02E4-49FB-8BEA-7328CDCA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7834" y="5646421"/>
              <a:ext cx="291650" cy="291650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C4A30A7-3E85-4AFC-9EB0-42B58C3CBB1F}"/>
                </a:ext>
              </a:extLst>
            </p:cNvPr>
            <p:cNvSpPr/>
            <p:nvPr/>
          </p:nvSpPr>
          <p:spPr>
            <a:xfrm>
              <a:off x="1069566" y="5608153"/>
              <a:ext cx="368186" cy="368186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386E6CA-3F93-4B08-8889-9916B66C7E59}"/>
              </a:ext>
            </a:extLst>
          </p:cNvPr>
          <p:cNvGrpSpPr/>
          <p:nvPr/>
        </p:nvGrpSpPr>
        <p:grpSpPr>
          <a:xfrm>
            <a:off x="1614889" y="5642609"/>
            <a:ext cx="333729" cy="333729"/>
            <a:chOff x="1589983" y="5608153"/>
            <a:chExt cx="368186" cy="368186"/>
          </a:xfrm>
        </p:grpSpPr>
        <p:pic>
          <p:nvPicPr>
            <p:cNvPr id="39" name="图形 38" descr="打开的书">
              <a:extLst>
                <a:ext uri="{FF2B5EF4-FFF2-40B4-BE49-F238E27FC236}">
                  <a16:creationId xmlns:a16="http://schemas.microsoft.com/office/drawing/2014/main" id="{7D5AB699-F67B-4AB5-9B50-12A19AE6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28251" y="5646421"/>
              <a:ext cx="291650" cy="291650"/>
            </a:xfrm>
            <a:prstGeom prst="rect">
              <a:avLst/>
            </a:prstGeom>
          </p:spPr>
        </p:pic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F343D68-477C-4206-93EC-DA0433CBD871}"/>
                </a:ext>
              </a:extLst>
            </p:cNvPr>
            <p:cNvSpPr/>
            <p:nvPr/>
          </p:nvSpPr>
          <p:spPr>
            <a:xfrm>
              <a:off x="1589983" y="5608153"/>
              <a:ext cx="368186" cy="368186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45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218AFEA-5E7F-4B1B-B2C2-0FACF2987D2C}"/>
              </a:ext>
            </a:extLst>
          </p:cNvPr>
          <p:cNvSpPr/>
          <p:nvPr/>
        </p:nvSpPr>
        <p:spPr>
          <a:xfrm>
            <a:off x="-135097" y="1391688"/>
            <a:ext cx="12321744" cy="5954522"/>
          </a:xfrm>
          <a:custGeom>
            <a:avLst/>
            <a:gdLst>
              <a:gd name="connsiteX0" fmla="*/ 6160872 w 12321744"/>
              <a:gd name="connsiteY0" fmla="*/ 0 h 5954522"/>
              <a:gd name="connsiteX1" fmla="*/ 12319073 w 12321744"/>
              <a:gd name="connsiteY1" fmla="*/ 5848912 h 5954522"/>
              <a:gd name="connsiteX2" fmla="*/ 12321744 w 12321744"/>
              <a:gd name="connsiteY2" fmla="*/ 5954522 h 5954522"/>
              <a:gd name="connsiteX3" fmla="*/ 0 w 12321744"/>
              <a:gd name="connsiteY3" fmla="*/ 5954522 h 5954522"/>
              <a:gd name="connsiteX4" fmla="*/ 2671 w 12321744"/>
              <a:gd name="connsiteY4" fmla="*/ 5848912 h 5954522"/>
              <a:gd name="connsiteX5" fmla="*/ 6160872 w 12321744"/>
              <a:gd name="connsiteY5" fmla="*/ 0 h 595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21744" h="5954522">
                <a:moveTo>
                  <a:pt x="6160872" y="0"/>
                </a:moveTo>
                <a:cubicBezTo>
                  <a:pt x="9459962" y="0"/>
                  <a:pt x="12153923" y="2590865"/>
                  <a:pt x="12319073" y="5848912"/>
                </a:cubicBezTo>
                <a:lnTo>
                  <a:pt x="12321744" y="5954522"/>
                </a:lnTo>
                <a:lnTo>
                  <a:pt x="0" y="5954522"/>
                </a:lnTo>
                <a:lnTo>
                  <a:pt x="2671" y="5848912"/>
                </a:lnTo>
                <a:cubicBezTo>
                  <a:pt x="167821" y="2590865"/>
                  <a:pt x="2861783" y="0"/>
                  <a:pt x="6160872" y="0"/>
                </a:cubicBezTo>
                <a:close/>
              </a:path>
            </a:pathLst>
          </a:custGeom>
          <a:noFill/>
          <a:ln w="762000">
            <a:solidFill>
              <a:schemeClr val="bg1">
                <a:alpha val="40000"/>
              </a:schemeClr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任意多边形 1">
            <a:extLst>
              <a:ext uri="{FF2B5EF4-FFF2-40B4-BE49-F238E27FC236}">
                <a16:creationId xmlns:a16="http://schemas.microsoft.com/office/drawing/2014/main" id="{DB78B8DF-B6EF-4DCF-9C62-6B1DD22CA017}"/>
              </a:ext>
            </a:extLst>
          </p:cNvPr>
          <p:cNvSpPr/>
          <p:nvPr/>
        </p:nvSpPr>
        <p:spPr>
          <a:xfrm>
            <a:off x="2410584" y="3802081"/>
            <a:ext cx="7370832" cy="3055919"/>
          </a:xfrm>
          <a:custGeom>
            <a:avLst/>
            <a:gdLst>
              <a:gd name="connsiteX0" fmla="*/ 3685416 w 7370832"/>
              <a:gd name="connsiteY0" fmla="*/ 0 h 3055919"/>
              <a:gd name="connsiteX1" fmla="*/ 7359918 w 7370832"/>
              <a:gd name="connsiteY1" fmla="*/ 2994806 h 3055919"/>
              <a:gd name="connsiteX2" fmla="*/ 7370832 w 7370832"/>
              <a:gd name="connsiteY2" fmla="*/ 3055919 h 3055919"/>
              <a:gd name="connsiteX3" fmla="*/ 5224043 w 7370832"/>
              <a:gd name="connsiteY3" fmla="*/ 3055919 h 3055919"/>
              <a:gd name="connsiteX4" fmla="*/ 5170839 w 7370832"/>
              <a:gd name="connsiteY4" fmla="*/ 2945475 h 3055919"/>
              <a:gd name="connsiteX5" fmla="*/ 3685416 w 7370832"/>
              <a:gd name="connsiteY5" fmla="*/ 2061389 h 3055919"/>
              <a:gd name="connsiteX6" fmla="*/ 2199993 w 7370832"/>
              <a:gd name="connsiteY6" fmla="*/ 2945475 h 3055919"/>
              <a:gd name="connsiteX7" fmla="*/ 2146790 w 7370832"/>
              <a:gd name="connsiteY7" fmla="*/ 3055919 h 3055919"/>
              <a:gd name="connsiteX8" fmla="*/ 0 w 7370832"/>
              <a:gd name="connsiteY8" fmla="*/ 3055919 h 3055919"/>
              <a:gd name="connsiteX9" fmla="*/ 10914 w 7370832"/>
              <a:gd name="connsiteY9" fmla="*/ 2994806 h 3055919"/>
              <a:gd name="connsiteX10" fmla="*/ 3685416 w 7370832"/>
              <a:gd name="connsiteY10" fmla="*/ 0 h 305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70832" h="3055919">
                <a:moveTo>
                  <a:pt x="3685416" y="0"/>
                </a:moveTo>
                <a:cubicBezTo>
                  <a:pt x="5497941" y="0"/>
                  <a:pt x="7010179" y="1285673"/>
                  <a:pt x="7359918" y="2994806"/>
                </a:cubicBezTo>
                <a:lnTo>
                  <a:pt x="7370832" y="3055919"/>
                </a:lnTo>
                <a:lnTo>
                  <a:pt x="5224043" y="3055919"/>
                </a:lnTo>
                <a:lnTo>
                  <a:pt x="5170839" y="2945475"/>
                </a:lnTo>
                <a:cubicBezTo>
                  <a:pt x="4884772" y="2418874"/>
                  <a:pt x="4326842" y="2061389"/>
                  <a:pt x="3685416" y="2061389"/>
                </a:cubicBezTo>
                <a:cubicBezTo>
                  <a:pt x="3043990" y="2061389"/>
                  <a:pt x="2486060" y="2418874"/>
                  <a:pt x="2199993" y="2945475"/>
                </a:cubicBezTo>
                <a:lnTo>
                  <a:pt x="2146790" y="3055919"/>
                </a:lnTo>
                <a:lnTo>
                  <a:pt x="0" y="3055919"/>
                </a:lnTo>
                <a:lnTo>
                  <a:pt x="10914" y="2994806"/>
                </a:lnTo>
                <a:cubicBezTo>
                  <a:pt x="360653" y="1285673"/>
                  <a:pt x="1872892" y="0"/>
                  <a:pt x="3685416" y="0"/>
                </a:cubicBezTo>
                <a:close/>
              </a:path>
            </a:pathLst>
          </a:custGeom>
          <a:blipFill>
            <a:blip r:embed="rId2"/>
            <a:stretch>
              <a:fillRect l="-25131" r="-24869"/>
            </a:stretch>
          </a:blip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图形 44">
            <a:extLst>
              <a:ext uri="{FF2B5EF4-FFF2-40B4-BE49-F238E27FC236}">
                <a16:creationId xmlns:a16="http://schemas.microsoft.com/office/drawing/2014/main" id="{33414549-D160-459B-83E4-4C4DB611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3794760" y="5147304"/>
            <a:ext cx="4602480" cy="4602480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grpSp>
        <p:nvGrpSpPr>
          <p:cNvPr id="54" name="组合 53">
            <a:extLst>
              <a:ext uri="{FF2B5EF4-FFF2-40B4-BE49-F238E27FC236}">
                <a16:creationId xmlns:a16="http://schemas.microsoft.com/office/drawing/2014/main" id="{6D4467A2-BD26-471E-915B-E378440B522D}"/>
              </a:ext>
            </a:extLst>
          </p:cNvPr>
          <p:cNvGrpSpPr/>
          <p:nvPr/>
        </p:nvGrpSpPr>
        <p:grpSpPr>
          <a:xfrm>
            <a:off x="2789611" y="4854430"/>
            <a:ext cx="646607" cy="646607"/>
            <a:chOff x="2789611" y="4854430"/>
            <a:chExt cx="646607" cy="646607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11DC04B7-0F7B-400B-9030-7B14E96EE66E}"/>
                </a:ext>
              </a:extLst>
            </p:cNvPr>
            <p:cNvSpPr/>
            <p:nvPr/>
          </p:nvSpPr>
          <p:spPr>
            <a:xfrm>
              <a:off x="2789611" y="4854430"/>
              <a:ext cx="646607" cy="646607"/>
            </a:xfrm>
            <a:prstGeom prst="ellipse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50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pic>
          <p:nvPicPr>
            <p:cNvPr id="49" name="图形 48" descr="统计">
              <a:extLst>
                <a:ext uri="{FF2B5EF4-FFF2-40B4-BE49-F238E27FC236}">
                  <a16:creationId xmlns:a16="http://schemas.microsoft.com/office/drawing/2014/main" id="{6BCC7584-8F29-4ACD-B091-BFB4CEEC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91934" y="4956753"/>
              <a:ext cx="441960" cy="441960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D999879-90B5-4334-BE13-7EDE39ED361F}"/>
              </a:ext>
            </a:extLst>
          </p:cNvPr>
          <p:cNvGrpSpPr/>
          <p:nvPr/>
        </p:nvGrpSpPr>
        <p:grpSpPr>
          <a:xfrm>
            <a:off x="5745772" y="3451390"/>
            <a:ext cx="646607" cy="646607"/>
            <a:chOff x="5745772" y="3451390"/>
            <a:chExt cx="646607" cy="646607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4CDEFC5-BCC0-45C9-8C8C-CEDEDAB9D38B}"/>
                </a:ext>
              </a:extLst>
            </p:cNvPr>
            <p:cNvSpPr/>
            <p:nvPr/>
          </p:nvSpPr>
          <p:spPr>
            <a:xfrm>
              <a:off x="5745772" y="3451390"/>
              <a:ext cx="646607" cy="646607"/>
            </a:xfrm>
            <a:prstGeom prst="ellipse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50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pic>
          <p:nvPicPr>
            <p:cNvPr id="50" name="图形 49" descr="带标记的地图">
              <a:extLst>
                <a:ext uri="{FF2B5EF4-FFF2-40B4-BE49-F238E27FC236}">
                  <a16:creationId xmlns:a16="http://schemas.microsoft.com/office/drawing/2014/main" id="{4039B51C-F060-444F-8876-AD9022AB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48095" y="3553713"/>
              <a:ext cx="441960" cy="441960"/>
            </a:xfrm>
            <a:prstGeom prst="rect">
              <a:avLst/>
            </a:prstGeom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71F4833-71DE-4103-A326-523DA1AE5D66}"/>
              </a:ext>
            </a:extLst>
          </p:cNvPr>
          <p:cNvGrpSpPr/>
          <p:nvPr/>
        </p:nvGrpSpPr>
        <p:grpSpPr>
          <a:xfrm>
            <a:off x="8743707" y="4854430"/>
            <a:ext cx="646607" cy="646607"/>
            <a:chOff x="8794171" y="4854430"/>
            <a:chExt cx="646607" cy="64660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2138172-45E7-426B-9D15-368C5C66FB21}"/>
                </a:ext>
              </a:extLst>
            </p:cNvPr>
            <p:cNvSpPr/>
            <p:nvPr/>
          </p:nvSpPr>
          <p:spPr>
            <a:xfrm>
              <a:off x="8794171" y="4854430"/>
              <a:ext cx="646607" cy="646607"/>
            </a:xfrm>
            <a:prstGeom prst="ellipse">
              <a:avLst/>
            </a:prstGeom>
            <a:gradFill>
              <a:gsLst>
                <a:gs pos="53000">
                  <a:schemeClr val="accent2">
                    <a:lumMod val="10000"/>
                    <a:lumOff val="90000"/>
                  </a:schemeClr>
                </a:gs>
                <a:gs pos="5000">
                  <a:schemeClr val="bg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</a:gradFill>
            <a:ln w="15875">
              <a:solidFill>
                <a:schemeClr val="bg1"/>
              </a:solidFill>
            </a:ln>
            <a:effectLst>
              <a:outerShdw blurRad="127000" dist="139700" dir="5400000" algn="t" rotWithShape="0">
                <a:schemeClr val="accent1">
                  <a:alpha val="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pic>
          <p:nvPicPr>
            <p:cNvPr id="51" name="图形 50" descr="云计算">
              <a:extLst>
                <a:ext uri="{FF2B5EF4-FFF2-40B4-BE49-F238E27FC236}">
                  <a16:creationId xmlns:a16="http://schemas.microsoft.com/office/drawing/2014/main" id="{5C4F9AB6-D8BF-4183-B5E1-743A6C916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96494" y="4956753"/>
              <a:ext cx="441960" cy="441960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明年工作规划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0F5F48A-A107-465C-86AD-0E4449CD7EE7}"/>
              </a:ext>
            </a:extLst>
          </p:cNvPr>
          <p:cNvSpPr txBox="1"/>
          <p:nvPr/>
        </p:nvSpPr>
        <p:spPr>
          <a:xfrm>
            <a:off x="4466493" y="1970499"/>
            <a:ext cx="3259015" cy="45897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产品计划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B53A5E1-ED07-4BF0-8F45-F62378E5C8B7}"/>
              </a:ext>
            </a:extLst>
          </p:cNvPr>
          <p:cNvSpPr txBox="1"/>
          <p:nvPr/>
        </p:nvSpPr>
        <p:spPr>
          <a:xfrm>
            <a:off x="4287794" y="2482815"/>
            <a:ext cx="3616412" cy="66523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93C8B2A-02A9-4F24-A064-1946AD71E07B}"/>
              </a:ext>
            </a:extLst>
          </p:cNvPr>
          <p:cNvSpPr txBox="1"/>
          <p:nvPr/>
        </p:nvSpPr>
        <p:spPr>
          <a:xfrm>
            <a:off x="602377" y="3600431"/>
            <a:ext cx="2386347" cy="45897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运营计划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B05C463-5968-4DCD-AAA3-4E88E86E2868}"/>
              </a:ext>
            </a:extLst>
          </p:cNvPr>
          <p:cNvSpPr txBox="1"/>
          <p:nvPr/>
        </p:nvSpPr>
        <p:spPr>
          <a:xfrm>
            <a:off x="602378" y="4112746"/>
            <a:ext cx="2386347" cy="99900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7C0CE18-AAB3-4E8B-9823-631EC33A493A}"/>
              </a:ext>
            </a:extLst>
          </p:cNvPr>
          <p:cNvSpPr txBox="1"/>
          <p:nvPr/>
        </p:nvSpPr>
        <p:spPr>
          <a:xfrm>
            <a:off x="9345204" y="3343108"/>
            <a:ext cx="2150513" cy="45897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市场计划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5959AEA-C13D-4BAE-9684-31471E58EAC3}"/>
              </a:ext>
            </a:extLst>
          </p:cNvPr>
          <p:cNvSpPr txBox="1"/>
          <p:nvPr/>
        </p:nvSpPr>
        <p:spPr>
          <a:xfrm>
            <a:off x="9345203" y="3855423"/>
            <a:ext cx="2386347" cy="99900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22B433C-507F-4FDE-A249-5E037E124B14}"/>
              </a:ext>
            </a:extLst>
          </p:cNvPr>
          <p:cNvGrpSpPr/>
          <p:nvPr/>
        </p:nvGrpSpPr>
        <p:grpSpPr>
          <a:xfrm>
            <a:off x="587375" y="5972175"/>
            <a:ext cx="817198" cy="55006"/>
            <a:chOff x="619172" y="5917631"/>
            <a:chExt cx="1322518" cy="109550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164B9FC-EE59-4D46-9BF8-DC325EA2DB29}"/>
                </a:ext>
              </a:extLst>
            </p:cNvPr>
            <p:cNvSpPr/>
            <p:nvPr/>
          </p:nvSpPr>
          <p:spPr>
            <a:xfrm>
              <a:off x="619172" y="5917631"/>
              <a:ext cx="1095500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490F4AB1-685D-4576-8B90-DBE361C245D7}"/>
                </a:ext>
              </a:extLst>
            </p:cNvPr>
            <p:cNvSpPr/>
            <p:nvPr/>
          </p:nvSpPr>
          <p:spPr>
            <a:xfrm>
              <a:off x="1770276" y="5917631"/>
              <a:ext cx="171414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AD7365D-E796-48EA-8DA7-D88FE6767E04}"/>
              </a:ext>
            </a:extLst>
          </p:cNvPr>
          <p:cNvGrpSpPr/>
          <p:nvPr/>
        </p:nvGrpSpPr>
        <p:grpSpPr>
          <a:xfrm flipH="1">
            <a:off x="10742028" y="5972175"/>
            <a:ext cx="817198" cy="55006"/>
            <a:chOff x="619172" y="5917631"/>
            <a:chExt cx="1322518" cy="109550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BDBB8C7B-B892-4373-A9E7-C7561E464D40}"/>
                </a:ext>
              </a:extLst>
            </p:cNvPr>
            <p:cNvSpPr/>
            <p:nvPr/>
          </p:nvSpPr>
          <p:spPr>
            <a:xfrm>
              <a:off x="619172" y="5917631"/>
              <a:ext cx="1095500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0594BBBB-403C-44A7-A50E-E1B02B250062}"/>
                </a:ext>
              </a:extLst>
            </p:cNvPr>
            <p:cNvSpPr/>
            <p:nvPr/>
          </p:nvSpPr>
          <p:spPr>
            <a:xfrm>
              <a:off x="1770276" y="5917631"/>
              <a:ext cx="171414" cy="1095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3000">
                  <a:schemeClr val="accent2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74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B2E35EF-B7B1-409F-B639-73D8E4E17840}"/>
              </a:ext>
            </a:extLst>
          </p:cNvPr>
          <p:cNvSpPr/>
          <p:nvPr/>
        </p:nvSpPr>
        <p:spPr>
          <a:xfrm>
            <a:off x="1185403" y="4228112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财务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15C703F-7B65-4E03-A397-9AD894F6E812}"/>
              </a:ext>
            </a:extLst>
          </p:cNvPr>
          <p:cNvSpPr>
            <a:spLocks/>
          </p:cNvSpPr>
          <p:nvPr/>
        </p:nvSpPr>
        <p:spPr>
          <a:xfrm>
            <a:off x="3954400" y="4228112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资源</a:t>
            </a:r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A5D19D07-0AD4-47F6-BE22-A76551E9E289}"/>
              </a:ext>
            </a:extLst>
          </p:cNvPr>
          <p:cNvSpPr>
            <a:spLocks/>
          </p:cNvSpPr>
          <p:nvPr/>
        </p:nvSpPr>
        <p:spPr>
          <a:xfrm>
            <a:off x="6723397" y="4228112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策划</a:t>
            </a: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CE42596-DCDB-4AFF-A924-78B618958554}"/>
              </a:ext>
            </a:extLst>
          </p:cNvPr>
          <p:cNvSpPr>
            <a:spLocks/>
          </p:cNvSpPr>
          <p:nvPr/>
        </p:nvSpPr>
        <p:spPr>
          <a:xfrm>
            <a:off x="9492393" y="4228112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客服</a:t>
            </a: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D72F3AA0-0F55-43C9-925C-24FB9D15F34E}"/>
              </a:ext>
            </a:extLst>
          </p:cNvPr>
          <p:cNvSpPr>
            <a:spLocks/>
          </p:cNvSpPr>
          <p:nvPr/>
        </p:nvSpPr>
        <p:spPr>
          <a:xfrm>
            <a:off x="1185403" y="4828814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人事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F7982DD8-63D7-4ED2-9012-47681D15F419}"/>
              </a:ext>
            </a:extLst>
          </p:cNvPr>
          <p:cNvSpPr>
            <a:spLocks/>
          </p:cNvSpPr>
          <p:nvPr/>
        </p:nvSpPr>
        <p:spPr>
          <a:xfrm>
            <a:off x="3954400" y="4828814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后勤</a:t>
            </a: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4C441F9E-EF10-4F48-B14C-7F5A0D7AAE74}"/>
              </a:ext>
            </a:extLst>
          </p:cNvPr>
          <p:cNvSpPr>
            <a:spLocks/>
          </p:cNvSpPr>
          <p:nvPr/>
        </p:nvSpPr>
        <p:spPr>
          <a:xfrm>
            <a:off x="6723397" y="4828814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设计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A3E46C90-8625-473A-8D26-703229A08F35}"/>
              </a:ext>
            </a:extLst>
          </p:cNvPr>
          <p:cNvSpPr>
            <a:spLocks/>
          </p:cNvSpPr>
          <p:nvPr/>
        </p:nvSpPr>
        <p:spPr>
          <a:xfrm>
            <a:off x="9492393" y="4828814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QC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5B9AD957-B9CB-4A17-B36A-B5EB8CEBDAAC}"/>
              </a:ext>
            </a:extLst>
          </p:cNvPr>
          <p:cNvSpPr>
            <a:spLocks/>
          </p:cNvSpPr>
          <p:nvPr/>
        </p:nvSpPr>
        <p:spPr>
          <a:xfrm>
            <a:off x="1185403" y="5429515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法务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3666E887-3057-4E76-8B08-E387D0283263}"/>
              </a:ext>
            </a:extLst>
          </p:cNvPr>
          <p:cNvSpPr>
            <a:spLocks/>
          </p:cNvSpPr>
          <p:nvPr/>
        </p:nvSpPr>
        <p:spPr>
          <a:xfrm>
            <a:off x="6723397" y="5429515"/>
            <a:ext cx="1514202" cy="452933"/>
          </a:xfrm>
          <a:prstGeom prst="roundRect">
            <a:avLst>
              <a:gd name="adj" fmla="val 24765"/>
            </a:avLst>
          </a:prstGeom>
          <a:solidFill>
            <a:schemeClr val="bg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执行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8BC99BF-5194-4071-9FD9-173CAD27AE3E}"/>
              </a:ext>
            </a:extLst>
          </p:cNvPr>
          <p:cNvGrpSpPr/>
          <p:nvPr/>
        </p:nvGrpSpPr>
        <p:grpSpPr>
          <a:xfrm>
            <a:off x="1909750" y="3705021"/>
            <a:ext cx="8372499" cy="470879"/>
            <a:chOff x="1909750" y="3812483"/>
            <a:chExt cx="8372499" cy="47087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A31459F-F690-4BE0-91EB-54C72045A8E3}"/>
                </a:ext>
              </a:extLst>
            </p:cNvPr>
            <p:cNvGrpSpPr/>
            <p:nvPr/>
          </p:nvGrpSpPr>
          <p:grpSpPr>
            <a:xfrm>
              <a:off x="1909750" y="3812483"/>
              <a:ext cx="65509" cy="470879"/>
              <a:chOff x="7403190" y="2163283"/>
              <a:chExt cx="250874" cy="1803295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44946963-AB6A-4C7E-AF0D-8F315F62D5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625" y="2163283"/>
                <a:ext cx="0" cy="1623084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34000">
                      <a:schemeClr val="accent4">
                        <a:alpha val="28000"/>
                      </a:schemeClr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355600" dist="38100" dir="5400000" algn="t" rotWithShape="0">
                  <a:schemeClr val="accent1">
                    <a:lumMod val="40000"/>
                    <a:lumOff val="6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46" name="图形 45">
                <a:extLst>
                  <a:ext uri="{FF2B5EF4-FFF2-40B4-BE49-F238E27FC236}">
                    <a16:creationId xmlns:a16="http://schemas.microsoft.com/office/drawing/2014/main" id="{60F4F9A2-4FEE-43F7-AE8D-B80804173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03190" y="3715702"/>
                <a:ext cx="250874" cy="250876"/>
              </a:xfrm>
              <a:prstGeom prst="rect">
                <a:avLst/>
              </a:prstGeom>
              <a:effectLst>
                <a:outerShdw blurRad="330200" dist="292100" dir="2700000" algn="tl" rotWithShape="0">
                  <a:schemeClr val="accent1">
                    <a:lumMod val="20000"/>
                    <a:lumOff val="80000"/>
                    <a:alpha val="64000"/>
                  </a:schemeClr>
                </a:outerShdw>
              </a:effectLst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D83187F-BC48-4469-A16B-7D8414B28424}"/>
                </a:ext>
              </a:extLst>
            </p:cNvPr>
            <p:cNvGrpSpPr/>
            <p:nvPr/>
          </p:nvGrpSpPr>
          <p:grpSpPr>
            <a:xfrm>
              <a:off x="4678747" y="3812483"/>
              <a:ext cx="65509" cy="470879"/>
              <a:chOff x="7403190" y="2163283"/>
              <a:chExt cx="250874" cy="1803295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E600D058-9095-4147-89C1-7B2BE83506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625" y="2163283"/>
                <a:ext cx="0" cy="1623084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34000">
                      <a:schemeClr val="accent4">
                        <a:alpha val="28000"/>
                      </a:schemeClr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355600" dist="38100" dir="5400000" algn="t" rotWithShape="0">
                  <a:schemeClr val="accent1">
                    <a:lumMod val="40000"/>
                    <a:lumOff val="6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50" name="图形 49">
                <a:extLst>
                  <a:ext uri="{FF2B5EF4-FFF2-40B4-BE49-F238E27FC236}">
                    <a16:creationId xmlns:a16="http://schemas.microsoft.com/office/drawing/2014/main" id="{EED730F7-5097-41ED-AC59-E5FED783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03190" y="3715702"/>
                <a:ext cx="250874" cy="250876"/>
              </a:xfrm>
              <a:prstGeom prst="rect">
                <a:avLst/>
              </a:prstGeom>
              <a:effectLst>
                <a:outerShdw blurRad="330200" dist="292100" dir="2700000" algn="tl" rotWithShape="0">
                  <a:schemeClr val="accent1">
                    <a:lumMod val="20000"/>
                    <a:lumOff val="80000"/>
                    <a:alpha val="64000"/>
                  </a:schemeClr>
                </a:outerShdw>
              </a:effectLst>
            </p:spPr>
          </p:pic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51B1178C-E84F-4FC8-8891-EE03D7946C9D}"/>
                </a:ext>
              </a:extLst>
            </p:cNvPr>
            <p:cNvGrpSpPr/>
            <p:nvPr/>
          </p:nvGrpSpPr>
          <p:grpSpPr>
            <a:xfrm>
              <a:off x="7447744" y="3812483"/>
              <a:ext cx="65509" cy="470879"/>
              <a:chOff x="7403190" y="2163283"/>
              <a:chExt cx="250874" cy="1803295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13B1B9A3-5FE6-421D-9687-FB1EB0493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625" y="2163283"/>
                <a:ext cx="0" cy="1623084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34000">
                      <a:schemeClr val="accent4">
                        <a:alpha val="28000"/>
                      </a:schemeClr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355600" dist="38100" dir="5400000" algn="t" rotWithShape="0">
                  <a:schemeClr val="accent1">
                    <a:lumMod val="40000"/>
                    <a:lumOff val="6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53" name="图形 52">
                <a:extLst>
                  <a:ext uri="{FF2B5EF4-FFF2-40B4-BE49-F238E27FC236}">
                    <a16:creationId xmlns:a16="http://schemas.microsoft.com/office/drawing/2014/main" id="{47818711-4D0B-40BF-B17E-A8E0B608E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03190" y="3715702"/>
                <a:ext cx="250874" cy="250876"/>
              </a:xfrm>
              <a:prstGeom prst="rect">
                <a:avLst/>
              </a:prstGeom>
              <a:effectLst>
                <a:outerShdw blurRad="330200" dist="292100" dir="2700000" algn="tl" rotWithShape="0">
                  <a:schemeClr val="accent1">
                    <a:lumMod val="20000"/>
                    <a:lumOff val="80000"/>
                    <a:alpha val="64000"/>
                  </a:schemeClr>
                </a:outerShdw>
              </a:effectLst>
            </p:spPr>
          </p:pic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1787A05B-88E6-4C05-B723-7A6151416754}"/>
                </a:ext>
              </a:extLst>
            </p:cNvPr>
            <p:cNvGrpSpPr/>
            <p:nvPr/>
          </p:nvGrpSpPr>
          <p:grpSpPr>
            <a:xfrm>
              <a:off x="10216740" y="3812483"/>
              <a:ext cx="65509" cy="470879"/>
              <a:chOff x="7403190" y="2163283"/>
              <a:chExt cx="250874" cy="1803295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E82CEE0-5A01-46B9-964F-4BBF86A3BF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625" y="2163283"/>
                <a:ext cx="0" cy="1623084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alpha val="40000"/>
                      </a:schemeClr>
                    </a:gs>
                    <a:gs pos="34000">
                      <a:schemeClr val="accent4">
                        <a:alpha val="28000"/>
                      </a:schemeClr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355600" dist="38100" dir="5400000" algn="t" rotWithShape="0">
                  <a:schemeClr val="accent1">
                    <a:lumMod val="40000"/>
                    <a:lumOff val="60000"/>
                    <a:alpha val="4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pic>
            <p:nvPicPr>
              <p:cNvPr id="56" name="图形 55">
                <a:extLst>
                  <a:ext uri="{FF2B5EF4-FFF2-40B4-BE49-F238E27FC236}">
                    <a16:creationId xmlns:a16="http://schemas.microsoft.com/office/drawing/2014/main" id="{173A1184-24BC-4B42-96A0-C9A05979B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03190" y="3715702"/>
                <a:ext cx="250874" cy="250876"/>
              </a:xfrm>
              <a:prstGeom prst="rect">
                <a:avLst/>
              </a:prstGeom>
              <a:effectLst>
                <a:outerShdw blurRad="330200" dist="292100" dir="2700000" algn="tl" rotWithShape="0">
                  <a:schemeClr val="accent1">
                    <a:lumMod val="20000"/>
                    <a:lumOff val="80000"/>
                    <a:alpha val="64000"/>
                  </a:schemeClr>
                </a:outerShdw>
              </a:effectLst>
            </p:spPr>
          </p:pic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项目团队架构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845385E-0D21-4576-A518-FD16392F37F1}"/>
              </a:ext>
            </a:extLst>
          </p:cNvPr>
          <p:cNvSpPr/>
          <p:nvPr/>
        </p:nvSpPr>
        <p:spPr>
          <a:xfrm>
            <a:off x="1036056" y="3214724"/>
            <a:ext cx="1812897" cy="562553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综合办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82DABC7A-FF59-47B6-932A-1BF27ED6CB41}"/>
              </a:ext>
            </a:extLst>
          </p:cNvPr>
          <p:cNvSpPr>
            <a:spLocks/>
          </p:cNvSpPr>
          <p:nvPr/>
        </p:nvSpPr>
        <p:spPr>
          <a:xfrm>
            <a:off x="3805053" y="3214724"/>
            <a:ext cx="1812897" cy="562553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资源部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D4F10878-5951-4B98-96BE-5DE5FAE408C2}"/>
              </a:ext>
            </a:extLst>
          </p:cNvPr>
          <p:cNvSpPr>
            <a:spLocks/>
          </p:cNvSpPr>
          <p:nvPr/>
        </p:nvSpPr>
        <p:spPr>
          <a:xfrm>
            <a:off x="6574050" y="3214724"/>
            <a:ext cx="1812897" cy="562553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策划部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FF9E66D2-44C5-47DF-A2F4-F2F05703DCD3}"/>
              </a:ext>
            </a:extLst>
          </p:cNvPr>
          <p:cNvSpPr>
            <a:spLocks/>
          </p:cNvSpPr>
          <p:nvPr/>
        </p:nvSpPr>
        <p:spPr>
          <a:xfrm>
            <a:off x="9343046" y="3214724"/>
            <a:ext cx="1812897" cy="562553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市场部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00C8FFB-181E-4BCF-BD48-DEAA13FB507C}"/>
              </a:ext>
            </a:extLst>
          </p:cNvPr>
          <p:cNvGrpSpPr/>
          <p:nvPr/>
        </p:nvGrpSpPr>
        <p:grpSpPr>
          <a:xfrm>
            <a:off x="1909750" y="2355823"/>
            <a:ext cx="8372499" cy="810868"/>
            <a:chOff x="1909750" y="2355823"/>
            <a:chExt cx="8372499" cy="810868"/>
          </a:xfrm>
        </p:grpSpPr>
        <p:sp>
          <p:nvSpPr>
            <p:cNvPr id="5" name="右大括号 4">
              <a:extLst>
                <a:ext uri="{FF2B5EF4-FFF2-40B4-BE49-F238E27FC236}">
                  <a16:creationId xmlns:a16="http://schemas.microsoft.com/office/drawing/2014/main" id="{29BA41E8-C3C6-4496-BE70-E129E465D391}"/>
                </a:ext>
              </a:extLst>
            </p:cNvPr>
            <p:cNvSpPr/>
            <p:nvPr/>
          </p:nvSpPr>
          <p:spPr>
            <a:xfrm rot="16200000">
              <a:off x="5719075" y="-1418247"/>
              <a:ext cx="753852" cy="8301992"/>
            </a:xfrm>
            <a:prstGeom prst="rightBrace">
              <a:avLst>
                <a:gd name="adj1" fmla="val 40735"/>
                <a:gd name="adj2" fmla="val 50000"/>
              </a:avLst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0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大括号 8">
              <a:extLst>
                <a:ext uri="{FF2B5EF4-FFF2-40B4-BE49-F238E27FC236}">
                  <a16:creationId xmlns:a16="http://schemas.microsoft.com/office/drawing/2014/main" id="{075CC165-573F-40F2-9523-559BAE956CF2}"/>
                </a:ext>
              </a:extLst>
            </p:cNvPr>
            <p:cNvSpPr/>
            <p:nvPr/>
          </p:nvSpPr>
          <p:spPr>
            <a:xfrm rot="16200000">
              <a:off x="5719075" y="1350990"/>
              <a:ext cx="753852" cy="2763518"/>
            </a:xfrm>
            <a:prstGeom prst="rightBrace">
              <a:avLst>
                <a:gd name="adj1" fmla="val 40735"/>
                <a:gd name="adj2" fmla="val 50000"/>
              </a:avLst>
            </a:prstGeom>
            <a:noFill/>
            <a:ln>
              <a:gradFill>
                <a:gsLst>
                  <a:gs pos="0">
                    <a:schemeClr val="accent1">
                      <a:alpha val="40000"/>
                    </a:schemeClr>
                  </a:gs>
                  <a:gs pos="34000">
                    <a:schemeClr val="accent4">
                      <a:alpha val="28000"/>
                    </a:schemeClr>
                  </a:gs>
                  <a:gs pos="100000">
                    <a:schemeClr val="accent3">
                      <a:alpha val="0"/>
                    </a:schemeClr>
                  </a:gs>
                </a:gsLst>
                <a:lin ang="0" scaled="0"/>
              </a:gradFill>
            </a:ln>
            <a:effectLst>
              <a:outerShdw blurRad="355600" dist="38100" dir="5400000" algn="t" rotWithShape="0">
                <a:schemeClr val="accent1">
                  <a:lumMod val="40000"/>
                  <a:lumOff val="60000"/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8A53FF85-C8A7-432C-B343-97A7A78BD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9750" y="3101182"/>
              <a:ext cx="65509" cy="65509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pic>
          <p:nvPicPr>
            <p:cNvPr id="58" name="图形 57">
              <a:extLst>
                <a:ext uri="{FF2B5EF4-FFF2-40B4-BE49-F238E27FC236}">
                  <a16:creationId xmlns:a16="http://schemas.microsoft.com/office/drawing/2014/main" id="{26A407DD-E133-4AE5-9129-314EF8BBA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747" y="3101182"/>
              <a:ext cx="65509" cy="65509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pic>
          <p:nvPicPr>
            <p:cNvPr id="59" name="图形 58">
              <a:extLst>
                <a:ext uri="{FF2B5EF4-FFF2-40B4-BE49-F238E27FC236}">
                  <a16:creationId xmlns:a16="http://schemas.microsoft.com/office/drawing/2014/main" id="{24E69152-3599-4EE9-9281-580D3277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7744" y="3101182"/>
              <a:ext cx="65509" cy="65509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  <p:pic>
          <p:nvPicPr>
            <p:cNvPr id="60" name="图形 59">
              <a:extLst>
                <a:ext uri="{FF2B5EF4-FFF2-40B4-BE49-F238E27FC236}">
                  <a16:creationId xmlns:a16="http://schemas.microsoft.com/office/drawing/2014/main" id="{7FF1EC6A-7E72-4E4A-AA59-19282DF2C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16740" y="3101182"/>
              <a:ext cx="65509" cy="65509"/>
            </a:xfrm>
            <a:prstGeom prst="rect">
              <a:avLst/>
            </a:prstGeom>
            <a:effectLst>
              <a:outerShdw blurRad="330200" dist="292100" dir="2700000" algn="tl" rotWithShape="0">
                <a:schemeClr val="accent1">
                  <a:lumMod val="20000"/>
                  <a:lumOff val="80000"/>
                  <a:alpha val="64000"/>
                </a:schemeClr>
              </a:outerShdw>
            </a:effectLst>
          </p:spPr>
        </p:pic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384DE554-3DD7-4CF4-95F7-8A1D0243FF1C}"/>
              </a:ext>
            </a:extLst>
          </p:cNvPr>
          <p:cNvSpPr/>
          <p:nvPr/>
        </p:nvSpPr>
        <p:spPr>
          <a:xfrm>
            <a:off x="5364480" y="1248047"/>
            <a:ext cx="1463040" cy="1463040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  <a:alpha val="50000"/>
                </a:schemeClr>
              </a:gs>
              <a:gs pos="0">
                <a:schemeClr val="bg1">
                  <a:alpha val="5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敏琪公关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7FB3283-F028-4806-9AAE-630C4B928168}"/>
              </a:ext>
            </a:extLst>
          </p:cNvPr>
          <p:cNvSpPr/>
          <p:nvPr/>
        </p:nvSpPr>
        <p:spPr>
          <a:xfrm>
            <a:off x="5543276" y="1426843"/>
            <a:ext cx="1105448" cy="1105448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项目团队</a:t>
            </a:r>
          </a:p>
        </p:txBody>
      </p:sp>
    </p:spTree>
    <p:extLst>
      <p:ext uri="{BB962C8B-B14F-4D97-AF65-F5344CB8AC3E}">
        <p14:creationId xmlns:p14="http://schemas.microsoft.com/office/powerpoint/2010/main" val="337796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项目时间进度规划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A9E80FE-397D-485D-BFEA-71C9CC30D89D}"/>
              </a:ext>
            </a:extLst>
          </p:cNvPr>
          <p:cNvSpPr/>
          <p:nvPr/>
        </p:nvSpPr>
        <p:spPr>
          <a:xfrm>
            <a:off x="3902917" y="1815638"/>
            <a:ext cx="7701708" cy="4022777"/>
          </a:xfrm>
          <a:prstGeom prst="roundRect">
            <a:avLst>
              <a:gd name="adj" fmla="val 4441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AEE1ACF-7A27-494B-8FEF-9F1C8E71C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603844"/>
              </p:ext>
            </p:extLst>
          </p:nvPr>
        </p:nvGraphicFramePr>
        <p:xfrm>
          <a:off x="4027316" y="1971793"/>
          <a:ext cx="7452911" cy="3731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36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76872">
                <a:tc rowSpan="2">
                  <a:txBody>
                    <a:bodyPr/>
                    <a:lstStyle/>
                    <a:p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8872" marR="118872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i="0" cap="none" spc="-20" baseline="0" dirty="0">
                          <a:gradFill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4"/>
                              </a:gs>
                            </a:gsLst>
                            <a:lin ang="2700000" scaled="1"/>
                          </a:gra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20XX</a:t>
                      </a:r>
                    </a:p>
                  </a:txBody>
                  <a:tcPr marL="118872" marR="118872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i="0" cap="none" spc="-20" baseline="0" dirty="0">
                          <a:gradFill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accent4"/>
                              </a:gs>
                            </a:gsLst>
                            <a:lin ang="2700000" scaled="1"/>
                          </a:gra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20XX</a:t>
                      </a:r>
                    </a:p>
                  </a:txBody>
                  <a:tcPr marL="118872" marR="118872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65936"/>
                  </a:ext>
                </a:extLst>
              </a:tr>
              <a:tr h="334280">
                <a:tc vMerge="1">
                  <a:txBody>
                    <a:bodyPr/>
                    <a:lstStyle/>
                    <a:p>
                      <a:endParaRPr lang="en-US" sz="1400" b="0" i="0" cap="none" spc="-20" dirty="0">
                        <a:solidFill>
                          <a:schemeClr val="tx1"/>
                        </a:solidFill>
                        <a:latin typeface="+mj-lt"/>
                        <a:ea typeface="Source Sans Pro" charset="0"/>
                        <a:cs typeface="Source Sans Pro" charset="0"/>
                      </a:endParaRPr>
                    </a:p>
                  </a:txBody>
                  <a:tcPr marL="121920" marR="1219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May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Jun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Jul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Aug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Sep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Oct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Nov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Dec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Jan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Feb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Mar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Apr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cap="none" spc="-20" baseline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May</a:t>
                      </a:r>
                    </a:p>
                  </a:txBody>
                  <a:tcPr marL="112803" marR="112803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工作安排</a:t>
                      </a:r>
                      <a:r>
                        <a:rPr lang="en-US" altLang="zh-CN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  <a:alpha val="70000"/>
                          </a:schemeClr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工作安排</a:t>
                      </a:r>
                      <a:r>
                        <a:rPr lang="en-US" altLang="zh-CN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工作安排</a:t>
                      </a:r>
                      <a:r>
                        <a:rPr lang="en-US" altLang="zh-CN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工作安排</a:t>
                      </a:r>
                      <a:r>
                        <a:rPr lang="en-US" altLang="zh-CN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工作安排</a:t>
                      </a:r>
                      <a:r>
                        <a:rPr lang="en-US" altLang="zh-CN" sz="1600" b="0" dirty="0">
                          <a:solidFill>
                            <a:schemeClr val="tx1">
                              <a:lumMod val="75000"/>
                              <a:lumOff val="25000"/>
                              <a:alpha val="70000"/>
                            </a:schemeClr>
                          </a:solidFill>
                          <a:latin typeface="+mn-lt"/>
                          <a:ea typeface="+mn-ea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cap="none" spc="-2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 panose="020B0606030504020204" pitchFamily="34" charset="0"/>
                      </a:endParaRPr>
                    </a:p>
                  </a:txBody>
                  <a:tcPr marL="112803" marR="112803" marT="0" marB="0" anchor="ctr">
                    <a:lnL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: Top Corners Rounded 15">
            <a:extLst>
              <a:ext uri="{FF2B5EF4-FFF2-40B4-BE49-F238E27FC236}">
                <a16:creationId xmlns:a16="http://schemas.microsoft.com/office/drawing/2014/main" id="{AE6B241B-810D-469C-BDAD-0B53A1777383}"/>
              </a:ext>
            </a:extLst>
          </p:cNvPr>
          <p:cNvSpPr/>
          <p:nvPr/>
        </p:nvSpPr>
        <p:spPr>
          <a:xfrm>
            <a:off x="5516378" y="3108961"/>
            <a:ext cx="1313035" cy="127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</a:endParaRPr>
          </a:p>
        </p:txBody>
      </p:sp>
      <p:sp>
        <p:nvSpPr>
          <p:cNvPr id="8" name="Rectangle: Top Corners Rounded 16">
            <a:extLst>
              <a:ext uri="{FF2B5EF4-FFF2-40B4-BE49-F238E27FC236}">
                <a16:creationId xmlns:a16="http://schemas.microsoft.com/office/drawing/2014/main" id="{BCC785D2-E666-4C40-9F2F-37D79CDAF25E}"/>
              </a:ext>
            </a:extLst>
          </p:cNvPr>
          <p:cNvSpPr/>
          <p:nvPr/>
        </p:nvSpPr>
        <p:spPr>
          <a:xfrm>
            <a:off x="6410923" y="4235075"/>
            <a:ext cx="1746641" cy="127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</a:endParaRPr>
          </a:p>
        </p:txBody>
      </p:sp>
      <p:sp>
        <p:nvSpPr>
          <p:cNvPr id="9" name="Rectangle: Top Corners Rounded 17">
            <a:extLst>
              <a:ext uri="{FF2B5EF4-FFF2-40B4-BE49-F238E27FC236}">
                <a16:creationId xmlns:a16="http://schemas.microsoft.com/office/drawing/2014/main" id="{8E169CD1-C6A0-4CA8-901E-AF7738A49F25}"/>
              </a:ext>
            </a:extLst>
          </p:cNvPr>
          <p:cNvSpPr/>
          <p:nvPr/>
        </p:nvSpPr>
        <p:spPr>
          <a:xfrm>
            <a:off x="6853572" y="4798132"/>
            <a:ext cx="2623608" cy="127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</a:endParaRPr>
          </a:p>
        </p:txBody>
      </p:sp>
      <p:sp>
        <p:nvSpPr>
          <p:cNvPr id="10" name="Rectangle: Top Corners Rounded 19">
            <a:extLst>
              <a:ext uri="{FF2B5EF4-FFF2-40B4-BE49-F238E27FC236}">
                <a16:creationId xmlns:a16="http://schemas.microsoft.com/office/drawing/2014/main" id="{BF031B34-880F-445D-B493-D0CF2845641A}"/>
              </a:ext>
            </a:extLst>
          </p:cNvPr>
          <p:cNvSpPr/>
          <p:nvPr/>
        </p:nvSpPr>
        <p:spPr>
          <a:xfrm>
            <a:off x="7294369" y="5361189"/>
            <a:ext cx="3057355" cy="127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</a:endParaRPr>
          </a:p>
        </p:txBody>
      </p:sp>
      <p:sp>
        <p:nvSpPr>
          <p:cNvPr id="11" name="Rectangle: Top Corners Rounded 34">
            <a:extLst>
              <a:ext uri="{FF2B5EF4-FFF2-40B4-BE49-F238E27FC236}">
                <a16:creationId xmlns:a16="http://schemas.microsoft.com/office/drawing/2014/main" id="{3B6A1DE1-D51B-4054-AD48-889F4786E39A}"/>
              </a:ext>
            </a:extLst>
          </p:cNvPr>
          <p:cNvSpPr/>
          <p:nvPr/>
        </p:nvSpPr>
        <p:spPr>
          <a:xfrm>
            <a:off x="5961804" y="3672018"/>
            <a:ext cx="1313035" cy="1276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34C539-A14F-4B33-A3F5-DFBD5E1C944C}"/>
              </a:ext>
            </a:extLst>
          </p:cNvPr>
          <p:cNvSpPr txBox="1"/>
          <p:nvPr/>
        </p:nvSpPr>
        <p:spPr>
          <a:xfrm>
            <a:off x="1104130" y="2045552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运营工作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2F586A-8543-4805-89A6-9FFD361A3D52}"/>
              </a:ext>
            </a:extLst>
          </p:cNvPr>
          <p:cNvSpPr txBox="1"/>
          <p:nvPr/>
        </p:nvSpPr>
        <p:spPr>
          <a:xfrm>
            <a:off x="1104131" y="2555408"/>
            <a:ext cx="2414573" cy="98547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1825BAF-D4F5-4D11-8FD9-DAE1518D05E7}"/>
              </a:ext>
            </a:extLst>
          </p:cNvPr>
          <p:cNvCxnSpPr>
            <a:cxnSpLocks/>
          </p:cNvCxnSpPr>
          <p:nvPr/>
        </p:nvCxnSpPr>
        <p:spPr>
          <a:xfrm>
            <a:off x="1102623" y="2513372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CD06C04-4169-4222-8802-059C03FFF5F4}"/>
              </a:ext>
            </a:extLst>
          </p:cNvPr>
          <p:cNvSpPr txBox="1"/>
          <p:nvPr/>
        </p:nvSpPr>
        <p:spPr>
          <a:xfrm>
            <a:off x="1104130" y="4113172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活动规划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037B18-E576-4A07-AE5B-657EEF926973}"/>
              </a:ext>
            </a:extLst>
          </p:cNvPr>
          <p:cNvSpPr txBox="1"/>
          <p:nvPr/>
        </p:nvSpPr>
        <p:spPr>
          <a:xfrm>
            <a:off x="1104131" y="4623028"/>
            <a:ext cx="2414573" cy="98547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D8006BA6-ED75-44D5-98F9-7DB2C7DA2872}"/>
              </a:ext>
            </a:extLst>
          </p:cNvPr>
          <p:cNvCxnSpPr>
            <a:cxnSpLocks/>
          </p:cNvCxnSpPr>
          <p:nvPr/>
        </p:nvCxnSpPr>
        <p:spPr>
          <a:xfrm>
            <a:off x="1102623" y="4580992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形 36" descr="打开的书">
            <a:extLst>
              <a:ext uri="{FF2B5EF4-FFF2-40B4-BE49-F238E27FC236}">
                <a16:creationId xmlns:a16="http://schemas.microsoft.com/office/drawing/2014/main" id="{CB5A646E-1B0A-491F-AB38-E8080DC8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174" y="4102583"/>
            <a:ext cx="400110" cy="400110"/>
          </a:xfrm>
          <a:prstGeom prst="rect">
            <a:avLst/>
          </a:prstGeom>
        </p:spPr>
      </p:pic>
      <p:pic>
        <p:nvPicPr>
          <p:cNvPr id="38" name="图形 37" descr="教室">
            <a:extLst>
              <a:ext uri="{FF2B5EF4-FFF2-40B4-BE49-F238E27FC236}">
                <a16:creationId xmlns:a16="http://schemas.microsoft.com/office/drawing/2014/main" id="{E0664B2C-E4D4-4702-85B2-61C7F95BF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174" y="2046302"/>
            <a:ext cx="40011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6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D504CBD1-1863-4A7D-AB1D-AFB04DE7DC9A}"/>
              </a:ext>
            </a:extLst>
          </p:cNvPr>
          <p:cNvSpPr/>
          <p:nvPr/>
        </p:nvSpPr>
        <p:spPr>
          <a:xfrm>
            <a:off x="219656" y="3838147"/>
            <a:ext cx="1101725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明年提升计划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101BCE39-08CC-4BE2-A1B8-DE032B196BDC}"/>
              </a:ext>
            </a:extLst>
          </p:cNvPr>
          <p:cNvSpPr/>
          <p:nvPr/>
        </p:nvSpPr>
        <p:spPr>
          <a:xfrm>
            <a:off x="499075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8C90E4B7-375F-49D9-84DD-F0887763144D}"/>
              </a:ext>
            </a:extLst>
          </p:cNvPr>
          <p:cNvSpPr/>
          <p:nvPr/>
        </p:nvSpPr>
        <p:spPr>
          <a:xfrm>
            <a:off x="-1291761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  <a:alpha val="50000"/>
                </a:schemeClr>
              </a:gs>
              <a:gs pos="0">
                <a:schemeClr val="bg1">
                  <a:alpha val="5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C7C4C7B3-F584-4D00-864D-04089BECB5C4}"/>
              </a:ext>
            </a:extLst>
          </p:cNvPr>
          <p:cNvSpPr/>
          <p:nvPr/>
        </p:nvSpPr>
        <p:spPr>
          <a:xfrm>
            <a:off x="2289911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F2907EB8-3E29-4D1B-BF37-5B1E0133109A}"/>
              </a:ext>
            </a:extLst>
          </p:cNvPr>
          <p:cNvSpPr/>
          <p:nvPr/>
        </p:nvSpPr>
        <p:spPr>
          <a:xfrm>
            <a:off x="4080747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20XX.05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4FF67DED-4DDE-4628-80E6-8661D1779D95}"/>
              </a:ext>
            </a:extLst>
          </p:cNvPr>
          <p:cNvSpPr/>
          <p:nvPr/>
        </p:nvSpPr>
        <p:spPr>
          <a:xfrm>
            <a:off x="5871583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20XX.06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2C20F97B-A7C9-4F25-99A3-7A5414B6B65A}"/>
              </a:ext>
            </a:extLst>
          </p:cNvPr>
          <p:cNvSpPr/>
          <p:nvPr/>
        </p:nvSpPr>
        <p:spPr>
          <a:xfrm>
            <a:off x="7662419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20XX.07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DB1184F-9057-4D97-9CC1-7BFB765C5E71}"/>
              </a:ext>
            </a:extLst>
          </p:cNvPr>
          <p:cNvSpPr/>
          <p:nvPr/>
        </p:nvSpPr>
        <p:spPr>
          <a:xfrm>
            <a:off x="9453255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20XX.08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5234735C-0C65-4BDF-B157-A76CB705234A}"/>
              </a:ext>
            </a:extLst>
          </p:cNvPr>
          <p:cNvSpPr/>
          <p:nvPr/>
        </p:nvSpPr>
        <p:spPr>
          <a:xfrm>
            <a:off x="11244090" y="3639885"/>
            <a:ext cx="1504233" cy="478795"/>
          </a:xfrm>
          <a:prstGeom prst="roundRect">
            <a:avLst>
              <a:gd name="adj" fmla="val 22909"/>
            </a:avLst>
          </a:prstGeom>
          <a:gradFill>
            <a:gsLst>
              <a:gs pos="53000">
                <a:schemeClr val="accent2">
                  <a:lumMod val="10000"/>
                  <a:lumOff val="90000"/>
                  <a:alpha val="50000"/>
                </a:schemeClr>
              </a:gs>
              <a:gs pos="0">
                <a:schemeClr val="bg1">
                  <a:alpha val="50000"/>
                </a:schemeClr>
              </a:gs>
              <a:gs pos="100000">
                <a:schemeClr val="accent4">
                  <a:lumMod val="20000"/>
                  <a:lumOff val="80000"/>
                  <a:alpha val="50000"/>
                </a:schemeClr>
              </a:gs>
            </a:gsLst>
            <a:lin ang="2700000" scaled="1"/>
          </a:gradFill>
          <a:ln w="15875">
            <a:noFill/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2B5C4D6-79BB-4627-B2F2-72935EBD9FD6}"/>
              </a:ext>
            </a:extLst>
          </p:cNvPr>
          <p:cNvCxnSpPr>
            <a:cxnSpLocks/>
          </p:cNvCxnSpPr>
          <p:nvPr/>
        </p:nvCxnSpPr>
        <p:spPr>
          <a:xfrm>
            <a:off x="638364" y="1640840"/>
            <a:ext cx="0" cy="2197369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5" name="图形 34">
            <a:extLst>
              <a:ext uri="{FF2B5EF4-FFF2-40B4-BE49-F238E27FC236}">
                <a16:creationId xmlns:a16="http://schemas.microsoft.com/office/drawing/2014/main" id="{0EE20979-D652-4246-8E2E-74B16A0EB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333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1E33E6B-3A95-486B-AB5D-3068A8B6E979}"/>
              </a:ext>
            </a:extLst>
          </p:cNvPr>
          <p:cNvSpPr txBox="1"/>
          <p:nvPr/>
        </p:nvSpPr>
        <p:spPr>
          <a:xfrm>
            <a:off x="851480" y="1580823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1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BB4A9F6-C9D4-4007-A6CF-BAA14C06E967}"/>
              </a:ext>
            </a:extLst>
          </p:cNvPr>
          <p:cNvSpPr txBox="1"/>
          <p:nvPr/>
        </p:nvSpPr>
        <p:spPr>
          <a:xfrm>
            <a:off x="851481" y="2003792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F1B5E72E-C87B-4121-81BA-B4EA946E8077}"/>
              </a:ext>
            </a:extLst>
          </p:cNvPr>
          <p:cNvCxnSpPr>
            <a:cxnSpLocks/>
          </p:cNvCxnSpPr>
          <p:nvPr/>
        </p:nvCxnSpPr>
        <p:spPr>
          <a:xfrm>
            <a:off x="4238090" y="1640840"/>
            <a:ext cx="0" cy="2197369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4" name="图形 83">
            <a:extLst>
              <a:ext uri="{FF2B5EF4-FFF2-40B4-BE49-F238E27FC236}">
                <a16:creationId xmlns:a16="http://schemas.microsoft.com/office/drawing/2014/main" id="{164CBABA-00E7-498E-9305-9CF889C2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059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4A30364F-5FD0-4A82-BCFB-AFA168967940}"/>
              </a:ext>
            </a:extLst>
          </p:cNvPr>
          <p:cNvSpPr txBox="1"/>
          <p:nvPr/>
        </p:nvSpPr>
        <p:spPr>
          <a:xfrm>
            <a:off x="4451206" y="1580823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3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3C63B49B-4B46-48E7-88BC-B96F2E071BEC}"/>
              </a:ext>
            </a:extLst>
          </p:cNvPr>
          <p:cNvSpPr txBox="1"/>
          <p:nvPr/>
        </p:nvSpPr>
        <p:spPr>
          <a:xfrm>
            <a:off x="4451207" y="2003792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2A6FB87-204C-41E8-8CEB-36358EB68E30}"/>
              </a:ext>
            </a:extLst>
          </p:cNvPr>
          <p:cNvCxnSpPr>
            <a:cxnSpLocks/>
          </p:cNvCxnSpPr>
          <p:nvPr/>
        </p:nvCxnSpPr>
        <p:spPr>
          <a:xfrm>
            <a:off x="7837816" y="1640840"/>
            <a:ext cx="0" cy="2197369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9" name="图形 88">
            <a:extLst>
              <a:ext uri="{FF2B5EF4-FFF2-40B4-BE49-F238E27FC236}">
                <a16:creationId xmlns:a16="http://schemas.microsoft.com/office/drawing/2014/main" id="{71E83A71-94F5-4D4B-BC54-1C5DE5C51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4785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90" name="文本框 89">
            <a:extLst>
              <a:ext uri="{FF2B5EF4-FFF2-40B4-BE49-F238E27FC236}">
                <a16:creationId xmlns:a16="http://schemas.microsoft.com/office/drawing/2014/main" id="{A51AD8D1-5738-488F-ADF2-D24087C24CF5}"/>
              </a:ext>
            </a:extLst>
          </p:cNvPr>
          <p:cNvSpPr txBox="1"/>
          <p:nvPr/>
        </p:nvSpPr>
        <p:spPr>
          <a:xfrm>
            <a:off x="8050932" y="1580823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5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FCDD1DE8-0958-47B8-99D0-40AAB45221DB}"/>
              </a:ext>
            </a:extLst>
          </p:cNvPr>
          <p:cNvSpPr txBox="1"/>
          <p:nvPr/>
        </p:nvSpPr>
        <p:spPr>
          <a:xfrm>
            <a:off x="8050933" y="2003792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7F4A1A54-CB78-473A-89ED-7487ABD83618}"/>
              </a:ext>
            </a:extLst>
          </p:cNvPr>
          <p:cNvCxnSpPr>
            <a:cxnSpLocks/>
          </p:cNvCxnSpPr>
          <p:nvPr/>
        </p:nvCxnSpPr>
        <p:spPr>
          <a:xfrm flipV="1">
            <a:off x="2416268" y="3932458"/>
            <a:ext cx="0" cy="2248886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4" name="图形 93">
            <a:extLst>
              <a:ext uri="{FF2B5EF4-FFF2-40B4-BE49-F238E27FC236}">
                <a16:creationId xmlns:a16="http://schemas.microsoft.com/office/drawing/2014/main" id="{BFFAF0C4-7874-4468-BB29-EB53C414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3237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2BF15D08-DDD1-4277-ACAD-0EB9808BEBD5}"/>
              </a:ext>
            </a:extLst>
          </p:cNvPr>
          <p:cNvSpPr txBox="1"/>
          <p:nvPr/>
        </p:nvSpPr>
        <p:spPr>
          <a:xfrm>
            <a:off x="2629384" y="4497644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2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1F569CF-63C7-46E1-B62A-2EFE47EB80D8}"/>
              </a:ext>
            </a:extLst>
          </p:cNvPr>
          <p:cNvSpPr txBox="1"/>
          <p:nvPr/>
        </p:nvSpPr>
        <p:spPr>
          <a:xfrm>
            <a:off x="2629385" y="4920613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8BF008FE-5A04-4646-8CE0-2253237266AB}"/>
              </a:ext>
            </a:extLst>
          </p:cNvPr>
          <p:cNvCxnSpPr>
            <a:cxnSpLocks/>
          </p:cNvCxnSpPr>
          <p:nvPr/>
        </p:nvCxnSpPr>
        <p:spPr>
          <a:xfrm flipV="1">
            <a:off x="6015994" y="3932458"/>
            <a:ext cx="0" cy="2248886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9" name="图形 98">
            <a:extLst>
              <a:ext uri="{FF2B5EF4-FFF2-40B4-BE49-F238E27FC236}">
                <a16:creationId xmlns:a16="http://schemas.microsoft.com/office/drawing/2014/main" id="{826FE9E8-CD07-49C5-AB57-8CF8AF517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2963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100" name="文本框 99">
            <a:extLst>
              <a:ext uri="{FF2B5EF4-FFF2-40B4-BE49-F238E27FC236}">
                <a16:creationId xmlns:a16="http://schemas.microsoft.com/office/drawing/2014/main" id="{7FC1F164-A2CE-4CD2-BC35-1F46CC6040D7}"/>
              </a:ext>
            </a:extLst>
          </p:cNvPr>
          <p:cNvSpPr txBox="1"/>
          <p:nvPr/>
        </p:nvSpPr>
        <p:spPr>
          <a:xfrm>
            <a:off x="6229110" y="4497644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4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4D69D658-C063-47EF-867C-0B52C71DE6E2}"/>
              </a:ext>
            </a:extLst>
          </p:cNvPr>
          <p:cNvSpPr txBox="1"/>
          <p:nvPr/>
        </p:nvSpPr>
        <p:spPr>
          <a:xfrm>
            <a:off x="6229111" y="4920613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84E9649C-1DB7-4A09-9F34-9E745C0CD019}"/>
              </a:ext>
            </a:extLst>
          </p:cNvPr>
          <p:cNvCxnSpPr>
            <a:cxnSpLocks/>
          </p:cNvCxnSpPr>
          <p:nvPr/>
        </p:nvCxnSpPr>
        <p:spPr>
          <a:xfrm flipV="1">
            <a:off x="9615720" y="3932458"/>
            <a:ext cx="0" cy="2248886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4" name="图形 103">
            <a:extLst>
              <a:ext uri="{FF2B5EF4-FFF2-40B4-BE49-F238E27FC236}">
                <a16:creationId xmlns:a16="http://schemas.microsoft.com/office/drawing/2014/main" id="{B34C37F5-C1AC-4382-B09E-AA8EEDF44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2689" y="3803831"/>
            <a:ext cx="146062" cy="146062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105" name="文本框 104">
            <a:extLst>
              <a:ext uri="{FF2B5EF4-FFF2-40B4-BE49-F238E27FC236}">
                <a16:creationId xmlns:a16="http://schemas.microsoft.com/office/drawing/2014/main" id="{46AD9D3E-8209-4895-A867-744F7BD12CA8}"/>
              </a:ext>
            </a:extLst>
          </p:cNvPr>
          <p:cNvSpPr txBox="1"/>
          <p:nvPr/>
        </p:nvSpPr>
        <p:spPr>
          <a:xfrm>
            <a:off x="9828836" y="4497644"/>
            <a:ext cx="13330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提升计划</a:t>
            </a:r>
            <a:r>
              <a:rPr lang="en-US" altLang="zh-CN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6</a:t>
            </a:r>
            <a:endParaRPr lang="zh-CN" altLang="en-US" sz="2000" spc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928AD8C-4ACD-4765-89F7-C9D62255DBFF}"/>
              </a:ext>
            </a:extLst>
          </p:cNvPr>
          <p:cNvSpPr txBox="1"/>
          <p:nvPr/>
        </p:nvSpPr>
        <p:spPr>
          <a:xfrm>
            <a:off x="9828837" y="4920613"/>
            <a:ext cx="1905963" cy="13479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509931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D563F22-2CA3-4B3E-8C9A-0721DB630471}"/>
              </a:ext>
            </a:extLst>
          </p:cNvPr>
          <p:cNvGrpSpPr/>
          <p:nvPr/>
        </p:nvGrpSpPr>
        <p:grpSpPr>
          <a:xfrm>
            <a:off x="465858" y="1578185"/>
            <a:ext cx="5801588" cy="3759691"/>
            <a:chOff x="567458" y="1160652"/>
            <a:chExt cx="5801588" cy="375969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C5A01B5-49C9-47FF-A58F-CC9886EC217D}"/>
                </a:ext>
              </a:extLst>
            </p:cNvPr>
            <p:cNvGrpSpPr/>
            <p:nvPr/>
          </p:nvGrpSpPr>
          <p:grpSpPr>
            <a:xfrm>
              <a:off x="567458" y="1160652"/>
              <a:ext cx="5801588" cy="2486000"/>
              <a:chOff x="1017402" y="1407395"/>
              <a:chExt cx="5801588" cy="2486000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B275FBD-598A-4819-A012-AC1B93C6F12D}"/>
                  </a:ext>
                </a:extLst>
              </p:cNvPr>
              <p:cNvSpPr txBox="1"/>
              <p:nvPr/>
            </p:nvSpPr>
            <p:spPr>
              <a:xfrm>
                <a:off x="1017402" y="1407395"/>
                <a:ext cx="5801588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100" normalizeH="0" baseline="0" noProof="0" dirty="0">
                    <a:ln w="12700">
                      <a:solidFill>
                        <a:prstClr val="white">
                          <a:lumMod val="85000"/>
                        </a:prstClr>
                      </a:solidFill>
                    </a:ln>
                    <a:noFill/>
                    <a:effectLst/>
                    <a:uLnTx/>
                    <a:uFillTx/>
                    <a:latin typeface="+mj-ea"/>
                    <a:ea typeface="+mj-ea"/>
                    <a:cs typeface="+mn-cs"/>
                    <a:sym typeface="+mn-lt"/>
                  </a:rPr>
                  <a:t>202X</a:t>
                </a:r>
                <a:r>
                  <a:rPr kumimoji="0" lang="zh-CN" altLang="en-US" sz="6600" b="0" i="0" u="none" strike="noStrike" kern="1200" cap="none" spc="100" normalizeH="0" baseline="0" noProof="0" dirty="0">
                    <a:ln w="12700">
                      <a:solidFill>
                        <a:prstClr val="white">
                          <a:lumMod val="85000"/>
                        </a:prstClr>
                      </a:solidFill>
                    </a:ln>
                    <a:noFill/>
                    <a:effectLst/>
                    <a:uLnTx/>
                    <a:uFillTx/>
                    <a:latin typeface="+mj-ea"/>
                    <a:ea typeface="+mj-ea"/>
                    <a:cs typeface="+mn-cs"/>
                    <a:sym typeface="+mn-lt"/>
                  </a:rPr>
                  <a:t>年</a:t>
                </a:r>
                <a:endParaRPr kumimoji="0" lang="en-US" altLang="zh-CN" sz="6600" b="0" i="0" u="none" strike="noStrike" kern="1200" cap="none" spc="100" normalizeH="0" baseline="0" noProof="0" dirty="0">
                  <a:ln w="12700">
                    <a:solidFill>
                      <a:prstClr val="white">
                        <a:lumMod val="85000"/>
                      </a:prstClr>
                    </a:solidFill>
                  </a:ln>
                  <a:noFill/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7200" spc="100" dirty="0">
                    <a:gradFill flip="none" rotWithShape="1">
                      <a:gsLst>
                        <a:gs pos="100000">
                          <a:schemeClr val="accent4"/>
                        </a:gs>
                        <a:gs pos="0">
                          <a:schemeClr val="accent1"/>
                        </a:gs>
                      </a:gsLst>
                      <a:lin ang="2700000" scaled="1"/>
                      <a:tileRect/>
                    </a:gradFill>
                    <a:latin typeface="+mj-ea"/>
                    <a:ea typeface="+mj-ea"/>
                    <a:sym typeface="+mn-lt"/>
                  </a:rPr>
                  <a:t>感谢您的观看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+mj-ea"/>
                  <a:ea typeface="+mj-ea"/>
                  <a:cs typeface="+mn-cs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E08521-7584-4BA5-8A74-BC7D7540847E}"/>
                  </a:ext>
                </a:extLst>
              </p:cNvPr>
              <p:cNvSpPr txBox="1"/>
              <p:nvPr/>
            </p:nvSpPr>
            <p:spPr>
              <a:xfrm>
                <a:off x="1017403" y="3554841"/>
                <a:ext cx="560474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  <a:alpha val="42000"/>
                      </a:prstClr>
                    </a:solidFill>
                    <a:effectLst/>
                    <a:uLnTx/>
                    <a:uFillTx/>
                    <a:latin typeface="Arial"/>
                    <a:ea typeface="思源黑体 CN Bold"/>
                    <a:cs typeface="+mn-ea"/>
                  </a:rPr>
                  <a:t>THANK YOU FOR WATCHING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  <a:alpha val="42000"/>
                    </a:prstClr>
                  </a:solidFill>
                  <a:effectLst/>
                  <a:uLnTx/>
                  <a:uFillTx/>
                  <a:latin typeface="Arial"/>
                  <a:ea typeface="思源黑体 CN Bold"/>
                  <a:cs typeface="+mn-ea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8CAD5A4-165C-4486-B82E-C1DC5596AEC1}"/>
                </a:ext>
              </a:extLst>
            </p:cNvPr>
            <p:cNvGrpSpPr/>
            <p:nvPr/>
          </p:nvGrpSpPr>
          <p:grpSpPr>
            <a:xfrm>
              <a:off x="695325" y="4255216"/>
              <a:ext cx="3058191" cy="665127"/>
              <a:chOff x="695325" y="4414873"/>
              <a:chExt cx="3325132" cy="723184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9B77B6EE-C80A-44C4-A220-07174635E885}"/>
                  </a:ext>
                </a:extLst>
              </p:cNvPr>
              <p:cNvSpPr/>
              <p:nvPr/>
            </p:nvSpPr>
            <p:spPr>
              <a:xfrm>
                <a:off x="695325" y="4414873"/>
                <a:ext cx="3325132" cy="723184"/>
              </a:xfrm>
              <a:prstGeom prst="roundRect">
                <a:avLst/>
              </a:prstGeom>
              <a:gradFill>
                <a:gsLst>
                  <a:gs pos="53000">
                    <a:schemeClr val="accent2">
                      <a:lumMod val="10000"/>
                      <a:lumOff val="90000"/>
                    </a:schemeClr>
                  </a:gs>
                  <a:gs pos="0">
                    <a:schemeClr val="bg1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 w="15875">
                <a:solidFill>
                  <a:schemeClr val="bg1"/>
                </a:solidFill>
              </a:ln>
              <a:effectLst>
                <a:outerShdw blurRad="127000" dist="139700" dir="5400000" algn="t" rotWithShape="0">
                  <a:schemeClr val="accent1">
                    <a:alpha val="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AF886F-74AB-409C-9733-9C4E098FDEA4}"/>
                  </a:ext>
                </a:extLst>
              </p:cNvPr>
              <p:cNvSpPr txBox="1"/>
              <p:nvPr/>
            </p:nvSpPr>
            <p:spPr>
              <a:xfrm>
                <a:off x="783096" y="4590924"/>
                <a:ext cx="3237361" cy="435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黑体 CN Regular"/>
                    <a:ea typeface="思源黑体 CN Regular"/>
                    <a:cs typeface="+mn-ea"/>
                    <a:sym typeface="+mn-lt"/>
                  </a:rPr>
                  <a:t>汇报人：</a:t>
                </a:r>
                <a:r>
                  <a:rPr kumimoji="0" lang="en-US" altLang="zh-CN" sz="2000" b="0" i="0" u="none" strike="noStrike" kern="1200" cap="none" spc="30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黑体 CN Regular"/>
                    <a:ea typeface="思源黑体 CN Regular"/>
                    <a:cs typeface="+mn-ea"/>
                    <a:sym typeface="+mn-lt"/>
                  </a:rPr>
                  <a:t>OfficePLUS</a:t>
                </a:r>
                <a:endParaRPr kumimoji="0" lang="en-US" altLang="zh-CN" sz="20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hlinkClick r:id="rId2"/>
            <a:extLst>
              <a:ext uri="{FF2B5EF4-FFF2-40B4-BE49-F238E27FC236}">
                <a16:creationId xmlns:a16="http://schemas.microsoft.com/office/drawing/2014/main" id="{2D5EBB13-AC18-402C-9CC9-BD6F6E3E4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6" y="739007"/>
            <a:ext cx="1470348" cy="196046"/>
          </a:xfrm>
          <a:prstGeom prst="rect">
            <a:avLst/>
          </a:prstGeom>
        </p:spPr>
      </p:pic>
      <p:pic>
        <p:nvPicPr>
          <p:cNvPr id="63" name="图片占位符 62" descr="图形用户界面, 应用程序&#10;&#10;描述已自动生成">
            <a:extLst>
              <a:ext uri="{FF2B5EF4-FFF2-40B4-BE49-F238E27FC236}">
                <a16:creationId xmlns:a16="http://schemas.microsoft.com/office/drawing/2014/main" id="{60EC7267-7EE7-4A24-BCF8-FCAB804E06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 b="5296"/>
          <a:stretch>
            <a:fillRect/>
          </a:stretch>
        </p:blipFill>
        <p:spPr>
          <a:scene3d>
            <a:camera prst="perspectiveLeft">
              <a:rot lat="0" lon="1800000" rev="0"/>
            </a:camera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1194977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形 56" descr="带箭头的圆圈">
            <a:extLst>
              <a:ext uri="{FF2B5EF4-FFF2-40B4-BE49-F238E27FC236}">
                <a16:creationId xmlns:a16="http://schemas.microsoft.com/office/drawing/2014/main" id="{0B509328-096F-48B1-BB99-F17BA886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602" y="2137058"/>
            <a:ext cx="599190" cy="599188"/>
          </a:xfrm>
          <a:prstGeom prst="rect">
            <a:avLst/>
          </a:prstGeom>
        </p:spPr>
      </p:pic>
      <p:pic>
        <p:nvPicPr>
          <p:cNvPr id="58" name="图形 57" descr="转移">
            <a:extLst>
              <a:ext uri="{FF2B5EF4-FFF2-40B4-BE49-F238E27FC236}">
                <a16:creationId xmlns:a16="http://schemas.microsoft.com/office/drawing/2014/main" id="{F2079F38-0B6D-454B-8409-042951E20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0507" y="2166252"/>
            <a:ext cx="540802" cy="540800"/>
          </a:xfrm>
          <a:prstGeom prst="rect">
            <a:avLst/>
          </a:prstGeom>
        </p:spPr>
      </p:pic>
      <p:pic>
        <p:nvPicPr>
          <p:cNvPr id="59" name="图形 58" descr="元">
            <a:extLst>
              <a:ext uri="{FF2B5EF4-FFF2-40B4-BE49-F238E27FC236}">
                <a16:creationId xmlns:a16="http://schemas.microsoft.com/office/drawing/2014/main" id="{EAAEFF9A-4C07-4477-A84E-C428CB044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8768" y="2166252"/>
            <a:ext cx="540802" cy="540800"/>
          </a:xfrm>
          <a:prstGeom prst="rect">
            <a:avLst/>
          </a:prstGeom>
        </p:spPr>
      </p:pic>
      <p:pic>
        <p:nvPicPr>
          <p:cNvPr id="60" name="图形 59" descr="标记">
            <a:extLst>
              <a:ext uri="{FF2B5EF4-FFF2-40B4-BE49-F238E27FC236}">
                <a16:creationId xmlns:a16="http://schemas.microsoft.com/office/drawing/2014/main" id="{B5ED7B9B-DE37-4FFB-B1E4-3983E8E57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8350" y="2136560"/>
            <a:ext cx="600186" cy="600184"/>
          </a:xfrm>
          <a:prstGeom prst="rect">
            <a:avLst/>
          </a:prstGeom>
        </p:spPr>
      </p:pic>
      <p:pic>
        <p:nvPicPr>
          <p:cNvPr id="61" name="图形 60" descr="灯泡和铅笔">
            <a:extLst>
              <a:ext uri="{FF2B5EF4-FFF2-40B4-BE49-F238E27FC236}">
                <a16:creationId xmlns:a16="http://schemas.microsoft.com/office/drawing/2014/main" id="{B8E3323E-DD1F-4A7C-A366-2647EE7DC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0186" y="2166252"/>
            <a:ext cx="540802" cy="540800"/>
          </a:xfrm>
          <a:prstGeom prst="rect">
            <a:avLst/>
          </a:prstGeom>
        </p:spPr>
      </p:pic>
      <p:pic>
        <p:nvPicPr>
          <p:cNvPr id="62" name="图形 61" descr="统计">
            <a:extLst>
              <a:ext uri="{FF2B5EF4-FFF2-40B4-BE49-F238E27FC236}">
                <a16:creationId xmlns:a16="http://schemas.microsoft.com/office/drawing/2014/main" id="{F140F326-5FF5-402C-91A5-AD96DE4215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43926" y="3162802"/>
            <a:ext cx="532542" cy="532542"/>
          </a:xfrm>
          <a:prstGeom prst="rect">
            <a:avLst/>
          </a:prstGeom>
        </p:spPr>
      </p:pic>
      <p:pic>
        <p:nvPicPr>
          <p:cNvPr id="63" name="图形 62" descr="放大镜">
            <a:extLst>
              <a:ext uri="{FF2B5EF4-FFF2-40B4-BE49-F238E27FC236}">
                <a16:creationId xmlns:a16="http://schemas.microsoft.com/office/drawing/2014/main" id="{DFDAF415-6794-4683-81B7-71F4A587BA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43926" y="5106795"/>
            <a:ext cx="532542" cy="532542"/>
          </a:xfrm>
          <a:prstGeom prst="rect">
            <a:avLst/>
          </a:prstGeom>
        </p:spPr>
      </p:pic>
      <p:pic>
        <p:nvPicPr>
          <p:cNvPr id="64" name="图形 63" descr="秒表">
            <a:extLst>
              <a:ext uri="{FF2B5EF4-FFF2-40B4-BE49-F238E27FC236}">
                <a16:creationId xmlns:a16="http://schemas.microsoft.com/office/drawing/2014/main" id="{158BD085-FF8B-45B7-8C77-280FAD88C6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3926" y="4107479"/>
            <a:ext cx="532542" cy="532542"/>
          </a:xfrm>
          <a:prstGeom prst="rect">
            <a:avLst/>
          </a:prstGeom>
        </p:spPr>
      </p:pic>
      <p:pic>
        <p:nvPicPr>
          <p:cNvPr id="65" name="图形 64" descr="曲别针">
            <a:extLst>
              <a:ext uri="{FF2B5EF4-FFF2-40B4-BE49-F238E27FC236}">
                <a16:creationId xmlns:a16="http://schemas.microsoft.com/office/drawing/2014/main" id="{08AC22BB-E888-4F0A-9BFE-013CD608B8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34637" y="4107479"/>
            <a:ext cx="532542" cy="532542"/>
          </a:xfrm>
          <a:prstGeom prst="rect">
            <a:avLst/>
          </a:prstGeom>
        </p:spPr>
      </p:pic>
      <p:pic>
        <p:nvPicPr>
          <p:cNvPr id="66" name="图形 65" descr="发送">
            <a:extLst>
              <a:ext uri="{FF2B5EF4-FFF2-40B4-BE49-F238E27FC236}">
                <a16:creationId xmlns:a16="http://schemas.microsoft.com/office/drawing/2014/main" id="{B75FAE5B-0217-4EC6-A6BF-368941B20A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34637" y="3162802"/>
            <a:ext cx="532542" cy="532542"/>
          </a:xfrm>
          <a:prstGeom prst="rect">
            <a:avLst/>
          </a:prstGeom>
        </p:spPr>
      </p:pic>
      <p:pic>
        <p:nvPicPr>
          <p:cNvPr id="67" name="图形 66" descr="带标记的地图">
            <a:extLst>
              <a:ext uri="{FF2B5EF4-FFF2-40B4-BE49-F238E27FC236}">
                <a16:creationId xmlns:a16="http://schemas.microsoft.com/office/drawing/2014/main" id="{8AEB450F-02D7-40E3-B078-F50C28B6C9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2898" y="3162802"/>
            <a:ext cx="532542" cy="532542"/>
          </a:xfrm>
          <a:prstGeom prst="rect">
            <a:avLst/>
          </a:prstGeom>
        </p:spPr>
      </p:pic>
      <p:pic>
        <p:nvPicPr>
          <p:cNvPr id="68" name="图形 67" descr="法槌">
            <a:extLst>
              <a:ext uri="{FF2B5EF4-FFF2-40B4-BE49-F238E27FC236}">
                <a16:creationId xmlns:a16="http://schemas.microsoft.com/office/drawing/2014/main" id="{587DD4ED-8F8A-4418-A7C6-DCEB1A4BB4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62172" y="4107479"/>
            <a:ext cx="532542" cy="532542"/>
          </a:xfrm>
          <a:prstGeom prst="rect">
            <a:avLst/>
          </a:prstGeom>
        </p:spPr>
      </p:pic>
      <p:pic>
        <p:nvPicPr>
          <p:cNvPr id="69" name="图形 68" descr="仪表">
            <a:extLst>
              <a:ext uri="{FF2B5EF4-FFF2-40B4-BE49-F238E27FC236}">
                <a16:creationId xmlns:a16="http://schemas.microsoft.com/office/drawing/2014/main" id="{83492A39-C958-4306-A414-6794D2EAD5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144283" y="5106795"/>
            <a:ext cx="532542" cy="532542"/>
          </a:xfrm>
          <a:prstGeom prst="rect">
            <a:avLst/>
          </a:prstGeom>
        </p:spPr>
      </p:pic>
      <p:pic>
        <p:nvPicPr>
          <p:cNvPr id="70" name="图形 69" descr="灯泡">
            <a:extLst>
              <a:ext uri="{FF2B5EF4-FFF2-40B4-BE49-F238E27FC236}">
                <a16:creationId xmlns:a16="http://schemas.microsoft.com/office/drawing/2014/main" id="{EE036BA3-CD5B-4D59-8A42-B7D17A32494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62898" y="4107479"/>
            <a:ext cx="532542" cy="532542"/>
          </a:xfrm>
          <a:prstGeom prst="rect">
            <a:avLst/>
          </a:prstGeom>
        </p:spPr>
      </p:pic>
      <p:pic>
        <p:nvPicPr>
          <p:cNvPr id="71" name="图形 70" descr="公园场景">
            <a:extLst>
              <a:ext uri="{FF2B5EF4-FFF2-40B4-BE49-F238E27FC236}">
                <a16:creationId xmlns:a16="http://schemas.microsoft.com/office/drawing/2014/main" id="{95AE4CA2-0559-4EBC-9E00-EF64E08216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162172" y="3162802"/>
            <a:ext cx="532542" cy="532542"/>
          </a:xfrm>
          <a:prstGeom prst="rect">
            <a:avLst/>
          </a:prstGeom>
        </p:spPr>
      </p:pic>
      <p:pic>
        <p:nvPicPr>
          <p:cNvPr id="72" name="图形 71" descr="聋子">
            <a:extLst>
              <a:ext uri="{FF2B5EF4-FFF2-40B4-BE49-F238E27FC236}">
                <a16:creationId xmlns:a16="http://schemas.microsoft.com/office/drawing/2014/main" id="{62FE871C-765F-4907-A932-E7266302ED8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534637" y="5106795"/>
            <a:ext cx="532542" cy="532542"/>
          </a:xfrm>
          <a:prstGeom prst="rect">
            <a:avLst/>
          </a:prstGeom>
        </p:spPr>
      </p:pic>
      <p:pic>
        <p:nvPicPr>
          <p:cNvPr id="73" name="图形 72" descr="扬声器电话">
            <a:extLst>
              <a:ext uri="{FF2B5EF4-FFF2-40B4-BE49-F238E27FC236}">
                <a16:creationId xmlns:a16="http://schemas.microsoft.com/office/drawing/2014/main" id="{2C01427F-6103-4A5A-B63A-04306EBE31A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62898" y="5106795"/>
            <a:ext cx="532542" cy="532542"/>
          </a:xfrm>
          <a:prstGeom prst="rect">
            <a:avLst/>
          </a:prstGeom>
        </p:spPr>
      </p:pic>
      <p:pic>
        <p:nvPicPr>
          <p:cNvPr id="74" name="图形 73" descr="失明">
            <a:extLst>
              <a:ext uri="{FF2B5EF4-FFF2-40B4-BE49-F238E27FC236}">
                <a16:creationId xmlns:a16="http://schemas.microsoft.com/office/drawing/2014/main" id="{5DAE2B46-DD02-4F56-88F1-C1C2D5E0312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62172" y="5106795"/>
            <a:ext cx="532542" cy="532542"/>
          </a:xfrm>
          <a:prstGeom prst="rect">
            <a:avLst/>
          </a:prstGeom>
        </p:spPr>
      </p:pic>
      <p:pic>
        <p:nvPicPr>
          <p:cNvPr id="75" name="图形 74" descr="笔记本电脑">
            <a:extLst>
              <a:ext uri="{FF2B5EF4-FFF2-40B4-BE49-F238E27FC236}">
                <a16:creationId xmlns:a16="http://schemas.microsoft.com/office/drawing/2014/main" id="{DB8FDE34-75DA-4AE9-90F8-810CDA8BE5F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84316" y="3162802"/>
            <a:ext cx="532542" cy="532542"/>
          </a:xfrm>
          <a:prstGeom prst="rect">
            <a:avLst/>
          </a:prstGeom>
        </p:spPr>
      </p:pic>
      <p:pic>
        <p:nvPicPr>
          <p:cNvPr id="76" name="图形 75" descr="Internet">
            <a:extLst>
              <a:ext uri="{FF2B5EF4-FFF2-40B4-BE49-F238E27FC236}">
                <a16:creationId xmlns:a16="http://schemas.microsoft.com/office/drawing/2014/main" id="{C1072D9C-DBCD-4CE8-927E-F2A918D054D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84316" y="4107479"/>
            <a:ext cx="532542" cy="532542"/>
          </a:xfrm>
          <a:prstGeom prst="rect">
            <a:avLst/>
          </a:prstGeom>
        </p:spPr>
      </p:pic>
      <p:pic>
        <p:nvPicPr>
          <p:cNvPr id="77" name="图形 76" descr="云计算">
            <a:extLst>
              <a:ext uri="{FF2B5EF4-FFF2-40B4-BE49-F238E27FC236}">
                <a16:creationId xmlns:a16="http://schemas.microsoft.com/office/drawing/2014/main" id="{F9F53130-69AE-4B69-A4D5-28BCB919DAE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797466" y="3162802"/>
            <a:ext cx="532542" cy="532542"/>
          </a:xfrm>
          <a:prstGeom prst="rect">
            <a:avLst/>
          </a:prstGeom>
        </p:spPr>
      </p:pic>
      <p:pic>
        <p:nvPicPr>
          <p:cNvPr id="78" name="图形 77" descr="校舍">
            <a:extLst>
              <a:ext uri="{FF2B5EF4-FFF2-40B4-BE49-F238E27FC236}">
                <a16:creationId xmlns:a16="http://schemas.microsoft.com/office/drawing/2014/main" id="{D440AEF6-AB1E-4BB6-94E6-E6311AD2220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484316" y="5106795"/>
            <a:ext cx="532542" cy="532542"/>
          </a:xfrm>
          <a:prstGeom prst="rect">
            <a:avLst/>
          </a:prstGeom>
        </p:spPr>
      </p:pic>
      <p:pic>
        <p:nvPicPr>
          <p:cNvPr id="79" name="图形 78" descr="线箭头左旋">
            <a:extLst>
              <a:ext uri="{FF2B5EF4-FFF2-40B4-BE49-F238E27FC236}">
                <a16:creationId xmlns:a16="http://schemas.microsoft.com/office/drawing/2014/main" id="{3D9E66D7-C435-4B89-AC26-604668AE4A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797466" y="4107479"/>
            <a:ext cx="532542" cy="532542"/>
          </a:xfrm>
          <a:prstGeom prst="rect">
            <a:avLst/>
          </a:prstGeom>
        </p:spPr>
      </p:pic>
      <p:pic>
        <p:nvPicPr>
          <p:cNvPr id="80" name="图形 79" descr="线箭头轻微弯曲">
            <a:extLst>
              <a:ext uri="{FF2B5EF4-FFF2-40B4-BE49-F238E27FC236}">
                <a16:creationId xmlns:a16="http://schemas.microsoft.com/office/drawing/2014/main" id="{F504527C-D0A4-4AD8-AE59-3DE25D0D394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797466" y="5106795"/>
            <a:ext cx="532542" cy="532542"/>
          </a:xfrm>
          <a:prstGeom prst="rect">
            <a:avLst/>
          </a:prstGeom>
        </p:spPr>
      </p:pic>
      <p:pic>
        <p:nvPicPr>
          <p:cNvPr id="81" name="图形 80" descr="打开的书">
            <a:extLst>
              <a:ext uri="{FF2B5EF4-FFF2-40B4-BE49-F238E27FC236}">
                <a16:creationId xmlns:a16="http://schemas.microsoft.com/office/drawing/2014/main" id="{26FE8821-B009-4B5D-A4A0-4A7F8439918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441942" y="5106795"/>
            <a:ext cx="532542" cy="532542"/>
          </a:xfrm>
          <a:prstGeom prst="rect">
            <a:avLst/>
          </a:prstGeom>
        </p:spPr>
      </p:pic>
      <p:pic>
        <p:nvPicPr>
          <p:cNvPr id="82" name="图形 81" descr="标尺">
            <a:extLst>
              <a:ext uri="{FF2B5EF4-FFF2-40B4-BE49-F238E27FC236}">
                <a16:creationId xmlns:a16="http://schemas.microsoft.com/office/drawing/2014/main" id="{8A93DE18-1E28-49A8-AD77-5D25CE86279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110085" y="4107479"/>
            <a:ext cx="532542" cy="532542"/>
          </a:xfrm>
          <a:prstGeom prst="rect">
            <a:avLst/>
          </a:prstGeom>
        </p:spPr>
      </p:pic>
      <p:pic>
        <p:nvPicPr>
          <p:cNvPr id="83" name="图形 82" descr="时钟">
            <a:extLst>
              <a:ext uri="{FF2B5EF4-FFF2-40B4-BE49-F238E27FC236}">
                <a16:creationId xmlns:a16="http://schemas.microsoft.com/office/drawing/2014/main" id="{BB729E0A-1CB6-4C7A-BD59-58CCEBA581C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110085" y="3162802"/>
            <a:ext cx="532542" cy="532542"/>
          </a:xfrm>
          <a:prstGeom prst="rect">
            <a:avLst/>
          </a:prstGeom>
        </p:spPr>
      </p:pic>
      <p:pic>
        <p:nvPicPr>
          <p:cNvPr id="84" name="图形 83" descr="原子">
            <a:extLst>
              <a:ext uri="{FF2B5EF4-FFF2-40B4-BE49-F238E27FC236}">
                <a16:creationId xmlns:a16="http://schemas.microsoft.com/office/drawing/2014/main" id="{7E2BFC5C-52F3-4395-8367-727FEA49911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441942" y="4107479"/>
            <a:ext cx="532542" cy="532542"/>
          </a:xfrm>
          <a:prstGeom prst="rect">
            <a:avLst/>
          </a:prstGeom>
        </p:spPr>
      </p:pic>
      <p:pic>
        <p:nvPicPr>
          <p:cNvPr id="85" name="图形 84" descr="文凭卷筒">
            <a:extLst>
              <a:ext uri="{FF2B5EF4-FFF2-40B4-BE49-F238E27FC236}">
                <a16:creationId xmlns:a16="http://schemas.microsoft.com/office/drawing/2014/main" id="{AEA30345-69CE-49BB-92F4-64E4537FD17F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441942" y="3162802"/>
            <a:ext cx="532542" cy="532542"/>
          </a:xfrm>
          <a:prstGeom prst="rect">
            <a:avLst/>
          </a:prstGeom>
        </p:spPr>
      </p:pic>
      <p:pic>
        <p:nvPicPr>
          <p:cNvPr id="86" name="图形 85" descr="教室">
            <a:extLst>
              <a:ext uri="{FF2B5EF4-FFF2-40B4-BE49-F238E27FC236}">
                <a16:creationId xmlns:a16="http://schemas.microsoft.com/office/drawing/2014/main" id="{D3A37F7B-9053-400C-ADE0-14759C3B073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441942" y="2170381"/>
            <a:ext cx="532542" cy="532542"/>
          </a:xfrm>
          <a:prstGeom prst="rect">
            <a:avLst/>
          </a:prstGeom>
        </p:spPr>
      </p:pic>
      <p:pic>
        <p:nvPicPr>
          <p:cNvPr id="87" name="图形 86" descr="语音">
            <a:extLst>
              <a:ext uri="{FF2B5EF4-FFF2-40B4-BE49-F238E27FC236}">
                <a16:creationId xmlns:a16="http://schemas.microsoft.com/office/drawing/2014/main" id="{C4663D52-70F8-4922-937F-8C4A63F87D32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9110085" y="2170381"/>
            <a:ext cx="532542" cy="532542"/>
          </a:xfrm>
          <a:prstGeom prst="rect">
            <a:avLst/>
          </a:prstGeom>
        </p:spPr>
      </p:pic>
      <p:pic>
        <p:nvPicPr>
          <p:cNvPr id="88" name="图形 87" descr="同步云">
            <a:extLst>
              <a:ext uri="{FF2B5EF4-FFF2-40B4-BE49-F238E27FC236}">
                <a16:creationId xmlns:a16="http://schemas.microsoft.com/office/drawing/2014/main" id="{2406DD90-4642-4AF5-9399-444AAD14C1C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7797466" y="2170381"/>
            <a:ext cx="532542" cy="5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A9DA62F-2346-4CDC-80E8-7D0DF3311335}"/>
              </a:ext>
            </a:extLst>
          </p:cNvPr>
          <p:cNvSpPr txBox="1"/>
          <p:nvPr/>
        </p:nvSpPr>
        <p:spPr>
          <a:xfrm>
            <a:off x="1620080" y="3187700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spc="10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工作概况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510E17-BCB7-4FB9-9ED4-8D4CEDE4AD60}"/>
              </a:ext>
            </a:extLst>
          </p:cNvPr>
          <p:cNvSpPr txBox="1"/>
          <p:nvPr/>
        </p:nvSpPr>
        <p:spPr>
          <a:xfrm>
            <a:off x="1670880" y="4282623"/>
            <a:ext cx="36800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JOB DESCRIPTION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16E01B-ABC5-40B5-A223-D849E672CD4C}"/>
              </a:ext>
            </a:extLst>
          </p:cNvPr>
          <p:cNvGrpSpPr/>
          <p:nvPr/>
        </p:nvGrpSpPr>
        <p:grpSpPr>
          <a:xfrm>
            <a:off x="7785190" y="962447"/>
            <a:ext cx="2579552" cy="2803569"/>
            <a:chOff x="8355533" y="1151453"/>
            <a:chExt cx="2579552" cy="280356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D72598-FA0E-43EF-873B-F8D8472B0239}"/>
                </a:ext>
              </a:extLst>
            </p:cNvPr>
            <p:cNvSpPr txBox="1"/>
            <p:nvPr/>
          </p:nvSpPr>
          <p:spPr>
            <a:xfrm>
              <a:off x="8355533" y="1151453"/>
              <a:ext cx="257955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b="1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01</a:t>
              </a:r>
              <a:endParaRPr lang="zh-CN" altLang="en-US" sz="16600" b="1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9140DD-4097-48C5-ACBF-282041AAD019}"/>
                </a:ext>
              </a:extLst>
            </p:cNvPr>
            <p:cNvSpPr txBox="1"/>
            <p:nvPr/>
          </p:nvSpPr>
          <p:spPr>
            <a:xfrm>
              <a:off x="8507375" y="3493357"/>
              <a:ext cx="2275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PART ONE</a:t>
              </a:r>
              <a:endParaRPr lang="zh-CN" altLang="en-US" sz="24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3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4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24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>
            <a:extLst>
              <a:ext uri="{FF2B5EF4-FFF2-40B4-BE49-F238E27FC236}">
                <a16:creationId xmlns:a16="http://schemas.microsoft.com/office/drawing/2014/main" id="{512F16AC-3AB5-40A2-B8DB-4ECC00A6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全年工作回顾</a:t>
            </a: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8B13DD43-6A74-420D-B56F-014B871751DD}"/>
              </a:ext>
            </a:extLst>
          </p:cNvPr>
          <p:cNvSpPr/>
          <p:nvPr/>
        </p:nvSpPr>
        <p:spPr>
          <a:xfrm>
            <a:off x="0" y="3169995"/>
            <a:ext cx="12192000" cy="3688005"/>
          </a:xfrm>
          <a:custGeom>
            <a:avLst/>
            <a:gdLst>
              <a:gd name="connsiteX0" fmla="*/ 12192000 w 12192000"/>
              <a:gd name="connsiteY0" fmla="*/ 0 h 3688005"/>
              <a:gd name="connsiteX1" fmla="*/ 12192000 w 12192000"/>
              <a:gd name="connsiteY1" fmla="*/ 3688005 h 3688005"/>
              <a:gd name="connsiteX2" fmla="*/ 0 w 12192000"/>
              <a:gd name="connsiteY2" fmla="*/ 3688005 h 3688005"/>
              <a:gd name="connsiteX3" fmla="*/ 0 w 12192000"/>
              <a:gd name="connsiteY3" fmla="*/ 665424 h 3688005"/>
              <a:gd name="connsiteX4" fmla="*/ 285557 w 12192000"/>
              <a:gd name="connsiteY4" fmla="*/ 635089 h 3688005"/>
              <a:gd name="connsiteX5" fmla="*/ 7136960 w 12192000"/>
              <a:gd name="connsiteY5" fmla="*/ 1873953 h 3688005"/>
              <a:gd name="connsiteX6" fmla="*/ 11797305 w 12192000"/>
              <a:gd name="connsiteY6" fmla="*/ 74650 h 36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88005">
                <a:moveTo>
                  <a:pt x="12192000" y="0"/>
                </a:moveTo>
                <a:lnTo>
                  <a:pt x="12192000" y="3688005"/>
                </a:lnTo>
                <a:lnTo>
                  <a:pt x="0" y="3688005"/>
                </a:lnTo>
                <a:lnTo>
                  <a:pt x="0" y="665424"/>
                </a:lnTo>
                <a:lnTo>
                  <a:pt x="285557" y="635089"/>
                </a:lnTo>
                <a:cubicBezTo>
                  <a:pt x="2250554" y="487605"/>
                  <a:pt x="5218337" y="1967359"/>
                  <a:pt x="7136960" y="1873953"/>
                </a:cubicBezTo>
                <a:cubicBezTo>
                  <a:pt x="9055584" y="1780547"/>
                  <a:pt x="10632218" y="310624"/>
                  <a:pt x="11797305" y="74650"/>
                </a:cubicBezTo>
                <a:close/>
              </a:path>
            </a:pathLst>
          </a:custGeom>
          <a:gradFill>
            <a:gsLst>
              <a:gs pos="53000">
                <a:schemeClr val="accent2">
                  <a:lumMod val="12000"/>
                  <a:lumOff val="88000"/>
                </a:schemeClr>
              </a:gs>
              <a:gs pos="0">
                <a:schemeClr val="accent4">
                  <a:lumMod val="10000"/>
                  <a:lumOff val="90000"/>
                </a:schemeClr>
              </a:gs>
              <a:gs pos="100000">
                <a:schemeClr val="accent3">
                  <a:lumMod val="12000"/>
                  <a:lumOff val="88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B9F4349-BEC1-4AD5-97A3-0477FFC65D19}"/>
              </a:ext>
            </a:extLst>
          </p:cNvPr>
          <p:cNvSpPr/>
          <p:nvPr/>
        </p:nvSpPr>
        <p:spPr>
          <a:xfrm>
            <a:off x="604547" y="1787877"/>
            <a:ext cx="2934793" cy="4054783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483D911-4A7B-4FB2-AF18-D5F964599713}"/>
              </a:ext>
            </a:extLst>
          </p:cNvPr>
          <p:cNvSpPr/>
          <p:nvPr/>
        </p:nvSpPr>
        <p:spPr>
          <a:xfrm>
            <a:off x="909267" y="2774802"/>
            <a:ext cx="720000" cy="72000"/>
          </a:xfrm>
          <a:prstGeom prst="rect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AD3160-E31E-405C-82FE-C773BDCC8184}"/>
              </a:ext>
            </a:extLst>
          </p:cNvPr>
          <p:cNvSpPr txBox="1"/>
          <p:nvPr/>
        </p:nvSpPr>
        <p:spPr>
          <a:xfrm>
            <a:off x="909267" y="2168716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支撑基础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AF92A2-8E2D-415A-84D7-F761709E602C}"/>
              </a:ext>
            </a:extLst>
          </p:cNvPr>
          <p:cNvSpPr txBox="1"/>
          <p:nvPr/>
        </p:nvSpPr>
        <p:spPr>
          <a:xfrm>
            <a:off x="909268" y="3078178"/>
            <a:ext cx="2479338" cy="219557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19" name="right-arrow_339913">
            <a:extLst>
              <a:ext uri="{FF2B5EF4-FFF2-40B4-BE49-F238E27FC236}">
                <a16:creationId xmlns:a16="http://schemas.microsoft.com/office/drawing/2014/main" id="{23003172-0A5C-49A4-A24D-8D26BEC00098}"/>
              </a:ext>
            </a:extLst>
          </p:cNvPr>
          <p:cNvSpPr>
            <a:spLocks noChangeAspect="1"/>
          </p:cNvSpPr>
          <p:nvPr/>
        </p:nvSpPr>
        <p:spPr bwMode="auto">
          <a:xfrm>
            <a:off x="3783422" y="3511012"/>
            <a:ext cx="609685" cy="608513"/>
          </a:xfrm>
          <a:custGeom>
            <a:avLst/>
            <a:gdLst>
              <a:gd name="connsiteX0" fmla="*/ 312860 w 607729"/>
              <a:gd name="connsiteY0" fmla="*/ 3534 h 606561"/>
              <a:gd name="connsiteX1" fmla="*/ 603991 w 607729"/>
              <a:gd name="connsiteY1" fmla="*/ 294222 h 606561"/>
              <a:gd name="connsiteX2" fmla="*/ 603991 w 607729"/>
              <a:gd name="connsiteY2" fmla="*/ 312084 h 606561"/>
              <a:gd name="connsiteX3" fmla="*/ 312860 w 607729"/>
              <a:gd name="connsiteY3" fmla="*/ 602772 h 606561"/>
              <a:gd name="connsiteX4" fmla="*/ 312593 w 607729"/>
              <a:gd name="connsiteY4" fmla="*/ 602949 h 606561"/>
              <a:gd name="connsiteX5" fmla="*/ 294792 w 607729"/>
              <a:gd name="connsiteY5" fmla="*/ 602772 h 606561"/>
              <a:gd name="connsiteX6" fmla="*/ 295059 w 607729"/>
              <a:gd name="connsiteY6" fmla="*/ 584909 h 606561"/>
              <a:gd name="connsiteX7" fmla="*/ 577201 w 607729"/>
              <a:gd name="connsiteY7" fmla="*/ 303108 h 606561"/>
              <a:gd name="connsiteX8" fmla="*/ 295059 w 607729"/>
              <a:gd name="connsiteY8" fmla="*/ 21308 h 606561"/>
              <a:gd name="connsiteX9" fmla="*/ 295059 w 607729"/>
              <a:gd name="connsiteY9" fmla="*/ 3800 h 606561"/>
              <a:gd name="connsiteX10" fmla="*/ 312860 w 607729"/>
              <a:gd name="connsiteY10" fmla="*/ 3534 h 606561"/>
              <a:gd name="connsiteX11" fmla="*/ 21707 w 607729"/>
              <a:gd name="connsiteY11" fmla="*/ 3534 h 606561"/>
              <a:gd name="connsiteX12" fmla="*/ 312838 w 607729"/>
              <a:gd name="connsiteY12" fmla="*/ 294222 h 606561"/>
              <a:gd name="connsiteX13" fmla="*/ 312838 w 607729"/>
              <a:gd name="connsiteY13" fmla="*/ 312084 h 606561"/>
              <a:gd name="connsiteX14" fmla="*/ 21707 w 607729"/>
              <a:gd name="connsiteY14" fmla="*/ 602772 h 606561"/>
              <a:gd name="connsiteX15" fmla="*/ 21440 w 607729"/>
              <a:gd name="connsiteY15" fmla="*/ 602949 h 606561"/>
              <a:gd name="connsiteX16" fmla="*/ 3639 w 607729"/>
              <a:gd name="connsiteY16" fmla="*/ 602772 h 606561"/>
              <a:gd name="connsiteX17" fmla="*/ 3906 w 607729"/>
              <a:gd name="connsiteY17" fmla="*/ 584909 h 606561"/>
              <a:gd name="connsiteX18" fmla="*/ 286047 w 607729"/>
              <a:gd name="connsiteY18" fmla="*/ 303197 h 606561"/>
              <a:gd name="connsiteX19" fmla="*/ 3906 w 607729"/>
              <a:gd name="connsiteY19" fmla="*/ 21485 h 606561"/>
              <a:gd name="connsiteX20" fmla="*/ 3906 w 607729"/>
              <a:gd name="connsiteY20" fmla="*/ 3889 h 606561"/>
              <a:gd name="connsiteX21" fmla="*/ 21707 w 607729"/>
              <a:gd name="connsiteY21" fmla="*/ 3534 h 6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7729" h="606561">
                <a:moveTo>
                  <a:pt x="312860" y="3534"/>
                </a:moveTo>
                <a:lnTo>
                  <a:pt x="603991" y="294222"/>
                </a:lnTo>
                <a:cubicBezTo>
                  <a:pt x="608975" y="299109"/>
                  <a:pt x="608975" y="307107"/>
                  <a:pt x="603991" y="312084"/>
                </a:cubicBezTo>
                <a:lnTo>
                  <a:pt x="312860" y="602772"/>
                </a:lnTo>
                <a:lnTo>
                  <a:pt x="312593" y="602949"/>
                </a:lnTo>
                <a:cubicBezTo>
                  <a:pt x="307698" y="607926"/>
                  <a:pt x="299688" y="607659"/>
                  <a:pt x="294792" y="602772"/>
                </a:cubicBezTo>
                <a:cubicBezTo>
                  <a:pt x="289808" y="597795"/>
                  <a:pt x="289986" y="589708"/>
                  <a:pt x="295059" y="584909"/>
                </a:cubicBezTo>
                <a:lnTo>
                  <a:pt x="577201" y="303108"/>
                </a:lnTo>
                <a:lnTo>
                  <a:pt x="295059" y="21308"/>
                </a:lnTo>
                <a:cubicBezTo>
                  <a:pt x="290342" y="16420"/>
                  <a:pt x="290342" y="8688"/>
                  <a:pt x="295059" y="3800"/>
                </a:cubicBezTo>
                <a:cubicBezTo>
                  <a:pt x="299866" y="-1176"/>
                  <a:pt x="307787" y="-1265"/>
                  <a:pt x="312860" y="3534"/>
                </a:cubicBezTo>
                <a:close/>
                <a:moveTo>
                  <a:pt x="21707" y="3534"/>
                </a:moveTo>
                <a:lnTo>
                  <a:pt x="312838" y="294222"/>
                </a:lnTo>
                <a:cubicBezTo>
                  <a:pt x="317822" y="299109"/>
                  <a:pt x="317822" y="307107"/>
                  <a:pt x="312838" y="312084"/>
                </a:cubicBezTo>
                <a:lnTo>
                  <a:pt x="21707" y="602772"/>
                </a:lnTo>
                <a:lnTo>
                  <a:pt x="21440" y="602949"/>
                </a:lnTo>
                <a:cubicBezTo>
                  <a:pt x="16544" y="607926"/>
                  <a:pt x="8534" y="607659"/>
                  <a:pt x="3639" y="602772"/>
                </a:cubicBezTo>
                <a:cubicBezTo>
                  <a:pt x="-1345" y="597795"/>
                  <a:pt x="-1167" y="589708"/>
                  <a:pt x="3906" y="584909"/>
                </a:cubicBezTo>
                <a:lnTo>
                  <a:pt x="286047" y="303197"/>
                </a:lnTo>
                <a:lnTo>
                  <a:pt x="3906" y="21485"/>
                </a:lnTo>
                <a:cubicBezTo>
                  <a:pt x="-811" y="16509"/>
                  <a:pt x="-811" y="8866"/>
                  <a:pt x="3906" y="3889"/>
                </a:cubicBezTo>
                <a:cubicBezTo>
                  <a:pt x="8712" y="-1176"/>
                  <a:pt x="16811" y="-1265"/>
                  <a:pt x="21707" y="3534"/>
                </a:cubicBezTo>
                <a:close/>
              </a:path>
            </a:pathLst>
          </a:custGeom>
          <a:gradFill flip="none" rotWithShape="1">
            <a:gsLst>
              <a:gs pos="52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right-arrow_339913">
            <a:extLst>
              <a:ext uri="{FF2B5EF4-FFF2-40B4-BE49-F238E27FC236}">
                <a16:creationId xmlns:a16="http://schemas.microsoft.com/office/drawing/2014/main" id="{334384A4-9B09-4F23-88DF-89CB2AA1354D}"/>
              </a:ext>
            </a:extLst>
          </p:cNvPr>
          <p:cNvSpPr>
            <a:spLocks noChangeAspect="1"/>
          </p:cNvSpPr>
          <p:nvPr/>
        </p:nvSpPr>
        <p:spPr bwMode="auto">
          <a:xfrm>
            <a:off x="7816064" y="3511012"/>
            <a:ext cx="609685" cy="608513"/>
          </a:xfrm>
          <a:custGeom>
            <a:avLst/>
            <a:gdLst>
              <a:gd name="connsiteX0" fmla="*/ 312860 w 607729"/>
              <a:gd name="connsiteY0" fmla="*/ 3534 h 606561"/>
              <a:gd name="connsiteX1" fmla="*/ 603991 w 607729"/>
              <a:gd name="connsiteY1" fmla="*/ 294222 h 606561"/>
              <a:gd name="connsiteX2" fmla="*/ 603991 w 607729"/>
              <a:gd name="connsiteY2" fmla="*/ 312084 h 606561"/>
              <a:gd name="connsiteX3" fmla="*/ 312860 w 607729"/>
              <a:gd name="connsiteY3" fmla="*/ 602772 h 606561"/>
              <a:gd name="connsiteX4" fmla="*/ 312593 w 607729"/>
              <a:gd name="connsiteY4" fmla="*/ 602949 h 606561"/>
              <a:gd name="connsiteX5" fmla="*/ 294792 w 607729"/>
              <a:gd name="connsiteY5" fmla="*/ 602772 h 606561"/>
              <a:gd name="connsiteX6" fmla="*/ 295059 w 607729"/>
              <a:gd name="connsiteY6" fmla="*/ 584909 h 606561"/>
              <a:gd name="connsiteX7" fmla="*/ 577201 w 607729"/>
              <a:gd name="connsiteY7" fmla="*/ 303108 h 606561"/>
              <a:gd name="connsiteX8" fmla="*/ 295059 w 607729"/>
              <a:gd name="connsiteY8" fmla="*/ 21308 h 606561"/>
              <a:gd name="connsiteX9" fmla="*/ 295059 w 607729"/>
              <a:gd name="connsiteY9" fmla="*/ 3800 h 606561"/>
              <a:gd name="connsiteX10" fmla="*/ 312860 w 607729"/>
              <a:gd name="connsiteY10" fmla="*/ 3534 h 606561"/>
              <a:gd name="connsiteX11" fmla="*/ 21707 w 607729"/>
              <a:gd name="connsiteY11" fmla="*/ 3534 h 606561"/>
              <a:gd name="connsiteX12" fmla="*/ 312838 w 607729"/>
              <a:gd name="connsiteY12" fmla="*/ 294222 h 606561"/>
              <a:gd name="connsiteX13" fmla="*/ 312838 w 607729"/>
              <a:gd name="connsiteY13" fmla="*/ 312084 h 606561"/>
              <a:gd name="connsiteX14" fmla="*/ 21707 w 607729"/>
              <a:gd name="connsiteY14" fmla="*/ 602772 h 606561"/>
              <a:gd name="connsiteX15" fmla="*/ 21440 w 607729"/>
              <a:gd name="connsiteY15" fmla="*/ 602949 h 606561"/>
              <a:gd name="connsiteX16" fmla="*/ 3639 w 607729"/>
              <a:gd name="connsiteY16" fmla="*/ 602772 h 606561"/>
              <a:gd name="connsiteX17" fmla="*/ 3906 w 607729"/>
              <a:gd name="connsiteY17" fmla="*/ 584909 h 606561"/>
              <a:gd name="connsiteX18" fmla="*/ 286047 w 607729"/>
              <a:gd name="connsiteY18" fmla="*/ 303197 h 606561"/>
              <a:gd name="connsiteX19" fmla="*/ 3906 w 607729"/>
              <a:gd name="connsiteY19" fmla="*/ 21485 h 606561"/>
              <a:gd name="connsiteX20" fmla="*/ 3906 w 607729"/>
              <a:gd name="connsiteY20" fmla="*/ 3889 h 606561"/>
              <a:gd name="connsiteX21" fmla="*/ 21707 w 607729"/>
              <a:gd name="connsiteY21" fmla="*/ 3534 h 60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7729" h="606561">
                <a:moveTo>
                  <a:pt x="312860" y="3534"/>
                </a:moveTo>
                <a:lnTo>
                  <a:pt x="603991" y="294222"/>
                </a:lnTo>
                <a:cubicBezTo>
                  <a:pt x="608975" y="299109"/>
                  <a:pt x="608975" y="307107"/>
                  <a:pt x="603991" y="312084"/>
                </a:cubicBezTo>
                <a:lnTo>
                  <a:pt x="312860" y="602772"/>
                </a:lnTo>
                <a:lnTo>
                  <a:pt x="312593" y="602949"/>
                </a:lnTo>
                <a:cubicBezTo>
                  <a:pt x="307698" y="607926"/>
                  <a:pt x="299688" y="607659"/>
                  <a:pt x="294792" y="602772"/>
                </a:cubicBezTo>
                <a:cubicBezTo>
                  <a:pt x="289808" y="597795"/>
                  <a:pt x="289986" y="589708"/>
                  <a:pt x="295059" y="584909"/>
                </a:cubicBezTo>
                <a:lnTo>
                  <a:pt x="577201" y="303108"/>
                </a:lnTo>
                <a:lnTo>
                  <a:pt x="295059" y="21308"/>
                </a:lnTo>
                <a:cubicBezTo>
                  <a:pt x="290342" y="16420"/>
                  <a:pt x="290342" y="8688"/>
                  <a:pt x="295059" y="3800"/>
                </a:cubicBezTo>
                <a:cubicBezTo>
                  <a:pt x="299866" y="-1176"/>
                  <a:pt x="307787" y="-1265"/>
                  <a:pt x="312860" y="3534"/>
                </a:cubicBezTo>
                <a:close/>
                <a:moveTo>
                  <a:pt x="21707" y="3534"/>
                </a:moveTo>
                <a:lnTo>
                  <a:pt x="312838" y="294222"/>
                </a:lnTo>
                <a:cubicBezTo>
                  <a:pt x="317822" y="299109"/>
                  <a:pt x="317822" y="307107"/>
                  <a:pt x="312838" y="312084"/>
                </a:cubicBezTo>
                <a:lnTo>
                  <a:pt x="21707" y="602772"/>
                </a:lnTo>
                <a:lnTo>
                  <a:pt x="21440" y="602949"/>
                </a:lnTo>
                <a:cubicBezTo>
                  <a:pt x="16544" y="607926"/>
                  <a:pt x="8534" y="607659"/>
                  <a:pt x="3639" y="602772"/>
                </a:cubicBezTo>
                <a:cubicBezTo>
                  <a:pt x="-1345" y="597795"/>
                  <a:pt x="-1167" y="589708"/>
                  <a:pt x="3906" y="584909"/>
                </a:cubicBezTo>
                <a:lnTo>
                  <a:pt x="286047" y="303197"/>
                </a:lnTo>
                <a:lnTo>
                  <a:pt x="3906" y="21485"/>
                </a:lnTo>
                <a:cubicBezTo>
                  <a:pt x="-811" y="16509"/>
                  <a:pt x="-811" y="8866"/>
                  <a:pt x="3906" y="3889"/>
                </a:cubicBezTo>
                <a:cubicBezTo>
                  <a:pt x="8712" y="-1176"/>
                  <a:pt x="16811" y="-1265"/>
                  <a:pt x="21707" y="3534"/>
                </a:cubicBezTo>
                <a:close/>
              </a:path>
            </a:pathLst>
          </a:cu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A8EFC26-73D7-4C89-9D00-DA7E1B4F25C9}"/>
              </a:ext>
            </a:extLst>
          </p:cNvPr>
          <p:cNvSpPr/>
          <p:nvPr/>
        </p:nvSpPr>
        <p:spPr>
          <a:xfrm>
            <a:off x="4637189" y="1787877"/>
            <a:ext cx="2934793" cy="4054783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33342B1-EEFE-41B9-84FA-99EBDD03763A}"/>
              </a:ext>
            </a:extLst>
          </p:cNvPr>
          <p:cNvSpPr/>
          <p:nvPr/>
        </p:nvSpPr>
        <p:spPr>
          <a:xfrm>
            <a:off x="4917455" y="2774802"/>
            <a:ext cx="720000" cy="72000"/>
          </a:xfrm>
          <a:prstGeom prst="rect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FDED349-C5A4-4FBA-A6E6-61A9E4996E30}"/>
              </a:ext>
            </a:extLst>
          </p:cNvPr>
          <p:cNvSpPr txBox="1"/>
          <p:nvPr/>
        </p:nvSpPr>
        <p:spPr>
          <a:xfrm>
            <a:off x="4917455" y="2168716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保护基础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92DF9BD-5142-4B90-B29D-D0B8BC13301E}"/>
              </a:ext>
            </a:extLst>
          </p:cNvPr>
          <p:cNvSpPr txBox="1"/>
          <p:nvPr/>
        </p:nvSpPr>
        <p:spPr>
          <a:xfrm>
            <a:off x="4917456" y="3078178"/>
            <a:ext cx="2479338" cy="219557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9A67286-FB24-4597-8C34-2E7D1F5646A1}"/>
              </a:ext>
            </a:extLst>
          </p:cNvPr>
          <p:cNvSpPr/>
          <p:nvPr/>
        </p:nvSpPr>
        <p:spPr>
          <a:xfrm>
            <a:off x="8669832" y="1787877"/>
            <a:ext cx="2934793" cy="4054783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99129D8-BC4C-4E42-94DB-812F85A8A151}"/>
              </a:ext>
            </a:extLst>
          </p:cNvPr>
          <p:cNvSpPr/>
          <p:nvPr/>
        </p:nvSpPr>
        <p:spPr>
          <a:xfrm>
            <a:off x="8960632" y="2774802"/>
            <a:ext cx="720000" cy="72000"/>
          </a:xfrm>
          <a:prstGeom prst="rect">
            <a:avLst/>
          </a:prstGeom>
          <a:gradFill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2FBE376-5BD1-41DC-A598-E4F449F2E94B}"/>
              </a:ext>
            </a:extLst>
          </p:cNvPr>
          <p:cNvSpPr txBox="1"/>
          <p:nvPr/>
        </p:nvSpPr>
        <p:spPr>
          <a:xfrm>
            <a:off x="8960632" y="2168716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安全基础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050E7EA-E42B-44F7-B22E-B694E21E2CC7}"/>
              </a:ext>
            </a:extLst>
          </p:cNvPr>
          <p:cNvSpPr txBox="1"/>
          <p:nvPr/>
        </p:nvSpPr>
        <p:spPr>
          <a:xfrm>
            <a:off x="8960633" y="3078178"/>
            <a:ext cx="2479338" cy="219557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58882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>
            <a:extLst>
              <a:ext uri="{FF2B5EF4-FFF2-40B4-BE49-F238E27FC236}">
                <a16:creationId xmlns:a16="http://schemas.microsoft.com/office/drawing/2014/main" id="{512F16AC-3AB5-40A2-B8DB-4ECC00A6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核心工作指标</a:t>
            </a: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AD8B94E1-041F-44B0-A796-7545FE019AF4}"/>
              </a:ext>
            </a:extLst>
          </p:cNvPr>
          <p:cNvSpPr/>
          <p:nvPr/>
        </p:nvSpPr>
        <p:spPr>
          <a:xfrm>
            <a:off x="587375" y="2082083"/>
            <a:ext cx="1101725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矩形: 圆顶角 55">
            <a:extLst>
              <a:ext uri="{FF2B5EF4-FFF2-40B4-BE49-F238E27FC236}">
                <a16:creationId xmlns:a16="http://schemas.microsoft.com/office/drawing/2014/main" id="{456F73D6-E009-4952-BE01-88D8D8FD7D1A}"/>
              </a:ext>
            </a:extLst>
          </p:cNvPr>
          <p:cNvSpPr/>
          <p:nvPr/>
        </p:nvSpPr>
        <p:spPr>
          <a:xfrm rot="5400000">
            <a:off x="597048" y="3446928"/>
            <a:ext cx="2867956" cy="2125387"/>
          </a:xfrm>
          <a:prstGeom prst="round2SameRect">
            <a:avLst>
              <a:gd name="adj1" fmla="val 20772"/>
              <a:gd name="adj2" fmla="val 0"/>
            </a:avLst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D4E87D48-5DAB-48B2-B456-778CD3FE3824}"/>
              </a:ext>
            </a:extLst>
          </p:cNvPr>
          <p:cNvSpPr/>
          <p:nvPr/>
        </p:nvSpPr>
        <p:spPr>
          <a:xfrm>
            <a:off x="837331" y="3075644"/>
            <a:ext cx="144712" cy="2867956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E17C7CC-00BD-4E2D-87FB-762B6A4DA33B}"/>
              </a:ext>
            </a:extLst>
          </p:cNvPr>
          <p:cNvCxnSpPr>
            <a:cxnSpLocks/>
          </p:cNvCxnSpPr>
          <p:nvPr/>
        </p:nvCxnSpPr>
        <p:spPr>
          <a:xfrm>
            <a:off x="918802" y="2191633"/>
            <a:ext cx="0" cy="1067832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5" name="图形 54">
            <a:extLst>
              <a:ext uri="{FF2B5EF4-FFF2-40B4-BE49-F238E27FC236}">
                <a16:creationId xmlns:a16="http://schemas.microsoft.com/office/drawing/2014/main" id="{EEA86743-EB58-4E40-B71B-3FC92C4A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250" y="2011421"/>
            <a:ext cx="250874" cy="250874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8D8EA351-FB6C-4EA4-8B19-CC89A8B38562}"/>
              </a:ext>
            </a:extLst>
          </p:cNvPr>
          <p:cNvSpPr txBox="1"/>
          <p:nvPr/>
        </p:nvSpPr>
        <p:spPr>
          <a:xfrm>
            <a:off x="1249680" y="3459480"/>
            <a:ext cx="1438855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能力持有态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9CCF32A-B7EF-4CE7-97F6-766C599AB210}"/>
              </a:ext>
            </a:extLst>
          </p:cNvPr>
          <p:cNvSpPr txBox="1"/>
          <p:nvPr/>
        </p:nvSpPr>
        <p:spPr>
          <a:xfrm>
            <a:off x="1249681" y="3969336"/>
            <a:ext cx="1603248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90" name="矩形: 圆顶角 89">
            <a:extLst>
              <a:ext uri="{FF2B5EF4-FFF2-40B4-BE49-F238E27FC236}">
                <a16:creationId xmlns:a16="http://schemas.microsoft.com/office/drawing/2014/main" id="{75BE164F-44D3-4453-AB03-808B7754B855}"/>
              </a:ext>
            </a:extLst>
          </p:cNvPr>
          <p:cNvSpPr/>
          <p:nvPr/>
        </p:nvSpPr>
        <p:spPr>
          <a:xfrm rot="5400000">
            <a:off x="3307031" y="3446928"/>
            <a:ext cx="2867956" cy="2125387"/>
          </a:xfrm>
          <a:prstGeom prst="round2SameRect">
            <a:avLst>
              <a:gd name="adj1" fmla="val 20772"/>
              <a:gd name="adj2" fmla="val 0"/>
            </a:avLst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87EE652C-70EF-41DD-8E8F-FEFCAB3FB8EE}"/>
              </a:ext>
            </a:extLst>
          </p:cNvPr>
          <p:cNvSpPr/>
          <p:nvPr/>
        </p:nvSpPr>
        <p:spPr>
          <a:xfrm>
            <a:off x="3547314" y="3075644"/>
            <a:ext cx="144712" cy="2867956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26237E83-301F-4F8E-BE78-C27D33864711}"/>
              </a:ext>
            </a:extLst>
          </p:cNvPr>
          <p:cNvCxnSpPr>
            <a:cxnSpLocks/>
          </p:cNvCxnSpPr>
          <p:nvPr/>
        </p:nvCxnSpPr>
        <p:spPr>
          <a:xfrm>
            <a:off x="3628785" y="2191633"/>
            <a:ext cx="0" cy="1067832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3" name="图形 92">
            <a:extLst>
              <a:ext uri="{FF2B5EF4-FFF2-40B4-BE49-F238E27FC236}">
                <a16:creationId xmlns:a16="http://schemas.microsoft.com/office/drawing/2014/main" id="{E13A78EA-046E-4081-9640-0938B72DA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4233" y="2011421"/>
            <a:ext cx="250874" cy="250874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64C889BF-B917-4ACB-9818-25DF7DC5A906}"/>
              </a:ext>
            </a:extLst>
          </p:cNvPr>
          <p:cNvSpPr txBox="1"/>
          <p:nvPr/>
        </p:nvSpPr>
        <p:spPr>
          <a:xfrm>
            <a:off x="3959663" y="3459480"/>
            <a:ext cx="1438855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能力发挥态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F46FAE0-A960-420C-8A05-5ADACACF7705}"/>
              </a:ext>
            </a:extLst>
          </p:cNvPr>
          <p:cNvSpPr txBox="1"/>
          <p:nvPr/>
        </p:nvSpPr>
        <p:spPr>
          <a:xfrm>
            <a:off x="3959664" y="3969336"/>
            <a:ext cx="1603248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97" name="矩形: 圆顶角 96">
            <a:extLst>
              <a:ext uri="{FF2B5EF4-FFF2-40B4-BE49-F238E27FC236}">
                <a16:creationId xmlns:a16="http://schemas.microsoft.com/office/drawing/2014/main" id="{B7E532CC-3C62-46CC-B3E0-45C2339975FD}"/>
              </a:ext>
            </a:extLst>
          </p:cNvPr>
          <p:cNvSpPr/>
          <p:nvPr/>
        </p:nvSpPr>
        <p:spPr>
          <a:xfrm rot="5400000">
            <a:off x="6017014" y="3446928"/>
            <a:ext cx="2867956" cy="2125387"/>
          </a:xfrm>
          <a:prstGeom prst="round2SameRect">
            <a:avLst>
              <a:gd name="adj1" fmla="val 20772"/>
              <a:gd name="adj2" fmla="val 0"/>
            </a:avLst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2E6194E5-BDE5-424E-9712-627AE88FA161}"/>
              </a:ext>
            </a:extLst>
          </p:cNvPr>
          <p:cNvSpPr/>
          <p:nvPr/>
        </p:nvSpPr>
        <p:spPr>
          <a:xfrm>
            <a:off x="6257297" y="3075644"/>
            <a:ext cx="144712" cy="2867956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AF41C9DA-03F2-4DFB-BCB2-6060ADA865A6}"/>
              </a:ext>
            </a:extLst>
          </p:cNvPr>
          <p:cNvCxnSpPr>
            <a:cxnSpLocks/>
          </p:cNvCxnSpPr>
          <p:nvPr/>
        </p:nvCxnSpPr>
        <p:spPr>
          <a:xfrm>
            <a:off x="6338768" y="2191633"/>
            <a:ext cx="0" cy="1067832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0" name="图形 99">
            <a:extLst>
              <a:ext uri="{FF2B5EF4-FFF2-40B4-BE49-F238E27FC236}">
                <a16:creationId xmlns:a16="http://schemas.microsoft.com/office/drawing/2014/main" id="{F991590C-C1D0-447C-A255-EAD6916D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4216" y="2011421"/>
            <a:ext cx="250874" cy="250874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101" name="文本框 100">
            <a:extLst>
              <a:ext uri="{FF2B5EF4-FFF2-40B4-BE49-F238E27FC236}">
                <a16:creationId xmlns:a16="http://schemas.microsoft.com/office/drawing/2014/main" id="{D7ED6BB4-5495-47D1-A668-9ECABD8D77E2}"/>
              </a:ext>
            </a:extLst>
          </p:cNvPr>
          <p:cNvSpPr txBox="1"/>
          <p:nvPr/>
        </p:nvSpPr>
        <p:spPr>
          <a:xfrm>
            <a:off x="6669646" y="3459480"/>
            <a:ext cx="1438855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能力转化态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902158AC-B389-4364-B7E4-DE5CCC763826}"/>
              </a:ext>
            </a:extLst>
          </p:cNvPr>
          <p:cNvSpPr txBox="1"/>
          <p:nvPr/>
        </p:nvSpPr>
        <p:spPr>
          <a:xfrm>
            <a:off x="6669647" y="3969336"/>
            <a:ext cx="1603248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104" name="矩形: 圆顶角 103">
            <a:extLst>
              <a:ext uri="{FF2B5EF4-FFF2-40B4-BE49-F238E27FC236}">
                <a16:creationId xmlns:a16="http://schemas.microsoft.com/office/drawing/2014/main" id="{D8BF2900-16B8-43DE-BFB1-DC39960AD310}"/>
              </a:ext>
            </a:extLst>
          </p:cNvPr>
          <p:cNvSpPr/>
          <p:nvPr/>
        </p:nvSpPr>
        <p:spPr>
          <a:xfrm rot="5400000">
            <a:off x="8726997" y="3446928"/>
            <a:ext cx="2867956" cy="2125387"/>
          </a:xfrm>
          <a:prstGeom prst="round2SameRect">
            <a:avLst>
              <a:gd name="adj1" fmla="val 20772"/>
              <a:gd name="adj2" fmla="val 0"/>
            </a:avLst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矩形: 圆角 104">
            <a:extLst>
              <a:ext uri="{FF2B5EF4-FFF2-40B4-BE49-F238E27FC236}">
                <a16:creationId xmlns:a16="http://schemas.microsoft.com/office/drawing/2014/main" id="{C6261EF2-A748-4BA2-A864-7334BDBB4280}"/>
              </a:ext>
            </a:extLst>
          </p:cNvPr>
          <p:cNvSpPr/>
          <p:nvPr/>
        </p:nvSpPr>
        <p:spPr>
          <a:xfrm>
            <a:off x="8967280" y="3075644"/>
            <a:ext cx="144712" cy="2867956"/>
          </a:xfrm>
          <a:prstGeom prst="roundRect">
            <a:avLst>
              <a:gd name="adj" fmla="val 3968"/>
            </a:avLst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5D218F1F-3D76-49C9-AD29-D761274F54FD}"/>
              </a:ext>
            </a:extLst>
          </p:cNvPr>
          <p:cNvCxnSpPr>
            <a:cxnSpLocks/>
          </p:cNvCxnSpPr>
          <p:nvPr/>
        </p:nvCxnSpPr>
        <p:spPr>
          <a:xfrm>
            <a:off x="9048751" y="2191633"/>
            <a:ext cx="0" cy="1067832"/>
          </a:xfrm>
          <a:prstGeom prst="line">
            <a:avLst/>
          </a:prstGeom>
          <a:noFill/>
          <a:ln>
            <a:gradFill>
              <a:gsLst>
                <a:gs pos="0">
                  <a:schemeClr val="accent1">
                    <a:alpha val="40000"/>
                  </a:schemeClr>
                </a:gs>
                <a:gs pos="34000">
                  <a:schemeClr val="accent4">
                    <a:alpha val="28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  <a:effectLst>
            <a:outerShdw blurRad="355600" dist="38100" dir="5400000" algn="t" rotWithShape="0">
              <a:schemeClr val="accent1">
                <a:lumMod val="40000"/>
                <a:lumOff val="6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7" name="图形 106">
            <a:extLst>
              <a:ext uri="{FF2B5EF4-FFF2-40B4-BE49-F238E27FC236}">
                <a16:creationId xmlns:a16="http://schemas.microsoft.com/office/drawing/2014/main" id="{C240E012-C74B-41EE-A5E0-1A187F39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4199" y="2011421"/>
            <a:ext cx="250874" cy="250874"/>
          </a:xfrm>
          <a:prstGeom prst="rect">
            <a:avLst/>
          </a:prstGeom>
          <a:effectLst>
            <a:outerShdw blurRad="330200" dist="292100" dir="2700000" algn="tl" rotWithShape="0">
              <a:schemeClr val="accent1">
                <a:lumMod val="20000"/>
                <a:lumOff val="80000"/>
                <a:alpha val="64000"/>
              </a:schemeClr>
            </a:outerShdw>
          </a:effectLst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366BAA2A-6B48-48B7-95BE-83EFD664FA85}"/>
              </a:ext>
            </a:extLst>
          </p:cNvPr>
          <p:cNvSpPr txBox="1"/>
          <p:nvPr/>
        </p:nvSpPr>
        <p:spPr>
          <a:xfrm>
            <a:off x="9379629" y="3459480"/>
            <a:ext cx="1438855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能力实现态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51271CA0-F896-47E2-90F8-6D6D433E13C0}"/>
              </a:ext>
            </a:extLst>
          </p:cNvPr>
          <p:cNvSpPr txBox="1"/>
          <p:nvPr/>
        </p:nvSpPr>
        <p:spPr>
          <a:xfrm>
            <a:off x="9379630" y="3969336"/>
            <a:ext cx="1603248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95DB66BE-5F28-4013-849F-0E663AA9BAB7}"/>
              </a:ext>
            </a:extLst>
          </p:cNvPr>
          <p:cNvCxnSpPr>
            <a:cxnSpLocks/>
          </p:cNvCxnSpPr>
          <p:nvPr/>
        </p:nvCxnSpPr>
        <p:spPr>
          <a:xfrm>
            <a:off x="1249680" y="3927300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BC0E9F2A-C289-4058-AACC-C89950FA2A14}"/>
              </a:ext>
            </a:extLst>
          </p:cNvPr>
          <p:cNvCxnSpPr>
            <a:cxnSpLocks/>
          </p:cNvCxnSpPr>
          <p:nvPr/>
        </p:nvCxnSpPr>
        <p:spPr>
          <a:xfrm>
            <a:off x="3958156" y="3927300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469BBAAF-1C82-4CC3-8CBF-7EB36C4E273E}"/>
              </a:ext>
            </a:extLst>
          </p:cNvPr>
          <p:cNvCxnSpPr>
            <a:cxnSpLocks/>
          </p:cNvCxnSpPr>
          <p:nvPr/>
        </p:nvCxnSpPr>
        <p:spPr>
          <a:xfrm>
            <a:off x="6666632" y="3927300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C30B7687-CE67-46C9-8F09-B9315B8F73D5}"/>
              </a:ext>
            </a:extLst>
          </p:cNvPr>
          <p:cNvCxnSpPr>
            <a:cxnSpLocks/>
          </p:cNvCxnSpPr>
          <p:nvPr/>
        </p:nvCxnSpPr>
        <p:spPr>
          <a:xfrm>
            <a:off x="9375108" y="3927300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9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>
            <a:extLst>
              <a:ext uri="{FF2B5EF4-FFF2-40B4-BE49-F238E27FC236}">
                <a16:creationId xmlns:a16="http://schemas.microsoft.com/office/drawing/2014/main" id="{512F16AC-3AB5-40A2-B8DB-4ECC00A6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关键业务汇报</a:t>
            </a:r>
          </a:p>
        </p:txBody>
      </p:sp>
      <p:sp>
        <p:nvSpPr>
          <p:cNvPr id="4" name="îšľiďê">
            <a:extLst>
              <a:ext uri="{FF2B5EF4-FFF2-40B4-BE49-F238E27FC236}">
                <a16:creationId xmlns:a16="http://schemas.microsoft.com/office/drawing/2014/main" id="{D6B2A4D8-F0B6-4D72-827F-FE3BE9066243}"/>
              </a:ext>
            </a:extLst>
          </p:cNvPr>
          <p:cNvSpPr/>
          <p:nvPr/>
        </p:nvSpPr>
        <p:spPr>
          <a:xfrm>
            <a:off x="0" y="3366349"/>
            <a:ext cx="12192000" cy="2931617"/>
          </a:xfrm>
          <a:prstGeom prst="rect">
            <a:avLst/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50B7C82-FE30-45A9-9B00-1EB6CDCCCB1C}"/>
              </a:ext>
            </a:extLst>
          </p:cNvPr>
          <p:cNvSpPr txBox="1"/>
          <p:nvPr/>
        </p:nvSpPr>
        <p:spPr>
          <a:xfrm>
            <a:off x="1294677" y="1636202"/>
            <a:ext cx="10028490" cy="79034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38E180CA-D3CE-47E5-B517-DAA3AA3EB127}"/>
              </a:ext>
            </a:extLst>
          </p:cNvPr>
          <p:cNvSpPr/>
          <p:nvPr/>
        </p:nvSpPr>
        <p:spPr>
          <a:xfrm rot="5400000">
            <a:off x="609263" y="1940923"/>
            <a:ext cx="628689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íŝlíďê">
            <a:extLst>
              <a:ext uri="{FF2B5EF4-FFF2-40B4-BE49-F238E27FC236}">
                <a16:creationId xmlns:a16="http://schemas.microsoft.com/office/drawing/2014/main" id="{64E52635-262A-47B1-90CD-E731E8BC17AB}"/>
              </a:ext>
            </a:extLst>
          </p:cNvPr>
          <p:cNvSpPr/>
          <p:nvPr/>
        </p:nvSpPr>
        <p:spPr>
          <a:xfrm>
            <a:off x="868832" y="2949877"/>
            <a:ext cx="845020" cy="845018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01</a:t>
            </a:r>
            <a:endParaRPr lang="zh-CN" altLang="en-US" sz="28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1"/>
              </a:gra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88FE737-A9A8-47CC-9280-18336E4948F8}"/>
              </a:ext>
            </a:extLst>
          </p:cNvPr>
          <p:cNvSpPr txBox="1"/>
          <p:nvPr/>
        </p:nvSpPr>
        <p:spPr>
          <a:xfrm>
            <a:off x="868832" y="4051198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业务汇报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EDEAB59-43BF-447D-BBD2-F102C1502118}"/>
              </a:ext>
            </a:extLst>
          </p:cNvPr>
          <p:cNvSpPr txBox="1"/>
          <p:nvPr/>
        </p:nvSpPr>
        <p:spPr>
          <a:xfrm>
            <a:off x="868833" y="4561054"/>
            <a:ext cx="2012194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4F58DE1-43C3-49C2-91CE-F5E776FD4A14}"/>
              </a:ext>
            </a:extLst>
          </p:cNvPr>
          <p:cNvCxnSpPr>
            <a:cxnSpLocks/>
          </p:cNvCxnSpPr>
          <p:nvPr/>
        </p:nvCxnSpPr>
        <p:spPr>
          <a:xfrm>
            <a:off x="868832" y="4519018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íŝlíďê">
            <a:extLst>
              <a:ext uri="{FF2B5EF4-FFF2-40B4-BE49-F238E27FC236}">
                <a16:creationId xmlns:a16="http://schemas.microsoft.com/office/drawing/2014/main" id="{E993BB68-D6B5-42CF-B95A-D856D8C55B47}"/>
              </a:ext>
            </a:extLst>
          </p:cNvPr>
          <p:cNvSpPr/>
          <p:nvPr/>
        </p:nvSpPr>
        <p:spPr>
          <a:xfrm>
            <a:off x="3682879" y="2949877"/>
            <a:ext cx="845020" cy="845018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02</a:t>
            </a:r>
            <a:endParaRPr lang="zh-CN" altLang="en-US" sz="28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1"/>
              </a:gra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AC79855-ABCD-4528-A90B-F9CF753CE477}"/>
              </a:ext>
            </a:extLst>
          </p:cNvPr>
          <p:cNvSpPr txBox="1"/>
          <p:nvPr/>
        </p:nvSpPr>
        <p:spPr>
          <a:xfrm>
            <a:off x="3682879" y="4051198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内容回顾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FBEFD9A-E857-4B22-BF07-3728F5BE62E2}"/>
              </a:ext>
            </a:extLst>
          </p:cNvPr>
          <p:cNvSpPr txBox="1"/>
          <p:nvPr/>
        </p:nvSpPr>
        <p:spPr>
          <a:xfrm>
            <a:off x="3682880" y="4561054"/>
            <a:ext cx="2012194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074B9530-3E3C-4977-83AD-9CE3F409A33B}"/>
              </a:ext>
            </a:extLst>
          </p:cNvPr>
          <p:cNvCxnSpPr>
            <a:cxnSpLocks/>
          </p:cNvCxnSpPr>
          <p:nvPr/>
        </p:nvCxnSpPr>
        <p:spPr>
          <a:xfrm>
            <a:off x="3682879" y="4519018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íŝlíďê">
            <a:extLst>
              <a:ext uri="{FF2B5EF4-FFF2-40B4-BE49-F238E27FC236}">
                <a16:creationId xmlns:a16="http://schemas.microsoft.com/office/drawing/2014/main" id="{D4E9C279-ECF9-4086-B2C7-AAA4A44F1AF4}"/>
              </a:ext>
            </a:extLst>
          </p:cNvPr>
          <p:cNvSpPr/>
          <p:nvPr/>
        </p:nvSpPr>
        <p:spPr>
          <a:xfrm>
            <a:off x="6496926" y="2949877"/>
            <a:ext cx="845020" cy="845018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03</a:t>
            </a:r>
            <a:endParaRPr lang="zh-CN" altLang="en-US" sz="28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1"/>
              </a:gra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032F2A9-3AE4-444F-A30C-3E05DCCFAC0D}"/>
              </a:ext>
            </a:extLst>
          </p:cNvPr>
          <p:cNvSpPr txBox="1"/>
          <p:nvPr/>
        </p:nvSpPr>
        <p:spPr>
          <a:xfrm>
            <a:off x="6496926" y="4051198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产品回顾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53AEAB1-ECA1-4844-B344-E6323418A36D}"/>
              </a:ext>
            </a:extLst>
          </p:cNvPr>
          <p:cNvSpPr txBox="1"/>
          <p:nvPr/>
        </p:nvSpPr>
        <p:spPr>
          <a:xfrm>
            <a:off x="6496927" y="4561054"/>
            <a:ext cx="2012194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A3386AA4-4939-45B5-BDE0-F5538D2191C4}"/>
              </a:ext>
            </a:extLst>
          </p:cNvPr>
          <p:cNvCxnSpPr>
            <a:cxnSpLocks/>
          </p:cNvCxnSpPr>
          <p:nvPr/>
        </p:nvCxnSpPr>
        <p:spPr>
          <a:xfrm>
            <a:off x="6496926" y="4519018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íŝlíďê">
            <a:extLst>
              <a:ext uri="{FF2B5EF4-FFF2-40B4-BE49-F238E27FC236}">
                <a16:creationId xmlns:a16="http://schemas.microsoft.com/office/drawing/2014/main" id="{CB1D2783-2CE5-4D27-B870-C18985FCECAC}"/>
              </a:ext>
            </a:extLst>
          </p:cNvPr>
          <p:cNvSpPr/>
          <p:nvPr/>
        </p:nvSpPr>
        <p:spPr>
          <a:xfrm>
            <a:off x="9310972" y="2949877"/>
            <a:ext cx="845020" cy="845018"/>
          </a:xfrm>
          <a:prstGeom prst="ellipse">
            <a:avLst/>
          </a:prstGeom>
          <a:gradFill>
            <a:gsLst>
              <a:gs pos="53000">
                <a:schemeClr val="accent2">
                  <a:lumMod val="10000"/>
                  <a:lumOff val="90000"/>
                </a:schemeClr>
              </a:gs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</a:gra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04</a:t>
            </a:r>
            <a:endParaRPr lang="zh-CN" altLang="en-US" sz="28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2700000" scaled="1"/>
              </a:gradFill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D19A89B-C30D-4766-AD6C-5962AFE720A7}"/>
              </a:ext>
            </a:extLst>
          </p:cNvPr>
          <p:cNvSpPr txBox="1"/>
          <p:nvPr/>
        </p:nvSpPr>
        <p:spPr>
          <a:xfrm>
            <a:off x="9310972" y="4051198"/>
            <a:ext cx="116955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用户回顾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F752B6C-EB68-43C2-863A-50FD851864AF}"/>
              </a:ext>
            </a:extLst>
          </p:cNvPr>
          <p:cNvSpPr txBox="1"/>
          <p:nvPr/>
        </p:nvSpPr>
        <p:spPr>
          <a:xfrm>
            <a:off x="9310973" y="4561054"/>
            <a:ext cx="2012194" cy="154853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AA4BFDC3-5184-46BA-A99E-4942B85C232A}"/>
              </a:ext>
            </a:extLst>
          </p:cNvPr>
          <p:cNvCxnSpPr>
            <a:cxnSpLocks/>
          </p:cNvCxnSpPr>
          <p:nvPr/>
        </p:nvCxnSpPr>
        <p:spPr>
          <a:xfrm>
            <a:off x="9310972" y="4519018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758F57E4-F14F-4738-8B74-FF4F07381BCD}"/>
              </a:ext>
            </a:extLst>
          </p:cNvPr>
          <p:cNvSpPr/>
          <p:nvPr/>
        </p:nvSpPr>
        <p:spPr>
          <a:xfrm>
            <a:off x="0" y="1850596"/>
            <a:ext cx="12192000" cy="5007405"/>
          </a:xfrm>
          <a:custGeom>
            <a:avLst/>
            <a:gdLst>
              <a:gd name="connsiteX0" fmla="*/ 1741488 w 12192000"/>
              <a:gd name="connsiteY0" fmla="*/ 993 h 5007405"/>
              <a:gd name="connsiteX1" fmla="*/ 11992769 w 12192000"/>
              <a:gd name="connsiteY1" fmla="*/ 1645880 h 5007405"/>
              <a:gd name="connsiteX2" fmla="*/ 12192000 w 12192000"/>
              <a:gd name="connsiteY2" fmla="*/ 1558790 h 5007405"/>
              <a:gd name="connsiteX3" fmla="*/ 12192000 w 12192000"/>
              <a:gd name="connsiteY3" fmla="*/ 5007405 h 5007405"/>
              <a:gd name="connsiteX4" fmla="*/ 0 w 12192000"/>
              <a:gd name="connsiteY4" fmla="*/ 5007405 h 5007405"/>
              <a:gd name="connsiteX5" fmla="*/ 0 w 12192000"/>
              <a:gd name="connsiteY5" fmla="*/ 258748 h 5007405"/>
              <a:gd name="connsiteX6" fmla="*/ 146844 w 12192000"/>
              <a:gd name="connsiteY6" fmla="*/ 210953 h 5007405"/>
              <a:gd name="connsiteX7" fmla="*/ 1741488 w 12192000"/>
              <a:gd name="connsiteY7" fmla="*/ 993 h 500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07405">
                <a:moveTo>
                  <a:pt x="1741488" y="993"/>
                </a:moveTo>
                <a:cubicBezTo>
                  <a:pt x="5158582" y="63381"/>
                  <a:pt x="8575675" y="3041214"/>
                  <a:pt x="11992769" y="1645880"/>
                </a:cubicBezTo>
                <a:lnTo>
                  <a:pt x="12192000" y="1558790"/>
                </a:lnTo>
                <a:lnTo>
                  <a:pt x="12192000" y="5007405"/>
                </a:lnTo>
                <a:lnTo>
                  <a:pt x="0" y="5007405"/>
                </a:lnTo>
                <a:lnTo>
                  <a:pt x="0" y="258748"/>
                </a:lnTo>
                <a:lnTo>
                  <a:pt x="146844" y="210953"/>
                </a:lnTo>
                <a:cubicBezTo>
                  <a:pt x="678392" y="52130"/>
                  <a:pt x="1209940" y="-8712"/>
                  <a:pt x="1741488" y="993"/>
                </a:cubicBezTo>
                <a:close/>
              </a:path>
            </a:pathLst>
          </a:custGeom>
          <a:gradFill>
            <a:gsLst>
              <a:gs pos="53000">
                <a:schemeClr val="accent2">
                  <a:lumMod val="12000"/>
                  <a:lumOff val="88000"/>
                </a:schemeClr>
              </a:gs>
              <a:gs pos="0">
                <a:schemeClr val="accent4">
                  <a:lumMod val="10000"/>
                  <a:lumOff val="90000"/>
                </a:schemeClr>
              </a:gs>
              <a:gs pos="100000">
                <a:schemeClr val="accent3">
                  <a:lumMod val="12000"/>
                  <a:lumOff val="88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8B56045E-62D1-46CE-A4AE-4B40760ADF08}"/>
              </a:ext>
            </a:extLst>
          </p:cNvPr>
          <p:cNvSpPr/>
          <p:nvPr/>
        </p:nvSpPr>
        <p:spPr>
          <a:xfrm rot="300000">
            <a:off x="8792713" y="1958920"/>
            <a:ext cx="2679170" cy="4430241"/>
          </a:xfrm>
          <a:prstGeom prst="roundRect">
            <a:avLst>
              <a:gd name="adj" fmla="val 11213"/>
            </a:avLst>
          </a:prstGeom>
          <a:blipFill>
            <a:blip r:embed="rId2"/>
            <a:stretch>
              <a:fillRect l="-5162" r="-5114"/>
            </a:stretch>
          </a:blipFill>
          <a:ln w="15875">
            <a:solidFill>
              <a:schemeClr val="bg1"/>
            </a:solidFill>
          </a:ln>
          <a:effectLst>
            <a:outerShdw blurRad="203200" dist="139700" dir="3600000" sx="103000" sy="103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C3E9459F-7427-4B4B-B984-5399C88F9A44}"/>
              </a:ext>
            </a:extLst>
          </p:cNvPr>
          <p:cNvSpPr/>
          <p:nvPr/>
        </p:nvSpPr>
        <p:spPr>
          <a:xfrm rot="300000">
            <a:off x="6296193" y="980959"/>
            <a:ext cx="2679170" cy="4430241"/>
          </a:xfrm>
          <a:prstGeom prst="roundRect">
            <a:avLst>
              <a:gd name="adj" fmla="val 11213"/>
            </a:avLst>
          </a:prstGeom>
          <a:blipFill>
            <a:blip r:embed="rId3"/>
            <a:stretch>
              <a:fillRect l="-5143" r="-5095"/>
            </a:stretch>
          </a:blipFill>
          <a:ln w="15875">
            <a:solidFill>
              <a:schemeClr val="bg1"/>
            </a:solidFill>
          </a:ln>
          <a:effectLst>
            <a:outerShdw blurRad="203200" dist="139700" dir="3600000" sx="103000" sy="103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02845221-CED2-4AB4-82D6-ABCF8E88CE47}"/>
              </a:ext>
            </a:extLst>
          </p:cNvPr>
          <p:cNvSpPr/>
          <p:nvPr/>
        </p:nvSpPr>
        <p:spPr>
          <a:xfrm rot="300000">
            <a:off x="3744958" y="1566126"/>
            <a:ext cx="2679170" cy="4430241"/>
          </a:xfrm>
          <a:prstGeom prst="roundRect">
            <a:avLst>
              <a:gd name="adj" fmla="val 11213"/>
            </a:avLst>
          </a:prstGeom>
          <a:blipFill>
            <a:blip r:embed="rId4"/>
            <a:stretch>
              <a:fillRect l="-5143" r="-5095"/>
            </a:stretch>
          </a:blipFill>
          <a:ln w="15875">
            <a:solidFill>
              <a:schemeClr val="bg1"/>
            </a:solidFill>
          </a:ln>
          <a:effectLst>
            <a:outerShdw blurRad="203200" dist="139700" dir="3600000" sx="103000" sy="103000" algn="t" rotWithShape="0">
              <a:schemeClr val="accent1"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标题 32">
            <a:extLst>
              <a:ext uri="{FF2B5EF4-FFF2-40B4-BE49-F238E27FC236}">
                <a16:creationId xmlns:a16="http://schemas.microsoft.com/office/drawing/2014/main" id="{512F16AC-3AB5-40A2-B8DB-4ECC00A6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成果展示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288E43B-075B-468F-A044-23A493220300}"/>
              </a:ext>
            </a:extLst>
          </p:cNvPr>
          <p:cNvSpPr txBox="1"/>
          <p:nvPr/>
        </p:nvSpPr>
        <p:spPr>
          <a:xfrm>
            <a:off x="611932" y="2746057"/>
            <a:ext cx="1977464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本年度三大成果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B8F6603-9E4C-4481-B5DD-2349D84E62BD}"/>
              </a:ext>
            </a:extLst>
          </p:cNvPr>
          <p:cNvSpPr txBox="1"/>
          <p:nvPr/>
        </p:nvSpPr>
        <p:spPr>
          <a:xfrm>
            <a:off x="611933" y="3737744"/>
            <a:ext cx="2459895" cy="21019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请填入您的内容，或复制粘贴您的内容。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请填入您的内容，或复制粘贴您的内容。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+mj-ea"/>
              <a:buAutoNum type="circleNumDbPlain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请填入您的内容，或复制粘贴您的内容。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0378890-5B32-4649-9AED-9F3D753F3419}"/>
              </a:ext>
            </a:extLst>
          </p:cNvPr>
          <p:cNvCxnSpPr>
            <a:cxnSpLocks/>
          </p:cNvCxnSpPr>
          <p:nvPr/>
        </p:nvCxnSpPr>
        <p:spPr>
          <a:xfrm>
            <a:off x="611932" y="3424381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54457412-118F-4D86-AA25-D3E5A5E1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946" y="5126180"/>
            <a:ext cx="2542252" cy="254225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7AE1D15-FD69-4B72-9669-16D81C1FE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586" y="5768995"/>
            <a:ext cx="600638" cy="6006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27AAE2B-42EC-428E-8B1D-37EE5E091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9405" y="1097650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427B8-E076-49B8-8D2C-A5AAE1A5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60034"/>
            <a:ext cx="10515600" cy="480131"/>
          </a:xfrm>
        </p:spPr>
        <p:txBody>
          <a:bodyPr/>
          <a:lstStyle/>
          <a:p>
            <a:r>
              <a:rPr lang="zh-CN" altLang="en-US" dirty="0"/>
              <a:t>成功经验分享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273DD7A-1F24-4144-9FF7-74D190016803}"/>
              </a:ext>
            </a:extLst>
          </p:cNvPr>
          <p:cNvSpPr/>
          <p:nvPr/>
        </p:nvSpPr>
        <p:spPr>
          <a:xfrm>
            <a:off x="3321935" y="2268638"/>
            <a:ext cx="8031866" cy="3493892"/>
          </a:xfrm>
          <a:prstGeom prst="roundRect">
            <a:avLst>
              <a:gd name="adj" fmla="val 20012"/>
            </a:avLst>
          </a:prstGeom>
          <a:solidFill>
            <a:schemeClr val="lt1"/>
          </a:solid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776EA48-E1DF-4CF4-A00D-4872127AA295}"/>
              </a:ext>
            </a:extLst>
          </p:cNvPr>
          <p:cNvSpPr/>
          <p:nvPr/>
        </p:nvSpPr>
        <p:spPr>
          <a:xfrm>
            <a:off x="838201" y="1733200"/>
            <a:ext cx="3159894" cy="4564766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 l="-22318" r="-22141"/>
            </a:stretch>
          </a:blipFill>
          <a:ln w="15875">
            <a:solidFill>
              <a:schemeClr val="bg1"/>
            </a:solidFill>
          </a:ln>
          <a:effectLst>
            <a:outerShdw blurRad="127000" dist="139700" dir="5400000" algn="t" rotWithShape="0">
              <a:schemeClr val="accent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A-文本框 14">
            <a:extLst>
              <a:ext uri="{FF2B5EF4-FFF2-40B4-BE49-F238E27FC236}">
                <a16:creationId xmlns:a16="http://schemas.microsoft.com/office/drawing/2014/main" id="{E3BD2A4D-688F-4388-B4C8-E25453FD4A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293134" y="2154963"/>
            <a:ext cx="552189" cy="433355"/>
          </a:xfrm>
          <a:custGeom>
            <a:avLst/>
            <a:gdLst/>
            <a:ahLst/>
            <a:cxnLst/>
            <a:rect l="l" t="t" r="r" b="b"/>
            <a:pathLst>
              <a:path w="552189" h="433355">
                <a:moveTo>
                  <a:pt x="352234" y="0"/>
                </a:moveTo>
                <a:lnTo>
                  <a:pt x="552189" y="0"/>
                </a:lnTo>
                <a:lnTo>
                  <a:pt x="552189" y="143740"/>
                </a:lnTo>
                <a:cubicBezTo>
                  <a:pt x="552189" y="201616"/>
                  <a:pt x="547090" y="247157"/>
                  <a:pt x="536890" y="280365"/>
                </a:cubicBezTo>
                <a:cubicBezTo>
                  <a:pt x="526691" y="313572"/>
                  <a:pt x="507715" y="343577"/>
                  <a:pt x="479964" y="370380"/>
                </a:cubicBezTo>
                <a:cubicBezTo>
                  <a:pt x="452212" y="397183"/>
                  <a:pt x="417226" y="418175"/>
                  <a:pt x="375005" y="433355"/>
                </a:cubicBezTo>
                <a:lnTo>
                  <a:pt x="335868" y="350100"/>
                </a:lnTo>
                <a:cubicBezTo>
                  <a:pt x="375716" y="336817"/>
                  <a:pt x="404298" y="318316"/>
                  <a:pt x="421614" y="294596"/>
                </a:cubicBezTo>
                <a:cubicBezTo>
                  <a:pt x="438929" y="270877"/>
                  <a:pt x="447824" y="239330"/>
                  <a:pt x="448298" y="199956"/>
                </a:cubicBezTo>
                <a:lnTo>
                  <a:pt x="352234" y="199956"/>
                </a:lnTo>
                <a:close/>
                <a:moveTo>
                  <a:pt x="16366" y="0"/>
                </a:moveTo>
                <a:lnTo>
                  <a:pt x="216322" y="0"/>
                </a:lnTo>
                <a:lnTo>
                  <a:pt x="216322" y="143740"/>
                </a:lnTo>
                <a:cubicBezTo>
                  <a:pt x="216322" y="201616"/>
                  <a:pt x="211340" y="247157"/>
                  <a:pt x="201378" y="280365"/>
                </a:cubicBezTo>
                <a:cubicBezTo>
                  <a:pt x="191416" y="313572"/>
                  <a:pt x="172559" y="343577"/>
                  <a:pt x="144807" y="370380"/>
                </a:cubicBezTo>
                <a:cubicBezTo>
                  <a:pt x="117056" y="397183"/>
                  <a:pt x="81832" y="418175"/>
                  <a:pt x="39137" y="433355"/>
                </a:cubicBezTo>
                <a:lnTo>
                  <a:pt x="0" y="350100"/>
                </a:lnTo>
                <a:cubicBezTo>
                  <a:pt x="40323" y="336817"/>
                  <a:pt x="69024" y="318316"/>
                  <a:pt x="86102" y="294596"/>
                </a:cubicBezTo>
                <a:cubicBezTo>
                  <a:pt x="103180" y="270877"/>
                  <a:pt x="112193" y="239330"/>
                  <a:pt x="113142" y="199956"/>
                </a:cubicBezTo>
                <a:lnTo>
                  <a:pt x="16366" y="199956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11500" b="1" dirty="0">
              <a:gradFill>
                <a:gsLst>
                  <a:gs pos="100000">
                    <a:schemeClr val="accent4"/>
                  </a:gs>
                  <a:gs pos="0">
                    <a:schemeClr val="accent1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634758-9243-486E-8D6A-4C19F3BC4AA1}"/>
              </a:ext>
            </a:extLst>
          </p:cNvPr>
          <p:cNvSpPr txBox="1"/>
          <p:nvPr/>
        </p:nvSpPr>
        <p:spPr>
          <a:xfrm>
            <a:off x="4588586" y="2746057"/>
            <a:ext cx="4670509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zh-CN" altLang="en-US" sz="20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善于总结，善于发现工作中的经验教训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4C363D-D47E-4D1A-9A47-91495DE6910E}"/>
              </a:ext>
            </a:extLst>
          </p:cNvPr>
          <p:cNvSpPr txBox="1"/>
          <p:nvPr/>
        </p:nvSpPr>
        <p:spPr>
          <a:xfrm>
            <a:off x="4588587" y="3488463"/>
            <a:ext cx="6133852" cy="180816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991A9AA-3E5F-4D52-A9F0-7D82A31D2160}"/>
              </a:ext>
            </a:extLst>
          </p:cNvPr>
          <p:cNvCxnSpPr>
            <a:cxnSpLocks/>
          </p:cNvCxnSpPr>
          <p:nvPr/>
        </p:nvCxnSpPr>
        <p:spPr>
          <a:xfrm>
            <a:off x="4588586" y="3317315"/>
            <a:ext cx="4724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A9DA62F-2346-4CDC-80E8-7D0DF3311335}"/>
              </a:ext>
            </a:extLst>
          </p:cNvPr>
          <p:cNvSpPr txBox="1"/>
          <p:nvPr/>
        </p:nvSpPr>
        <p:spPr>
          <a:xfrm>
            <a:off x="1620080" y="3187700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800" spc="10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存在问题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19AC50F-0470-4E55-B278-357E3156A572}"/>
              </a:ext>
            </a:extLst>
          </p:cNvPr>
          <p:cNvSpPr/>
          <p:nvPr/>
        </p:nvSpPr>
        <p:spPr>
          <a:xfrm>
            <a:off x="1670880" y="1945632"/>
            <a:ext cx="1095500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510E17-BCB7-4FB9-9ED4-8D4CEDE4AD60}"/>
              </a:ext>
            </a:extLst>
          </p:cNvPr>
          <p:cNvSpPr txBox="1"/>
          <p:nvPr/>
        </p:nvSpPr>
        <p:spPr>
          <a:xfrm>
            <a:off x="1670880" y="4282623"/>
            <a:ext cx="36800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EXISTING PROBLEM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AC6E2DD-5950-4A07-9001-0D52FBA775CF}"/>
              </a:ext>
            </a:extLst>
          </p:cNvPr>
          <p:cNvSpPr/>
          <p:nvPr/>
        </p:nvSpPr>
        <p:spPr>
          <a:xfrm>
            <a:off x="2821984" y="1945632"/>
            <a:ext cx="171414" cy="1095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chemeClr val="accent2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016E01B-ABC5-40B5-A223-D849E672CD4C}"/>
              </a:ext>
            </a:extLst>
          </p:cNvPr>
          <p:cNvGrpSpPr/>
          <p:nvPr/>
        </p:nvGrpSpPr>
        <p:grpSpPr>
          <a:xfrm>
            <a:off x="7785190" y="962447"/>
            <a:ext cx="2579552" cy="2803569"/>
            <a:chOff x="8355533" y="1151453"/>
            <a:chExt cx="2579552" cy="280356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4D72598-FA0E-43EF-873B-F8D8472B0239}"/>
                </a:ext>
              </a:extLst>
            </p:cNvPr>
            <p:cNvSpPr txBox="1"/>
            <p:nvPr/>
          </p:nvSpPr>
          <p:spPr>
            <a:xfrm>
              <a:off x="8355533" y="1151453"/>
              <a:ext cx="257955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600" b="1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02</a:t>
              </a:r>
              <a:endParaRPr lang="zh-CN" altLang="en-US" sz="16600" b="1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99140DD-4097-48C5-ACBF-282041AAD019}"/>
                </a:ext>
              </a:extLst>
            </p:cNvPr>
            <p:cNvSpPr txBox="1"/>
            <p:nvPr/>
          </p:nvSpPr>
          <p:spPr>
            <a:xfrm>
              <a:off x="8507375" y="3493357"/>
              <a:ext cx="2275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spc="100" dirty="0">
                  <a:gradFill flip="none" rotWithShape="1">
                    <a:gsLst>
                      <a:gs pos="100000">
                        <a:schemeClr val="accent4"/>
                      </a:gs>
                      <a:gs pos="0">
                        <a:schemeClr val="accent1"/>
                      </a:gs>
                    </a:gsLst>
                    <a:lin ang="2700000" scaled="1"/>
                    <a:tileRect/>
                  </a:gradFill>
                  <a:ea typeface="+mj-ea"/>
                  <a:sym typeface="+mn-lt"/>
                </a:rPr>
                <a:t>PART TWO</a:t>
              </a:r>
              <a:endParaRPr lang="zh-CN" altLang="en-US" sz="2400" spc="100" dirty="0">
                <a:gradFill flip="none" rotWithShape="1"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2700000" scaled="1"/>
                  <a:tileRect/>
                </a:gradFill>
                <a:ea typeface="+mj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554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">
  <a:themeElements>
    <a:clrScheme name="克莱因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63F4"/>
      </a:accent1>
      <a:accent2>
        <a:srgbClr val="3976FF"/>
      </a:accent2>
      <a:accent3>
        <a:srgbClr val="75D9FF"/>
      </a:accent3>
      <a:accent4>
        <a:srgbClr val="F850DC"/>
      </a:accent4>
      <a:accent5>
        <a:srgbClr val="00E5D2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系列">
      <a:majorFont>
        <a:latin typeface="Arial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3000">
              <a:schemeClr val="accent2">
                <a:lumMod val="10000"/>
                <a:lumOff val="90000"/>
              </a:schemeClr>
            </a:gs>
            <a:gs pos="0">
              <a:schemeClr val="bg1"/>
            </a:gs>
            <a:gs pos="100000">
              <a:schemeClr val="accent4">
                <a:lumMod val="20000"/>
                <a:lumOff val="80000"/>
              </a:schemeClr>
            </a:gs>
          </a:gsLst>
          <a:lin ang="2700000" scaled="1"/>
        </a:gradFill>
        <a:ln w="15875">
          <a:solidFill>
            <a:schemeClr val="bg1"/>
          </a:solidFill>
        </a:ln>
        <a:effectLst>
          <a:outerShdw blurRad="127000" dist="139700" dir="5400000" algn="t" rotWithShape="0">
            <a:schemeClr val="accent1">
              <a:alpha val="9000"/>
            </a:schemeClr>
          </a:outerShdw>
        </a:effectLst>
      </a:spPr>
      <a:bodyPr rtlCol="0" anchor="ctr"/>
      <a:lstStyle>
        <a:defPPr algn="ctr">
          <a:defRPr sz="280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>
        <a:noAutofit/>
      </a:bodyPr>
      <a:lstStyle>
        <a:defPPr algn="just">
          <a:lnSpc>
            <a:spcPct val="130000"/>
          </a:lnSpc>
          <a:spcAft>
            <a:spcPts val="600"/>
          </a:spcAft>
          <a:defRPr sz="1600" dirty="0">
            <a:solidFill>
              <a:schemeClr val="tx1">
                <a:lumMod val="65000"/>
                <a:lumOff val="35000"/>
              </a:schemeClr>
            </a:solidFill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党政">
      <a:majorFont>
        <a:latin typeface="Century"/>
        <a:ea typeface="思源宋体 CN Heavy"/>
        <a:cs typeface=""/>
      </a:majorFont>
      <a:minorFont>
        <a:latin typeface="Century"/>
        <a:ea typeface="思源宋体 CN Medium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2194</Words>
  <Application>Microsoft Office PowerPoint</Application>
  <PresentationFormat>宽屏</PresentationFormat>
  <Paragraphs>258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OPPOSans B</vt:lpstr>
      <vt:lpstr>OPPOSans R</vt:lpstr>
      <vt:lpstr>思源黑体 CN Bold</vt:lpstr>
      <vt:lpstr>思源黑体 CN Regular</vt:lpstr>
      <vt:lpstr>Arial</vt:lpstr>
      <vt:lpstr>Office 主题</vt:lpstr>
      <vt:lpstr>1_Office 主题</vt:lpstr>
      <vt:lpstr>PowerPoint 演示文稿</vt:lpstr>
      <vt:lpstr>PowerPoint 演示文稿</vt:lpstr>
      <vt:lpstr>PowerPoint 演示文稿</vt:lpstr>
      <vt:lpstr>全年工作回顾</vt:lpstr>
      <vt:lpstr>核心工作指标</vt:lpstr>
      <vt:lpstr>关键业务汇报</vt:lpstr>
      <vt:lpstr>成果展示</vt:lpstr>
      <vt:lpstr>成功经验分享</vt:lpstr>
      <vt:lpstr>PowerPoint 演示文稿</vt:lpstr>
      <vt:lpstr>各项数据详细对比</vt:lpstr>
      <vt:lpstr>市场数据反馈</vt:lpstr>
      <vt:lpstr>团队建设方面</vt:lpstr>
      <vt:lpstr>履约管理方面</vt:lpstr>
      <vt:lpstr>商务管理方面</vt:lpstr>
      <vt:lpstr>PowerPoint 演示文稿</vt:lpstr>
      <vt:lpstr>经验复盘</vt:lpstr>
      <vt:lpstr>经验复盘</vt:lpstr>
      <vt:lpstr>团队建设提升方案</vt:lpstr>
      <vt:lpstr>履约管理提升方案</vt:lpstr>
      <vt:lpstr>商务管理提升方案</vt:lpstr>
      <vt:lpstr>PowerPoint 演示文稿</vt:lpstr>
      <vt:lpstr>市场前景分析</vt:lpstr>
      <vt:lpstr>明年工作目标</vt:lpstr>
      <vt:lpstr>明年工作规划</vt:lpstr>
      <vt:lpstr>项目团队架构</vt:lpstr>
      <vt:lpstr>项目时间进度规划</vt:lpstr>
      <vt:lpstr>明年提升计划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伟崇</dc:creator>
  <cp:lastModifiedBy>Xin Zhang (FA Talent)</cp:lastModifiedBy>
  <cp:revision>21</cp:revision>
  <dcterms:created xsi:type="dcterms:W3CDTF">2021-12-08T14:51:39Z</dcterms:created>
  <dcterms:modified xsi:type="dcterms:W3CDTF">2021-12-14T03:42:20Z</dcterms:modified>
</cp:coreProperties>
</file>