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Ex1.xml" ContentType="application/vnd.ms-office.chartex+xml"/>
  <Override PartName="/ppt/charts/style5.xml" ContentType="application/vnd.ms-office.chartstyle+xml"/>
  <Override PartName="/ppt/charts/colors5.xml" ContentType="application/vnd.ms-office.chartcolorstyl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charts/chart6.xml" ContentType="application/vnd.openxmlformats-officedocument.drawingml.chart+xml"/>
  <Override PartName="/ppt/charts/style7.xml" ContentType="application/vnd.ms-office.chartstyle+xml"/>
  <Override PartName="/ppt/charts/colors7.xml" ContentType="application/vnd.ms-office.chartcolorstyle+xml"/>
  <Override PartName="/ppt/charts/chart7.xml" ContentType="application/vnd.openxmlformats-officedocument.drawingml.chart+xml"/>
  <Override PartName="/ppt/charts/style8.xml" ContentType="application/vnd.ms-office.chartstyle+xml"/>
  <Override PartName="/ppt/charts/colors8.xml" ContentType="application/vnd.ms-office.chartcolorstyle+xml"/>
  <Override PartName="/ppt/charts/chart8.xml" ContentType="application/vnd.openxmlformats-officedocument.drawingml.chart+xml"/>
  <Override PartName="/ppt/charts/style9.xml" ContentType="application/vnd.ms-office.chartstyle+xml"/>
  <Override PartName="/ppt/charts/colors9.xml" ContentType="application/vnd.ms-office.chartcolorstyl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17" r:id="rId2"/>
    <p:sldId id="260" r:id="rId3"/>
    <p:sldId id="263" r:id="rId4"/>
    <p:sldId id="264" r:id="rId5"/>
    <p:sldId id="272" r:id="rId6"/>
    <p:sldId id="274" r:id="rId7"/>
    <p:sldId id="271" r:id="rId8"/>
    <p:sldId id="322" r:id="rId9"/>
    <p:sldId id="324" r:id="rId10"/>
    <p:sldId id="265" r:id="rId11"/>
    <p:sldId id="278" r:id="rId12"/>
    <p:sldId id="273" r:id="rId13"/>
    <p:sldId id="268" r:id="rId14"/>
    <p:sldId id="275" r:id="rId15"/>
    <p:sldId id="321" r:id="rId16"/>
    <p:sldId id="266" r:id="rId17"/>
    <p:sldId id="323" r:id="rId18"/>
    <p:sldId id="269" r:id="rId19"/>
    <p:sldId id="318" r:id="rId20"/>
    <p:sldId id="276" r:id="rId21"/>
    <p:sldId id="279" r:id="rId22"/>
    <p:sldId id="280" r:id="rId23"/>
    <p:sldId id="267" r:id="rId24"/>
    <p:sldId id="281" r:id="rId25"/>
    <p:sldId id="282" r:id="rId26"/>
    <p:sldId id="283" r:id="rId27"/>
    <p:sldId id="319" r:id="rId28"/>
    <p:sldId id="270" r:id="rId29"/>
    <p:sldId id="284" r:id="rId30"/>
    <p:sldId id="325" r:id="rId31"/>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43" userDrawn="1">
          <p15:clr>
            <a:srgbClr val="A4A3A4"/>
          </p15:clr>
        </p15:guide>
        <p15:guide id="2" pos="3840" userDrawn="1">
          <p15:clr>
            <a:srgbClr val="A4A3A4"/>
          </p15:clr>
        </p15:guide>
        <p15:guide id="3" pos="415" userDrawn="1">
          <p15:clr>
            <a:srgbClr val="A4A3A4"/>
          </p15:clr>
        </p15:guide>
        <p15:guide id="5" orient="horz" pos="618" userDrawn="1">
          <p15:clr>
            <a:srgbClr val="A4A3A4"/>
          </p15:clr>
        </p15:guide>
        <p15:guide id="6" orient="horz" pos="709" userDrawn="1">
          <p15:clr>
            <a:srgbClr val="A4A3A4"/>
          </p15:clr>
        </p15:guide>
        <p15:guide id="7" orient="horz" pos="404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FBF8"/>
    <a:srgbClr val="EFFBF9"/>
    <a:srgbClr val="C2DCD6"/>
    <a:srgbClr val="E3F9F5"/>
    <a:srgbClr val="FF8D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67" autoAdjust="0"/>
    <p:restoredTop sz="90980" autoAdjust="0"/>
  </p:normalViewPr>
  <p:slideViewPr>
    <p:cSldViewPr snapToGrid="0" showGuides="1">
      <p:cViewPr>
        <p:scale>
          <a:sx n="66" d="100"/>
          <a:sy n="66" d="100"/>
        </p:scale>
        <p:origin x="691" y="346"/>
      </p:cViewPr>
      <p:guideLst>
        <p:guide orient="horz" pos="3543"/>
        <p:guide pos="3840"/>
        <p:guide pos="415"/>
        <p:guide orient="horz" pos="618"/>
        <p:guide orient="horz" pos="709"/>
        <p:guide orient="horz" pos="4042"/>
      </p:guideLst>
    </p:cSldViewPr>
  </p:slideViewPr>
  <p:notesTextViewPr>
    <p:cViewPr>
      <p:scale>
        <a:sx n="1" d="1"/>
        <a:sy n="1" d="1"/>
      </p:scale>
      <p:origin x="0" y="0"/>
    </p:cViewPr>
  </p:notesTextViewPr>
  <p:sorterViewPr>
    <p:cViewPr>
      <p:scale>
        <a:sx n="100" d="100"/>
        <a:sy n="100" d="100"/>
      </p:scale>
      <p:origin x="0" y="-50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Ex1.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rnd">
              <a:solidFill>
                <a:schemeClr val="accent1"/>
              </a:solidFill>
              <a:round/>
            </a:ln>
            <a:effectLst/>
          </c:spPr>
          <c:marker>
            <c:symbol val="none"/>
          </c:marker>
          <c:cat>
            <c:strRef>
              <c:f>Sheet1!$A$2:$A$6</c:f>
              <c:strCache>
                <c:ptCount val="5"/>
                <c:pt idx="0">
                  <c:v>A</c:v>
                </c:pt>
                <c:pt idx="1">
                  <c:v>B</c:v>
                </c:pt>
                <c:pt idx="2">
                  <c:v>C</c:v>
                </c:pt>
                <c:pt idx="3">
                  <c:v>D</c:v>
                </c:pt>
                <c:pt idx="4">
                  <c:v>E</c:v>
                </c:pt>
              </c:strCache>
            </c:strRef>
          </c:cat>
          <c:val>
            <c:numRef>
              <c:f>Sheet1!$B$2:$B$6</c:f>
              <c:numCache>
                <c:formatCode>General</c:formatCode>
                <c:ptCount val="5"/>
                <c:pt idx="0">
                  <c:v>32</c:v>
                </c:pt>
                <c:pt idx="1">
                  <c:v>32</c:v>
                </c:pt>
                <c:pt idx="2">
                  <c:v>28</c:v>
                </c:pt>
                <c:pt idx="3">
                  <c:v>12</c:v>
                </c:pt>
                <c:pt idx="4">
                  <c:v>15</c:v>
                </c:pt>
              </c:numCache>
            </c:numRef>
          </c:val>
          <c:smooth val="1"/>
          <c:extLst>
            <c:ext xmlns:c16="http://schemas.microsoft.com/office/drawing/2014/chart" uri="{C3380CC4-5D6E-409C-BE32-E72D297353CC}">
              <c16:uniqueId val="{00000000-7492-4CA9-9250-ECDBC2A03479}"/>
            </c:ext>
          </c:extLst>
        </c:ser>
        <c:dLbls>
          <c:showLegendKey val="0"/>
          <c:showVal val="0"/>
          <c:showCatName val="0"/>
          <c:showSerName val="0"/>
          <c:showPercent val="0"/>
          <c:showBubbleSize val="0"/>
        </c:dLbls>
        <c:smooth val="0"/>
        <c:axId val="1127569775"/>
        <c:axId val="1127559791"/>
      </c:lineChart>
      <c:catAx>
        <c:axId val="1127569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127559791"/>
        <c:crosses val="autoZero"/>
        <c:auto val="1"/>
        <c:lblAlgn val="ctr"/>
        <c:lblOffset val="100"/>
        <c:noMultiLvlLbl val="0"/>
      </c:catAx>
      <c:valAx>
        <c:axId val="1127559791"/>
        <c:scaling>
          <c:orientation val="minMax"/>
        </c:scaling>
        <c:delete val="1"/>
        <c:axPos val="l"/>
        <c:numFmt formatCode="General" sourceLinked="1"/>
        <c:majorTickMark val="none"/>
        <c:minorTickMark val="none"/>
        <c:tickLblPos val="nextTo"/>
        <c:crossAx val="1127569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rnd">
              <a:solidFill>
                <a:schemeClr val="accent1"/>
              </a:solidFill>
              <a:round/>
            </a:ln>
            <a:effectLst/>
          </c:spPr>
          <c:marker>
            <c:symbol val="none"/>
          </c:marker>
          <c:cat>
            <c:strRef>
              <c:f>Sheet1!$A$2:$A$6</c:f>
              <c:strCache>
                <c:ptCount val="5"/>
                <c:pt idx="0">
                  <c:v>A</c:v>
                </c:pt>
                <c:pt idx="1">
                  <c:v>B</c:v>
                </c:pt>
                <c:pt idx="2">
                  <c:v>C</c:v>
                </c:pt>
                <c:pt idx="3">
                  <c:v>D</c:v>
                </c:pt>
                <c:pt idx="4">
                  <c:v>E</c:v>
                </c:pt>
              </c:strCache>
            </c:strRef>
          </c:cat>
          <c:val>
            <c:numRef>
              <c:f>Sheet1!$B$2:$B$6</c:f>
              <c:numCache>
                <c:formatCode>General</c:formatCode>
                <c:ptCount val="5"/>
                <c:pt idx="0">
                  <c:v>12</c:v>
                </c:pt>
                <c:pt idx="1">
                  <c:v>12</c:v>
                </c:pt>
                <c:pt idx="2">
                  <c:v>12</c:v>
                </c:pt>
                <c:pt idx="3">
                  <c:v>21</c:v>
                </c:pt>
                <c:pt idx="4">
                  <c:v>28</c:v>
                </c:pt>
              </c:numCache>
            </c:numRef>
          </c:val>
          <c:smooth val="1"/>
          <c:extLst>
            <c:ext xmlns:c16="http://schemas.microsoft.com/office/drawing/2014/chart" uri="{C3380CC4-5D6E-409C-BE32-E72D297353CC}">
              <c16:uniqueId val="{00000000-7492-4CA9-9250-ECDBC2A03479}"/>
            </c:ext>
          </c:extLst>
        </c:ser>
        <c:dLbls>
          <c:showLegendKey val="0"/>
          <c:showVal val="0"/>
          <c:showCatName val="0"/>
          <c:showSerName val="0"/>
          <c:showPercent val="0"/>
          <c:showBubbleSize val="0"/>
        </c:dLbls>
        <c:smooth val="0"/>
        <c:axId val="1127569775"/>
        <c:axId val="1127559791"/>
      </c:lineChart>
      <c:catAx>
        <c:axId val="1127569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127559791"/>
        <c:crosses val="autoZero"/>
        <c:auto val="1"/>
        <c:lblAlgn val="ctr"/>
        <c:lblOffset val="100"/>
        <c:noMultiLvlLbl val="0"/>
      </c:catAx>
      <c:valAx>
        <c:axId val="1127559791"/>
        <c:scaling>
          <c:orientation val="minMax"/>
        </c:scaling>
        <c:delete val="1"/>
        <c:axPos val="l"/>
        <c:numFmt formatCode="General" sourceLinked="1"/>
        <c:majorTickMark val="none"/>
        <c:minorTickMark val="none"/>
        <c:tickLblPos val="nextTo"/>
        <c:crossAx val="1127569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028979666470367E-2"/>
          <c:y val="4.3084580910199462E-2"/>
          <c:w val="0.93855394732453457"/>
          <c:h val="0.83573026820326568"/>
        </c:manualLayout>
      </c:layout>
      <c:lineChart>
        <c:grouping val="standard"/>
        <c:varyColors val="0"/>
        <c:ser>
          <c:idx val="0"/>
          <c:order val="0"/>
          <c:tx>
            <c:strRef>
              <c:f>Sheet1!$B$1</c:f>
              <c:strCache>
                <c:ptCount val="1"/>
                <c:pt idx="0">
                  <c:v>T1</c:v>
                </c:pt>
              </c:strCache>
            </c:strRef>
          </c:tx>
          <c:spPr>
            <a:ln w="28575" cap="rnd">
              <a:solidFill>
                <a:schemeClr val="accent3"/>
              </a:solidFill>
              <a:round/>
            </a:ln>
            <a:effectLst/>
          </c:spPr>
          <c:marker>
            <c:symbol val="none"/>
          </c:marker>
          <c:cat>
            <c:strRef>
              <c:f>Sheet1!$A$2:$A$5</c:f>
              <c:strCache>
                <c:ptCount val="4"/>
                <c:pt idx="0">
                  <c:v>第一季度</c:v>
                </c:pt>
                <c:pt idx="1">
                  <c:v>第二季度</c:v>
                </c:pt>
                <c:pt idx="2">
                  <c:v>第三季度</c:v>
                </c:pt>
                <c:pt idx="3">
                  <c:v>四季度</c:v>
                </c:pt>
              </c:strCache>
            </c:strRef>
          </c:cat>
          <c:val>
            <c:numRef>
              <c:f>Sheet1!$B$2:$B$5</c:f>
              <c:numCache>
                <c:formatCode>General</c:formatCode>
                <c:ptCount val="4"/>
                <c:pt idx="0">
                  <c:v>4.3</c:v>
                </c:pt>
                <c:pt idx="1">
                  <c:v>2.5</c:v>
                </c:pt>
                <c:pt idx="2">
                  <c:v>3.5</c:v>
                </c:pt>
                <c:pt idx="3">
                  <c:v>4.5</c:v>
                </c:pt>
              </c:numCache>
            </c:numRef>
          </c:val>
          <c:smooth val="1"/>
          <c:extLst>
            <c:ext xmlns:c16="http://schemas.microsoft.com/office/drawing/2014/chart" uri="{C3380CC4-5D6E-409C-BE32-E72D297353CC}">
              <c16:uniqueId val="{00000000-1820-4EB6-BE2D-479DDFCAF29D}"/>
            </c:ext>
          </c:extLst>
        </c:ser>
        <c:ser>
          <c:idx val="1"/>
          <c:order val="1"/>
          <c:tx>
            <c:strRef>
              <c:f>Sheet1!$C$1</c:f>
              <c:strCache>
                <c:ptCount val="1"/>
                <c:pt idx="0">
                  <c:v>T2</c:v>
                </c:pt>
              </c:strCache>
            </c:strRef>
          </c:tx>
          <c:spPr>
            <a:ln w="28575" cap="rnd">
              <a:solidFill>
                <a:schemeClr val="accent1"/>
              </a:solidFill>
              <a:round/>
            </a:ln>
            <a:effectLst/>
          </c:spPr>
          <c:marker>
            <c:symbol val="none"/>
          </c:marker>
          <c:dPt>
            <c:idx val="1"/>
            <c:marker>
              <c:symbol val="circle"/>
              <c:size val="10"/>
              <c:spPr>
                <a:solidFill>
                  <a:schemeClr val="accent1"/>
                </a:solidFill>
                <a:ln w="9525">
                  <a:solidFill>
                    <a:schemeClr val="bg1"/>
                  </a:solidFill>
                </a:ln>
                <a:effectLst>
                  <a:outerShdw blurRad="558800" dist="38100" dir="2700000" algn="tl" rotWithShape="0">
                    <a:schemeClr val="accent1">
                      <a:alpha val="32000"/>
                    </a:schemeClr>
                  </a:outerShdw>
                </a:effectLst>
              </c:spPr>
            </c:marker>
            <c:bubble3D val="0"/>
            <c:spPr>
              <a:ln w="28575" cap="rnd">
                <a:solidFill>
                  <a:schemeClr val="accent1"/>
                </a:solidFill>
                <a:round/>
              </a:ln>
              <a:effectLst>
                <a:outerShdw blurRad="558800" dist="38100" dir="2700000" algn="tl" rotWithShape="0">
                  <a:schemeClr val="accent1">
                    <a:alpha val="32000"/>
                  </a:schemeClr>
                </a:outerShdw>
              </a:effectLst>
            </c:spPr>
            <c:extLst>
              <c:ext xmlns:c16="http://schemas.microsoft.com/office/drawing/2014/chart" uri="{C3380CC4-5D6E-409C-BE32-E72D297353CC}">
                <c16:uniqueId val="{00000008-1820-4EB6-BE2D-479DDFCAF29D}"/>
              </c:ext>
            </c:extLst>
          </c:dPt>
          <c:cat>
            <c:strRef>
              <c:f>Sheet1!$A$2:$A$5</c:f>
              <c:strCache>
                <c:ptCount val="4"/>
                <c:pt idx="0">
                  <c:v>第一季度</c:v>
                </c:pt>
                <c:pt idx="1">
                  <c:v>第二季度</c:v>
                </c:pt>
                <c:pt idx="2">
                  <c:v>第三季度</c:v>
                </c:pt>
                <c:pt idx="3">
                  <c:v>四季度</c:v>
                </c:pt>
              </c:strCache>
            </c:strRef>
          </c:cat>
          <c:val>
            <c:numRef>
              <c:f>Sheet1!$C$2:$C$5</c:f>
              <c:numCache>
                <c:formatCode>General</c:formatCode>
                <c:ptCount val="4"/>
                <c:pt idx="0">
                  <c:v>2.4</c:v>
                </c:pt>
                <c:pt idx="1">
                  <c:v>4.4000000000000004</c:v>
                </c:pt>
                <c:pt idx="2">
                  <c:v>1.8</c:v>
                </c:pt>
                <c:pt idx="3">
                  <c:v>2.8</c:v>
                </c:pt>
              </c:numCache>
            </c:numRef>
          </c:val>
          <c:smooth val="1"/>
          <c:extLst>
            <c:ext xmlns:c16="http://schemas.microsoft.com/office/drawing/2014/chart" uri="{C3380CC4-5D6E-409C-BE32-E72D297353CC}">
              <c16:uniqueId val="{00000001-1820-4EB6-BE2D-479DDFCAF29D}"/>
            </c:ext>
          </c:extLst>
        </c:ser>
        <c:ser>
          <c:idx val="2"/>
          <c:order val="2"/>
          <c:tx>
            <c:strRef>
              <c:f>Sheet1!$D$1</c:f>
              <c:strCache>
                <c:ptCount val="1"/>
                <c:pt idx="0">
                  <c:v>T3</c:v>
                </c:pt>
              </c:strCache>
            </c:strRef>
          </c:tx>
          <c:spPr>
            <a:ln w="25400" cap="rnd" cmpd="sng">
              <a:solidFill>
                <a:schemeClr val="accent2"/>
              </a:solidFill>
              <a:round/>
            </a:ln>
            <a:effectLst/>
          </c:spPr>
          <c:marker>
            <c:symbol val="none"/>
          </c:marker>
          <c:dPt>
            <c:idx val="1"/>
            <c:marker>
              <c:symbol val="none"/>
            </c:marker>
            <c:bubble3D val="0"/>
            <c:spPr>
              <a:ln w="25400" cap="rnd" cmpd="sng">
                <a:solidFill>
                  <a:schemeClr val="accent2"/>
                </a:solidFill>
                <a:round/>
              </a:ln>
              <a:effectLst/>
            </c:spPr>
            <c:extLst>
              <c:ext xmlns:c16="http://schemas.microsoft.com/office/drawing/2014/chart" uri="{C3380CC4-5D6E-409C-BE32-E72D297353CC}">
                <c16:uniqueId val="{00000003-1820-4EB6-BE2D-479DDFCAF29D}"/>
              </c:ext>
            </c:extLst>
          </c:dPt>
          <c:dPt>
            <c:idx val="2"/>
            <c:marker>
              <c:symbol val="none"/>
            </c:marker>
            <c:bubble3D val="0"/>
            <c:spPr>
              <a:ln w="25400" cap="rnd" cmpd="sng">
                <a:solidFill>
                  <a:schemeClr val="accent2"/>
                </a:solidFill>
                <a:round/>
              </a:ln>
              <a:effectLst/>
            </c:spPr>
            <c:extLst>
              <c:ext xmlns:c16="http://schemas.microsoft.com/office/drawing/2014/chart" uri="{C3380CC4-5D6E-409C-BE32-E72D297353CC}">
                <c16:uniqueId val="{00000005-1820-4EB6-BE2D-479DDFCAF29D}"/>
              </c:ext>
            </c:extLst>
          </c:dPt>
          <c:cat>
            <c:strRef>
              <c:f>Sheet1!$A$2:$A$5</c:f>
              <c:strCache>
                <c:ptCount val="4"/>
                <c:pt idx="0">
                  <c:v>第一季度</c:v>
                </c:pt>
                <c:pt idx="1">
                  <c:v>第二季度</c:v>
                </c:pt>
                <c:pt idx="2">
                  <c:v>第三季度</c:v>
                </c:pt>
                <c:pt idx="3">
                  <c:v>四季度</c:v>
                </c:pt>
              </c:strCache>
            </c:strRef>
          </c:cat>
          <c:val>
            <c:numRef>
              <c:f>Sheet1!$D$2:$D$5</c:f>
              <c:numCache>
                <c:formatCode>General</c:formatCode>
                <c:ptCount val="4"/>
                <c:pt idx="0">
                  <c:v>2</c:v>
                </c:pt>
                <c:pt idx="1">
                  <c:v>2</c:v>
                </c:pt>
                <c:pt idx="2">
                  <c:v>3</c:v>
                </c:pt>
                <c:pt idx="3">
                  <c:v>5</c:v>
                </c:pt>
              </c:numCache>
            </c:numRef>
          </c:val>
          <c:smooth val="1"/>
          <c:extLst>
            <c:ext xmlns:c16="http://schemas.microsoft.com/office/drawing/2014/chart" uri="{C3380CC4-5D6E-409C-BE32-E72D297353CC}">
              <c16:uniqueId val="{00000006-1820-4EB6-BE2D-479DDFCAF29D}"/>
            </c:ext>
          </c:extLst>
        </c:ser>
        <c:dLbls>
          <c:showLegendKey val="0"/>
          <c:showVal val="0"/>
          <c:showCatName val="0"/>
          <c:showSerName val="0"/>
          <c:showPercent val="0"/>
          <c:showBubbleSize val="0"/>
        </c:dLbls>
        <c:smooth val="0"/>
        <c:axId val="217577632"/>
        <c:axId val="1780726159"/>
      </c:lineChart>
      <c:catAx>
        <c:axId val="217577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mn-ea"/>
                <a:ea typeface="+mn-ea"/>
                <a:cs typeface="+mn-cs"/>
              </a:defRPr>
            </a:pPr>
            <a:endParaRPr lang="zh-CN"/>
          </a:p>
        </c:txPr>
        <c:crossAx val="1780726159"/>
        <c:crosses val="autoZero"/>
        <c:auto val="1"/>
        <c:lblAlgn val="ctr"/>
        <c:lblOffset val="100"/>
        <c:noMultiLvlLbl val="0"/>
      </c:catAx>
      <c:valAx>
        <c:axId val="1780726159"/>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217577632"/>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ea typeface="+mn-ea"/>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系列 1</c:v>
                </c:pt>
              </c:strCache>
            </c:strRef>
          </c:tx>
          <c:spPr>
            <a:solidFill>
              <a:schemeClr val="accent2"/>
            </a:solidFill>
            <a:ln>
              <a:noFill/>
            </a:ln>
            <a:effectLst>
              <a:outerShdw blurRad="469900" dist="38100" dir="2700000" sx="96000" sy="96000" algn="tl" rotWithShape="0">
                <a:schemeClr val="accent1">
                  <a:lumMod val="50000"/>
                  <a:alpha val="8000"/>
                </a:schemeClr>
              </a:outerShdw>
            </a:effectLst>
          </c:spPr>
          <c:invertIfNegative val="0"/>
          <c:dPt>
            <c:idx val="0"/>
            <c:invertIfNegative val="0"/>
            <c:bubble3D val="0"/>
            <c:spPr>
              <a:solidFill>
                <a:schemeClr val="accent1"/>
              </a:solidFill>
              <a:ln>
                <a:noFill/>
              </a:ln>
              <a:effectLst>
                <a:outerShdw blurRad="469900" dist="38100" dir="2700000" sx="96000" sy="96000" algn="tl" rotWithShape="0">
                  <a:schemeClr val="accent1">
                    <a:lumMod val="50000"/>
                    <a:alpha val="8000"/>
                  </a:schemeClr>
                </a:outerShdw>
              </a:effectLst>
            </c:spPr>
            <c:extLst>
              <c:ext xmlns:c16="http://schemas.microsoft.com/office/drawing/2014/chart" uri="{C3380CC4-5D6E-409C-BE32-E72D297353CC}">
                <c16:uniqueId val="{00000004-C80F-40A7-96C9-0AA3565E92F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类别 1</c:v>
                </c:pt>
                <c:pt idx="1">
                  <c:v>类别 2</c:v>
                </c:pt>
              </c:strCache>
            </c:strRef>
          </c:cat>
          <c:val>
            <c:numRef>
              <c:f>Sheet1!$B$2:$B$3</c:f>
              <c:numCache>
                <c:formatCode>0.00%</c:formatCode>
                <c:ptCount val="2"/>
                <c:pt idx="0">
                  <c:v>0.62480000000000002</c:v>
                </c:pt>
                <c:pt idx="1">
                  <c:v>0.31519999999999998</c:v>
                </c:pt>
              </c:numCache>
            </c:numRef>
          </c:val>
          <c:extLst>
            <c:ext xmlns:c16="http://schemas.microsoft.com/office/drawing/2014/chart" uri="{C3380CC4-5D6E-409C-BE32-E72D297353CC}">
              <c16:uniqueId val="{00000000-C80F-40A7-96C9-0AA3565E92FC}"/>
            </c:ext>
          </c:extLst>
        </c:ser>
        <c:dLbls>
          <c:showLegendKey val="0"/>
          <c:showVal val="0"/>
          <c:showCatName val="0"/>
          <c:showSerName val="0"/>
          <c:showPercent val="0"/>
          <c:showBubbleSize val="0"/>
        </c:dLbls>
        <c:gapWidth val="40"/>
        <c:overlap val="-39"/>
        <c:axId val="789007327"/>
        <c:axId val="789008159"/>
      </c:barChart>
      <c:catAx>
        <c:axId val="789007327"/>
        <c:scaling>
          <c:orientation val="minMax"/>
        </c:scaling>
        <c:delete val="1"/>
        <c:axPos val="l"/>
        <c:numFmt formatCode="General" sourceLinked="1"/>
        <c:majorTickMark val="none"/>
        <c:minorTickMark val="none"/>
        <c:tickLblPos val="nextTo"/>
        <c:crossAx val="789008159"/>
        <c:crosses val="autoZero"/>
        <c:auto val="1"/>
        <c:lblAlgn val="ctr"/>
        <c:lblOffset val="100"/>
        <c:noMultiLvlLbl val="0"/>
      </c:catAx>
      <c:valAx>
        <c:axId val="789008159"/>
        <c:scaling>
          <c:orientation val="minMax"/>
        </c:scaling>
        <c:delete val="1"/>
        <c:axPos val="b"/>
        <c:numFmt formatCode="0.00%" sourceLinked="1"/>
        <c:majorTickMark val="none"/>
        <c:minorTickMark val="none"/>
        <c:tickLblPos val="nextTo"/>
        <c:crossAx val="7890073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solidFill>
                <a:schemeClr val="bg1"/>
              </a:solidFill>
            </a:ln>
          </c:spPr>
          <c:dPt>
            <c:idx val="0"/>
            <c:bubble3D val="0"/>
            <c:spPr>
              <a:solidFill>
                <a:schemeClr val="accent1"/>
              </a:solidFill>
              <a:ln w="19050">
                <a:solidFill>
                  <a:schemeClr val="bg1"/>
                </a:solidFill>
              </a:ln>
              <a:effectLst/>
            </c:spPr>
            <c:extLst>
              <c:ext xmlns:c16="http://schemas.microsoft.com/office/drawing/2014/chart" uri="{C3380CC4-5D6E-409C-BE32-E72D297353CC}">
                <c16:uniqueId val="{00000001-F48A-45DE-98A7-6A32663E63AC}"/>
              </c:ext>
            </c:extLst>
          </c:dPt>
          <c:dPt>
            <c:idx val="1"/>
            <c:bubble3D val="0"/>
            <c:spPr>
              <a:solidFill>
                <a:schemeClr val="accent2"/>
              </a:solidFill>
              <a:ln w="19050">
                <a:solidFill>
                  <a:schemeClr val="bg1"/>
                </a:solidFill>
              </a:ln>
              <a:effectLst/>
            </c:spPr>
            <c:extLst>
              <c:ext xmlns:c16="http://schemas.microsoft.com/office/drawing/2014/chart" uri="{C3380CC4-5D6E-409C-BE32-E72D297353CC}">
                <c16:uniqueId val="{00000003-F48A-45DE-98A7-6A32663E63AC}"/>
              </c:ext>
            </c:extLst>
          </c:dPt>
          <c:dPt>
            <c:idx val="2"/>
            <c:bubble3D val="0"/>
            <c:spPr>
              <a:solidFill>
                <a:schemeClr val="accent3"/>
              </a:solidFill>
              <a:ln w="19050">
                <a:solidFill>
                  <a:schemeClr val="bg1"/>
                </a:solidFill>
              </a:ln>
              <a:effectLst/>
            </c:spPr>
            <c:extLst>
              <c:ext xmlns:c16="http://schemas.microsoft.com/office/drawing/2014/chart" uri="{C3380CC4-5D6E-409C-BE32-E72D297353CC}">
                <c16:uniqueId val="{00000005-F48A-45DE-98A7-6A32663E63AC}"/>
              </c:ext>
            </c:extLst>
          </c:dPt>
          <c:dPt>
            <c:idx val="3"/>
            <c:bubble3D val="0"/>
            <c:spPr>
              <a:solidFill>
                <a:schemeClr val="accent4"/>
              </a:solidFill>
              <a:ln w="19050">
                <a:solidFill>
                  <a:schemeClr val="bg1"/>
                </a:solidFill>
              </a:ln>
              <a:effectLst/>
            </c:spPr>
            <c:extLst>
              <c:ext xmlns:c16="http://schemas.microsoft.com/office/drawing/2014/chart" uri="{C3380CC4-5D6E-409C-BE32-E72D297353CC}">
                <c16:uniqueId val="{00000007-F48A-45DE-98A7-6A32663E63AC}"/>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zh-CN"/>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上海</c:v>
                </c:pt>
                <c:pt idx="1">
                  <c:v>深圳</c:v>
                </c:pt>
                <c:pt idx="2">
                  <c:v>北京</c:v>
                </c:pt>
                <c:pt idx="3">
                  <c:v>广州</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D364-401C-A62C-20F27D740B61}"/>
            </c:ext>
          </c:extLst>
        </c:ser>
        <c:dLbls>
          <c:showLegendKey val="0"/>
          <c:showVal val="0"/>
          <c:showCatName val="0"/>
          <c:showSerName val="0"/>
          <c:showPercent val="0"/>
          <c:showBubbleSize val="0"/>
          <c:showLeaderLines val="1"/>
        </c:dLbls>
        <c:firstSliceAng val="0"/>
        <c:holeSize val="5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dPt>
            <c:idx val="0"/>
            <c:bubble3D val="0"/>
            <c:spPr>
              <a:gradFill flip="none" rotWithShape="1">
                <a:gsLst>
                  <a:gs pos="0">
                    <a:schemeClr val="accent2"/>
                  </a:gs>
                  <a:gs pos="100000">
                    <a:schemeClr val="accent1"/>
                  </a:gs>
                </a:gsLst>
                <a:lin ang="2700000" scaled="0"/>
                <a:tileRect/>
              </a:gradFill>
              <a:ln w="19050">
                <a:noFill/>
              </a:ln>
              <a:effectLst/>
            </c:spPr>
            <c:extLst>
              <c:ext xmlns:c16="http://schemas.microsoft.com/office/drawing/2014/chart" uri="{C3380CC4-5D6E-409C-BE32-E72D297353CC}">
                <c16:uniqueId val="{00000001-2A71-4F6A-B02F-38F8C65BAAEB}"/>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2A71-4F6A-B02F-38F8C65BAAEB}"/>
              </c:ext>
            </c:extLst>
          </c:dPt>
          <c:cat>
            <c:strRef>
              <c:f>Sheet1!$A$2:$A$3</c:f>
              <c:strCache>
                <c:ptCount val="2"/>
                <c:pt idx="0">
                  <c:v>占比</c:v>
                </c:pt>
                <c:pt idx="1">
                  <c:v>无需改变</c:v>
                </c:pt>
              </c:strCache>
            </c:strRef>
          </c:cat>
          <c:val>
            <c:numRef>
              <c:f>Sheet1!$B$2:$B$3</c:f>
              <c:numCache>
                <c:formatCode>0.00%</c:formatCode>
                <c:ptCount val="2"/>
                <c:pt idx="0" formatCode="0%">
                  <c:v>0.8</c:v>
                </c:pt>
                <c:pt idx="1">
                  <c:v>0.19999999999999996</c:v>
                </c:pt>
              </c:numCache>
            </c:numRef>
          </c:val>
          <c:extLst>
            <c:ext xmlns:c16="http://schemas.microsoft.com/office/drawing/2014/chart" uri="{C3380CC4-5D6E-409C-BE32-E72D297353CC}">
              <c16:uniqueId val="{00000004-2A71-4F6A-B02F-38F8C65BAAEB}"/>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dPt>
            <c:idx val="0"/>
            <c:bubble3D val="0"/>
            <c:spPr>
              <a:gradFill flip="none" rotWithShape="1">
                <a:gsLst>
                  <a:gs pos="0">
                    <a:schemeClr val="accent2"/>
                  </a:gs>
                  <a:gs pos="100000">
                    <a:schemeClr val="accent1"/>
                  </a:gs>
                </a:gsLst>
                <a:lin ang="2700000" scaled="0"/>
                <a:tileRect/>
              </a:gradFill>
              <a:ln w="19050">
                <a:noFill/>
              </a:ln>
              <a:effectLst/>
            </c:spPr>
            <c:extLst>
              <c:ext xmlns:c16="http://schemas.microsoft.com/office/drawing/2014/chart" uri="{C3380CC4-5D6E-409C-BE32-E72D297353CC}">
                <c16:uniqueId val="{00000001-2A71-4F6A-B02F-38F8C65BAAEB}"/>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2A71-4F6A-B02F-38F8C65BAAEB}"/>
              </c:ext>
            </c:extLst>
          </c:dPt>
          <c:cat>
            <c:strRef>
              <c:f>Sheet1!$A$2:$A$3</c:f>
              <c:strCache>
                <c:ptCount val="2"/>
                <c:pt idx="0">
                  <c:v>占比</c:v>
                </c:pt>
                <c:pt idx="1">
                  <c:v>无需改变</c:v>
                </c:pt>
              </c:strCache>
            </c:strRef>
          </c:cat>
          <c:val>
            <c:numRef>
              <c:f>Sheet1!$B$2:$B$3</c:f>
              <c:numCache>
                <c:formatCode>0.00%</c:formatCode>
                <c:ptCount val="2"/>
                <c:pt idx="0" formatCode="0%">
                  <c:v>0.75</c:v>
                </c:pt>
                <c:pt idx="1">
                  <c:v>0.25</c:v>
                </c:pt>
              </c:numCache>
            </c:numRef>
          </c:val>
          <c:extLst>
            <c:ext xmlns:c16="http://schemas.microsoft.com/office/drawing/2014/chart" uri="{C3380CC4-5D6E-409C-BE32-E72D297353CC}">
              <c16:uniqueId val="{00000004-2A71-4F6A-B02F-38F8C65BAAEB}"/>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dPt>
            <c:idx val="0"/>
            <c:bubble3D val="0"/>
            <c:spPr>
              <a:gradFill flip="none" rotWithShape="1">
                <a:gsLst>
                  <a:gs pos="0">
                    <a:schemeClr val="accent2"/>
                  </a:gs>
                  <a:gs pos="100000">
                    <a:schemeClr val="accent1"/>
                  </a:gs>
                </a:gsLst>
                <a:lin ang="2700000" scaled="0"/>
                <a:tileRect/>
              </a:gradFill>
              <a:ln w="19050">
                <a:noFill/>
              </a:ln>
              <a:effectLst/>
            </c:spPr>
            <c:extLst>
              <c:ext xmlns:c16="http://schemas.microsoft.com/office/drawing/2014/chart" uri="{C3380CC4-5D6E-409C-BE32-E72D297353CC}">
                <c16:uniqueId val="{00000001-2A71-4F6A-B02F-38F8C65BAAEB}"/>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2A71-4F6A-B02F-38F8C65BAAEB}"/>
              </c:ext>
            </c:extLst>
          </c:dPt>
          <c:cat>
            <c:strRef>
              <c:f>Sheet1!$A$2:$A$3</c:f>
              <c:strCache>
                <c:ptCount val="2"/>
                <c:pt idx="0">
                  <c:v>占比</c:v>
                </c:pt>
                <c:pt idx="1">
                  <c:v>无需改变</c:v>
                </c:pt>
              </c:strCache>
            </c:strRef>
          </c:cat>
          <c:val>
            <c:numRef>
              <c:f>Sheet1!$B$2:$B$3</c:f>
              <c:numCache>
                <c:formatCode>0.00%</c:formatCode>
                <c:ptCount val="2"/>
                <c:pt idx="0" formatCode="0%">
                  <c:v>0.6</c:v>
                </c:pt>
                <c:pt idx="1">
                  <c:v>0.4</c:v>
                </c:pt>
              </c:numCache>
            </c:numRef>
          </c:val>
          <c:extLst>
            <c:ext xmlns:c16="http://schemas.microsoft.com/office/drawing/2014/chart" uri="{C3380CC4-5D6E-409C-BE32-E72D297353CC}">
              <c16:uniqueId val="{00000004-2A71-4F6A-B02F-38F8C65BAAEB}"/>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Sheet1!$A$2:$A$6</cx:f>
        <cx:lvl ptCount="5">
          <cx:pt idx="0">24岁及以下</cx:pt>
          <cx:pt idx="1">25-30岁</cx:pt>
          <cx:pt idx="2">31-35岁</cx:pt>
          <cx:pt idx="3">36-40岁</cx:pt>
          <cx:pt idx="4">41岁及以上</cx:pt>
        </cx:lvl>
      </cx:strDim>
      <cx:numDim type="size">
        <cx:f>Sheet1!$B$2:$B$6</cx:f>
        <cx:lvl ptCount="5" formatCode="0.00%">
          <cx:pt idx="0">0.25</cx:pt>
          <cx:pt idx="1">0.34999999999999998</cx:pt>
          <cx:pt idx="2">0.28000000000000003</cx:pt>
          <cx:pt idx="3">0.089999999999999997</cx:pt>
          <cx:pt idx="4">0.029999999999999999</cx:pt>
        </cx:lvl>
      </cx:numDim>
    </cx:data>
  </cx:chartData>
  <cx:chart>
    <cx:plotArea>
      <cx:plotAreaRegion>
        <cx:series layoutId="treemap" uniqueId="{D27B6ADD-BD80-42A4-9E24-FFCE64621B75}">
          <cx:tx>
            <cx:txData>
              <cx:f>Sheet1!$B$1</cx:f>
              <cx:v>占比</cx:v>
            </cx:txData>
          </cx:tx>
          <cx:dataPt idx="3">
            <cx:spPr>
              <a:solidFill>
                <a:srgbClr val="778495"/>
              </a:solidFill>
            </cx:spPr>
          </cx:dataPt>
          <cx:dataPt idx="4">
            <cx:spPr>
              <a:solidFill>
                <a:srgbClr val="FFFFFF">
                  <a:lumMod val="65000"/>
                </a:srgbClr>
              </a:solidFill>
            </cx:spPr>
          </cx:dataPt>
          <cx:dataLabels>
            <cx:txPr>
              <a:bodyPr spcFirstLastPara="1" vertOverflow="ellipsis" horzOverflow="overflow" wrap="square" lIns="0" tIns="0" rIns="0" bIns="0" anchor="ctr" anchorCtr="1"/>
              <a:lstStyle/>
              <a:p>
                <a:pPr algn="ctr" rtl="0">
                  <a:defRPr sz="1000">
                    <a:solidFill>
                      <a:schemeClr val="bg1"/>
                    </a:solidFill>
                  </a:defRPr>
                </a:pPr>
                <a:endParaRPr lang="zh-CN" altLang="en-US" sz="1000" b="0" i="0" u="none" strike="noStrike" kern="1200" baseline="0">
                  <a:solidFill>
                    <a:schemeClr val="bg1"/>
                  </a:solidFill>
                  <a:latin typeface="OPPOSans R"/>
                  <a:ea typeface="阿里巴巴普惠体 R"/>
                </a:endParaRPr>
              </a:p>
            </cx:txPr>
            <cx:dataLabel idx="4">
              <cx:txPr>
                <a:bodyPr spcFirstLastPara="1" vertOverflow="ellipsis" horzOverflow="overflow" wrap="square" lIns="0" tIns="0" rIns="0" bIns="0" anchor="ctr" anchorCtr="1"/>
                <a:lstStyle/>
                <a:p>
                  <a:pPr algn="ctr" rtl="0">
                    <a:defRPr sz="700"/>
                  </a:pPr>
                  <a:r>
                    <a:rPr lang="zh-CN" altLang="en-US" sz="700" b="0" i="0" u="none" strike="noStrike" kern="1200" baseline="0">
                      <a:solidFill>
                        <a:schemeClr val="bg1"/>
                      </a:solidFill>
                      <a:latin typeface="OPPOSans R"/>
                      <a:ea typeface="阿里巴巴普惠体 R"/>
                    </a:rPr>
                    <a:t>41岁及以上</a:t>
                  </a:r>
                </a:p>
              </cx:txPr>
            </cx:dataLabel>
          </cx:dataLabels>
          <cx:dataId val="0"/>
          <cx:layoutPr/>
        </cx:series>
      </cx:plotAreaRegion>
    </cx:plotArea>
  </cx:chart>
  <cx:spPr>
    <a:effectLst>
      <a:outerShdw blurRad="50800" dist="38100" dir="8100000" algn="tr" rotWithShape="0">
        <a:schemeClr val="accent2">
          <a:alpha val="40000"/>
        </a:schemeClr>
      </a:outerShdw>
    </a:effectLst>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A8FC1D-29DE-4CA4-A22D-ED0527503F78}" type="datetimeFigureOut">
              <a:rPr lang="zh-CN" altLang="en-US" smtClean="0"/>
              <a:t>2022/4/6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66B3A6-FFC7-4732-AE43-E68D50C477B6}" type="slidenum">
              <a:rPr lang="zh-CN" altLang="en-US" smtClean="0"/>
              <a:t>‹#›</a:t>
            </a:fld>
            <a:endParaRPr lang="zh-CN" altLang="en-US"/>
          </a:p>
        </p:txBody>
      </p:sp>
    </p:spTree>
    <p:extLst>
      <p:ext uri="{BB962C8B-B14F-4D97-AF65-F5344CB8AC3E}">
        <p14:creationId xmlns:p14="http://schemas.microsoft.com/office/powerpoint/2010/main" val="2886522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066B3A6-FFC7-4732-AE43-E68D50C477B6}" type="slidenum">
              <a:rPr lang="zh-CN" altLang="en-US" smtClean="0"/>
              <a:t>13</a:t>
            </a:fld>
            <a:endParaRPr lang="zh-CN" altLang="en-US"/>
          </a:p>
        </p:txBody>
      </p:sp>
    </p:spTree>
    <p:extLst>
      <p:ext uri="{BB962C8B-B14F-4D97-AF65-F5344CB8AC3E}">
        <p14:creationId xmlns:p14="http://schemas.microsoft.com/office/powerpoint/2010/main" val="25861255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标题页">
    <p:spTree>
      <p:nvGrpSpPr>
        <p:cNvPr id="1" name=""/>
        <p:cNvGrpSpPr/>
        <p:nvPr/>
      </p:nvGrpSpPr>
      <p:grpSpPr>
        <a:xfrm>
          <a:off x="0" y="0"/>
          <a:ext cx="0" cy="0"/>
          <a:chOff x="0" y="0"/>
          <a:chExt cx="0" cy="0"/>
        </a:xfrm>
      </p:grpSpPr>
      <p:sp>
        <p:nvSpPr>
          <p:cNvPr id="272" name="圆: 空心 271">
            <a:extLst>
              <a:ext uri="{FF2B5EF4-FFF2-40B4-BE49-F238E27FC236}">
                <a16:creationId xmlns:a16="http://schemas.microsoft.com/office/drawing/2014/main" id="{13D66336-CB66-4D6E-9A11-F1E43AD0401A}"/>
              </a:ext>
            </a:extLst>
          </p:cNvPr>
          <p:cNvSpPr/>
          <p:nvPr userDrawn="1"/>
        </p:nvSpPr>
        <p:spPr>
          <a:xfrm>
            <a:off x="9367658" y="3785650"/>
            <a:ext cx="3334839" cy="3334839"/>
          </a:xfrm>
          <a:prstGeom prst="donut">
            <a:avLst/>
          </a:prstGeom>
          <a:gradFill>
            <a:gsLst>
              <a:gs pos="0">
                <a:schemeClr val="accent2"/>
              </a:gs>
              <a:gs pos="100000">
                <a:schemeClr val="accent1"/>
              </a:gs>
            </a:gsLst>
            <a:lin ang="2700000" scaled="1"/>
          </a:gradFill>
          <a:ln>
            <a:no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000000">
                  <a:lumMod val="75000"/>
                  <a:lumOff val="25000"/>
                </a:srgbClr>
              </a:solidFill>
              <a:latin typeface="阿里巴巴普惠体 R"/>
              <a:ea typeface="阿里巴巴普惠体 R"/>
            </a:endParaRPr>
          </a:p>
        </p:txBody>
      </p:sp>
      <p:grpSp>
        <p:nvGrpSpPr>
          <p:cNvPr id="194" name="组合 193">
            <a:extLst>
              <a:ext uri="{FF2B5EF4-FFF2-40B4-BE49-F238E27FC236}">
                <a16:creationId xmlns:a16="http://schemas.microsoft.com/office/drawing/2014/main" id="{C69F6DB9-BA46-473A-9FD5-4A0F027A399F}"/>
              </a:ext>
            </a:extLst>
          </p:cNvPr>
          <p:cNvGrpSpPr/>
          <p:nvPr userDrawn="1"/>
        </p:nvGrpSpPr>
        <p:grpSpPr>
          <a:xfrm rot="10800000">
            <a:off x="3519209" y="1908426"/>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195" name="组合 194">
              <a:extLst>
                <a:ext uri="{FF2B5EF4-FFF2-40B4-BE49-F238E27FC236}">
                  <a16:creationId xmlns:a16="http://schemas.microsoft.com/office/drawing/2014/main" id="{60711F5B-8FAC-4C5B-8876-5FDB150F54E9}"/>
                </a:ext>
              </a:extLst>
            </p:cNvPr>
            <p:cNvGrpSpPr/>
            <p:nvPr/>
          </p:nvGrpSpPr>
          <p:grpSpPr>
            <a:xfrm>
              <a:off x="-248963" y="4991062"/>
              <a:ext cx="818862" cy="478856"/>
              <a:chOff x="279133" y="4991062"/>
              <a:chExt cx="818862" cy="478856"/>
            </a:xfrm>
            <a:grpFill/>
          </p:grpSpPr>
          <p:grpSp>
            <p:nvGrpSpPr>
              <p:cNvPr id="233" name="组合 232">
                <a:extLst>
                  <a:ext uri="{FF2B5EF4-FFF2-40B4-BE49-F238E27FC236}">
                    <a16:creationId xmlns:a16="http://schemas.microsoft.com/office/drawing/2014/main" id="{3BDEC84A-7416-4602-AC8D-883481B3DD1E}"/>
                  </a:ext>
                </a:extLst>
              </p:cNvPr>
              <p:cNvGrpSpPr/>
              <p:nvPr/>
            </p:nvGrpSpPr>
            <p:grpSpPr>
              <a:xfrm>
                <a:off x="279133" y="4991062"/>
                <a:ext cx="818862" cy="45719"/>
                <a:chOff x="279133" y="4991062"/>
                <a:chExt cx="818862" cy="45719"/>
              </a:xfrm>
              <a:grpFill/>
            </p:grpSpPr>
            <p:sp>
              <p:nvSpPr>
                <p:cNvPr id="261" name="椭圆 260">
                  <a:extLst>
                    <a:ext uri="{FF2B5EF4-FFF2-40B4-BE49-F238E27FC236}">
                      <a16:creationId xmlns:a16="http://schemas.microsoft.com/office/drawing/2014/main" id="{1EE4F019-D99D-4230-9F09-570CA10E44EF}"/>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62" name="椭圆 261">
                  <a:extLst>
                    <a:ext uri="{FF2B5EF4-FFF2-40B4-BE49-F238E27FC236}">
                      <a16:creationId xmlns:a16="http://schemas.microsoft.com/office/drawing/2014/main" id="{CEB887C2-4BCE-4495-A82C-0F3EF5C93F4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63" name="椭圆 262">
                  <a:extLst>
                    <a:ext uri="{FF2B5EF4-FFF2-40B4-BE49-F238E27FC236}">
                      <a16:creationId xmlns:a16="http://schemas.microsoft.com/office/drawing/2014/main" id="{A996A37F-DEE6-4BE4-A57A-E637235FBC26}"/>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64" name="椭圆 263">
                  <a:extLst>
                    <a:ext uri="{FF2B5EF4-FFF2-40B4-BE49-F238E27FC236}">
                      <a16:creationId xmlns:a16="http://schemas.microsoft.com/office/drawing/2014/main" id="{A9C31DC0-7341-41FB-9F81-3DE1083F42A6}"/>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65" name="椭圆 264">
                  <a:extLst>
                    <a:ext uri="{FF2B5EF4-FFF2-40B4-BE49-F238E27FC236}">
                      <a16:creationId xmlns:a16="http://schemas.microsoft.com/office/drawing/2014/main" id="{A8DFCFFD-CEA0-4254-B8F8-E7867D82FD13}"/>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66" name="椭圆 265">
                  <a:extLst>
                    <a:ext uri="{FF2B5EF4-FFF2-40B4-BE49-F238E27FC236}">
                      <a16:creationId xmlns:a16="http://schemas.microsoft.com/office/drawing/2014/main" id="{8FBFBFAE-7E40-4994-8C8A-F46C123EDBE9}"/>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67" name="椭圆 266">
                  <a:extLst>
                    <a:ext uri="{FF2B5EF4-FFF2-40B4-BE49-F238E27FC236}">
                      <a16:creationId xmlns:a16="http://schemas.microsoft.com/office/drawing/2014/main" id="{2DF513BD-40F1-4D0C-B55A-4A4DBE39566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68" name="椭圆 267">
                  <a:extLst>
                    <a:ext uri="{FF2B5EF4-FFF2-40B4-BE49-F238E27FC236}">
                      <a16:creationId xmlns:a16="http://schemas.microsoft.com/office/drawing/2014/main" id="{2CB0A7AE-5B91-44CA-AA2B-8325F47ABC36}"/>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234" name="组合 233">
                <a:extLst>
                  <a:ext uri="{FF2B5EF4-FFF2-40B4-BE49-F238E27FC236}">
                    <a16:creationId xmlns:a16="http://schemas.microsoft.com/office/drawing/2014/main" id="{BBB6F187-E000-4BC2-9925-58A1DF96DAE2}"/>
                  </a:ext>
                </a:extLst>
              </p:cNvPr>
              <p:cNvGrpSpPr/>
              <p:nvPr/>
            </p:nvGrpSpPr>
            <p:grpSpPr>
              <a:xfrm>
                <a:off x="279133" y="5135441"/>
                <a:ext cx="818862" cy="45719"/>
                <a:chOff x="279133" y="4991062"/>
                <a:chExt cx="818862" cy="45719"/>
              </a:xfrm>
              <a:grpFill/>
            </p:grpSpPr>
            <p:sp>
              <p:nvSpPr>
                <p:cNvPr id="253" name="椭圆 252">
                  <a:extLst>
                    <a:ext uri="{FF2B5EF4-FFF2-40B4-BE49-F238E27FC236}">
                      <a16:creationId xmlns:a16="http://schemas.microsoft.com/office/drawing/2014/main" id="{7FBFB10E-8198-440E-B6F3-DEE51B755003}"/>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54" name="椭圆 253">
                  <a:extLst>
                    <a:ext uri="{FF2B5EF4-FFF2-40B4-BE49-F238E27FC236}">
                      <a16:creationId xmlns:a16="http://schemas.microsoft.com/office/drawing/2014/main" id="{8C0A4978-10E0-4CD1-95A8-4DBAD1BD060F}"/>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55" name="椭圆 254">
                  <a:extLst>
                    <a:ext uri="{FF2B5EF4-FFF2-40B4-BE49-F238E27FC236}">
                      <a16:creationId xmlns:a16="http://schemas.microsoft.com/office/drawing/2014/main" id="{DAFEFB85-1105-4F45-8A8E-465DACFEBC69}"/>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56" name="椭圆 255">
                  <a:extLst>
                    <a:ext uri="{FF2B5EF4-FFF2-40B4-BE49-F238E27FC236}">
                      <a16:creationId xmlns:a16="http://schemas.microsoft.com/office/drawing/2014/main" id="{EC4B49AE-DE18-4A7D-A192-7E141518C633}"/>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57" name="椭圆 256">
                  <a:extLst>
                    <a:ext uri="{FF2B5EF4-FFF2-40B4-BE49-F238E27FC236}">
                      <a16:creationId xmlns:a16="http://schemas.microsoft.com/office/drawing/2014/main" id="{B3B40B51-FE8A-4091-A68E-48781356709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58" name="椭圆 257">
                  <a:extLst>
                    <a:ext uri="{FF2B5EF4-FFF2-40B4-BE49-F238E27FC236}">
                      <a16:creationId xmlns:a16="http://schemas.microsoft.com/office/drawing/2014/main" id="{EA6DEF64-1CC8-4048-882C-4B9D75BBA50E}"/>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59" name="椭圆 258">
                  <a:extLst>
                    <a:ext uri="{FF2B5EF4-FFF2-40B4-BE49-F238E27FC236}">
                      <a16:creationId xmlns:a16="http://schemas.microsoft.com/office/drawing/2014/main" id="{0B7CF04B-B409-461A-8D16-69E57DD7C8A8}"/>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60" name="椭圆 259">
                  <a:extLst>
                    <a:ext uri="{FF2B5EF4-FFF2-40B4-BE49-F238E27FC236}">
                      <a16:creationId xmlns:a16="http://schemas.microsoft.com/office/drawing/2014/main" id="{BCECE977-FBA5-4E93-A96E-4464B9B985F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235" name="组合 234">
                <a:extLst>
                  <a:ext uri="{FF2B5EF4-FFF2-40B4-BE49-F238E27FC236}">
                    <a16:creationId xmlns:a16="http://schemas.microsoft.com/office/drawing/2014/main" id="{13BDD98B-90C2-41BF-B3C8-C9B9B3811CFE}"/>
                  </a:ext>
                </a:extLst>
              </p:cNvPr>
              <p:cNvGrpSpPr/>
              <p:nvPr/>
            </p:nvGrpSpPr>
            <p:grpSpPr>
              <a:xfrm>
                <a:off x="279133" y="5279820"/>
                <a:ext cx="818862" cy="45719"/>
                <a:chOff x="279133" y="4991062"/>
                <a:chExt cx="818862" cy="45719"/>
              </a:xfrm>
              <a:grpFill/>
            </p:grpSpPr>
            <p:sp>
              <p:nvSpPr>
                <p:cNvPr id="245" name="椭圆 244">
                  <a:extLst>
                    <a:ext uri="{FF2B5EF4-FFF2-40B4-BE49-F238E27FC236}">
                      <a16:creationId xmlns:a16="http://schemas.microsoft.com/office/drawing/2014/main" id="{91E19EE0-8DFC-4293-9923-67A2F6958622}"/>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46" name="椭圆 245">
                  <a:extLst>
                    <a:ext uri="{FF2B5EF4-FFF2-40B4-BE49-F238E27FC236}">
                      <a16:creationId xmlns:a16="http://schemas.microsoft.com/office/drawing/2014/main" id="{DB167E7D-89D2-484B-807E-4234A85F0FF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47" name="椭圆 246">
                  <a:extLst>
                    <a:ext uri="{FF2B5EF4-FFF2-40B4-BE49-F238E27FC236}">
                      <a16:creationId xmlns:a16="http://schemas.microsoft.com/office/drawing/2014/main" id="{ABD39B1F-0640-466A-96EB-DB1C9DEE719C}"/>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48" name="椭圆 247">
                  <a:extLst>
                    <a:ext uri="{FF2B5EF4-FFF2-40B4-BE49-F238E27FC236}">
                      <a16:creationId xmlns:a16="http://schemas.microsoft.com/office/drawing/2014/main" id="{03C4C643-2534-41D8-B06F-E2BCDDEDC4C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49" name="椭圆 248">
                  <a:extLst>
                    <a:ext uri="{FF2B5EF4-FFF2-40B4-BE49-F238E27FC236}">
                      <a16:creationId xmlns:a16="http://schemas.microsoft.com/office/drawing/2014/main" id="{9DC3D3A9-CD39-44D9-86FD-3DCCAD53A099}"/>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50" name="椭圆 249">
                  <a:extLst>
                    <a:ext uri="{FF2B5EF4-FFF2-40B4-BE49-F238E27FC236}">
                      <a16:creationId xmlns:a16="http://schemas.microsoft.com/office/drawing/2014/main" id="{5F4C2927-FA80-4D68-858E-46AD86F072F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51" name="椭圆 250">
                  <a:extLst>
                    <a:ext uri="{FF2B5EF4-FFF2-40B4-BE49-F238E27FC236}">
                      <a16:creationId xmlns:a16="http://schemas.microsoft.com/office/drawing/2014/main" id="{2919098B-E12D-449A-AFE0-A7B4ED730A7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52" name="椭圆 251">
                  <a:extLst>
                    <a:ext uri="{FF2B5EF4-FFF2-40B4-BE49-F238E27FC236}">
                      <a16:creationId xmlns:a16="http://schemas.microsoft.com/office/drawing/2014/main" id="{DE8B900E-176F-4F17-A015-4D019985EB31}"/>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236" name="组合 235">
                <a:extLst>
                  <a:ext uri="{FF2B5EF4-FFF2-40B4-BE49-F238E27FC236}">
                    <a16:creationId xmlns:a16="http://schemas.microsoft.com/office/drawing/2014/main" id="{21777750-70B2-47D3-8CE8-9BD57291ECA0}"/>
                  </a:ext>
                </a:extLst>
              </p:cNvPr>
              <p:cNvGrpSpPr/>
              <p:nvPr/>
            </p:nvGrpSpPr>
            <p:grpSpPr>
              <a:xfrm>
                <a:off x="279133" y="5424199"/>
                <a:ext cx="818862" cy="45719"/>
                <a:chOff x="279133" y="4991062"/>
                <a:chExt cx="818862" cy="45719"/>
              </a:xfrm>
              <a:grpFill/>
            </p:grpSpPr>
            <p:sp>
              <p:nvSpPr>
                <p:cNvPr id="237" name="椭圆 236">
                  <a:extLst>
                    <a:ext uri="{FF2B5EF4-FFF2-40B4-BE49-F238E27FC236}">
                      <a16:creationId xmlns:a16="http://schemas.microsoft.com/office/drawing/2014/main" id="{59A2E605-E8EB-4E49-B1F3-4CDDD187E382}"/>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38" name="椭圆 237">
                  <a:extLst>
                    <a:ext uri="{FF2B5EF4-FFF2-40B4-BE49-F238E27FC236}">
                      <a16:creationId xmlns:a16="http://schemas.microsoft.com/office/drawing/2014/main" id="{0E48E842-0463-4FA8-9416-E1C0DE8BAEA5}"/>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39" name="椭圆 238">
                  <a:extLst>
                    <a:ext uri="{FF2B5EF4-FFF2-40B4-BE49-F238E27FC236}">
                      <a16:creationId xmlns:a16="http://schemas.microsoft.com/office/drawing/2014/main" id="{C3F3F5A1-4276-465E-B694-01BF19E615BE}"/>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40" name="椭圆 239">
                  <a:extLst>
                    <a:ext uri="{FF2B5EF4-FFF2-40B4-BE49-F238E27FC236}">
                      <a16:creationId xmlns:a16="http://schemas.microsoft.com/office/drawing/2014/main" id="{8C498259-8359-4BE4-8427-836B7592902A}"/>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41" name="椭圆 240">
                  <a:extLst>
                    <a:ext uri="{FF2B5EF4-FFF2-40B4-BE49-F238E27FC236}">
                      <a16:creationId xmlns:a16="http://schemas.microsoft.com/office/drawing/2014/main" id="{E8A0AB69-91BD-4075-9C80-0597A58C1694}"/>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42" name="椭圆 241">
                  <a:extLst>
                    <a:ext uri="{FF2B5EF4-FFF2-40B4-BE49-F238E27FC236}">
                      <a16:creationId xmlns:a16="http://schemas.microsoft.com/office/drawing/2014/main" id="{00CEBBCC-0A65-4AA7-918C-88D563BEEAFD}"/>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43" name="椭圆 242">
                  <a:extLst>
                    <a:ext uri="{FF2B5EF4-FFF2-40B4-BE49-F238E27FC236}">
                      <a16:creationId xmlns:a16="http://schemas.microsoft.com/office/drawing/2014/main" id="{2362E415-9AE7-4A4E-9A20-14EEE54827C9}"/>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44" name="椭圆 243">
                  <a:extLst>
                    <a:ext uri="{FF2B5EF4-FFF2-40B4-BE49-F238E27FC236}">
                      <a16:creationId xmlns:a16="http://schemas.microsoft.com/office/drawing/2014/main" id="{971D314E-6D69-49DF-BA9B-C4AF1163DB2D}"/>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196" name="组合 195">
              <a:extLst>
                <a:ext uri="{FF2B5EF4-FFF2-40B4-BE49-F238E27FC236}">
                  <a16:creationId xmlns:a16="http://schemas.microsoft.com/office/drawing/2014/main" id="{45C97250-E90E-4173-BBFA-E5469C61F908}"/>
                </a:ext>
              </a:extLst>
            </p:cNvPr>
            <p:cNvGrpSpPr/>
            <p:nvPr/>
          </p:nvGrpSpPr>
          <p:grpSpPr>
            <a:xfrm>
              <a:off x="643547" y="4991062"/>
              <a:ext cx="818862" cy="478856"/>
              <a:chOff x="279133" y="4991062"/>
              <a:chExt cx="818862" cy="478856"/>
            </a:xfrm>
            <a:grpFill/>
          </p:grpSpPr>
          <p:grpSp>
            <p:nvGrpSpPr>
              <p:cNvPr id="197" name="组合 196">
                <a:extLst>
                  <a:ext uri="{FF2B5EF4-FFF2-40B4-BE49-F238E27FC236}">
                    <a16:creationId xmlns:a16="http://schemas.microsoft.com/office/drawing/2014/main" id="{B2CD92CB-5BA3-4C57-A876-56D04C181FBD}"/>
                  </a:ext>
                </a:extLst>
              </p:cNvPr>
              <p:cNvGrpSpPr/>
              <p:nvPr/>
            </p:nvGrpSpPr>
            <p:grpSpPr>
              <a:xfrm>
                <a:off x="279133" y="4991062"/>
                <a:ext cx="818862" cy="45719"/>
                <a:chOff x="279133" y="4991062"/>
                <a:chExt cx="818862" cy="45719"/>
              </a:xfrm>
              <a:grpFill/>
            </p:grpSpPr>
            <p:sp>
              <p:nvSpPr>
                <p:cNvPr id="225" name="椭圆 224">
                  <a:extLst>
                    <a:ext uri="{FF2B5EF4-FFF2-40B4-BE49-F238E27FC236}">
                      <a16:creationId xmlns:a16="http://schemas.microsoft.com/office/drawing/2014/main" id="{EAAFFEBA-5A9C-4AD6-8C05-6CFC150C020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26" name="椭圆 225">
                  <a:extLst>
                    <a:ext uri="{FF2B5EF4-FFF2-40B4-BE49-F238E27FC236}">
                      <a16:creationId xmlns:a16="http://schemas.microsoft.com/office/drawing/2014/main" id="{DD549F75-BF3D-45C1-901E-9544057D0CFE}"/>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27" name="椭圆 226">
                  <a:extLst>
                    <a:ext uri="{FF2B5EF4-FFF2-40B4-BE49-F238E27FC236}">
                      <a16:creationId xmlns:a16="http://schemas.microsoft.com/office/drawing/2014/main" id="{F73AFC35-6562-4872-9793-C2A8EAEE50A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28" name="椭圆 227">
                  <a:extLst>
                    <a:ext uri="{FF2B5EF4-FFF2-40B4-BE49-F238E27FC236}">
                      <a16:creationId xmlns:a16="http://schemas.microsoft.com/office/drawing/2014/main" id="{B9107190-9CC5-4257-AB77-D1A70E639501}"/>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29" name="椭圆 228">
                  <a:extLst>
                    <a:ext uri="{FF2B5EF4-FFF2-40B4-BE49-F238E27FC236}">
                      <a16:creationId xmlns:a16="http://schemas.microsoft.com/office/drawing/2014/main" id="{E6F9E3AE-39FC-4EE2-8F0B-07C7C8C61C24}"/>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30" name="椭圆 229">
                  <a:extLst>
                    <a:ext uri="{FF2B5EF4-FFF2-40B4-BE49-F238E27FC236}">
                      <a16:creationId xmlns:a16="http://schemas.microsoft.com/office/drawing/2014/main" id="{69BDBE4A-9992-4A85-911B-98D83F40C10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31" name="椭圆 230">
                  <a:extLst>
                    <a:ext uri="{FF2B5EF4-FFF2-40B4-BE49-F238E27FC236}">
                      <a16:creationId xmlns:a16="http://schemas.microsoft.com/office/drawing/2014/main" id="{2E9FC4D8-DA5E-42C8-8BF4-D695E450163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32" name="椭圆 231">
                  <a:extLst>
                    <a:ext uri="{FF2B5EF4-FFF2-40B4-BE49-F238E27FC236}">
                      <a16:creationId xmlns:a16="http://schemas.microsoft.com/office/drawing/2014/main" id="{08E96B03-22D0-4E57-8D5E-D0B898F8288C}"/>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98" name="组合 197">
                <a:extLst>
                  <a:ext uri="{FF2B5EF4-FFF2-40B4-BE49-F238E27FC236}">
                    <a16:creationId xmlns:a16="http://schemas.microsoft.com/office/drawing/2014/main" id="{E6A65EDD-F9CF-4D1E-85DF-97C97AC524D4}"/>
                  </a:ext>
                </a:extLst>
              </p:cNvPr>
              <p:cNvGrpSpPr/>
              <p:nvPr/>
            </p:nvGrpSpPr>
            <p:grpSpPr>
              <a:xfrm>
                <a:off x="279133" y="5135441"/>
                <a:ext cx="818862" cy="45719"/>
                <a:chOff x="279133" y="4991062"/>
                <a:chExt cx="818862" cy="45719"/>
              </a:xfrm>
              <a:grpFill/>
            </p:grpSpPr>
            <p:sp>
              <p:nvSpPr>
                <p:cNvPr id="217" name="椭圆 216">
                  <a:extLst>
                    <a:ext uri="{FF2B5EF4-FFF2-40B4-BE49-F238E27FC236}">
                      <a16:creationId xmlns:a16="http://schemas.microsoft.com/office/drawing/2014/main" id="{C8E4F211-AC0D-467F-B56B-38715FE9A36C}"/>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18" name="椭圆 217">
                  <a:extLst>
                    <a:ext uri="{FF2B5EF4-FFF2-40B4-BE49-F238E27FC236}">
                      <a16:creationId xmlns:a16="http://schemas.microsoft.com/office/drawing/2014/main" id="{508E99D1-FC8C-4EED-88B9-D60908E5D4ED}"/>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19" name="椭圆 218">
                  <a:extLst>
                    <a:ext uri="{FF2B5EF4-FFF2-40B4-BE49-F238E27FC236}">
                      <a16:creationId xmlns:a16="http://schemas.microsoft.com/office/drawing/2014/main" id="{9557E866-07F9-4462-B6F9-3A6DFF1D6734}"/>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20" name="椭圆 219">
                  <a:extLst>
                    <a:ext uri="{FF2B5EF4-FFF2-40B4-BE49-F238E27FC236}">
                      <a16:creationId xmlns:a16="http://schemas.microsoft.com/office/drawing/2014/main" id="{4C1F30BD-435D-4AFA-911E-DE8D7149FFD2}"/>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21" name="椭圆 220">
                  <a:extLst>
                    <a:ext uri="{FF2B5EF4-FFF2-40B4-BE49-F238E27FC236}">
                      <a16:creationId xmlns:a16="http://schemas.microsoft.com/office/drawing/2014/main" id="{9D187256-FF82-4EB6-9705-D4EE01EE2792}"/>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22" name="椭圆 221">
                  <a:extLst>
                    <a:ext uri="{FF2B5EF4-FFF2-40B4-BE49-F238E27FC236}">
                      <a16:creationId xmlns:a16="http://schemas.microsoft.com/office/drawing/2014/main" id="{6149A8F5-CA17-4CD5-BD15-6149E4B8766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23" name="椭圆 222">
                  <a:extLst>
                    <a:ext uri="{FF2B5EF4-FFF2-40B4-BE49-F238E27FC236}">
                      <a16:creationId xmlns:a16="http://schemas.microsoft.com/office/drawing/2014/main" id="{D73B953C-57C4-46A1-8BDF-95D371752535}"/>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24" name="椭圆 223">
                  <a:extLst>
                    <a:ext uri="{FF2B5EF4-FFF2-40B4-BE49-F238E27FC236}">
                      <a16:creationId xmlns:a16="http://schemas.microsoft.com/office/drawing/2014/main" id="{641E2FB0-C2A9-40B5-A518-F8647DFC48EA}"/>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99" name="组合 198">
                <a:extLst>
                  <a:ext uri="{FF2B5EF4-FFF2-40B4-BE49-F238E27FC236}">
                    <a16:creationId xmlns:a16="http://schemas.microsoft.com/office/drawing/2014/main" id="{277A98FE-6623-4B7B-9B16-78C1E1029307}"/>
                  </a:ext>
                </a:extLst>
              </p:cNvPr>
              <p:cNvGrpSpPr/>
              <p:nvPr/>
            </p:nvGrpSpPr>
            <p:grpSpPr>
              <a:xfrm>
                <a:off x="279133" y="5279820"/>
                <a:ext cx="818862" cy="45719"/>
                <a:chOff x="279133" y="4991062"/>
                <a:chExt cx="818862" cy="45719"/>
              </a:xfrm>
              <a:grpFill/>
            </p:grpSpPr>
            <p:sp>
              <p:nvSpPr>
                <p:cNvPr id="209" name="椭圆 208">
                  <a:extLst>
                    <a:ext uri="{FF2B5EF4-FFF2-40B4-BE49-F238E27FC236}">
                      <a16:creationId xmlns:a16="http://schemas.microsoft.com/office/drawing/2014/main" id="{54E84205-A89E-4544-A6EC-D41833014980}"/>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10" name="椭圆 209">
                  <a:extLst>
                    <a:ext uri="{FF2B5EF4-FFF2-40B4-BE49-F238E27FC236}">
                      <a16:creationId xmlns:a16="http://schemas.microsoft.com/office/drawing/2014/main" id="{BA28C278-25C4-4D4A-8F49-B08A34499A19}"/>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11" name="椭圆 210">
                  <a:extLst>
                    <a:ext uri="{FF2B5EF4-FFF2-40B4-BE49-F238E27FC236}">
                      <a16:creationId xmlns:a16="http://schemas.microsoft.com/office/drawing/2014/main" id="{D6525280-E746-4CDD-B977-DC1A202297CC}"/>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12" name="椭圆 211">
                  <a:extLst>
                    <a:ext uri="{FF2B5EF4-FFF2-40B4-BE49-F238E27FC236}">
                      <a16:creationId xmlns:a16="http://schemas.microsoft.com/office/drawing/2014/main" id="{FD396D95-85A4-4A49-A61A-C562502B00A9}"/>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13" name="椭圆 212">
                  <a:extLst>
                    <a:ext uri="{FF2B5EF4-FFF2-40B4-BE49-F238E27FC236}">
                      <a16:creationId xmlns:a16="http://schemas.microsoft.com/office/drawing/2014/main" id="{26EC890C-FC51-4ED5-A8D0-AB2D5E959509}"/>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14" name="椭圆 213">
                  <a:extLst>
                    <a:ext uri="{FF2B5EF4-FFF2-40B4-BE49-F238E27FC236}">
                      <a16:creationId xmlns:a16="http://schemas.microsoft.com/office/drawing/2014/main" id="{928B1F06-BA2F-4FF3-B061-8375B768F1A5}"/>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15" name="椭圆 214">
                  <a:extLst>
                    <a:ext uri="{FF2B5EF4-FFF2-40B4-BE49-F238E27FC236}">
                      <a16:creationId xmlns:a16="http://schemas.microsoft.com/office/drawing/2014/main" id="{4F874FF1-F502-44EF-A04A-A43986E593E8}"/>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16" name="椭圆 215">
                  <a:extLst>
                    <a:ext uri="{FF2B5EF4-FFF2-40B4-BE49-F238E27FC236}">
                      <a16:creationId xmlns:a16="http://schemas.microsoft.com/office/drawing/2014/main" id="{24861078-3EAD-4EBF-9D7E-96263C80A4F2}"/>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200" name="组合 199">
                <a:extLst>
                  <a:ext uri="{FF2B5EF4-FFF2-40B4-BE49-F238E27FC236}">
                    <a16:creationId xmlns:a16="http://schemas.microsoft.com/office/drawing/2014/main" id="{46137BFC-DBE3-49BD-A07A-08C5AAF5F289}"/>
                  </a:ext>
                </a:extLst>
              </p:cNvPr>
              <p:cNvGrpSpPr/>
              <p:nvPr/>
            </p:nvGrpSpPr>
            <p:grpSpPr>
              <a:xfrm>
                <a:off x="279133" y="5424199"/>
                <a:ext cx="818862" cy="45719"/>
                <a:chOff x="279133" y="4991062"/>
                <a:chExt cx="818862" cy="45719"/>
              </a:xfrm>
              <a:grpFill/>
            </p:grpSpPr>
            <p:sp>
              <p:nvSpPr>
                <p:cNvPr id="201" name="椭圆 200">
                  <a:extLst>
                    <a:ext uri="{FF2B5EF4-FFF2-40B4-BE49-F238E27FC236}">
                      <a16:creationId xmlns:a16="http://schemas.microsoft.com/office/drawing/2014/main" id="{BF0C093C-12AA-4D0B-B636-52FF4D0A881F}"/>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02" name="椭圆 201">
                  <a:extLst>
                    <a:ext uri="{FF2B5EF4-FFF2-40B4-BE49-F238E27FC236}">
                      <a16:creationId xmlns:a16="http://schemas.microsoft.com/office/drawing/2014/main" id="{C69EB458-BBC3-4911-B09B-2E39031FDCB9}"/>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03" name="椭圆 202">
                  <a:extLst>
                    <a:ext uri="{FF2B5EF4-FFF2-40B4-BE49-F238E27FC236}">
                      <a16:creationId xmlns:a16="http://schemas.microsoft.com/office/drawing/2014/main" id="{37585290-87CB-4DE4-842F-6861DA98C090}"/>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04" name="椭圆 203">
                  <a:extLst>
                    <a:ext uri="{FF2B5EF4-FFF2-40B4-BE49-F238E27FC236}">
                      <a16:creationId xmlns:a16="http://schemas.microsoft.com/office/drawing/2014/main" id="{0CF3E994-4A50-42BC-855B-32A3631492F6}"/>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05" name="椭圆 204">
                  <a:extLst>
                    <a:ext uri="{FF2B5EF4-FFF2-40B4-BE49-F238E27FC236}">
                      <a16:creationId xmlns:a16="http://schemas.microsoft.com/office/drawing/2014/main" id="{904C93DF-E1B9-436E-A48C-BBCCBF3F9FFA}"/>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06" name="椭圆 205">
                  <a:extLst>
                    <a:ext uri="{FF2B5EF4-FFF2-40B4-BE49-F238E27FC236}">
                      <a16:creationId xmlns:a16="http://schemas.microsoft.com/office/drawing/2014/main" id="{29D38ED6-C845-4D3F-9D93-01CBEACCC284}"/>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07" name="椭圆 206">
                  <a:extLst>
                    <a:ext uri="{FF2B5EF4-FFF2-40B4-BE49-F238E27FC236}">
                      <a16:creationId xmlns:a16="http://schemas.microsoft.com/office/drawing/2014/main" id="{9F9DD91C-603B-43DB-B272-4F34A881AF11}"/>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08" name="椭圆 207">
                  <a:extLst>
                    <a:ext uri="{FF2B5EF4-FFF2-40B4-BE49-F238E27FC236}">
                      <a16:creationId xmlns:a16="http://schemas.microsoft.com/office/drawing/2014/main" id="{F61F3EEC-E857-4449-B86F-450AE29193FB}"/>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sp>
        <p:nvSpPr>
          <p:cNvPr id="193" name="椭圆 192">
            <a:extLst>
              <a:ext uri="{FF2B5EF4-FFF2-40B4-BE49-F238E27FC236}">
                <a16:creationId xmlns:a16="http://schemas.microsoft.com/office/drawing/2014/main" id="{2D19A990-E6C5-4A73-9793-92AA5536F020}"/>
              </a:ext>
            </a:extLst>
          </p:cNvPr>
          <p:cNvSpPr/>
          <p:nvPr userDrawn="1"/>
        </p:nvSpPr>
        <p:spPr>
          <a:xfrm>
            <a:off x="7554261" y="-360136"/>
            <a:ext cx="3157428" cy="3157428"/>
          </a:xfrm>
          <a:prstGeom prst="ellipse">
            <a:avLst/>
          </a:prstGeom>
          <a:gradFill>
            <a:gsLst>
              <a:gs pos="0">
                <a:schemeClr val="accent2">
                  <a:alpha val="38000"/>
                </a:schemeClr>
              </a:gs>
              <a:gs pos="100000">
                <a:schemeClr val="accent1">
                  <a:alpha val="30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115" name="圆: 空心 114">
            <a:extLst>
              <a:ext uri="{FF2B5EF4-FFF2-40B4-BE49-F238E27FC236}">
                <a16:creationId xmlns:a16="http://schemas.microsoft.com/office/drawing/2014/main" id="{B33212C4-3DA3-425F-BAB0-78B3ABE410C4}"/>
              </a:ext>
            </a:extLst>
          </p:cNvPr>
          <p:cNvSpPr/>
          <p:nvPr userDrawn="1"/>
        </p:nvSpPr>
        <p:spPr>
          <a:xfrm>
            <a:off x="6415668" y="4479579"/>
            <a:ext cx="1214639" cy="1214639"/>
          </a:xfrm>
          <a:prstGeom prst="donut">
            <a:avLst/>
          </a:prstGeom>
          <a:gradFill>
            <a:gsLst>
              <a:gs pos="0">
                <a:schemeClr val="accent2">
                  <a:alpha val="46000"/>
                </a:schemeClr>
              </a:gs>
              <a:gs pos="100000">
                <a:schemeClr val="accent1">
                  <a:alpha val="53000"/>
                </a:schemeClr>
              </a:gs>
            </a:gsLst>
            <a:lin ang="2700000" scaled="1"/>
          </a:gradFill>
          <a:ln>
            <a:no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3" name="矩形 2">
            <a:extLst>
              <a:ext uri="{FF2B5EF4-FFF2-40B4-BE49-F238E27FC236}">
                <a16:creationId xmlns:a16="http://schemas.microsoft.com/office/drawing/2014/main" id="{A170EA26-5DD1-4EC7-888F-483DC662DF71}"/>
              </a:ext>
            </a:extLst>
          </p:cNvPr>
          <p:cNvSpPr/>
          <p:nvPr userDrawn="1"/>
        </p:nvSpPr>
        <p:spPr>
          <a:xfrm>
            <a:off x="0" y="0"/>
            <a:ext cx="12192000" cy="6858000"/>
          </a:xfrm>
          <a:prstGeom prst="rect">
            <a:avLst/>
          </a:prstGeom>
          <a:gradFill flip="none" rotWithShape="1">
            <a:gsLst>
              <a:gs pos="0">
                <a:schemeClr val="accent1">
                  <a:lumMod val="20000"/>
                  <a:lumOff val="80000"/>
                  <a:alpha val="23000"/>
                </a:schemeClr>
              </a:gs>
              <a:gs pos="100000">
                <a:schemeClr val="accent1">
                  <a:lumMod val="20000"/>
                  <a:lumOff val="80000"/>
                  <a:alpha val="69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R"/>
              <a:ea typeface="阿里巴巴普惠体 R"/>
              <a:cs typeface="+mn-cs"/>
            </a:endParaRPr>
          </a:p>
        </p:txBody>
      </p:sp>
      <p:sp>
        <p:nvSpPr>
          <p:cNvPr id="23" name="矩形: 圆角 22">
            <a:extLst>
              <a:ext uri="{FF2B5EF4-FFF2-40B4-BE49-F238E27FC236}">
                <a16:creationId xmlns:a16="http://schemas.microsoft.com/office/drawing/2014/main" id="{A1CB34D0-21C8-47E7-B266-B0FDD6251696}"/>
              </a:ext>
            </a:extLst>
          </p:cNvPr>
          <p:cNvSpPr/>
          <p:nvPr/>
        </p:nvSpPr>
        <p:spPr>
          <a:xfrm>
            <a:off x="657678" y="4743242"/>
            <a:ext cx="2588441" cy="370214"/>
          </a:xfrm>
          <a:prstGeom prst="roundRect">
            <a:avLst>
              <a:gd name="adj" fmla="val 50000"/>
            </a:avLst>
          </a:prstGeom>
          <a:gradFill>
            <a:gsLst>
              <a:gs pos="0">
                <a:schemeClr val="accent3">
                  <a:lumMod val="60000"/>
                  <a:lumOff val="40000"/>
                </a:schemeClr>
              </a:gs>
              <a:gs pos="100000">
                <a:schemeClr val="accent3"/>
              </a:gs>
            </a:gsLst>
            <a:lin ang="2700000" scaled="1"/>
          </a:gradFill>
          <a:ln>
            <a:solidFill>
              <a:schemeClr val="bg1"/>
            </a:solidFill>
          </a:ln>
          <a:scene3d>
            <a:camera prst="perspectiveFront"/>
            <a:lightRig rig="glow" dir="t"/>
          </a:scene3d>
          <a:sp3d extrusionH="38100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阿里巴巴普惠体 R"/>
              <a:ea typeface="阿里巴巴普惠体 R"/>
              <a:cs typeface="+mn-cs"/>
            </a:endParaRPr>
          </a:p>
        </p:txBody>
      </p:sp>
      <p:sp>
        <p:nvSpPr>
          <p:cNvPr id="93" name="文本占位符 92">
            <a:extLst>
              <a:ext uri="{FF2B5EF4-FFF2-40B4-BE49-F238E27FC236}">
                <a16:creationId xmlns:a16="http://schemas.microsoft.com/office/drawing/2014/main" id="{C3F24DBC-9449-4DAB-A2A8-7FA0C1E15DA6}"/>
              </a:ext>
            </a:extLst>
          </p:cNvPr>
          <p:cNvSpPr>
            <a:spLocks noGrp="1"/>
          </p:cNvSpPr>
          <p:nvPr userDrawn="1">
            <p:ph type="body" sz="quarter" idx="17" hasCustomPrompt="1"/>
          </p:nvPr>
        </p:nvSpPr>
        <p:spPr>
          <a:xfrm>
            <a:off x="556517" y="2082651"/>
            <a:ext cx="5114439" cy="1088499"/>
          </a:xfrm>
          <a:prstGeom prst="rect">
            <a:avLst/>
          </a:prstGeom>
        </p:spPr>
        <p:txBody>
          <a:bodyPr/>
          <a:lstStyle>
            <a:lvl1pPr marL="0" indent="0">
              <a:buNone/>
              <a:defRPr kumimoji="0" lang="zh-CN" altLang="en-US" sz="6600" b="0" i="0" u="none" strike="noStrike" kern="1200" cap="none" spc="0" normalizeH="0" baseline="0" dirty="0" smtClean="0">
                <a:ln w="9525">
                  <a:gradFill>
                    <a:gsLst>
                      <a:gs pos="0">
                        <a:schemeClr val="accent2"/>
                      </a:gs>
                      <a:gs pos="100000">
                        <a:schemeClr val="accent1"/>
                      </a:gs>
                    </a:gsLst>
                    <a:lin ang="5400000" scaled="1"/>
                  </a:gradFill>
                </a:ln>
                <a:noFill/>
                <a:effectLst>
                  <a:outerShdw blurRad="419100" dist="38100" dir="2700000" sx="102000" sy="102000" algn="tl" rotWithShape="0">
                    <a:srgbClr val="2DC5AC">
                      <a:lumMod val="50000"/>
                      <a:alpha val="23000"/>
                    </a:srgbClr>
                  </a:outerShdw>
                </a:effectLst>
                <a:uLnTx/>
                <a:uFillTx/>
                <a:latin typeface="阿里巴巴普惠体 B"/>
                <a:ea typeface="阿里巴巴普惠体 B"/>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添加标题</a:t>
            </a:r>
          </a:p>
        </p:txBody>
      </p:sp>
      <p:sp>
        <p:nvSpPr>
          <p:cNvPr id="95" name="文本占位符 94">
            <a:extLst>
              <a:ext uri="{FF2B5EF4-FFF2-40B4-BE49-F238E27FC236}">
                <a16:creationId xmlns:a16="http://schemas.microsoft.com/office/drawing/2014/main" id="{D0B91526-5779-4D48-8509-5D62CA2CFD3D}"/>
              </a:ext>
            </a:extLst>
          </p:cNvPr>
          <p:cNvSpPr>
            <a:spLocks noGrp="1"/>
          </p:cNvSpPr>
          <p:nvPr userDrawn="1">
            <p:ph type="body" sz="quarter" idx="18" hasCustomPrompt="1"/>
          </p:nvPr>
        </p:nvSpPr>
        <p:spPr>
          <a:xfrm>
            <a:off x="556517" y="3018401"/>
            <a:ext cx="5432721" cy="928588"/>
          </a:xfrm>
          <a:prstGeom prst="rect">
            <a:avLst/>
          </a:prstGeom>
        </p:spPr>
        <p:txBody>
          <a:bodyPr/>
          <a:lstStyle>
            <a:lvl1pPr marL="0" indent="0">
              <a:buNone/>
              <a:defRPr kumimoji="0" lang="zh-CN" altLang="en-US" sz="6600" b="0" i="0" u="none" strike="noStrike" kern="1200" cap="none" spc="0" normalizeH="0" baseline="0" dirty="0" smtClean="0">
                <a:ln>
                  <a:noFill/>
                </a:ln>
                <a:gradFill flip="none" rotWithShape="1">
                  <a:gsLst>
                    <a:gs pos="0">
                      <a:schemeClr val="accent2"/>
                    </a:gs>
                    <a:gs pos="100000">
                      <a:schemeClr val="accent1"/>
                    </a:gs>
                  </a:gsLst>
                  <a:lin ang="2700000" scaled="1"/>
                  <a:tileRect/>
                </a:gradFill>
                <a:effectLst>
                  <a:outerShdw blurRad="419100" dist="38100" dir="2700000" sx="102000" sy="102000" algn="tl" rotWithShape="0">
                    <a:schemeClr val="accent1">
                      <a:lumMod val="50000"/>
                      <a:alpha val="23000"/>
                    </a:schemeClr>
                  </a:outerShdw>
                </a:effectLst>
                <a:uLnTx/>
                <a:uFillTx/>
                <a:latin typeface="阿里巴巴普惠体 B"/>
                <a:ea typeface="阿里巴巴普惠体 B"/>
                <a:cs typeface="+mn-cs"/>
              </a:defRPr>
            </a:lvl1pPr>
            <a:lvl2pPr marL="457200" indent="0">
              <a:buNone/>
              <a:defRPr/>
            </a:lvl2pPr>
            <a:lvl3pPr marL="914400" indent="0">
              <a:buNone/>
              <a:defRPr/>
            </a:lvl3pPr>
            <a:lvl5pPr marL="1828800" indent="0">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添加标题模板</a:t>
            </a:r>
          </a:p>
        </p:txBody>
      </p:sp>
      <p:sp>
        <p:nvSpPr>
          <p:cNvPr id="99" name="文本占位符 98">
            <a:extLst>
              <a:ext uri="{FF2B5EF4-FFF2-40B4-BE49-F238E27FC236}">
                <a16:creationId xmlns:a16="http://schemas.microsoft.com/office/drawing/2014/main" id="{3ED5D064-06E2-4239-BC1F-88FEE1F6CCF2}"/>
              </a:ext>
            </a:extLst>
          </p:cNvPr>
          <p:cNvSpPr>
            <a:spLocks noGrp="1"/>
          </p:cNvSpPr>
          <p:nvPr userDrawn="1">
            <p:ph type="body" sz="quarter" idx="20" hasCustomPrompt="1"/>
          </p:nvPr>
        </p:nvSpPr>
        <p:spPr>
          <a:xfrm>
            <a:off x="784677" y="4769087"/>
            <a:ext cx="2334444" cy="368037"/>
          </a:xfrm>
          <a:prstGeom prst="rect">
            <a:avLst/>
          </a:prstGeom>
        </p:spPr>
        <p:txBody>
          <a:bodyPr/>
          <a:lstStyle>
            <a:lvl1pPr marL="0" indent="0" algn="ctr">
              <a:buNone/>
              <a:defRPr kumimoji="1" lang="zh-CN" altLang="en-US" sz="1800" b="0" i="0" u="none" strike="noStrike" kern="1200" cap="none" spc="0" normalizeH="0" baseline="0" dirty="0" smtClean="0">
                <a:ln>
                  <a:noFill/>
                </a:ln>
                <a:solidFill>
                  <a:srgbClr val="FFFFFF"/>
                </a:solidFill>
                <a:effectLst>
                  <a:innerShdw blurRad="177800">
                    <a:srgbClr val="2DC5AC">
                      <a:lumMod val="50000"/>
                      <a:alpha val="19000"/>
                    </a:srgbClr>
                  </a:innerShdw>
                </a:effectLst>
                <a:uLnTx/>
                <a:uFillTx/>
                <a:latin typeface="阿里巴巴普惠体 R"/>
                <a:ea typeface="阿里巴巴普惠体 R"/>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pPr>
            <a:r>
              <a:rPr lang="zh-CN" altLang="en-US" dirty="0"/>
              <a:t>添加小说明</a:t>
            </a:r>
          </a:p>
        </p:txBody>
      </p:sp>
      <p:sp>
        <p:nvSpPr>
          <p:cNvPr id="57" name="矩形: 圆角 56">
            <a:extLst>
              <a:ext uri="{FF2B5EF4-FFF2-40B4-BE49-F238E27FC236}">
                <a16:creationId xmlns:a16="http://schemas.microsoft.com/office/drawing/2014/main" id="{EA04DBE2-1785-4723-887F-20B565470764}"/>
              </a:ext>
            </a:extLst>
          </p:cNvPr>
          <p:cNvSpPr/>
          <p:nvPr userDrawn="1"/>
        </p:nvSpPr>
        <p:spPr>
          <a:xfrm>
            <a:off x="7324567" y="797826"/>
            <a:ext cx="2798230" cy="5319186"/>
          </a:xfrm>
          <a:prstGeom prst="roundRect">
            <a:avLst>
              <a:gd name="adj" fmla="val 8249"/>
            </a:avLst>
          </a:prstGeom>
          <a:solidFill>
            <a:schemeClr val="bg1"/>
          </a:solidFill>
          <a:ln>
            <a:noFill/>
          </a:ln>
          <a:effectLst>
            <a:outerShdw blurRad="749300" dist="800100" dir="2700000" algn="tl"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DD74899B-5DF0-4868-9095-AECF365529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4589"/>
          <a:stretch/>
        </p:blipFill>
        <p:spPr>
          <a:xfrm>
            <a:off x="9843255" y="-1617141"/>
            <a:ext cx="3165231" cy="371073"/>
          </a:xfrm>
          <a:prstGeom prst="rect">
            <a:avLst/>
          </a:prstGeom>
        </p:spPr>
      </p:pic>
      <p:pic>
        <p:nvPicPr>
          <p:cNvPr id="62" name="图片 61">
            <a:extLst>
              <a:ext uri="{FF2B5EF4-FFF2-40B4-BE49-F238E27FC236}">
                <a16:creationId xmlns:a16="http://schemas.microsoft.com/office/drawing/2014/main" id="{614815C7-29FE-4CED-B2CB-88B7E40BB8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94" r="64361" b="94589"/>
          <a:stretch/>
        </p:blipFill>
        <p:spPr>
          <a:xfrm>
            <a:off x="7457546" y="973939"/>
            <a:ext cx="669096" cy="307066"/>
          </a:xfrm>
          <a:prstGeom prst="rect">
            <a:avLst/>
          </a:prstGeom>
        </p:spPr>
      </p:pic>
      <p:pic>
        <p:nvPicPr>
          <p:cNvPr id="114" name="图片 113">
            <a:extLst>
              <a:ext uri="{FF2B5EF4-FFF2-40B4-BE49-F238E27FC236}">
                <a16:creationId xmlns:a16="http://schemas.microsoft.com/office/drawing/2014/main" id="{0FF1247B-4AD7-480A-BF9F-5164810CBD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8627" y="632263"/>
            <a:ext cx="3142845" cy="5608477"/>
          </a:xfrm>
          <a:prstGeom prst="rect">
            <a:avLst/>
          </a:prstGeom>
        </p:spPr>
      </p:pic>
      <p:pic>
        <p:nvPicPr>
          <p:cNvPr id="63" name="图片 62">
            <a:extLst>
              <a:ext uri="{FF2B5EF4-FFF2-40B4-BE49-F238E27FC236}">
                <a16:creationId xmlns:a16="http://schemas.microsoft.com/office/drawing/2014/main" id="{55C6070E-645E-4722-9F50-D3EA5BB9B4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0418" b="95250"/>
          <a:stretch/>
        </p:blipFill>
        <p:spPr>
          <a:xfrm>
            <a:off x="8994211" y="968306"/>
            <a:ext cx="1054454" cy="274143"/>
          </a:xfrm>
          <a:prstGeom prst="rect">
            <a:avLst/>
          </a:prstGeom>
        </p:spPr>
      </p:pic>
      <p:grpSp>
        <p:nvGrpSpPr>
          <p:cNvPr id="22" name="组合 21">
            <a:extLst>
              <a:ext uri="{FF2B5EF4-FFF2-40B4-BE49-F238E27FC236}">
                <a16:creationId xmlns:a16="http://schemas.microsoft.com/office/drawing/2014/main" id="{FABB856E-7495-46A1-89D1-8D31A653D472}"/>
              </a:ext>
            </a:extLst>
          </p:cNvPr>
          <p:cNvGrpSpPr/>
          <p:nvPr userDrawn="1"/>
        </p:nvGrpSpPr>
        <p:grpSpPr>
          <a:xfrm>
            <a:off x="7551527" y="1894539"/>
            <a:ext cx="2365316" cy="617582"/>
            <a:chOff x="6730939" y="2052451"/>
            <a:chExt cx="2270452" cy="592813"/>
          </a:xfrm>
        </p:grpSpPr>
        <p:sp>
          <p:nvSpPr>
            <p:cNvPr id="64" name="mountains_208609">
              <a:extLst>
                <a:ext uri="{FF2B5EF4-FFF2-40B4-BE49-F238E27FC236}">
                  <a16:creationId xmlns:a16="http://schemas.microsoft.com/office/drawing/2014/main" id="{F1B8F8F6-FB29-41B0-84C1-C907010E10D1}"/>
                </a:ext>
              </a:extLst>
            </p:cNvPr>
            <p:cNvSpPr/>
            <p:nvPr userDrawn="1"/>
          </p:nvSpPr>
          <p:spPr>
            <a:xfrm>
              <a:off x="6859102" y="2052798"/>
              <a:ext cx="335882" cy="3351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7631" h="606377">
                  <a:moveTo>
                    <a:pt x="207987" y="527340"/>
                  </a:moveTo>
                  <a:cubicBezTo>
                    <a:pt x="231306" y="527340"/>
                    <a:pt x="253290" y="536408"/>
                    <a:pt x="269845" y="552945"/>
                  </a:cubicBezTo>
                  <a:cubicBezTo>
                    <a:pt x="278923" y="562013"/>
                    <a:pt x="290939" y="566992"/>
                    <a:pt x="303755" y="566992"/>
                  </a:cubicBezTo>
                  <a:cubicBezTo>
                    <a:pt x="316661" y="566992"/>
                    <a:pt x="328676" y="562013"/>
                    <a:pt x="337755" y="552945"/>
                  </a:cubicBezTo>
                  <a:cubicBezTo>
                    <a:pt x="371844" y="518805"/>
                    <a:pt x="427382" y="518805"/>
                    <a:pt x="461471" y="552945"/>
                  </a:cubicBezTo>
                  <a:cubicBezTo>
                    <a:pt x="469125" y="560591"/>
                    <a:pt x="469125" y="573037"/>
                    <a:pt x="461471" y="580772"/>
                  </a:cubicBezTo>
                  <a:cubicBezTo>
                    <a:pt x="453727" y="588418"/>
                    <a:pt x="441267" y="588418"/>
                    <a:pt x="433613" y="580772"/>
                  </a:cubicBezTo>
                  <a:cubicBezTo>
                    <a:pt x="414833" y="562013"/>
                    <a:pt x="384393" y="562013"/>
                    <a:pt x="365613" y="580772"/>
                  </a:cubicBezTo>
                  <a:cubicBezTo>
                    <a:pt x="349147" y="597220"/>
                    <a:pt x="327163" y="606377"/>
                    <a:pt x="303755" y="606377"/>
                  </a:cubicBezTo>
                  <a:cubicBezTo>
                    <a:pt x="280436" y="606377"/>
                    <a:pt x="258452" y="597220"/>
                    <a:pt x="241897" y="580772"/>
                  </a:cubicBezTo>
                  <a:cubicBezTo>
                    <a:pt x="223206" y="562013"/>
                    <a:pt x="192678" y="562013"/>
                    <a:pt x="173987" y="580772"/>
                  </a:cubicBezTo>
                  <a:cubicBezTo>
                    <a:pt x="166244" y="588418"/>
                    <a:pt x="153783" y="588418"/>
                    <a:pt x="146129" y="580772"/>
                  </a:cubicBezTo>
                  <a:cubicBezTo>
                    <a:pt x="138385" y="573037"/>
                    <a:pt x="138385" y="560591"/>
                    <a:pt x="146129" y="552945"/>
                  </a:cubicBezTo>
                  <a:cubicBezTo>
                    <a:pt x="162594" y="536408"/>
                    <a:pt x="184578" y="527340"/>
                    <a:pt x="207987" y="527340"/>
                  </a:cubicBezTo>
                  <a:close/>
                  <a:moveTo>
                    <a:pt x="399645" y="428174"/>
                  </a:moveTo>
                  <a:cubicBezTo>
                    <a:pt x="422965" y="428174"/>
                    <a:pt x="444951" y="437329"/>
                    <a:pt x="461506" y="453771"/>
                  </a:cubicBezTo>
                  <a:cubicBezTo>
                    <a:pt x="480198" y="472524"/>
                    <a:pt x="510729" y="472524"/>
                    <a:pt x="529420" y="453771"/>
                  </a:cubicBezTo>
                  <a:cubicBezTo>
                    <a:pt x="537164" y="446127"/>
                    <a:pt x="549626" y="446127"/>
                    <a:pt x="557369" y="453771"/>
                  </a:cubicBezTo>
                  <a:cubicBezTo>
                    <a:pt x="565024" y="461503"/>
                    <a:pt x="565024" y="473946"/>
                    <a:pt x="557369" y="481589"/>
                  </a:cubicBezTo>
                  <a:cubicBezTo>
                    <a:pt x="523190" y="515629"/>
                    <a:pt x="467737" y="515629"/>
                    <a:pt x="433646" y="481589"/>
                  </a:cubicBezTo>
                  <a:cubicBezTo>
                    <a:pt x="414865" y="462925"/>
                    <a:pt x="384424" y="462925"/>
                    <a:pt x="365643" y="481589"/>
                  </a:cubicBezTo>
                  <a:cubicBezTo>
                    <a:pt x="349177" y="498120"/>
                    <a:pt x="327191" y="507186"/>
                    <a:pt x="303782" y="507186"/>
                  </a:cubicBezTo>
                  <a:cubicBezTo>
                    <a:pt x="280461" y="507186"/>
                    <a:pt x="258476" y="498120"/>
                    <a:pt x="241920" y="481589"/>
                  </a:cubicBezTo>
                  <a:cubicBezTo>
                    <a:pt x="223228" y="462925"/>
                    <a:pt x="192698" y="462925"/>
                    <a:pt x="174006" y="481589"/>
                  </a:cubicBezTo>
                  <a:cubicBezTo>
                    <a:pt x="157450" y="498120"/>
                    <a:pt x="135465" y="507186"/>
                    <a:pt x="112145" y="507186"/>
                  </a:cubicBezTo>
                  <a:cubicBezTo>
                    <a:pt x="88735" y="507186"/>
                    <a:pt x="66839" y="498120"/>
                    <a:pt x="50283" y="481589"/>
                  </a:cubicBezTo>
                  <a:cubicBezTo>
                    <a:pt x="42628" y="473946"/>
                    <a:pt x="42628" y="461503"/>
                    <a:pt x="50283" y="453771"/>
                  </a:cubicBezTo>
                  <a:cubicBezTo>
                    <a:pt x="58027" y="446127"/>
                    <a:pt x="70488" y="446127"/>
                    <a:pt x="78143" y="453771"/>
                  </a:cubicBezTo>
                  <a:cubicBezTo>
                    <a:pt x="87222" y="462836"/>
                    <a:pt x="99327" y="467813"/>
                    <a:pt x="112145" y="467813"/>
                  </a:cubicBezTo>
                  <a:cubicBezTo>
                    <a:pt x="124962" y="467813"/>
                    <a:pt x="137067" y="462836"/>
                    <a:pt x="146146" y="453771"/>
                  </a:cubicBezTo>
                  <a:cubicBezTo>
                    <a:pt x="180237" y="419731"/>
                    <a:pt x="235690" y="419731"/>
                    <a:pt x="269869" y="453771"/>
                  </a:cubicBezTo>
                  <a:cubicBezTo>
                    <a:pt x="278859" y="462836"/>
                    <a:pt x="290964" y="467813"/>
                    <a:pt x="303782" y="467813"/>
                  </a:cubicBezTo>
                  <a:cubicBezTo>
                    <a:pt x="316688" y="467813"/>
                    <a:pt x="328704" y="462836"/>
                    <a:pt x="337783" y="453771"/>
                  </a:cubicBezTo>
                  <a:cubicBezTo>
                    <a:pt x="354339" y="437329"/>
                    <a:pt x="376235" y="428174"/>
                    <a:pt x="399645" y="428174"/>
                  </a:cubicBezTo>
                  <a:close/>
                  <a:moveTo>
                    <a:pt x="264167" y="39368"/>
                  </a:moveTo>
                  <a:lnTo>
                    <a:pt x="195096" y="131164"/>
                  </a:lnTo>
                  <a:lnTo>
                    <a:pt x="250994" y="162267"/>
                  </a:lnTo>
                  <a:lnTo>
                    <a:pt x="289446" y="151070"/>
                  </a:lnTo>
                  <a:lnTo>
                    <a:pt x="387980" y="238335"/>
                  </a:lnTo>
                  <a:lnTo>
                    <a:pt x="435956" y="202878"/>
                  </a:lnTo>
                  <a:lnTo>
                    <a:pt x="484556" y="208743"/>
                  </a:lnTo>
                  <a:lnTo>
                    <a:pt x="421804" y="111436"/>
                  </a:lnTo>
                  <a:lnTo>
                    <a:pt x="366173" y="197546"/>
                  </a:lnTo>
                  <a:close/>
                  <a:moveTo>
                    <a:pt x="265491" y="23"/>
                  </a:moveTo>
                  <a:cubicBezTo>
                    <a:pt x="277741" y="445"/>
                    <a:pt x="289802" y="6488"/>
                    <a:pt x="297279" y="18040"/>
                  </a:cubicBezTo>
                  <a:lnTo>
                    <a:pt x="366173" y="124855"/>
                  </a:lnTo>
                  <a:lnTo>
                    <a:pt x="388603" y="90109"/>
                  </a:lnTo>
                  <a:cubicBezTo>
                    <a:pt x="404091" y="66116"/>
                    <a:pt x="439428" y="66116"/>
                    <a:pt x="454915" y="90109"/>
                  </a:cubicBezTo>
                  <a:lnTo>
                    <a:pt x="601336" y="316980"/>
                  </a:lnTo>
                  <a:cubicBezTo>
                    <a:pt x="618159" y="343195"/>
                    <a:pt x="599289" y="377674"/>
                    <a:pt x="568136" y="377674"/>
                  </a:cubicBezTo>
                  <a:lnTo>
                    <a:pt x="39417" y="377674"/>
                  </a:lnTo>
                  <a:cubicBezTo>
                    <a:pt x="7018" y="377674"/>
                    <a:pt x="-11496" y="340529"/>
                    <a:pt x="7908" y="314669"/>
                  </a:cubicBezTo>
                  <a:lnTo>
                    <a:pt x="232569" y="15730"/>
                  </a:lnTo>
                  <a:cubicBezTo>
                    <a:pt x="240803" y="4800"/>
                    <a:pt x="253242" y="-399"/>
                    <a:pt x="265491" y="23"/>
                  </a:cubicBezTo>
                  <a:close/>
                </a:path>
              </a:pathLst>
            </a:custGeom>
            <a:gradFill>
              <a:gsLst>
                <a:gs pos="0">
                  <a:schemeClr val="accent2"/>
                </a:gs>
                <a:gs pos="100000">
                  <a:schemeClr val="accent1"/>
                </a:gs>
              </a:gsLst>
              <a:lin ang="2700000" scaled="1"/>
            </a:gradFill>
            <a:ln>
              <a:no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a:solidFill>
                  <a:srgbClr val="000000">
                    <a:lumMod val="75000"/>
                    <a:lumOff val="25000"/>
                  </a:srgbClr>
                </a:solidFill>
                <a:latin typeface="阿里巴巴普惠体 R"/>
                <a:ea typeface="阿里巴巴普惠体 R"/>
              </a:endParaRPr>
            </a:p>
          </p:txBody>
        </p:sp>
        <p:sp>
          <p:nvSpPr>
            <p:cNvPr id="68" name="mountains_208609">
              <a:extLst>
                <a:ext uri="{FF2B5EF4-FFF2-40B4-BE49-F238E27FC236}">
                  <a16:creationId xmlns:a16="http://schemas.microsoft.com/office/drawing/2014/main" id="{5EBCB9C8-80BA-44A6-A35D-5AE70BA8310E}"/>
                </a:ext>
              </a:extLst>
            </p:cNvPr>
            <p:cNvSpPr/>
            <p:nvPr userDrawn="1"/>
          </p:nvSpPr>
          <p:spPr>
            <a:xfrm>
              <a:off x="7423916" y="2069581"/>
              <a:ext cx="335882" cy="301621"/>
            </a:xfrm>
            <a:custGeom>
              <a:avLst/>
              <a:gdLst>
                <a:gd name="T0" fmla="*/ 10764 w 14255"/>
                <a:gd name="T1" fmla="*/ 7806 h 12800"/>
                <a:gd name="T2" fmla="*/ 9018 w 14255"/>
                <a:gd name="T3" fmla="*/ 10473 h 12800"/>
                <a:gd name="T4" fmla="*/ 10062 w 14255"/>
                <a:gd name="T5" fmla="*/ 12705 h 12800"/>
                <a:gd name="T6" fmla="*/ 9600 w 14255"/>
                <a:gd name="T7" fmla="*/ 12800 h 12800"/>
                <a:gd name="T8" fmla="*/ 7855 w 14255"/>
                <a:gd name="T9" fmla="*/ 12800 h 12800"/>
                <a:gd name="T10" fmla="*/ 7855 w 14255"/>
                <a:gd name="T11" fmla="*/ 10764 h 12800"/>
                <a:gd name="T12" fmla="*/ 6400 w 14255"/>
                <a:gd name="T13" fmla="*/ 9309 h 12800"/>
                <a:gd name="T14" fmla="*/ 4945 w 14255"/>
                <a:gd name="T15" fmla="*/ 10764 h 12800"/>
                <a:gd name="T16" fmla="*/ 4945 w 14255"/>
                <a:gd name="T17" fmla="*/ 12800 h 12800"/>
                <a:gd name="T18" fmla="*/ 3200 w 14255"/>
                <a:gd name="T19" fmla="*/ 12800 h 12800"/>
                <a:gd name="T20" fmla="*/ 2036 w 14255"/>
                <a:gd name="T21" fmla="*/ 11636 h 12800"/>
                <a:gd name="T22" fmla="*/ 2036 w 14255"/>
                <a:gd name="T23" fmla="*/ 7340 h 12800"/>
                <a:gd name="T24" fmla="*/ 2182 w 14255"/>
                <a:gd name="T25" fmla="*/ 7343 h 12800"/>
                <a:gd name="T26" fmla="*/ 4188 w 14255"/>
                <a:gd name="T27" fmla="*/ 6461 h 12800"/>
                <a:gd name="T28" fmla="*/ 6400 w 14255"/>
                <a:gd name="T29" fmla="*/ 7495 h 12800"/>
                <a:gd name="T30" fmla="*/ 8612 w 14255"/>
                <a:gd name="T31" fmla="*/ 6461 h 12800"/>
                <a:gd name="T32" fmla="*/ 10618 w 14255"/>
                <a:gd name="T33" fmla="*/ 7343 h 12800"/>
                <a:gd name="T34" fmla="*/ 10764 w 14255"/>
                <a:gd name="T35" fmla="*/ 7340 h 12800"/>
                <a:gd name="T36" fmla="*/ 10764 w 14255"/>
                <a:gd name="T37" fmla="*/ 7806 h 12800"/>
                <a:gd name="T38" fmla="*/ 12800 w 14255"/>
                <a:gd name="T39" fmla="*/ 4655 h 12800"/>
                <a:gd name="T40" fmla="*/ 10618 w 14255"/>
                <a:gd name="T41" fmla="*/ 6836 h 12800"/>
                <a:gd name="T42" fmla="*/ 8591 w 14255"/>
                <a:gd name="T43" fmla="*/ 5440 h 12800"/>
                <a:gd name="T44" fmla="*/ 6400 w 14255"/>
                <a:gd name="T45" fmla="*/ 6982 h 12800"/>
                <a:gd name="T46" fmla="*/ 4209 w 14255"/>
                <a:gd name="T47" fmla="*/ 5440 h 12800"/>
                <a:gd name="T48" fmla="*/ 2182 w 14255"/>
                <a:gd name="T49" fmla="*/ 6836 h 12800"/>
                <a:gd name="T50" fmla="*/ 0 w 14255"/>
                <a:gd name="T51" fmla="*/ 4655 h 12800"/>
                <a:gd name="T52" fmla="*/ 3200 w 14255"/>
                <a:gd name="T53" fmla="*/ 0 h 12800"/>
                <a:gd name="T54" fmla="*/ 9600 w 14255"/>
                <a:gd name="T55" fmla="*/ 0 h 12800"/>
                <a:gd name="T56" fmla="*/ 12800 w 14255"/>
                <a:gd name="T57" fmla="*/ 4655 h 12800"/>
                <a:gd name="T58" fmla="*/ 11927 w 14255"/>
                <a:gd name="T59" fmla="*/ 12800 h 12800"/>
                <a:gd name="T60" fmla="*/ 9600 w 14255"/>
                <a:gd name="T61" fmla="*/ 10473 h 12800"/>
                <a:gd name="T62" fmla="*/ 11927 w 14255"/>
                <a:gd name="T63" fmla="*/ 8145 h 12800"/>
                <a:gd name="T64" fmla="*/ 14255 w 14255"/>
                <a:gd name="T65" fmla="*/ 10473 h 12800"/>
                <a:gd name="T66" fmla="*/ 11927 w 14255"/>
                <a:gd name="T67" fmla="*/ 12800 h 12800"/>
                <a:gd name="T68" fmla="*/ 11310 w 14255"/>
                <a:gd name="T69" fmla="*/ 11090 h 12800"/>
                <a:gd name="T70" fmla="*/ 10473 w 14255"/>
                <a:gd name="T71" fmla="*/ 10473 h 12800"/>
                <a:gd name="T72" fmla="*/ 11310 w 14255"/>
                <a:gd name="T73" fmla="*/ 9856 h 12800"/>
                <a:gd name="T74" fmla="*/ 11927 w 14255"/>
                <a:gd name="T75" fmla="*/ 9018 h 12800"/>
                <a:gd name="T76" fmla="*/ 12544 w 14255"/>
                <a:gd name="T77" fmla="*/ 9856 h 12800"/>
                <a:gd name="T78" fmla="*/ 13382 w 14255"/>
                <a:gd name="T79" fmla="*/ 10473 h 12800"/>
                <a:gd name="T80" fmla="*/ 12544 w 14255"/>
                <a:gd name="T81" fmla="*/ 11090 h 12800"/>
                <a:gd name="T82" fmla="*/ 11927 w 14255"/>
                <a:gd name="T83" fmla="*/ 11927 h 12800"/>
                <a:gd name="T84" fmla="*/ 11310 w 14255"/>
                <a:gd name="T85" fmla="*/ 1109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55" h="12800">
                  <a:moveTo>
                    <a:pt x="10764" y="7806"/>
                  </a:moveTo>
                  <a:cubicBezTo>
                    <a:pt x="9703" y="8269"/>
                    <a:pt x="9018" y="9316"/>
                    <a:pt x="9018" y="10473"/>
                  </a:cubicBezTo>
                  <a:cubicBezTo>
                    <a:pt x="9017" y="11335"/>
                    <a:pt x="9400" y="12153"/>
                    <a:pt x="10062" y="12705"/>
                  </a:cubicBezTo>
                  <a:cubicBezTo>
                    <a:pt x="9916" y="12768"/>
                    <a:pt x="9759" y="12800"/>
                    <a:pt x="9600" y="12800"/>
                  </a:cubicBezTo>
                  <a:lnTo>
                    <a:pt x="7855" y="12800"/>
                  </a:lnTo>
                  <a:lnTo>
                    <a:pt x="7855" y="10764"/>
                  </a:lnTo>
                  <a:cubicBezTo>
                    <a:pt x="7855" y="9960"/>
                    <a:pt x="7203" y="9309"/>
                    <a:pt x="6400" y="9309"/>
                  </a:cubicBezTo>
                  <a:cubicBezTo>
                    <a:pt x="5597" y="9309"/>
                    <a:pt x="4945" y="9960"/>
                    <a:pt x="4945" y="10764"/>
                  </a:cubicBezTo>
                  <a:lnTo>
                    <a:pt x="4945" y="12800"/>
                  </a:lnTo>
                  <a:lnTo>
                    <a:pt x="3200" y="12800"/>
                  </a:lnTo>
                  <a:cubicBezTo>
                    <a:pt x="2557" y="12800"/>
                    <a:pt x="2036" y="12279"/>
                    <a:pt x="2036" y="11636"/>
                  </a:cubicBezTo>
                  <a:lnTo>
                    <a:pt x="2036" y="7340"/>
                  </a:lnTo>
                  <a:cubicBezTo>
                    <a:pt x="2084" y="7343"/>
                    <a:pt x="2133" y="7343"/>
                    <a:pt x="2182" y="7343"/>
                  </a:cubicBezTo>
                  <a:cubicBezTo>
                    <a:pt x="3012" y="7343"/>
                    <a:pt x="3704" y="6989"/>
                    <a:pt x="4188" y="6461"/>
                  </a:cubicBezTo>
                  <a:cubicBezTo>
                    <a:pt x="4721" y="7094"/>
                    <a:pt x="5514" y="7495"/>
                    <a:pt x="6400" y="7495"/>
                  </a:cubicBezTo>
                  <a:cubicBezTo>
                    <a:pt x="7286" y="7495"/>
                    <a:pt x="8079" y="7094"/>
                    <a:pt x="8612" y="6461"/>
                  </a:cubicBezTo>
                  <a:cubicBezTo>
                    <a:pt x="9096" y="6989"/>
                    <a:pt x="9788" y="7343"/>
                    <a:pt x="10618" y="7343"/>
                  </a:cubicBezTo>
                  <a:cubicBezTo>
                    <a:pt x="10667" y="7343"/>
                    <a:pt x="10716" y="7342"/>
                    <a:pt x="10764" y="7340"/>
                  </a:cubicBezTo>
                  <a:lnTo>
                    <a:pt x="10764" y="7806"/>
                  </a:lnTo>
                  <a:close/>
                  <a:moveTo>
                    <a:pt x="12800" y="4655"/>
                  </a:moveTo>
                  <a:cubicBezTo>
                    <a:pt x="12800" y="5699"/>
                    <a:pt x="11953" y="6836"/>
                    <a:pt x="10618" y="6836"/>
                  </a:cubicBezTo>
                  <a:cubicBezTo>
                    <a:pt x="9619" y="6836"/>
                    <a:pt x="8893" y="6199"/>
                    <a:pt x="8591" y="5440"/>
                  </a:cubicBezTo>
                  <a:cubicBezTo>
                    <a:pt x="8259" y="6365"/>
                    <a:pt x="7382" y="6982"/>
                    <a:pt x="6400" y="6982"/>
                  </a:cubicBezTo>
                  <a:cubicBezTo>
                    <a:pt x="5418" y="6982"/>
                    <a:pt x="4541" y="6365"/>
                    <a:pt x="4209" y="5440"/>
                  </a:cubicBezTo>
                  <a:cubicBezTo>
                    <a:pt x="3907" y="6199"/>
                    <a:pt x="3181" y="6836"/>
                    <a:pt x="2182" y="6836"/>
                  </a:cubicBezTo>
                  <a:cubicBezTo>
                    <a:pt x="847" y="6836"/>
                    <a:pt x="0" y="5699"/>
                    <a:pt x="0" y="4655"/>
                  </a:cubicBezTo>
                  <a:lnTo>
                    <a:pt x="3200" y="0"/>
                  </a:lnTo>
                  <a:lnTo>
                    <a:pt x="9600" y="0"/>
                  </a:lnTo>
                  <a:lnTo>
                    <a:pt x="12800" y="4655"/>
                  </a:lnTo>
                  <a:close/>
                  <a:moveTo>
                    <a:pt x="11927" y="12800"/>
                  </a:moveTo>
                  <a:cubicBezTo>
                    <a:pt x="10642" y="12800"/>
                    <a:pt x="9600" y="11758"/>
                    <a:pt x="9600" y="10473"/>
                  </a:cubicBezTo>
                  <a:cubicBezTo>
                    <a:pt x="9600" y="9187"/>
                    <a:pt x="10642" y="8145"/>
                    <a:pt x="11927" y="8145"/>
                  </a:cubicBezTo>
                  <a:cubicBezTo>
                    <a:pt x="13213" y="8145"/>
                    <a:pt x="14255" y="9187"/>
                    <a:pt x="14255" y="10473"/>
                  </a:cubicBezTo>
                  <a:cubicBezTo>
                    <a:pt x="14255" y="11758"/>
                    <a:pt x="13213" y="12800"/>
                    <a:pt x="11927" y="12800"/>
                  </a:cubicBezTo>
                  <a:close/>
                  <a:moveTo>
                    <a:pt x="11310" y="11090"/>
                  </a:moveTo>
                  <a:lnTo>
                    <a:pt x="10473" y="10473"/>
                  </a:lnTo>
                  <a:lnTo>
                    <a:pt x="11310" y="9856"/>
                  </a:lnTo>
                  <a:lnTo>
                    <a:pt x="11927" y="9018"/>
                  </a:lnTo>
                  <a:lnTo>
                    <a:pt x="12544" y="9856"/>
                  </a:lnTo>
                  <a:lnTo>
                    <a:pt x="13382" y="10473"/>
                  </a:lnTo>
                  <a:lnTo>
                    <a:pt x="12544" y="11090"/>
                  </a:lnTo>
                  <a:lnTo>
                    <a:pt x="11927" y="11927"/>
                  </a:lnTo>
                  <a:lnTo>
                    <a:pt x="11310" y="11090"/>
                  </a:lnTo>
                  <a:close/>
                </a:path>
              </a:pathLst>
            </a:custGeom>
            <a:gradFill>
              <a:gsLst>
                <a:gs pos="0">
                  <a:schemeClr val="accent3">
                    <a:lumMod val="60000"/>
                    <a:lumOff val="40000"/>
                  </a:schemeClr>
                </a:gs>
                <a:gs pos="100000">
                  <a:schemeClr val="accent3"/>
                </a:gs>
              </a:gsLst>
              <a:lin ang="2700000" scaled="1"/>
            </a:gradFill>
            <a:ln>
              <a:noFill/>
            </a:ln>
            <a:effectLst>
              <a:outerShdw blurRad="520700" dist="292100" dir="2700000" sx="98000" sy="98000" algn="tl" rotWithShape="0">
                <a:schemeClr val="accent3">
                  <a:lumMod val="50000"/>
                  <a:alpha val="40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endParaRPr lang="en-US" sz="1600">
                <a:solidFill>
                  <a:srgbClr val="000000">
                    <a:lumMod val="75000"/>
                    <a:lumOff val="25000"/>
                  </a:srgbClr>
                </a:solidFill>
                <a:latin typeface="阿里巴巴普惠体 R"/>
                <a:ea typeface="阿里巴巴普惠体 R"/>
              </a:endParaRPr>
            </a:p>
          </p:txBody>
        </p:sp>
        <p:sp>
          <p:nvSpPr>
            <p:cNvPr id="70" name="mountains_208609">
              <a:extLst>
                <a:ext uri="{FF2B5EF4-FFF2-40B4-BE49-F238E27FC236}">
                  <a16:creationId xmlns:a16="http://schemas.microsoft.com/office/drawing/2014/main" id="{9A8E0074-A991-46B5-8889-7DAA8C11D974}"/>
                </a:ext>
              </a:extLst>
            </p:cNvPr>
            <p:cNvSpPr/>
            <p:nvPr userDrawn="1"/>
          </p:nvSpPr>
          <p:spPr>
            <a:xfrm>
              <a:off x="8028946" y="2052451"/>
              <a:ext cx="255451" cy="335882"/>
            </a:xfrm>
            <a:custGeom>
              <a:avLst/>
              <a:gdLst>
                <a:gd name="connsiteX0" fmla="*/ 153118 w 459451"/>
                <a:gd name="connsiteY0" fmla="*/ 446538 h 604111"/>
                <a:gd name="connsiteX1" fmla="*/ 158281 w 459451"/>
                <a:gd name="connsiteY1" fmla="*/ 448310 h 604111"/>
                <a:gd name="connsiteX2" fmla="*/ 186191 w 459451"/>
                <a:gd name="connsiteY2" fmla="*/ 481984 h 604111"/>
                <a:gd name="connsiteX3" fmla="*/ 157797 w 459451"/>
                <a:gd name="connsiteY3" fmla="*/ 561254 h 604111"/>
                <a:gd name="connsiteX4" fmla="*/ 301705 w 459451"/>
                <a:gd name="connsiteY4" fmla="*/ 561254 h 604111"/>
                <a:gd name="connsiteX5" fmla="*/ 273472 w 459451"/>
                <a:gd name="connsiteY5" fmla="*/ 481984 h 604111"/>
                <a:gd name="connsiteX6" fmla="*/ 301221 w 459451"/>
                <a:gd name="connsiteY6" fmla="*/ 448310 h 604111"/>
                <a:gd name="connsiteX7" fmla="*/ 306383 w 459451"/>
                <a:gd name="connsiteY7" fmla="*/ 446538 h 604111"/>
                <a:gd name="connsiteX8" fmla="*/ 352524 w 459451"/>
                <a:gd name="connsiteY8" fmla="*/ 575432 h 604111"/>
                <a:gd name="connsiteX9" fmla="*/ 349943 w 459451"/>
                <a:gd name="connsiteY9" fmla="*/ 595088 h 604111"/>
                <a:gd name="connsiteX10" fmla="*/ 332358 w 459451"/>
                <a:gd name="connsiteY10" fmla="*/ 604111 h 604111"/>
                <a:gd name="connsiteX11" fmla="*/ 127305 w 459451"/>
                <a:gd name="connsiteY11" fmla="*/ 604111 h 604111"/>
                <a:gd name="connsiteX12" fmla="*/ 109720 w 459451"/>
                <a:gd name="connsiteY12" fmla="*/ 595088 h 604111"/>
                <a:gd name="connsiteX13" fmla="*/ 106978 w 459451"/>
                <a:gd name="connsiteY13" fmla="*/ 575432 h 604111"/>
                <a:gd name="connsiteX14" fmla="*/ 245858 w 459451"/>
                <a:gd name="connsiteY14" fmla="*/ 269672 h 604111"/>
                <a:gd name="connsiteX15" fmla="*/ 245858 w 459451"/>
                <a:gd name="connsiteY15" fmla="*/ 372773 h 604111"/>
                <a:gd name="connsiteX16" fmla="*/ 319099 w 459451"/>
                <a:gd name="connsiteY16" fmla="*/ 342648 h 604111"/>
                <a:gd name="connsiteX17" fmla="*/ 213593 w 459451"/>
                <a:gd name="connsiteY17" fmla="*/ 269672 h 604111"/>
                <a:gd name="connsiteX18" fmla="*/ 140513 w 459451"/>
                <a:gd name="connsiteY18" fmla="*/ 342648 h 604111"/>
                <a:gd name="connsiteX19" fmla="*/ 213593 w 459451"/>
                <a:gd name="connsiteY19" fmla="*/ 372773 h 604111"/>
                <a:gd name="connsiteX20" fmla="*/ 268766 w 459451"/>
                <a:gd name="connsiteY20" fmla="*/ 246797 h 604111"/>
                <a:gd name="connsiteX21" fmla="*/ 342007 w 459451"/>
                <a:gd name="connsiteY21" fmla="*/ 320095 h 604111"/>
                <a:gd name="connsiteX22" fmla="*/ 373143 w 459451"/>
                <a:gd name="connsiteY22" fmla="*/ 246797 h 604111"/>
                <a:gd name="connsiteX23" fmla="*/ 86308 w 459451"/>
                <a:gd name="connsiteY23" fmla="*/ 246797 h 604111"/>
                <a:gd name="connsiteX24" fmla="*/ 117444 w 459451"/>
                <a:gd name="connsiteY24" fmla="*/ 320095 h 604111"/>
                <a:gd name="connsiteX25" fmla="*/ 190846 w 459451"/>
                <a:gd name="connsiteY25" fmla="*/ 246797 h 604111"/>
                <a:gd name="connsiteX26" fmla="*/ 343136 w 459451"/>
                <a:gd name="connsiteY26" fmla="*/ 140313 h 604111"/>
                <a:gd name="connsiteX27" fmla="*/ 268766 w 459451"/>
                <a:gd name="connsiteY27" fmla="*/ 214578 h 604111"/>
                <a:gd name="connsiteX28" fmla="*/ 373465 w 459451"/>
                <a:gd name="connsiteY28" fmla="*/ 214578 h 604111"/>
                <a:gd name="connsiteX29" fmla="*/ 343136 w 459451"/>
                <a:gd name="connsiteY29" fmla="*/ 140313 h 604111"/>
                <a:gd name="connsiteX30" fmla="*/ 116315 w 459451"/>
                <a:gd name="connsiteY30" fmla="*/ 140313 h 604111"/>
                <a:gd name="connsiteX31" fmla="*/ 85986 w 459451"/>
                <a:gd name="connsiteY31" fmla="*/ 214578 h 604111"/>
                <a:gd name="connsiteX32" fmla="*/ 190846 w 459451"/>
                <a:gd name="connsiteY32" fmla="*/ 214578 h 604111"/>
                <a:gd name="connsiteX33" fmla="*/ 245858 w 459451"/>
                <a:gd name="connsiteY33" fmla="*/ 86024 h 604111"/>
                <a:gd name="connsiteX34" fmla="*/ 245858 w 459451"/>
                <a:gd name="connsiteY34" fmla="*/ 191863 h 604111"/>
                <a:gd name="connsiteX35" fmla="*/ 320551 w 459451"/>
                <a:gd name="connsiteY35" fmla="*/ 117277 h 604111"/>
                <a:gd name="connsiteX36" fmla="*/ 245858 w 459451"/>
                <a:gd name="connsiteY36" fmla="*/ 86024 h 604111"/>
                <a:gd name="connsiteX37" fmla="*/ 213593 w 459451"/>
                <a:gd name="connsiteY37" fmla="*/ 86024 h 604111"/>
                <a:gd name="connsiteX38" fmla="*/ 139061 w 459451"/>
                <a:gd name="connsiteY38" fmla="*/ 117277 h 604111"/>
                <a:gd name="connsiteX39" fmla="*/ 213593 w 459451"/>
                <a:gd name="connsiteY39" fmla="*/ 191863 h 604111"/>
                <a:gd name="connsiteX40" fmla="*/ 219239 w 459451"/>
                <a:gd name="connsiteY40" fmla="*/ 0 h 604111"/>
                <a:gd name="connsiteX41" fmla="*/ 240373 w 459451"/>
                <a:gd name="connsiteY41" fmla="*/ 0 h 604111"/>
                <a:gd name="connsiteX42" fmla="*/ 272799 w 459451"/>
                <a:gd name="connsiteY42" fmla="*/ 32380 h 604111"/>
                <a:gd name="connsiteX43" fmla="*/ 272799 w 459451"/>
                <a:gd name="connsiteY43" fmla="*/ 36246 h 604111"/>
                <a:gd name="connsiteX44" fmla="*/ 305064 w 459451"/>
                <a:gd name="connsiteY44" fmla="*/ 46395 h 604111"/>
                <a:gd name="connsiteX45" fmla="*/ 336199 w 459451"/>
                <a:gd name="connsiteY45" fmla="*/ 62505 h 604111"/>
                <a:gd name="connsiteX46" fmla="*/ 338942 w 459451"/>
                <a:gd name="connsiteY46" fmla="*/ 59766 h 604111"/>
                <a:gd name="connsiteX47" fmla="*/ 384758 w 459451"/>
                <a:gd name="connsiteY47" fmla="*/ 59766 h 604111"/>
                <a:gd name="connsiteX48" fmla="*/ 399761 w 459451"/>
                <a:gd name="connsiteY48" fmla="*/ 74748 h 604111"/>
                <a:gd name="connsiteX49" fmla="*/ 399761 w 459451"/>
                <a:gd name="connsiteY49" fmla="*/ 120499 h 604111"/>
                <a:gd name="connsiteX50" fmla="*/ 397019 w 459451"/>
                <a:gd name="connsiteY50" fmla="*/ 123237 h 604111"/>
                <a:gd name="connsiteX51" fmla="*/ 423314 w 459451"/>
                <a:gd name="connsiteY51" fmla="*/ 186547 h 604111"/>
                <a:gd name="connsiteX52" fmla="*/ 427025 w 459451"/>
                <a:gd name="connsiteY52" fmla="*/ 186547 h 604111"/>
                <a:gd name="connsiteX53" fmla="*/ 459451 w 459451"/>
                <a:gd name="connsiteY53" fmla="*/ 218927 h 604111"/>
                <a:gd name="connsiteX54" fmla="*/ 459451 w 459451"/>
                <a:gd name="connsiteY54" fmla="*/ 240031 h 604111"/>
                <a:gd name="connsiteX55" fmla="*/ 427025 w 459451"/>
                <a:gd name="connsiteY55" fmla="*/ 272411 h 604111"/>
                <a:gd name="connsiteX56" fmla="*/ 423314 w 459451"/>
                <a:gd name="connsiteY56" fmla="*/ 272411 h 604111"/>
                <a:gd name="connsiteX57" fmla="*/ 397019 w 459451"/>
                <a:gd name="connsiteY57" fmla="*/ 335721 h 604111"/>
                <a:gd name="connsiteX58" fmla="*/ 399761 w 459451"/>
                <a:gd name="connsiteY58" fmla="*/ 338459 h 604111"/>
                <a:gd name="connsiteX59" fmla="*/ 399761 w 459451"/>
                <a:gd name="connsiteY59" fmla="*/ 384210 h 604111"/>
                <a:gd name="connsiteX60" fmla="*/ 384758 w 459451"/>
                <a:gd name="connsiteY60" fmla="*/ 399192 h 604111"/>
                <a:gd name="connsiteX61" fmla="*/ 338942 w 459451"/>
                <a:gd name="connsiteY61" fmla="*/ 399192 h 604111"/>
                <a:gd name="connsiteX62" fmla="*/ 336199 w 459451"/>
                <a:gd name="connsiteY62" fmla="*/ 396453 h 604111"/>
                <a:gd name="connsiteX63" fmla="*/ 305064 w 459451"/>
                <a:gd name="connsiteY63" fmla="*/ 412563 h 604111"/>
                <a:gd name="connsiteX64" fmla="*/ 272799 w 459451"/>
                <a:gd name="connsiteY64" fmla="*/ 422712 h 604111"/>
                <a:gd name="connsiteX65" fmla="*/ 272799 w 459451"/>
                <a:gd name="connsiteY65" fmla="*/ 426578 h 604111"/>
                <a:gd name="connsiteX66" fmla="*/ 240373 w 459451"/>
                <a:gd name="connsiteY66" fmla="*/ 458958 h 604111"/>
                <a:gd name="connsiteX67" fmla="*/ 219239 w 459451"/>
                <a:gd name="connsiteY67" fmla="*/ 458958 h 604111"/>
                <a:gd name="connsiteX68" fmla="*/ 186813 w 459451"/>
                <a:gd name="connsiteY68" fmla="*/ 426578 h 604111"/>
                <a:gd name="connsiteX69" fmla="*/ 186813 w 459451"/>
                <a:gd name="connsiteY69" fmla="*/ 422712 h 604111"/>
                <a:gd name="connsiteX70" fmla="*/ 154548 w 459451"/>
                <a:gd name="connsiteY70" fmla="*/ 412563 h 604111"/>
                <a:gd name="connsiteX71" fmla="*/ 123413 w 459451"/>
                <a:gd name="connsiteY71" fmla="*/ 396453 h 604111"/>
                <a:gd name="connsiteX72" fmla="*/ 120670 w 459451"/>
                <a:gd name="connsiteY72" fmla="*/ 399192 h 604111"/>
                <a:gd name="connsiteX73" fmla="*/ 97762 w 459451"/>
                <a:gd name="connsiteY73" fmla="*/ 408697 h 604111"/>
                <a:gd name="connsiteX74" fmla="*/ 74693 w 459451"/>
                <a:gd name="connsiteY74" fmla="*/ 399192 h 604111"/>
                <a:gd name="connsiteX75" fmla="*/ 59851 w 459451"/>
                <a:gd name="connsiteY75" fmla="*/ 384210 h 604111"/>
                <a:gd name="connsiteX76" fmla="*/ 50333 w 459451"/>
                <a:gd name="connsiteY76" fmla="*/ 361335 h 604111"/>
                <a:gd name="connsiteX77" fmla="*/ 59851 w 459451"/>
                <a:gd name="connsiteY77" fmla="*/ 338459 h 604111"/>
                <a:gd name="connsiteX78" fmla="*/ 62594 w 459451"/>
                <a:gd name="connsiteY78" fmla="*/ 335721 h 604111"/>
                <a:gd name="connsiteX79" fmla="*/ 36298 w 459451"/>
                <a:gd name="connsiteY79" fmla="*/ 272411 h 604111"/>
                <a:gd name="connsiteX80" fmla="*/ 32426 w 459451"/>
                <a:gd name="connsiteY80" fmla="*/ 272411 h 604111"/>
                <a:gd name="connsiteX81" fmla="*/ 0 w 459451"/>
                <a:gd name="connsiteY81" fmla="*/ 240031 h 604111"/>
                <a:gd name="connsiteX82" fmla="*/ 0 w 459451"/>
                <a:gd name="connsiteY82" fmla="*/ 218927 h 604111"/>
                <a:gd name="connsiteX83" fmla="*/ 32426 w 459451"/>
                <a:gd name="connsiteY83" fmla="*/ 186547 h 604111"/>
                <a:gd name="connsiteX84" fmla="*/ 36298 w 459451"/>
                <a:gd name="connsiteY84" fmla="*/ 186547 h 604111"/>
                <a:gd name="connsiteX85" fmla="*/ 62594 w 459451"/>
                <a:gd name="connsiteY85" fmla="*/ 123237 h 604111"/>
                <a:gd name="connsiteX86" fmla="*/ 59851 w 459451"/>
                <a:gd name="connsiteY86" fmla="*/ 120499 h 604111"/>
                <a:gd name="connsiteX87" fmla="*/ 59851 w 459451"/>
                <a:gd name="connsiteY87" fmla="*/ 74748 h 604111"/>
                <a:gd name="connsiteX88" fmla="*/ 74693 w 459451"/>
                <a:gd name="connsiteY88" fmla="*/ 59766 h 604111"/>
                <a:gd name="connsiteX89" fmla="*/ 120670 w 459451"/>
                <a:gd name="connsiteY89" fmla="*/ 59766 h 604111"/>
                <a:gd name="connsiteX90" fmla="*/ 123413 w 459451"/>
                <a:gd name="connsiteY90" fmla="*/ 62505 h 604111"/>
                <a:gd name="connsiteX91" fmla="*/ 154548 w 459451"/>
                <a:gd name="connsiteY91" fmla="*/ 46395 h 604111"/>
                <a:gd name="connsiteX92" fmla="*/ 186813 w 459451"/>
                <a:gd name="connsiteY92" fmla="*/ 36246 h 604111"/>
                <a:gd name="connsiteX93" fmla="*/ 186813 w 459451"/>
                <a:gd name="connsiteY93" fmla="*/ 32380 h 604111"/>
                <a:gd name="connsiteX94" fmla="*/ 219239 w 459451"/>
                <a:gd name="connsiteY94" fmla="*/ 0 h 60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59451" h="604111">
                  <a:moveTo>
                    <a:pt x="153118" y="446538"/>
                  </a:moveTo>
                  <a:cubicBezTo>
                    <a:pt x="154893" y="447182"/>
                    <a:pt x="156506" y="447666"/>
                    <a:pt x="158281" y="448310"/>
                  </a:cubicBezTo>
                  <a:cubicBezTo>
                    <a:pt x="163444" y="462489"/>
                    <a:pt x="173285" y="474411"/>
                    <a:pt x="186191" y="481984"/>
                  </a:cubicBezTo>
                  <a:lnTo>
                    <a:pt x="157797" y="561254"/>
                  </a:lnTo>
                  <a:lnTo>
                    <a:pt x="301705" y="561254"/>
                  </a:lnTo>
                  <a:lnTo>
                    <a:pt x="273472" y="481984"/>
                  </a:lnTo>
                  <a:cubicBezTo>
                    <a:pt x="286217" y="474411"/>
                    <a:pt x="296219" y="462489"/>
                    <a:pt x="301221" y="448310"/>
                  </a:cubicBezTo>
                  <a:cubicBezTo>
                    <a:pt x="302995" y="447666"/>
                    <a:pt x="304609" y="447182"/>
                    <a:pt x="306383" y="446538"/>
                  </a:cubicBezTo>
                  <a:lnTo>
                    <a:pt x="352524" y="575432"/>
                  </a:lnTo>
                  <a:cubicBezTo>
                    <a:pt x="354944" y="582038"/>
                    <a:pt x="353976" y="589288"/>
                    <a:pt x="349943" y="595088"/>
                  </a:cubicBezTo>
                  <a:cubicBezTo>
                    <a:pt x="345909" y="600728"/>
                    <a:pt x="339295" y="604111"/>
                    <a:pt x="332358" y="604111"/>
                  </a:cubicBezTo>
                  <a:lnTo>
                    <a:pt x="127305" y="604111"/>
                  </a:lnTo>
                  <a:cubicBezTo>
                    <a:pt x="120207" y="604111"/>
                    <a:pt x="113754" y="600728"/>
                    <a:pt x="109720" y="595088"/>
                  </a:cubicBezTo>
                  <a:cubicBezTo>
                    <a:pt x="105687" y="589288"/>
                    <a:pt x="104719" y="582038"/>
                    <a:pt x="106978" y="575432"/>
                  </a:cubicBezTo>
                  <a:close/>
                  <a:moveTo>
                    <a:pt x="245858" y="269672"/>
                  </a:moveTo>
                  <a:lnTo>
                    <a:pt x="245858" y="372773"/>
                  </a:lnTo>
                  <a:cubicBezTo>
                    <a:pt x="273283" y="369712"/>
                    <a:pt x="298450" y="358918"/>
                    <a:pt x="319099" y="342648"/>
                  </a:cubicBezTo>
                  <a:close/>
                  <a:moveTo>
                    <a:pt x="213593" y="269672"/>
                  </a:moveTo>
                  <a:lnTo>
                    <a:pt x="140513" y="342648"/>
                  </a:lnTo>
                  <a:cubicBezTo>
                    <a:pt x="161001" y="358918"/>
                    <a:pt x="186168" y="369712"/>
                    <a:pt x="213593" y="372773"/>
                  </a:cubicBezTo>
                  <a:close/>
                  <a:moveTo>
                    <a:pt x="268766" y="246797"/>
                  </a:moveTo>
                  <a:lnTo>
                    <a:pt x="342007" y="320095"/>
                  </a:lnTo>
                  <a:cubicBezTo>
                    <a:pt x="358623" y="299475"/>
                    <a:pt x="369755" y="274344"/>
                    <a:pt x="373143" y="246797"/>
                  </a:cubicBezTo>
                  <a:close/>
                  <a:moveTo>
                    <a:pt x="86308" y="246797"/>
                  </a:moveTo>
                  <a:cubicBezTo>
                    <a:pt x="89696" y="274344"/>
                    <a:pt x="100828" y="299475"/>
                    <a:pt x="117444" y="320095"/>
                  </a:cubicBezTo>
                  <a:lnTo>
                    <a:pt x="190846" y="246797"/>
                  </a:lnTo>
                  <a:close/>
                  <a:moveTo>
                    <a:pt x="343136" y="140313"/>
                  </a:moveTo>
                  <a:lnTo>
                    <a:pt x="268766" y="214578"/>
                  </a:lnTo>
                  <a:lnTo>
                    <a:pt x="373465" y="214578"/>
                  </a:lnTo>
                  <a:cubicBezTo>
                    <a:pt x="370561" y="186708"/>
                    <a:pt x="359753" y="161094"/>
                    <a:pt x="343136" y="140313"/>
                  </a:cubicBezTo>
                  <a:close/>
                  <a:moveTo>
                    <a:pt x="116315" y="140313"/>
                  </a:moveTo>
                  <a:cubicBezTo>
                    <a:pt x="99860" y="161094"/>
                    <a:pt x="88890" y="186708"/>
                    <a:pt x="85986" y="214578"/>
                  </a:cubicBezTo>
                  <a:lnTo>
                    <a:pt x="190846" y="214578"/>
                  </a:lnTo>
                  <a:close/>
                  <a:moveTo>
                    <a:pt x="245858" y="86024"/>
                  </a:moveTo>
                  <a:lnTo>
                    <a:pt x="245858" y="191863"/>
                  </a:lnTo>
                  <a:lnTo>
                    <a:pt x="320551" y="117277"/>
                  </a:lnTo>
                  <a:cubicBezTo>
                    <a:pt x="299579" y="100362"/>
                    <a:pt x="273928" y="89246"/>
                    <a:pt x="245858" y="86024"/>
                  </a:cubicBezTo>
                  <a:close/>
                  <a:moveTo>
                    <a:pt x="213593" y="86024"/>
                  </a:moveTo>
                  <a:cubicBezTo>
                    <a:pt x="185523" y="89246"/>
                    <a:pt x="159872" y="100362"/>
                    <a:pt x="139061" y="117277"/>
                  </a:cubicBezTo>
                  <a:lnTo>
                    <a:pt x="213593" y="191863"/>
                  </a:lnTo>
                  <a:close/>
                  <a:moveTo>
                    <a:pt x="219239" y="0"/>
                  </a:moveTo>
                  <a:lnTo>
                    <a:pt x="240373" y="0"/>
                  </a:lnTo>
                  <a:cubicBezTo>
                    <a:pt x="258280" y="0"/>
                    <a:pt x="272799" y="14498"/>
                    <a:pt x="272799" y="32380"/>
                  </a:cubicBezTo>
                  <a:lnTo>
                    <a:pt x="272799" y="36246"/>
                  </a:lnTo>
                  <a:cubicBezTo>
                    <a:pt x="283930" y="38663"/>
                    <a:pt x="294739" y="42046"/>
                    <a:pt x="305064" y="46395"/>
                  </a:cubicBezTo>
                  <a:cubicBezTo>
                    <a:pt x="315873" y="50745"/>
                    <a:pt x="326359" y="56222"/>
                    <a:pt x="336199" y="62505"/>
                  </a:cubicBezTo>
                  <a:lnTo>
                    <a:pt x="338942" y="59766"/>
                  </a:lnTo>
                  <a:cubicBezTo>
                    <a:pt x="351525" y="47040"/>
                    <a:pt x="372013" y="47040"/>
                    <a:pt x="384758" y="59766"/>
                  </a:cubicBezTo>
                  <a:lnTo>
                    <a:pt x="399761" y="74748"/>
                  </a:lnTo>
                  <a:cubicBezTo>
                    <a:pt x="412344" y="87313"/>
                    <a:pt x="412344" y="107772"/>
                    <a:pt x="399761" y="120499"/>
                  </a:cubicBezTo>
                  <a:lnTo>
                    <a:pt x="397019" y="123237"/>
                  </a:lnTo>
                  <a:cubicBezTo>
                    <a:pt x="409118" y="142407"/>
                    <a:pt x="418152" y="163672"/>
                    <a:pt x="423314" y="186547"/>
                  </a:cubicBezTo>
                  <a:lnTo>
                    <a:pt x="427025" y="186547"/>
                  </a:lnTo>
                  <a:cubicBezTo>
                    <a:pt x="444932" y="186547"/>
                    <a:pt x="459451" y="201046"/>
                    <a:pt x="459451" y="218927"/>
                  </a:cubicBezTo>
                  <a:lnTo>
                    <a:pt x="459451" y="240031"/>
                  </a:lnTo>
                  <a:cubicBezTo>
                    <a:pt x="459451" y="257912"/>
                    <a:pt x="444932" y="272411"/>
                    <a:pt x="427025" y="272411"/>
                  </a:cubicBezTo>
                  <a:lnTo>
                    <a:pt x="423314" y="272411"/>
                  </a:lnTo>
                  <a:cubicBezTo>
                    <a:pt x="418152" y="295286"/>
                    <a:pt x="409279" y="316551"/>
                    <a:pt x="397019" y="335721"/>
                  </a:cubicBezTo>
                  <a:lnTo>
                    <a:pt x="399761" y="338459"/>
                  </a:lnTo>
                  <a:cubicBezTo>
                    <a:pt x="412344" y="351025"/>
                    <a:pt x="412344" y="371645"/>
                    <a:pt x="399761" y="384210"/>
                  </a:cubicBezTo>
                  <a:lnTo>
                    <a:pt x="384758" y="399192"/>
                  </a:lnTo>
                  <a:cubicBezTo>
                    <a:pt x="372013" y="411757"/>
                    <a:pt x="351525" y="411757"/>
                    <a:pt x="338942" y="399192"/>
                  </a:cubicBezTo>
                  <a:lnTo>
                    <a:pt x="336199" y="396453"/>
                  </a:lnTo>
                  <a:cubicBezTo>
                    <a:pt x="326359" y="402736"/>
                    <a:pt x="315873" y="408052"/>
                    <a:pt x="305064" y="412563"/>
                  </a:cubicBezTo>
                  <a:cubicBezTo>
                    <a:pt x="294739" y="416751"/>
                    <a:pt x="283930" y="420295"/>
                    <a:pt x="272799" y="422712"/>
                  </a:cubicBezTo>
                  <a:lnTo>
                    <a:pt x="272799" y="426578"/>
                  </a:lnTo>
                  <a:cubicBezTo>
                    <a:pt x="272799" y="444459"/>
                    <a:pt x="258280" y="458958"/>
                    <a:pt x="240373" y="458958"/>
                  </a:cubicBezTo>
                  <a:lnTo>
                    <a:pt x="219239" y="458958"/>
                  </a:lnTo>
                  <a:cubicBezTo>
                    <a:pt x="201332" y="458958"/>
                    <a:pt x="186813" y="444459"/>
                    <a:pt x="186813" y="426578"/>
                  </a:cubicBezTo>
                  <a:lnTo>
                    <a:pt x="186813" y="422712"/>
                  </a:lnTo>
                  <a:cubicBezTo>
                    <a:pt x="175682" y="420295"/>
                    <a:pt x="164873" y="416751"/>
                    <a:pt x="154548" y="412563"/>
                  </a:cubicBezTo>
                  <a:cubicBezTo>
                    <a:pt x="143578" y="408052"/>
                    <a:pt x="133254" y="402736"/>
                    <a:pt x="123413" y="396453"/>
                  </a:cubicBezTo>
                  <a:lnTo>
                    <a:pt x="120670" y="399192"/>
                  </a:lnTo>
                  <a:cubicBezTo>
                    <a:pt x="114540" y="405152"/>
                    <a:pt x="106313" y="408697"/>
                    <a:pt x="97762" y="408697"/>
                  </a:cubicBezTo>
                  <a:cubicBezTo>
                    <a:pt x="89051" y="408697"/>
                    <a:pt x="80823" y="405314"/>
                    <a:pt x="74693" y="399192"/>
                  </a:cubicBezTo>
                  <a:lnTo>
                    <a:pt x="59851" y="384210"/>
                  </a:lnTo>
                  <a:cubicBezTo>
                    <a:pt x="53721" y="378089"/>
                    <a:pt x="50333" y="369873"/>
                    <a:pt x="50333" y="361335"/>
                  </a:cubicBezTo>
                  <a:cubicBezTo>
                    <a:pt x="50333" y="352797"/>
                    <a:pt x="53721" y="344420"/>
                    <a:pt x="59851" y="338459"/>
                  </a:cubicBezTo>
                  <a:lnTo>
                    <a:pt x="62594" y="335721"/>
                  </a:lnTo>
                  <a:cubicBezTo>
                    <a:pt x="50333" y="316551"/>
                    <a:pt x="41299" y="295286"/>
                    <a:pt x="36298" y="272411"/>
                  </a:cubicBezTo>
                  <a:lnTo>
                    <a:pt x="32426" y="272411"/>
                  </a:lnTo>
                  <a:cubicBezTo>
                    <a:pt x="14519" y="272411"/>
                    <a:pt x="0" y="257912"/>
                    <a:pt x="0" y="240031"/>
                  </a:cubicBezTo>
                  <a:lnTo>
                    <a:pt x="0" y="218927"/>
                  </a:lnTo>
                  <a:cubicBezTo>
                    <a:pt x="0" y="201046"/>
                    <a:pt x="14519" y="186547"/>
                    <a:pt x="32426" y="186547"/>
                  </a:cubicBezTo>
                  <a:lnTo>
                    <a:pt x="36298" y="186547"/>
                  </a:lnTo>
                  <a:cubicBezTo>
                    <a:pt x="41299" y="163672"/>
                    <a:pt x="50333" y="142407"/>
                    <a:pt x="62594" y="123237"/>
                  </a:cubicBezTo>
                  <a:lnTo>
                    <a:pt x="59851" y="120499"/>
                  </a:lnTo>
                  <a:cubicBezTo>
                    <a:pt x="47107" y="107772"/>
                    <a:pt x="47107" y="87313"/>
                    <a:pt x="59851" y="74748"/>
                  </a:cubicBezTo>
                  <a:lnTo>
                    <a:pt x="74693" y="59766"/>
                  </a:lnTo>
                  <a:cubicBezTo>
                    <a:pt x="87438" y="47040"/>
                    <a:pt x="107926" y="47040"/>
                    <a:pt x="120670" y="59766"/>
                  </a:cubicBezTo>
                  <a:lnTo>
                    <a:pt x="123413" y="62505"/>
                  </a:lnTo>
                  <a:cubicBezTo>
                    <a:pt x="133254" y="56222"/>
                    <a:pt x="143578" y="50745"/>
                    <a:pt x="154548" y="46395"/>
                  </a:cubicBezTo>
                  <a:cubicBezTo>
                    <a:pt x="164873" y="42046"/>
                    <a:pt x="175682" y="38663"/>
                    <a:pt x="186813" y="36246"/>
                  </a:cubicBezTo>
                  <a:lnTo>
                    <a:pt x="186813" y="32380"/>
                  </a:lnTo>
                  <a:cubicBezTo>
                    <a:pt x="186813" y="14498"/>
                    <a:pt x="201332" y="0"/>
                    <a:pt x="219239" y="0"/>
                  </a:cubicBezTo>
                  <a:close/>
                </a:path>
              </a:pathLst>
            </a:custGeom>
            <a:gradFill>
              <a:gsLst>
                <a:gs pos="0">
                  <a:schemeClr val="accent2"/>
                </a:gs>
                <a:gs pos="100000">
                  <a:schemeClr val="accent1"/>
                </a:gs>
              </a:gsLst>
              <a:lin ang="2700000" scaled="1"/>
            </a:gradFill>
            <a:ln>
              <a:no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endParaRPr lang="en-US" sz="1600">
                <a:solidFill>
                  <a:srgbClr val="000000">
                    <a:lumMod val="75000"/>
                    <a:lumOff val="25000"/>
                  </a:srgbClr>
                </a:solidFill>
                <a:latin typeface="阿里巴巴普惠体 R"/>
                <a:ea typeface="阿里巴巴普惠体 R"/>
              </a:endParaRPr>
            </a:p>
          </p:txBody>
        </p:sp>
        <p:sp>
          <p:nvSpPr>
            <p:cNvPr id="71" name="mountains_208609">
              <a:extLst>
                <a:ext uri="{FF2B5EF4-FFF2-40B4-BE49-F238E27FC236}">
                  <a16:creationId xmlns:a16="http://schemas.microsoft.com/office/drawing/2014/main" id="{985B1190-75AA-416A-9EDD-147E3CD4B07D}"/>
                </a:ext>
              </a:extLst>
            </p:cNvPr>
            <p:cNvSpPr/>
            <p:nvPr userDrawn="1"/>
          </p:nvSpPr>
          <p:spPr>
            <a:xfrm>
              <a:off x="8571169" y="2052451"/>
              <a:ext cx="300631" cy="335882"/>
            </a:xfrm>
            <a:custGeom>
              <a:avLst/>
              <a:gdLst>
                <a:gd name="connsiteX0" fmla="*/ 272076 w 544293"/>
                <a:gd name="connsiteY0" fmla="*/ 391899 h 608112"/>
                <a:gd name="connsiteX1" fmla="*/ 320343 w 544293"/>
                <a:gd name="connsiteY1" fmla="*/ 440131 h 608112"/>
                <a:gd name="connsiteX2" fmla="*/ 272076 w 544293"/>
                <a:gd name="connsiteY2" fmla="*/ 488363 h 608112"/>
                <a:gd name="connsiteX3" fmla="*/ 223809 w 544293"/>
                <a:gd name="connsiteY3" fmla="*/ 440131 h 608112"/>
                <a:gd name="connsiteX4" fmla="*/ 272076 w 544293"/>
                <a:gd name="connsiteY4" fmla="*/ 391899 h 608112"/>
                <a:gd name="connsiteX5" fmla="*/ 271919 w 544293"/>
                <a:gd name="connsiteY5" fmla="*/ 362799 h 608112"/>
                <a:gd name="connsiteX6" fmla="*/ 167457 w 544293"/>
                <a:gd name="connsiteY6" fmla="*/ 461955 h 608112"/>
                <a:gd name="connsiteX7" fmla="*/ 271919 w 544293"/>
                <a:gd name="connsiteY7" fmla="*/ 560960 h 608112"/>
                <a:gd name="connsiteX8" fmla="*/ 376380 w 544293"/>
                <a:gd name="connsiteY8" fmla="*/ 461955 h 608112"/>
                <a:gd name="connsiteX9" fmla="*/ 271919 w 544293"/>
                <a:gd name="connsiteY9" fmla="*/ 362799 h 608112"/>
                <a:gd name="connsiteX10" fmla="*/ 332904 w 544293"/>
                <a:gd name="connsiteY10" fmla="*/ 265305 h 608112"/>
                <a:gd name="connsiteX11" fmla="*/ 354074 w 544293"/>
                <a:gd name="connsiteY11" fmla="*/ 286440 h 608112"/>
                <a:gd name="connsiteX12" fmla="*/ 332904 w 544293"/>
                <a:gd name="connsiteY12" fmla="*/ 307575 h 608112"/>
                <a:gd name="connsiteX13" fmla="*/ 311734 w 544293"/>
                <a:gd name="connsiteY13" fmla="*/ 286440 h 608112"/>
                <a:gd name="connsiteX14" fmla="*/ 332904 w 544293"/>
                <a:gd name="connsiteY14" fmla="*/ 265305 h 608112"/>
                <a:gd name="connsiteX15" fmla="*/ 211355 w 544293"/>
                <a:gd name="connsiteY15" fmla="*/ 265305 h 608112"/>
                <a:gd name="connsiteX16" fmla="*/ 232490 w 544293"/>
                <a:gd name="connsiteY16" fmla="*/ 286440 h 608112"/>
                <a:gd name="connsiteX17" fmla="*/ 211355 w 544293"/>
                <a:gd name="connsiteY17" fmla="*/ 307575 h 608112"/>
                <a:gd name="connsiteX18" fmla="*/ 190220 w 544293"/>
                <a:gd name="connsiteY18" fmla="*/ 286440 h 608112"/>
                <a:gd name="connsiteX19" fmla="*/ 211355 w 544293"/>
                <a:gd name="connsiteY19" fmla="*/ 265305 h 608112"/>
                <a:gd name="connsiteX20" fmla="*/ 345103 w 544293"/>
                <a:gd name="connsiteY20" fmla="*/ 238323 h 608112"/>
                <a:gd name="connsiteX21" fmla="*/ 296819 w 544293"/>
                <a:gd name="connsiteY21" fmla="*/ 286537 h 608112"/>
                <a:gd name="connsiteX22" fmla="*/ 345103 w 544293"/>
                <a:gd name="connsiteY22" fmla="*/ 334599 h 608112"/>
                <a:gd name="connsiteX23" fmla="*/ 393234 w 544293"/>
                <a:gd name="connsiteY23" fmla="*/ 286537 h 608112"/>
                <a:gd name="connsiteX24" fmla="*/ 345103 w 544293"/>
                <a:gd name="connsiteY24" fmla="*/ 238323 h 608112"/>
                <a:gd name="connsiteX25" fmla="*/ 199190 w 544293"/>
                <a:gd name="connsiteY25" fmla="*/ 238323 h 608112"/>
                <a:gd name="connsiteX26" fmla="*/ 150907 w 544293"/>
                <a:gd name="connsiteY26" fmla="*/ 286537 h 608112"/>
                <a:gd name="connsiteX27" fmla="*/ 199190 w 544293"/>
                <a:gd name="connsiteY27" fmla="*/ 334599 h 608112"/>
                <a:gd name="connsiteX28" fmla="*/ 247474 w 544293"/>
                <a:gd name="connsiteY28" fmla="*/ 286537 h 608112"/>
                <a:gd name="connsiteX29" fmla="*/ 199190 w 544293"/>
                <a:gd name="connsiteY29" fmla="*/ 238323 h 608112"/>
                <a:gd name="connsiteX30" fmla="*/ 26252 w 544293"/>
                <a:gd name="connsiteY30" fmla="*/ 591 h 608112"/>
                <a:gd name="connsiteX31" fmla="*/ 158803 w 544293"/>
                <a:gd name="connsiteY31" fmla="*/ 90802 h 608112"/>
                <a:gd name="connsiteX32" fmla="*/ 180059 w 544293"/>
                <a:gd name="connsiteY32" fmla="*/ 20149 h 608112"/>
                <a:gd name="connsiteX33" fmla="*/ 208300 w 544293"/>
                <a:gd name="connsiteY33" fmla="*/ 10143 h 608112"/>
                <a:gd name="connsiteX34" fmla="*/ 218473 w 544293"/>
                <a:gd name="connsiteY34" fmla="*/ 38343 h 608112"/>
                <a:gd name="connsiteX35" fmla="*/ 196609 w 544293"/>
                <a:gd name="connsiteY35" fmla="*/ 149325 h 608112"/>
                <a:gd name="connsiteX36" fmla="*/ 210578 w 544293"/>
                <a:gd name="connsiteY36" fmla="*/ 181164 h 608112"/>
                <a:gd name="connsiteX37" fmla="*/ 271919 w 544293"/>
                <a:gd name="connsiteY37" fmla="*/ 166609 h 608112"/>
                <a:gd name="connsiteX38" fmla="*/ 333715 w 544293"/>
                <a:gd name="connsiteY38" fmla="*/ 181316 h 608112"/>
                <a:gd name="connsiteX39" fmla="*/ 347684 w 544293"/>
                <a:gd name="connsiteY39" fmla="*/ 149325 h 608112"/>
                <a:gd name="connsiteX40" fmla="*/ 325820 w 544293"/>
                <a:gd name="connsiteY40" fmla="*/ 38343 h 608112"/>
                <a:gd name="connsiteX41" fmla="*/ 335993 w 544293"/>
                <a:gd name="connsiteY41" fmla="*/ 10143 h 608112"/>
                <a:gd name="connsiteX42" fmla="*/ 364234 w 544293"/>
                <a:gd name="connsiteY42" fmla="*/ 20149 h 608112"/>
                <a:gd name="connsiteX43" fmla="*/ 385339 w 544293"/>
                <a:gd name="connsiteY43" fmla="*/ 90802 h 608112"/>
                <a:gd name="connsiteX44" fmla="*/ 518041 w 544293"/>
                <a:gd name="connsiteY44" fmla="*/ 591 h 608112"/>
                <a:gd name="connsiteX45" fmla="*/ 543701 w 544293"/>
                <a:gd name="connsiteY45" fmla="*/ 16207 h 608112"/>
                <a:gd name="connsiteX46" fmla="*/ 528062 w 544293"/>
                <a:gd name="connsiteY46" fmla="*/ 41830 h 608112"/>
                <a:gd name="connsiteX47" fmla="*/ 463077 w 544293"/>
                <a:gd name="connsiteY47" fmla="*/ 75337 h 608112"/>
                <a:gd name="connsiteX48" fmla="*/ 460496 w 544293"/>
                <a:gd name="connsiteY48" fmla="*/ 77157 h 608112"/>
                <a:gd name="connsiteX49" fmla="*/ 511816 w 544293"/>
                <a:gd name="connsiteY49" fmla="*/ 78976 h 608112"/>
                <a:gd name="connsiteX50" fmla="*/ 530340 w 544293"/>
                <a:gd name="connsiteY50" fmla="*/ 102628 h 608112"/>
                <a:gd name="connsiteX51" fmla="*/ 506654 w 544293"/>
                <a:gd name="connsiteY51" fmla="*/ 121125 h 608112"/>
                <a:gd name="connsiteX52" fmla="*/ 410391 w 544293"/>
                <a:gd name="connsiteY52" fmla="*/ 127948 h 608112"/>
                <a:gd name="connsiteX53" fmla="*/ 388223 w 544293"/>
                <a:gd name="connsiteY53" fmla="*/ 163577 h 608112"/>
                <a:gd name="connsiteX54" fmla="*/ 386857 w 544293"/>
                <a:gd name="connsiteY54" fmla="*/ 165851 h 608112"/>
                <a:gd name="connsiteX55" fmla="*/ 370459 w 544293"/>
                <a:gd name="connsiteY55" fmla="*/ 204665 h 608112"/>
                <a:gd name="connsiteX56" fmla="*/ 380783 w 544293"/>
                <a:gd name="connsiteY56" fmla="*/ 213458 h 608112"/>
                <a:gd name="connsiteX57" fmla="*/ 432255 w 544293"/>
                <a:gd name="connsiteY57" fmla="*/ 164790 h 608112"/>
                <a:gd name="connsiteX58" fmla="*/ 532010 w 544293"/>
                <a:gd name="connsiteY58" fmla="*/ 174342 h 608112"/>
                <a:gd name="connsiteX59" fmla="*/ 541272 w 544293"/>
                <a:gd name="connsiteY59" fmla="*/ 182529 h 608112"/>
                <a:gd name="connsiteX60" fmla="*/ 538994 w 544293"/>
                <a:gd name="connsiteY60" fmla="*/ 194810 h 608112"/>
                <a:gd name="connsiteX61" fmla="*/ 466721 w 544293"/>
                <a:gd name="connsiteY61" fmla="*/ 262278 h 608112"/>
                <a:gd name="connsiteX62" fmla="*/ 425878 w 544293"/>
                <a:gd name="connsiteY62" fmla="*/ 265614 h 608112"/>
                <a:gd name="connsiteX63" fmla="*/ 485245 w 544293"/>
                <a:gd name="connsiteY63" fmla="*/ 444974 h 608112"/>
                <a:gd name="connsiteX64" fmla="*/ 271919 w 544293"/>
                <a:gd name="connsiteY64" fmla="*/ 608112 h 608112"/>
                <a:gd name="connsiteX65" fmla="*/ 58744 w 544293"/>
                <a:gd name="connsiteY65" fmla="*/ 444974 h 608112"/>
                <a:gd name="connsiteX66" fmla="*/ 118111 w 544293"/>
                <a:gd name="connsiteY66" fmla="*/ 265614 h 608112"/>
                <a:gd name="connsiteX67" fmla="*/ 77572 w 544293"/>
                <a:gd name="connsiteY67" fmla="*/ 262278 h 608112"/>
                <a:gd name="connsiteX68" fmla="*/ 5299 w 544293"/>
                <a:gd name="connsiteY68" fmla="*/ 194810 h 608112"/>
                <a:gd name="connsiteX69" fmla="*/ 3021 w 544293"/>
                <a:gd name="connsiteY69" fmla="*/ 182529 h 608112"/>
                <a:gd name="connsiteX70" fmla="*/ 12283 w 544293"/>
                <a:gd name="connsiteY70" fmla="*/ 174342 h 608112"/>
                <a:gd name="connsiteX71" fmla="*/ 112038 w 544293"/>
                <a:gd name="connsiteY71" fmla="*/ 164790 h 608112"/>
                <a:gd name="connsiteX72" fmla="*/ 163358 w 544293"/>
                <a:gd name="connsiteY72" fmla="*/ 213307 h 608112"/>
                <a:gd name="connsiteX73" fmla="*/ 173682 w 544293"/>
                <a:gd name="connsiteY73" fmla="*/ 204362 h 608112"/>
                <a:gd name="connsiteX74" fmla="*/ 157284 w 544293"/>
                <a:gd name="connsiteY74" fmla="*/ 165851 h 608112"/>
                <a:gd name="connsiteX75" fmla="*/ 156070 w 544293"/>
                <a:gd name="connsiteY75" fmla="*/ 163577 h 608112"/>
                <a:gd name="connsiteX76" fmla="*/ 133902 w 544293"/>
                <a:gd name="connsiteY76" fmla="*/ 127948 h 608112"/>
                <a:gd name="connsiteX77" fmla="*/ 37639 w 544293"/>
                <a:gd name="connsiteY77" fmla="*/ 121125 h 608112"/>
                <a:gd name="connsiteX78" fmla="*/ 13953 w 544293"/>
                <a:gd name="connsiteY78" fmla="*/ 102628 h 608112"/>
                <a:gd name="connsiteX79" fmla="*/ 32477 w 544293"/>
                <a:gd name="connsiteY79" fmla="*/ 78976 h 608112"/>
                <a:gd name="connsiteX80" fmla="*/ 83645 w 544293"/>
                <a:gd name="connsiteY80" fmla="*/ 77157 h 608112"/>
                <a:gd name="connsiteX81" fmla="*/ 81216 w 544293"/>
                <a:gd name="connsiteY81" fmla="*/ 75337 h 608112"/>
                <a:gd name="connsiteX82" fmla="*/ 16231 w 544293"/>
                <a:gd name="connsiteY82" fmla="*/ 41830 h 608112"/>
                <a:gd name="connsiteX83" fmla="*/ 592 w 544293"/>
                <a:gd name="connsiteY83" fmla="*/ 16207 h 608112"/>
                <a:gd name="connsiteX84" fmla="*/ 26252 w 544293"/>
                <a:gd name="connsiteY84" fmla="*/ 591 h 6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44293" h="608112">
                  <a:moveTo>
                    <a:pt x="272076" y="391899"/>
                  </a:moveTo>
                  <a:cubicBezTo>
                    <a:pt x="298733" y="391899"/>
                    <a:pt x="320343" y="413493"/>
                    <a:pt x="320343" y="440131"/>
                  </a:cubicBezTo>
                  <a:cubicBezTo>
                    <a:pt x="320343" y="466769"/>
                    <a:pt x="298733" y="488363"/>
                    <a:pt x="272076" y="488363"/>
                  </a:cubicBezTo>
                  <a:cubicBezTo>
                    <a:pt x="245419" y="488363"/>
                    <a:pt x="223809" y="466769"/>
                    <a:pt x="223809" y="440131"/>
                  </a:cubicBezTo>
                  <a:cubicBezTo>
                    <a:pt x="223809" y="413493"/>
                    <a:pt x="245419" y="391899"/>
                    <a:pt x="272076" y="391899"/>
                  </a:cubicBezTo>
                  <a:close/>
                  <a:moveTo>
                    <a:pt x="271919" y="362799"/>
                  </a:moveTo>
                  <a:cubicBezTo>
                    <a:pt x="214222" y="362799"/>
                    <a:pt x="167457" y="407222"/>
                    <a:pt x="167457" y="461955"/>
                  </a:cubicBezTo>
                  <a:cubicBezTo>
                    <a:pt x="167457" y="516688"/>
                    <a:pt x="214222" y="560960"/>
                    <a:pt x="271919" y="560960"/>
                  </a:cubicBezTo>
                  <a:cubicBezTo>
                    <a:pt x="329616" y="560960"/>
                    <a:pt x="376380" y="516688"/>
                    <a:pt x="376380" y="461955"/>
                  </a:cubicBezTo>
                  <a:cubicBezTo>
                    <a:pt x="376380" y="407222"/>
                    <a:pt x="329616" y="362799"/>
                    <a:pt x="271919" y="362799"/>
                  </a:cubicBezTo>
                  <a:close/>
                  <a:moveTo>
                    <a:pt x="332904" y="265305"/>
                  </a:moveTo>
                  <a:cubicBezTo>
                    <a:pt x="344596" y="265305"/>
                    <a:pt x="354074" y="274767"/>
                    <a:pt x="354074" y="286440"/>
                  </a:cubicBezTo>
                  <a:cubicBezTo>
                    <a:pt x="354074" y="298113"/>
                    <a:pt x="344596" y="307575"/>
                    <a:pt x="332904" y="307575"/>
                  </a:cubicBezTo>
                  <a:cubicBezTo>
                    <a:pt x="321212" y="307575"/>
                    <a:pt x="311734" y="298113"/>
                    <a:pt x="311734" y="286440"/>
                  </a:cubicBezTo>
                  <a:cubicBezTo>
                    <a:pt x="311734" y="274767"/>
                    <a:pt x="321212" y="265305"/>
                    <a:pt x="332904" y="265305"/>
                  </a:cubicBezTo>
                  <a:close/>
                  <a:moveTo>
                    <a:pt x="211355" y="265305"/>
                  </a:moveTo>
                  <a:cubicBezTo>
                    <a:pt x="223028" y="265305"/>
                    <a:pt x="232490" y="274767"/>
                    <a:pt x="232490" y="286440"/>
                  </a:cubicBezTo>
                  <a:cubicBezTo>
                    <a:pt x="232490" y="298113"/>
                    <a:pt x="223028" y="307575"/>
                    <a:pt x="211355" y="307575"/>
                  </a:cubicBezTo>
                  <a:cubicBezTo>
                    <a:pt x="199682" y="307575"/>
                    <a:pt x="190220" y="298113"/>
                    <a:pt x="190220" y="286440"/>
                  </a:cubicBezTo>
                  <a:cubicBezTo>
                    <a:pt x="190220" y="274767"/>
                    <a:pt x="199682" y="265305"/>
                    <a:pt x="211355" y="265305"/>
                  </a:cubicBezTo>
                  <a:close/>
                  <a:moveTo>
                    <a:pt x="345103" y="238323"/>
                  </a:moveTo>
                  <a:cubicBezTo>
                    <a:pt x="318380" y="238323"/>
                    <a:pt x="296819" y="259853"/>
                    <a:pt x="296819" y="286537"/>
                  </a:cubicBezTo>
                  <a:cubicBezTo>
                    <a:pt x="296819" y="313069"/>
                    <a:pt x="318380" y="334599"/>
                    <a:pt x="345103" y="334599"/>
                  </a:cubicBezTo>
                  <a:cubicBezTo>
                    <a:pt x="371673" y="334599"/>
                    <a:pt x="393234" y="313069"/>
                    <a:pt x="393234" y="286537"/>
                  </a:cubicBezTo>
                  <a:cubicBezTo>
                    <a:pt x="393234" y="259853"/>
                    <a:pt x="371673" y="238323"/>
                    <a:pt x="345103" y="238323"/>
                  </a:cubicBezTo>
                  <a:close/>
                  <a:moveTo>
                    <a:pt x="199190" y="238323"/>
                  </a:moveTo>
                  <a:cubicBezTo>
                    <a:pt x="172620" y="238323"/>
                    <a:pt x="150907" y="259853"/>
                    <a:pt x="150907" y="286537"/>
                  </a:cubicBezTo>
                  <a:cubicBezTo>
                    <a:pt x="150907" y="313069"/>
                    <a:pt x="172620" y="334599"/>
                    <a:pt x="199190" y="334599"/>
                  </a:cubicBezTo>
                  <a:cubicBezTo>
                    <a:pt x="225913" y="334599"/>
                    <a:pt x="247474" y="313069"/>
                    <a:pt x="247474" y="286537"/>
                  </a:cubicBezTo>
                  <a:cubicBezTo>
                    <a:pt x="247474" y="259853"/>
                    <a:pt x="225913" y="238323"/>
                    <a:pt x="199190" y="238323"/>
                  </a:cubicBezTo>
                  <a:close/>
                  <a:moveTo>
                    <a:pt x="26252" y="591"/>
                  </a:moveTo>
                  <a:cubicBezTo>
                    <a:pt x="30351" y="1501"/>
                    <a:pt x="100347" y="19240"/>
                    <a:pt x="158803" y="90802"/>
                  </a:cubicBezTo>
                  <a:cubicBezTo>
                    <a:pt x="166243" y="49866"/>
                    <a:pt x="179148" y="21969"/>
                    <a:pt x="180059" y="20149"/>
                  </a:cubicBezTo>
                  <a:cubicBezTo>
                    <a:pt x="185070" y="9688"/>
                    <a:pt x="197672" y="5140"/>
                    <a:pt x="208300" y="10143"/>
                  </a:cubicBezTo>
                  <a:cubicBezTo>
                    <a:pt x="218929" y="15146"/>
                    <a:pt x="223484" y="27730"/>
                    <a:pt x="218473" y="38343"/>
                  </a:cubicBezTo>
                  <a:cubicBezTo>
                    <a:pt x="218018" y="39253"/>
                    <a:pt x="195395" y="88528"/>
                    <a:pt x="196609" y="149325"/>
                  </a:cubicBezTo>
                  <a:cubicBezTo>
                    <a:pt x="201620" y="159180"/>
                    <a:pt x="206175" y="169945"/>
                    <a:pt x="210578" y="181164"/>
                  </a:cubicBezTo>
                  <a:cubicBezTo>
                    <a:pt x="230013" y="171916"/>
                    <a:pt x="250662" y="166609"/>
                    <a:pt x="271919" y="166609"/>
                  </a:cubicBezTo>
                  <a:cubicBezTo>
                    <a:pt x="293479" y="166609"/>
                    <a:pt x="314129" y="171916"/>
                    <a:pt x="333715" y="181316"/>
                  </a:cubicBezTo>
                  <a:cubicBezTo>
                    <a:pt x="337966" y="169945"/>
                    <a:pt x="342673" y="159332"/>
                    <a:pt x="347684" y="149325"/>
                  </a:cubicBezTo>
                  <a:cubicBezTo>
                    <a:pt x="348898" y="88225"/>
                    <a:pt x="326123" y="38798"/>
                    <a:pt x="325820" y="38343"/>
                  </a:cubicBezTo>
                  <a:cubicBezTo>
                    <a:pt x="320809" y="27730"/>
                    <a:pt x="325364" y="15146"/>
                    <a:pt x="335993" y="10143"/>
                  </a:cubicBezTo>
                  <a:cubicBezTo>
                    <a:pt x="346621" y="5140"/>
                    <a:pt x="359223" y="9688"/>
                    <a:pt x="364234" y="20149"/>
                  </a:cubicBezTo>
                  <a:cubicBezTo>
                    <a:pt x="364993" y="21969"/>
                    <a:pt x="378050" y="49866"/>
                    <a:pt x="385339" y="90802"/>
                  </a:cubicBezTo>
                  <a:cubicBezTo>
                    <a:pt x="443946" y="19240"/>
                    <a:pt x="513942" y="1501"/>
                    <a:pt x="518041" y="591"/>
                  </a:cubicBezTo>
                  <a:cubicBezTo>
                    <a:pt x="529429" y="-2138"/>
                    <a:pt x="540968" y="4836"/>
                    <a:pt x="543701" y="16207"/>
                  </a:cubicBezTo>
                  <a:cubicBezTo>
                    <a:pt x="546434" y="27579"/>
                    <a:pt x="539450" y="39101"/>
                    <a:pt x="528062" y="41830"/>
                  </a:cubicBezTo>
                  <a:cubicBezTo>
                    <a:pt x="527607" y="41982"/>
                    <a:pt x="497695" y="49563"/>
                    <a:pt x="463077" y="75337"/>
                  </a:cubicBezTo>
                  <a:cubicBezTo>
                    <a:pt x="462166" y="75944"/>
                    <a:pt x="461407" y="76550"/>
                    <a:pt x="460496" y="77157"/>
                  </a:cubicBezTo>
                  <a:cubicBezTo>
                    <a:pt x="488282" y="76095"/>
                    <a:pt x="510298" y="78824"/>
                    <a:pt x="511816" y="78976"/>
                  </a:cubicBezTo>
                  <a:cubicBezTo>
                    <a:pt x="523507" y="80492"/>
                    <a:pt x="531706" y="91105"/>
                    <a:pt x="530340" y="102628"/>
                  </a:cubicBezTo>
                  <a:cubicBezTo>
                    <a:pt x="528821" y="114302"/>
                    <a:pt x="518193" y="122641"/>
                    <a:pt x="506654" y="121125"/>
                  </a:cubicBezTo>
                  <a:cubicBezTo>
                    <a:pt x="506046" y="121125"/>
                    <a:pt x="449412" y="114302"/>
                    <a:pt x="410391" y="127948"/>
                  </a:cubicBezTo>
                  <a:cubicBezTo>
                    <a:pt x="402192" y="139015"/>
                    <a:pt x="394752" y="150841"/>
                    <a:pt x="388223" y="163577"/>
                  </a:cubicBezTo>
                  <a:cubicBezTo>
                    <a:pt x="387768" y="164335"/>
                    <a:pt x="387464" y="165093"/>
                    <a:pt x="386857" y="165851"/>
                  </a:cubicBezTo>
                  <a:cubicBezTo>
                    <a:pt x="380632" y="178132"/>
                    <a:pt x="375166" y="191019"/>
                    <a:pt x="370459" y="204665"/>
                  </a:cubicBezTo>
                  <a:cubicBezTo>
                    <a:pt x="373951" y="207394"/>
                    <a:pt x="377443" y="210426"/>
                    <a:pt x="380783" y="213458"/>
                  </a:cubicBezTo>
                  <a:cubicBezTo>
                    <a:pt x="389438" y="192232"/>
                    <a:pt x="412972" y="171461"/>
                    <a:pt x="432255" y="164790"/>
                  </a:cubicBezTo>
                  <a:cubicBezTo>
                    <a:pt x="451386" y="157967"/>
                    <a:pt x="503161" y="167974"/>
                    <a:pt x="532010" y="174342"/>
                  </a:cubicBezTo>
                  <a:cubicBezTo>
                    <a:pt x="536261" y="175251"/>
                    <a:pt x="539753" y="178435"/>
                    <a:pt x="541272" y="182529"/>
                  </a:cubicBezTo>
                  <a:cubicBezTo>
                    <a:pt x="542638" y="186774"/>
                    <a:pt x="541727" y="191323"/>
                    <a:pt x="538994" y="194810"/>
                  </a:cubicBezTo>
                  <a:cubicBezTo>
                    <a:pt x="520167" y="216946"/>
                    <a:pt x="485701" y="255607"/>
                    <a:pt x="466721" y="262278"/>
                  </a:cubicBezTo>
                  <a:cubicBezTo>
                    <a:pt x="455637" y="266220"/>
                    <a:pt x="440454" y="267433"/>
                    <a:pt x="425878" y="265614"/>
                  </a:cubicBezTo>
                  <a:cubicBezTo>
                    <a:pt x="462622" y="319589"/>
                    <a:pt x="485245" y="387057"/>
                    <a:pt x="485245" y="444974"/>
                  </a:cubicBezTo>
                  <a:cubicBezTo>
                    <a:pt x="485245" y="564144"/>
                    <a:pt x="389742" y="608112"/>
                    <a:pt x="271919" y="608112"/>
                  </a:cubicBezTo>
                  <a:cubicBezTo>
                    <a:pt x="154248" y="608112"/>
                    <a:pt x="58744" y="564144"/>
                    <a:pt x="58744" y="444974"/>
                  </a:cubicBezTo>
                  <a:cubicBezTo>
                    <a:pt x="58744" y="387057"/>
                    <a:pt x="81368" y="319589"/>
                    <a:pt x="118111" y="265614"/>
                  </a:cubicBezTo>
                  <a:cubicBezTo>
                    <a:pt x="103535" y="267433"/>
                    <a:pt x="88504" y="266220"/>
                    <a:pt x="77572" y="262278"/>
                  </a:cubicBezTo>
                  <a:cubicBezTo>
                    <a:pt x="58592" y="255607"/>
                    <a:pt x="24126" y="216946"/>
                    <a:pt x="5299" y="194810"/>
                  </a:cubicBezTo>
                  <a:cubicBezTo>
                    <a:pt x="2414" y="191323"/>
                    <a:pt x="1655" y="186774"/>
                    <a:pt x="3021" y="182529"/>
                  </a:cubicBezTo>
                  <a:cubicBezTo>
                    <a:pt x="4388" y="178435"/>
                    <a:pt x="7880" y="175251"/>
                    <a:pt x="12283" y="174342"/>
                  </a:cubicBezTo>
                  <a:cubicBezTo>
                    <a:pt x="40980" y="167974"/>
                    <a:pt x="92907" y="157967"/>
                    <a:pt x="112038" y="164790"/>
                  </a:cubicBezTo>
                  <a:cubicBezTo>
                    <a:pt x="131169" y="171461"/>
                    <a:pt x="154703" y="192232"/>
                    <a:pt x="163358" y="213307"/>
                  </a:cubicBezTo>
                  <a:cubicBezTo>
                    <a:pt x="166698" y="210123"/>
                    <a:pt x="170190" y="207242"/>
                    <a:pt x="173682" y="204362"/>
                  </a:cubicBezTo>
                  <a:cubicBezTo>
                    <a:pt x="168976" y="190868"/>
                    <a:pt x="163510" y="177981"/>
                    <a:pt x="157284" y="165851"/>
                  </a:cubicBezTo>
                  <a:cubicBezTo>
                    <a:pt x="156829" y="165093"/>
                    <a:pt x="156373" y="164335"/>
                    <a:pt x="156070" y="163577"/>
                  </a:cubicBezTo>
                  <a:cubicBezTo>
                    <a:pt x="149389" y="150841"/>
                    <a:pt x="142101" y="139015"/>
                    <a:pt x="133902" y="127948"/>
                  </a:cubicBezTo>
                  <a:cubicBezTo>
                    <a:pt x="94881" y="114302"/>
                    <a:pt x="38247" y="120973"/>
                    <a:pt x="37639" y="121125"/>
                  </a:cubicBezTo>
                  <a:cubicBezTo>
                    <a:pt x="26100" y="122489"/>
                    <a:pt x="15472" y="114302"/>
                    <a:pt x="13953" y="102628"/>
                  </a:cubicBezTo>
                  <a:cubicBezTo>
                    <a:pt x="12587" y="91105"/>
                    <a:pt x="20786" y="80492"/>
                    <a:pt x="32477" y="78976"/>
                  </a:cubicBezTo>
                  <a:cubicBezTo>
                    <a:pt x="33995" y="78824"/>
                    <a:pt x="56011" y="76095"/>
                    <a:pt x="83645" y="77157"/>
                  </a:cubicBezTo>
                  <a:cubicBezTo>
                    <a:pt x="82886" y="76550"/>
                    <a:pt x="82127" y="75944"/>
                    <a:pt x="81216" y="75337"/>
                  </a:cubicBezTo>
                  <a:cubicBezTo>
                    <a:pt x="46446" y="49563"/>
                    <a:pt x="16535" y="41982"/>
                    <a:pt x="16231" y="41830"/>
                  </a:cubicBezTo>
                  <a:cubicBezTo>
                    <a:pt x="4843" y="38950"/>
                    <a:pt x="-2141" y="27579"/>
                    <a:pt x="592" y="16207"/>
                  </a:cubicBezTo>
                  <a:cubicBezTo>
                    <a:pt x="3325" y="4836"/>
                    <a:pt x="14864" y="-2138"/>
                    <a:pt x="26252" y="591"/>
                  </a:cubicBezTo>
                  <a:close/>
                </a:path>
              </a:pathLst>
            </a:custGeom>
            <a:gradFill>
              <a:gsLst>
                <a:gs pos="0">
                  <a:schemeClr val="accent3">
                    <a:lumMod val="60000"/>
                    <a:lumOff val="40000"/>
                  </a:schemeClr>
                </a:gs>
                <a:gs pos="100000">
                  <a:schemeClr val="accent3"/>
                </a:gs>
              </a:gsLst>
              <a:lin ang="2700000" scaled="1"/>
            </a:gradFill>
            <a:ln>
              <a:noFill/>
            </a:ln>
            <a:effectLst>
              <a:outerShdw blurRad="520700" dist="292100" dir="2700000" sx="98000" sy="98000" algn="tl" rotWithShape="0">
                <a:schemeClr val="accent3">
                  <a:lumMod val="50000"/>
                  <a:alpha val="40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endParaRPr lang="en-US" sz="1600">
                <a:solidFill>
                  <a:srgbClr val="000000">
                    <a:lumMod val="75000"/>
                    <a:lumOff val="25000"/>
                  </a:srgbClr>
                </a:solidFill>
                <a:latin typeface="阿里巴巴普惠体 R"/>
                <a:ea typeface="阿里巴巴普惠体 R"/>
              </a:endParaRPr>
            </a:p>
          </p:txBody>
        </p:sp>
        <p:sp>
          <p:nvSpPr>
            <p:cNvPr id="21" name="文本框 20">
              <a:extLst>
                <a:ext uri="{FF2B5EF4-FFF2-40B4-BE49-F238E27FC236}">
                  <a16:creationId xmlns:a16="http://schemas.microsoft.com/office/drawing/2014/main" id="{16963DCD-9BF0-4B5E-973F-0214FF970F6C}"/>
                </a:ext>
              </a:extLst>
            </p:cNvPr>
            <p:cNvSpPr txBox="1"/>
            <p:nvPr userDrawn="1"/>
          </p:nvSpPr>
          <p:spPr>
            <a:xfrm>
              <a:off x="6730939" y="2429820"/>
              <a:ext cx="566636" cy="215444"/>
            </a:xfrm>
            <a:prstGeom prst="rect">
              <a:avLst/>
            </a:prstGeom>
            <a:noFill/>
          </p:spPr>
          <p:txBody>
            <a:bodyPr wrap="square" rtlCol="0">
              <a:spAutoFit/>
            </a:bodyPr>
            <a:lstStyle/>
            <a:p>
              <a:pPr algn="ctr"/>
              <a:r>
                <a:rPr lang="zh-CN" altLang="en-US" sz="800" dirty="0">
                  <a:solidFill>
                    <a:schemeClr val="tx1">
                      <a:lumMod val="75000"/>
                      <a:lumOff val="25000"/>
                    </a:schemeClr>
                  </a:solidFill>
                </a:rPr>
                <a:t>风景区</a:t>
              </a:r>
            </a:p>
          </p:txBody>
        </p:sp>
        <p:sp>
          <p:nvSpPr>
            <p:cNvPr id="72" name="文本框 71">
              <a:extLst>
                <a:ext uri="{FF2B5EF4-FFF2-40B4-BE49-F238E27FC236}">
                  <a16:creationId xmlns:a16="http://schemas.microsoft.com/office/drawing/2014/main" id="{E553C312-49E3-49AE-BEB1-24A7647EC783}"/>
                </a:ext>
              </a:extLst>
            </p:cNvPr>
            <p:cNvSpPr txBox="1"/>
            <p:nvPr userDrawn="1"/>
          </p:nvSpPr>
          <p:spPr>
            <a:xfrm>
              <a:off x="7291999" y="2429820"/>
              <a:ext cx="566636" cy="215444"/>
            </a:xfrm>
            <a:prstGeom prst="rect">
              <a:avLst/>
            </a:prstGeom>
            <a:noFill/>
          </p:spPr>
          <p:txBody>
            <a:bodyPr wrap="square" rtlCol="0">
              <a:spAutoFit/>
            </a:bodyPr>
            <a:lstStyle/>
            <a:p>
              <a:pPr algn="ctr"/>
              <a:r>
                <a:rPr lang="zh-CN" altLang="en-US" sz="800" dirty="0">
                  <a:solidFill>
                    <a:schemeClr val="tx1">
                      <a:lumMod val="75000"/>
                      <a:lumOff val="25000"/>
                    </a:schemeClr>
                  </a:solidFill>
                </a:rPr>
                <a:t>商场</a:t>
              </a:r>
            </a:p>
          </p:txBody>
        </p:sp>
        <p:sp>
          <p:nvSpPr>
            <p:cNvPr id="73" name="文本框 72">
              <a:extLst>
                <a:ext uri="{FF2B5EF4-FFF2-40B4-BE49-F238E27FC236}">
                  <a16:creationId xmlns:a16="http://schemas.microsoft.com/office/drawing/2014/main" id="{95123F0F-D65D-4AAC-90B8-57A900E7C07C}"/>
                </a:ext>
              </a:extLst>
            </p:cNvPr>
            <p:cNvSpPr txBox="1"/>
            <p:nvPr userDrawn="1"/>
          </p:nvSpPr>
          <p:spPr>
            <a:xfrm>
              <a:off x="7875516" y="2429820"/>
              <a:ext cx="566636" cy="215444"/>
            </a:xfrm>
            <a:prstGeom prst="rect">
              <a:avLst/>
            </a:prstGeom>
            <a:noFill/>
          </p:spPr>
          <p:txBody>
            <a:bodyPr wrap="square" rtlCol="0">
              <a:spAutoFit/>
            </a:bodyPr>
            <a:lstStyle/>
            <a:p>
              <a:pPr algn="ctr"/>
              <a:r>
                <a:rPr lang="zh-CN" altLang="en-US" sz="800" dirty="0">
                  <a:solidFill>
                    <a:schemeClr val="tx1">
                      <a:lumMod val="75000"/>
                      <a:lumOff val="25000"/>
                    </a:schemeClr>
                  </a:solidFill>
                </a:rPr>
                <a:t>游乐园</a:t>
              </a:r>
            </a:p>
          </p:txBody>
        </p:sp>
        <p:sp>
          <p:nvSpPr>
            <p:cNvPr id="74" name="文本框 73">
              <a:extLst>
                <a:ext uri="{FF2B5EF4-FFF2-40B4-BE49-F238E27FC236}">
                  <a16:creationId xmlns:a16="http://schemas.microsoft.com/office/drawing/2014/main" id="{66EEB42A-B5B6-441E-A77C-5D21A628D88A}"/>
                </a:ext>
              </a:extLst>
            </p:cNvPr>
            <p:cNvSpPr txBox="1"/>
            <p:nvPr userDrawn="1"/>
          </p:nvSpPr>
          <p:spPr>
            <a:xfrm>
              <a:off x="8434755" y="2429820"/>
              <a:ext cx="566636" cy="215444"/>
            </a:xfrm>
            <a:prstGeom prst="rect">
              <a:avLst/>
            </a:prstGeom>
            <a:noFill/>
          </p:spPr>
          <p:txBody>
            <a:bodyPr wrap="square" rtlCol="0">
              <a:spAutoFit/>
            </a:bodyPr>
            <a:lstStyle/>
            <a:p>
              <a:pPr algn="ctr"/>
              <a:r>
                <a:rPr lang="zh-CN" altLang="en-US" sz="800" dirty="0">
                  <a:solidFill>
                    <a:schemeClr val="tx1">
                      <a:lumMod val="75000"/>
                      <a:lumOff val="25000"/>
                    </a:schemeClr>
                  </a:solidFill>
                </a:rPr>
                <a:t>动物园</a:t>
              </a:r>
            </a:p>
          </p:txBody>
        </p:sp>
      </p:grpSp>
      <p:sp>
        <p:nvSpPr>
          <p:cNvPr id="43" name="图片占位符 42">
            <a:extLst>
              <a:ext uri="{FF2B5EF4-FFF2-40B4-BE49-F238E27FC236}">
                <a16:creationId xmlns:a16="http://schemas.microsoft.com/office/drawing/2014/main" id="{4A6BD0B2-0822-4572-993A-2EE38F8CA819}"/>
              </a:ext>
            </a:extLst>
          </p:cNvPr>
          <p:cNvSpPr>
            <a:spLocks noGrp="1"/>
          </p:cNvSpPr>
          <p:nvPr>
            <p:ph type="pic" sz="quarter" idx="21"/>
          </p:nvPr>
        </p:nvSpPr>
        <p:spPr>
          <a:xfrm>
            <a:off x="7651511" y="2657844"/>
            <a:ext cx="2190406" cy="1300047"/>
          </a:xfrm>
          <a:prstGeom prst="roundRect">
            <a:avLst>
              <a:gd name="adj" fmla="val 4969"/>
            </a:avLst>
          </a:prstGeom>
        </p:spPr>
        <p:txBody>
          <a:bodyPr/>
          <a:lstStyle/>
          <a:p>
            <a:endParaRPr lang="zh-CN" altLang="en-US"/>
          </a:p>
        </p:txBody>
      </p:sp>
      <p:sp>
        <p:nvSpPr>
          <p:cNvPr id="44" name="矩形: 圆角 43">
            <a:extLst>
              <a:ext uri="{FF2B5EF4-FFF2-40B4-BE49-F238E27FC236}">
                <a16:creationId xmlns:a16="http://schemas.microsoft.com/office/drawing/2014/main" id="{AB44625E-6816-4ED6-A801-DDE9896AACD3}"/>
              </a:ext>
            </a:extLst>
          </p:cNvPr>
          <p:cNvSpPr/>
          <p:nvPr userDrawn="1"/>
        </p:nvSpPr>
        <p:spPr>
          <a:xfrm>
            <a:off x="7545835" y="1404930"/>
            <a:ext cx="2351476" cy="294684"/>
          </a:xfrm>
          <a:prstGeom prst="roundRect">
            <a:avLst>
              <a:gd name="adj" fmla="val 189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9" name="组合 58">
            <a:extLst>
              <a:ext uri="{FF2B5EF4-FFF2-40B4-BE49-F238E27FC236}">
                <a16:creationId xmlns:a16="http://schemas.microsoft.com/office/drawing/2014/main" id="{17A556F2-24B3-46B0-8710-F4A642E42237}"/>
              </a:ext>
            </a:extLst>
          </p:cNvPr>
          <p:cNvGrpSpPr/>
          <p:nvPr userDrawn="1"/>
        </p:nvGrpSpPr>
        <p:grpSpPr>
          <a:xfrm>
            <a:off x="7646242" y="1440743"/>
            <a:ext cx="1376522" cy="246221"/>
            <a:chOff x="6945320" y="1936306"/>
            <a:chExt cx="1376522" cy="246221"/>
          </a:xfrm>
        </p:grpSpPr>
        <p:sp>
          <p:nvSpPr>
            <p:cNvPr id="82" name="iconfont-10357-5072086">
              <a:extLst>
                <a:ext uri="{FF2B5EF4-FFF2-40B4-BE49-F238E27FC236}">
                  <a16:creationId xmlns:a16="http://schemas.microsoft.com/office/drawing/2014/main" id="{E1D22F20-F6E1-4B75-B5F6-E60A8BFA9DCF}"/>
                </a:ext>
              </a:extLst>
            </p:cNvPr>
            <p:cNvSpPr/>
            <p:nvPr userDrawn="1"/>
          </p:nvSpPr>
          <p:spPr>
            <a:xfrm>
              <a:off x="6945320" y="1988091"/>
              <a:ext cx="129005" cy="128691"/>
            </a:xfrm>
            <a:custGeom>
              <a:avLst/>
              <a:gdLst>
                <a:gd name="T0" fmla="*/ 12687 w 12834"/>
                <a:gd name="T1" fmla="*/ 12147 h 12800"/>
                <a:gd name="T2" fmla="*/ 9576 w 12834"/>
                <a:gd name="T3" fmla="*/ 9037 h 12800"/>
                <a:gd name="T4" fmla="*/ 10916 w 12834"/>
                <a:gd name="T5" fmla="*/ 5458 h 12800"/>
                <a:gd name="T6" fmla="*/ 5458 w 12834"/>
                <a:gd name="T7" fmla="*/ 0 h 12800"/>
                <a:gd name="T8" fmla="*/ 0 w 12834"/>
                <a:gd name="T9" fmla="*/ 5458 h 12800"/>
                <a:gd name="T10" fmla="*/ 5458 w 12834"/>
                <a:gd name="T11" fmla="*/ 10915 h 12800"/>
                <a:gd name="T12" fmla="*/ 9037 w 12834"/>
                <a:gd name="T13" fmla="*/ 9576 h 12800"/>
                <a:gd name="T14" fmla="*/ 12148 w 12834"/>
                <a:gd name="T15" fmla="*/ 12686 h 12800"/>
                <a:gd name="T16" fmla="*/ 12417 w 12834"/>
                <a:gd name="T17" fmla="*/ 12800 h 12800"/>
                <a:gd name="T18" fmla="*/ 12687 w 12834"/>
                <a:gd name="T19" fmla="*/ 12686 h 12800"/>
                <a:gd name="T20" fmla="*/ 12687 w 12834"/>
                <a:gd name="T21" fmla="*/ 12147 h 12800"/>
                <a:gd name="T22" fmla="*/ 764 w 12834"/>
                <a:gd name="T23" fmla="*/ 5458 h 12800"/>
                <a:gd name="T24" fmla="*/ 5455 w 12834"/>
                <a:gd name="T25" fmla="*/ 766 h 12800"/>
                <a:gd name="T26" fmla="*/ 10147 w 12834"/>
                <a:gd name="T27" fmla="*/ 5458 h 12800"/>
                <a:gd name="T28" fmla="*/ 5455 w 12834"/>
                <a:gd name="T29" fmla="*/ 10152 h 12800"/>
                <a:gd name="T30" fmla="*/ 764 w 12834"/>
                <a:gd name="T31" fmla="*/ 5458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34" h="12800">
                  <a:moveTo>
                    <a:pt x="12687" y="12147"/>
                  </a:moveTo>
                  <a:lnTo>
                    <a:pt x="9576" y="9037"/>
                  </a:lnTo>
                  <a:cubicBezTo>
                    <a:pt x="10411" y="8077"/>
                    <a:pt x="10916" y="6826"/>
                    <a:pt x="10916" y="5458"/>
                  </a:cubicBezTo>
                  <a:cubicBezTo>
                    <a:pt x="10916" y="2446"/>
                    <a:pt x="8467" y="0"/>
                    <a:pt x="5458" y="0"/>
                  </a:cubicBezTo>
                  <a:cubicBezTo>
                    <a:pt x="2447" y="0"/>
                    <a:pt x="0" y="2449"/>
                    <a:pt x="0" y="5458"/>
                  </a:cubicBezTo>
                  <a:cubicBezTo>
                    <a:pt x="0" y="8466"/>
                    <a:pt x="2450" y="10915"/>
                    <a:pt x="5458" y="10915"/>
                  </a:cubicBezTo>
                  <a:cubicBezTo>
                    <a:pt x="6826" y="10915"/>
                    <a:pt x="8078" y="10410"/>
                    <a:pt x="9037" y="9576"/>
                  </a:cubicBezTo>
                  <a:lnTo>
                    <a:pt x="12148" y="12686"/>
                  </a:lnTo>
                  <a:cubicBezTo>
                    <a:pt x="12221" y="12760"/>
                    <a:pt x="12321" y="12800"/>
                    <a:pt x="12417" y="12800"/>
                  </a:cubicBezTo>
                  <a:cubicBezTo>
                    <a:pt x="12514" y="12800"/>
                    <a:pt x="12613" y="12763"/>
                    <a:pt x="12687" y="12686"/>
                  </a:cubicBezTo>
                  <a:cubicBezTo>
                    <a:pt x="12834" y="12539"/>
                    <a:pt x="12834" y="12295"/>
                    <a:pt x="12687" y="12147"/>
                  </a:cubicBezTo>
                  <a:close/>
                  <a:moveTo>
                    <a:pt x="764" y="5458"/>
                  </a:moveTo>
                  <a:cubicBezTo>
                    <a:pt x="764" y="2869"/>
                    <a:pt x="2870" y="766"/>
                    <a:pt x="5455" y="766"/>
                  </a:cubicBezTo>
                  <a:cubicBezTo>
                    <a:pt x="8044" y="766"/>
                    <a:pt x="10147" y="2872"/>
                    <a:pt x="10147" y="5458"/>
                  </a:cubicBezTo>
                  <a:cubicBezTo>
                    <a:pt x="10147" y="8043"/>
                    <a:pt x="8044" y="10152"/>
                    <a:pt x="5455" y="10152"/>
                  </a:cubicBezTo>
                  <a:cubicBezTo>
                    <a:pt x="2870" y="10152"/>
                    <a:pt x="764" y="8046"/>
                    <a:pt x="764" y="5458"/>
                  </a:cubicBezTo>
                  <a:close/>
                </a:path>
              </a:pathLst>
            </a:custGeom>
            <a:solidFill>
              <a:schemeClr val="bg1">
                <a:lumMod val="7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文本框 44">
              <a:extLst>
                <a:ext uri="{FF2B5EF4-FFF2-40B4-BE49-F238E27FC236}">
                  <a16:creationId xmlns:a16="http://schemas.microsoft.com/office/drawing/2014/main" id="{3E48984A-6B00-4C82-8FDA-77AC129EBF41}"/>
                </a:ext>
              </a:extLst>
            </p:cNvPr>
            <p:cNvSpPr txBox="1"/>
            <p:nvPr userDrawn="1"/>
          </p:nvSpPr>
          <p:spPr>
            <a:xfrm>
              <a:off x="7071666" y="1936306"/>
              <a:ext cx="1250176" cy="246221"/>
            </a:xfrm>
            <a:prstGeom prst="rect">
              <a:avLst/>
            </a:prstGeom>
            <a:noFill/>
          </p:spPr>
          <p:txBody>
            <a:bodyPr wrap="square" rtlCol="0">
              <a:spAutoFit/>
            </a:bodyPr>
            <a:lstStyle/>
            <a:p>
              <a:r>
                <a:rPr lang="zh-CN" altLang="en-US" sz="1000" dirty="0">
                  <a:solidFill>
                    <a:schemeClr val="bg1">
                      <a:lumMod val="75000"/>
                    </a:schemeClr>
                  </a:solidFill>
                </a:rPr>
                <a:t>搜索附近旅游景点</a:t>
              </a:r>
            </a:p>
          </p:txBody>
        </p:sp>
      </p:grpSp>
      <p:sp>
        <p:nvSpPr>
          <p:cNvPr id="96" name="图片占位符 42">
            <a:extLst>
              <a:ext uri="{FF2B5EF4-FFF2-40B4-BE49-F238E27FC236}">
                <a16:creationId xmlns:a16="http://schemas.microsoft.com/office/drawing/2014/main" id="{88683B8E-7EDF-4820-A1E5-AD680F4BAAED}"/>
              </a:ext>
            </a:extLst>
          </p:cNvPr>
          <p:cNvSpPr>
            <a:spLocks noGrp="1"/>
          </p:cNvSpPr>
          <p:nvPr>
            <p:ph type="pic" sz="quarter" idx="22"/>
          </p:nvPr>
        </p:nvSpPr>
        <p:spPr>
          <a:xfrm>
            <a:off x="7656451" y="4143445"/>
            <a:ext cx="1003153" cy="886023"/>
          </a:xfrm>
          <a:prstGeom prst="roundRect">
            <a:avLst>
              <a:gd name="adj" fmla="val 4969"/>
            </a:avLst>
          </a:prstGeom>
        </p:spPr>
        <p:txBody>
          <a:bodyPr/>
          <a:lstStyle/>
          <a:p>
            <a:endParaRPr lang="zh-CN" altLang="en-US" dirty="0"/>
          </a:p>
        </p:txBody>
      </p:sp>
      <p:sp>
        <p:nvSpPr>
          <p:cNvPr id="97" name="图片占位符 42">
            <a:extLst>
              <a:ext uri="{FF2B5EF4-FFF2-40B4-BE49-F238E27FC236}">
                <a16:creationId xmlns:a16="http://schemas.microsoft.com/office/drawing/2014/main" id="{3DB35D70-CFD4-4398-9165-366425AFBCDB}"/>
              </a:ext>
            </a:extLst>
          </p:cNvPr>
          <p:cNvSpPr>
            <a:spLocks noGrp="1"/>
          </p:cNvSpPr>
          <p:nvPr>
            <p:ph type="pic" sz="quarter" idx="23"/>
          </p:nvPr>
        </p:nvSpPr>
        <p:spPr>
          <a:xfrm>
            <a:off x="8838765" y="4143445"/>
            <a:ext cx="1003153" cy="886023"/>
          </a:xfrm>
          <a:prstGeom prst="roundRect">
            <a:avLst>
              <a:gd name="adj" fmla="val 4969"/>
            </a:avLst>
          </a:prstGeom>
        </p:spPr>
        <p:txBody>
          <a:bodyPr/>
          <a:lstStyle/>
          <a:p>
            <a:endParaRPr lang="zh-CN" altLang="en-US" dirty="0"/>
          </a:p>
        </p:txBody>
      </p:sp>
      <p:cxnSp>
        <p:nvCxnSpPr>
          <p:cNvPr id="76" name="直接连接符 75">
            <a:extLst>
              <a:ext uri="{FF2B5EF4-FFF2-40B4-BE49-F238E27FC236}">
                <a16:creationId xmlns:a16="http://schemas.microsoft.com/office/drawing/2014/main" id="{8A6BC924-6FF0-4F69-87DC-04B0AB1D0796}"/>
              </a:ext>
            </a:extLst>
          </p:cNvPr>
          <p:cNvCxnSpPr>
            <a:cxnSpLocks/>
          </p:cNvCxnSpPr>
          <p:nvPr userDrawn="1"/>
        </p:nvCxnSpPr>
        <p:spPr>
          <a:xfrm>
            <a:off x="8314282" y="5761488"/>
            <a:ext cx="839808" cy="0"/>
          </a:xfrm>
          <a:prstGeom prst="line">
            <a:avLst/>
          </a:prstGeom>
          <a:ln w="38100" cap="rnd">
            <a:solidFill>
              <a:schemeClr val="bg2">
                <a:lumMod val="25000"/>
              </a:schemeClr>
            </a:solidFill>
            <a:round/>
          </a:ln>
        </p:spPr>
        <p:style>
          <a:lnRef idx="1">
            <a:schemeClr val="accent1"/>
          </a:lnRef>
          <a:fillRef idx="0">
            <a:schemeClr val="accent1"/>
          </a:fillRef>
          <a:effectRef idx="0">
            <a:schemeClr val="accent1"/>
          </a:effectRef>
          <a:fontRef idx="minor">
            <a:schemeClr val="tx1"/>
          </a:fontRef>
        </p:style>
      </p:cxnSp>
      <p:sp>
        <p:nvSpPr>
          <p:cNvPr id="79" name="椭圆 78">
            <a:extLst>
              <a:ext uri="{FF2B5EF4-FFF2-40B4-BE49-F238E27FC236}">
                <a16:creationId xmlns:a16="http://schemas.microsoft.com/office/drawing/2014/main" id="{18DD6089-2447-4B50-A77F-635D7CF6BD60}"/>
              </a:ext>
            </a:extLst>
          </p:cNvPr>
          <p:cNvSpPr/>
          <p:nvPr userDrawn="1"/>
        </p:nvSpPr>
        <p:spPr>
          <a:xfrm>
            <a:off x="8529577" y="5180916"/>
            <a:ext cx="380229" cy="380229"/>
          </a:xfrm>
          <a:prstGeom prst="ellipse">
            <a:avLst/>
          </a:prstGeom>
          <a:gradFill>
            <a:gsLst>
              <a:gs pos="0">
                <a:schemeClr val="accent2"/>
              </a:gs>
              <a:gs pos="100000">
                <a:schemeClr val="accent1"/>
              </a:gs>
            </a:gsLst>
            <a:lin ang="2700000" scaled="1"/>
          </a:gradFill>
          <a:ln>
            <a:solidFill>
              <a:schemeClr val="bg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600">
              <a:solidFill>
                <a:srgbClr val="000000">
                  <a:lumMod val="75000"/>
                  <a:lumOff val="25000"/>
                </a:srgbClr>
              </a:solidFill>
              <a:latin typeface="阿里巴巴普惠体 R"/>
              <a:ea typeface="阿里巴巴普惠体 R"/>
            </a:endParaRPr>
          </a:p>
        </p:txBody>
      </p:sp>
      <p:grpSp>
        <p:nvGrpSpPr>
          <p:cNvPr id="83" name="组合 82">
            <a:extLst>
              <a:ext uri="{FF2B5EF4-FFF2-40B4-BE49-F238E27FC236}">
                <a16:creationId xmlns:a16="http://schemas.microsoft.com/office/drawing/2014/main" id="{85035565-18AB-4DBC-82B6-A3E7462212A4}"/>
              </a:ext>
            </a:extLst>
          </p:cNvPr>
          <p:cNvGrpSpPr/>
          <p:nvPr userDrawn="1"/>
        </p:nvGrpSpPr>
        <p:grpSpPr>
          <a:xfrm>
            <a:off x="8689074" y="5255598"/>
            <a:ext cx="90222" cy="124372"/>
            <a:chOff x="7800132" y="5748873"/>
            <a:chExt cx="87681" cy="120869"/>
          </a:xfrm>
        </p:grpSpPr>
        <p:sp>
          <p:nvSpPr>
            <p:cNvPr id="80" name="箭头: 上 79">
              <a:extLst>
                <a:ext uri="{FF2B5EF4-FFF2-40B4-BE49-F238E27FC236}">
                  <a16:creationId xmlns:a16="http://schemas.microsoft.com/office/drawing/2014/main" id="{46112A4F-793C-4465-9614-71A7BA9D22A2}"/>
                </a:ext>
              </a:extLst>
            </p:cNvPr>
            <p:cNvSpPr/>
            <p:nvPr userDrawn="1"/>
          </p:nvSpPr>
          <p:spPr>
            <a:xfrm>
              <a:off x="7800132" y="5748873"/>
              <a:ext cx="45719" cy="120869"/>
            </a:xfrm>
            <a:prstGeom prst="upArrow">
              <a:avLst>
                <a:gd name="adj1" fmla="val 424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箭头: 圆角右 80">
              <a:extLst>
                <a:ext uri="{FF2B5EF4-FFF2-40B4-BE49-F238E27FC236}">
                  <a16:creationId xmlns:a16="http://schemas.microsoft.com/office/drawing/2014/main" id="{9E47CE8D-E024-4AC0-A5F2-695710247B44}"/>
                </a:ext>
              </a:extLst>
            </p:cNvPr>
            <p:cNvSpPr/>
            <p:nvPr userDrawn="1"/>
          </p:nvSpPr>
          <p:spPr>
            <a:xfrm>
              <a:off x="7813414" y="5793743"/>
              <a:ext cx="74399" cy="75999"/>
            </a:xfrm>
            <a:prstGeom prst="bentArrow">
              <a:avLst>
                <a:gd name="adj1" fmla="val 25000"/>
                <a:gd name="adj2" fmla="val 25000"/>
                <a:gd name="adj3" fmla="val 25000"/>
                <a:gd name="adj4" fmla="val 499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00" name="文本框 99">
            <a:extLst>
              <a:ext uri="{FF2B5EF4-FFF2-40B4-BE49-F238E27FC236}">
                <a16:creationId xmlns:a16="http://schemas.microsoft.com/office/drawing/2014/main" id="{3BD9E35D-8A1D-4E36-B2B7-528BD4EB2750}"/>
              </a:ext>
            </a:extLst>
          </p:cNvPr>
          <p:cNvSpPr txBox="1"/>
          <p:nvPr userDrawn="1"/>
        </p:nvSpPr>
        <p:spPr>
          <a:xfrm>
            <a:off x="8529577" y="5374977"/>
            <a:ext cx="393274" cy="169277"/>
          </a:xfrm>
          <a:prstGeom prst="rect">
            <a:avLst/>
          </a:prstGeom>
          <a:noFill/>
        </p:spPr>
        <p:txBody>
          <a:bodyPr wrap="square" rtlCol="0">
            <a:spAutoFit/>
          </a:bodyPr>
          <a:lstStyle/>
          <a:p>
            <a:pPr algn="ctr"/>
            <a:r>
              <a:rPr lang="zh-CN" altLang="en-US" sz="500" dirty="0">
                <a:solidFill>
                  <a:schemeClr val="bg1"/>
                </a:solidFill>
              </a:rPr>
              <a:t>路线</a:t>
            </a:r>
          </a:p>
        </p:txBody>
      </p:sp>
      <p:grpSp>
        <p:nvGrpSpPr>
          <p:cNvPr id="103" name="组合 102">
            <a:extLst>
              <a:ext uri="{FF2B5EF4-FFF2-40B4-BE49-F238E27FC236}">
                <a16:creationId xmlns:a16="http://schemas.microsoft.com/office/drawing/2014/main" id="{CD534782-7EDF-4293-8E19-2FDFDBA30040}"/>
              </a:ext>
            </a:extLst>
          </p:cNvPr>
          <p:cNvGrpSpPr/>
          <p:nvPr userDrawn="1"/>
        </p:nvGrpSpPr>
        <p:grpSpPr>
          <a:xfrm>
            <a:off x="7812342" y="5297254"/>
            <a:ext cx="483956" cy="200055"/>
            <a:chOff x="6956329" y="5847282"/>
            <a:chExt cx="483956" cy="200055"/>
          </a:xfrm>
        </p:grpSpPr>
        <p:sp>
          <p:nvSpPr>
            <p:cNvPr id="101" name="文本框 100">
              <a:extLst>
                <a:ext uri="{FF2B5EF4-FFF2-40B4-BE49-F238E27FC236}">
                  <a16:creationId xmlns:a16="http://schemas.microsoft.com/office/drawing/2014/main" id="{E7B7C758-0A1A-4444-A00F-6A9FE3FA4BD6}"/>
                </a:ext>
              </a:extLst>
            </p:cNvPr>
            <p:cNvSpPr txBox="1"/>
            <p:nvPr userDrawn="1"/>
          </p:nvSpPr>
          <p:spPr>
            <a:xfrm>
              <a:off x="7047011" y="5847282"/>
              <a:ext cx="393274" cy="200055"/>
            </a:xfrm>
            <a:prstGeom prst="rect">
              <a:avLst/>
            </a:prstGeom>
            <a:noFill/>
          </p:spPr>
          <p:txBody>
            <a:bodyPr wrap="square" rtlCol="0">
              <a:spAutoFit/>
            </a:bodyPr>
            <a:lstStyle/>
            <a:p>
              <a:pPr algn="ctr"/>
              <a:r>
                <a:rPr lang="zh-CN" altLang="en-US" sz="700" dirty="0">
                  <a:solidFill>
                    <a:schemeClr val="tx1">
                      <a:lumMod val="75000"/>
                      <a:lumOff val="25000"/>
                    </a:schemeClr>
                  </a:solidFill>
                </a:rPr>
                <a:t>周边</a:t>
              </a:r>
            </a:p>
          </p:txBody>
        </p:sp>
        <p:sp>
          <p:nvSpPr>
            <p:cNvPr id="102" name="visibility_329273">
              <a:extLst>
                <a:ext uri="{FF2B5EF4-FFF2-40B4-BE49-F238E27FC236}">
                  <a16:creationId xmlns:a16="http://schemas.microsoft.com/office/drawing/2014/main" id="{42898D4C-4293-44CB-9F23-99CA3809D7E8}"/>
                </a:ext>
              </a:extLst>
            </p:cNvPr>
            <p:cNvSpPr/>
            <p:nvPr userDrawn="1"/>
          </p:nvSpPr>
          <p:spPr>
            <a:xfrm>
              <a:off x="6956329" y="5897877"/>
              <a:ext cx="158978" cy="98865"/>
            </a:xfrm>
            <a:custGeom>
              <a:avLst/>
              <a:gdLst>
                <a:gd name="connsiteX0" fmla="*/ 303777 w 607642"/>
                <a:gd name="connsiteY0" fmla="*/ 157378 h 377878"/>
                <a:gd name="connsiteX1" fmla="*/ 272181 w 607642"/>
                <a:gd name="connsiteY1" fmla="*/ 188930 h 377878"/>
                <a:gd name="connsiteX2" fmla="*/ 303777 w 607642"/>
                <a:gd name="connsiteY2" fmla="*/ 220571 h 377878"/>
                <a:gd name="connsiteX3" fmla="*/ 335462 w 607642"/>
                <a:gd name="connsiteY3" fmla="*/ 188930 h 377878"/>
                <a:gd name="connsiteX4" fmla="*/ 303777 w 607642"/>
                <a:gd name="connsiteY4" fmla="*/ 157378 h 377878"/>
                <a:gd name="connsiteX5" fmla="*/ 303777 w 607642"/>
                <a:gd name="connsiteY5" fmla="*/ 113116 h 377878"/>
                <a:gd name="connsiteX6" fmla="*/ 379785 w 607642"/>
                <a:gd name="connsiteY6" fmla="*/ 188930 h 377878"/>
                <a:gd name="connsiteX7" fmla="*/ 303777 w 607642"/>
                <a:gd name="connsiteY7" fmla="*/ 264832 h 377878"/>
                <a:gd name="connsiteX8" fmla="*/ 227858 w 607642"/>
                <a:gd name="connsiteY8" fmla="*/ 188930 h 377878"/>
                <a:gd name="connsiteX9" fmla="*/ 303777 w 607642"/>
                <a:gd name="connsiteY9" fmla="*/ 113116 h 377878"/>
                <a:gd name="connsiteX10" fmla="*/ 303777 w 607642"/>
                <a:gd name="connsiteY10" fmla="*/ 75185 h 377878"/>
                <a:gd name="connsiteX11" fmla="*/ 189841 w 607642"/>
                <a:gd name="connsiteY11" fmla="*/ 188939 h 377878"/>
                <a:gd name="connsiteX12" fmla="*/ 303777 w 607642"/>
                <a:gd name="connsiteY12" fmla="*/ 302694 h 377878"/>
                <a:gd name="connsiteX13" fmla="*/ 417713 w 607642"/>
                <a:gd name="connsiteY13" fmla="*/ 188939 h 377878"/>
                <a:gd name="connsiteX14" fmla="*/ 303777 w 607642"/>
                <a:gd name="connsiteY14" fmla="*/ 75185 h 377878"/>
                <a:gd name="connsiteX15" fmla="*/ 303777 w 607642"/>
                <a:gd name="connsiteY15" fmla="*/ 0 h 377878"/>
                <a:gd name="connsiteX16" fmla="*/ 603837 w 607642"/>
                <a:gd name="connsiteY16" fmla="*/ 177564 h 377878"/>
                <a:gd name="connsiteX17" fmla="*/ 603837 w 607642"/>
                <a:gd name="connsiteY17" fmla="*/ 200315 h 377878"/>
                <a:gd name="connsiteX18" fmla="*/ 303777 w 607642"/>
                <a:gd name="connsiteY18" fmla="*/ 377878 h 377878"/>
                <a:gd name="connsiteX19" fmla="*/ 3806 w 607642"/>
                <a:gd name="connsiteY19" fmla="*/ 200315 h 377878"/>
                <a:gd name="connsiteX20" fmla="*/ 3806 w 607642"/>
                <a:gd name="connsiteY20" fmla="*/ 177564 h 377878"/>
                <a:gd name="connsiteX21" fmla="*/ 303777 w 607642"/>
                <a:gd name="connsiteY21" fmla="*/ 0 h 37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642" h="377878">
                  <a:moveTo>
                    <a:pt x="303777" y="157378"/>
                  </a:moveTo>
                  <a:cubicBezTo>
                    <a:pt x="286333" y="157378"/>
                    <a:pt x="272181" y="171510"/>
                    <a:pt x="272181" y="188930"/>
                  </a:cubicBezTo>
                  <a:cubicBezTo>
                    <a:pt x="272181" y="206439"/>
                    <a:pt x="286333" y="220571"/>
                    <a:pt x="303777" y="220571"/>
                  </a:cubicBezTo>
                  <a:cubicBezTo>
                    <a:pt x="321310" y="220571"/>
                    <a:pt x="335462" y="206439"/>
                    <a:pt x="335462" y="188930"/>
                  </a:cubicBezTo>
                  <a:cubicBezTo>
                    <a:pt x="335462" y="171510"/>
                    <a:pt x="321310" y="157378"/>
                    <a:pt x="303777" y="157378"/>
                  </a:cubicBezTo>
                  <a:close/>
                  <a:moveTo>
                    <a:pt x="303777" y="113116"/>
                  </a:moveTo>
                  <a:cubicBezTo>
                    <a:pt x="345697" y="113116"/>
                    <a:pt x="379785" y="147157"/>
                    <a:pt x="379785" y="188930"/>
                  </a:cubicBezTo>
                  <a:cubicBezTo>
                    <a:pt x="379785" y="230792"/>
                    <a:pt x="345697" y="264832"/>
                    <a:pt x="303777" y="264832"/>
                  </a:cubicBezTo>
                  <a:cubicBezTo>
                    <a:pt x="261946" y="264832"/>
                    <a:pt x="227858" y="230792"/>
                    <a:pt x="227858" y="188930"/>
                  </a:cubicBezTo>
                  <a:cubicBezTo>
                    <a:pt x="227858" y="147157"/>
                    <a:pt x="261946" y="113116"/>
                    <a:pt x="303777" y="113116"/>
                  </a:cubicBezTo>
                  <a:close/>
                  <a:moveTo>
                    <a:pt x="303777" y="75185"/>
                  </a:moveTo>
                  <a:cubicBezTo>
                    <a:pt x="241023" y="75185"/>
                    <a:pt x="189841" y="126285"/>
                    <a:pt x="189841" y="188939"/>
                  </a:cubicBezTo>
                  <a:cubicBezTo>
                    <a:pt x="189841" y="251682"/>
                    <a:pt x="241023" y="302694"/>
                    <a:pt x="303777" y="302694"/>
                  </a:cubicBezTo>
                  <a:cubicBezTo>
                    <a:pt x="366620" y="302694"/>
                    <a:pt x="417713" y="251682"/>
                    <a:pt x="417713" y="188939"/>
                  </a:cubicBezTo>
                  <a:cubicBezTo>
                    <a:pt x="417713" y="126285"/>
                    <a:pt x="366620" y="75185"/>
                    <a:pt x="303777" y="75185"/>
                  </a:cubicBezTo>
                  <a:close/>
                  <a:moveTo>
                    <a:pt x="303777" y="0"/>
                  </a:moveTo>
                  <a:cubicBezTo>
                    <a:pt x="438720" y="0"/>
                    <a:pt x="559776" y="118820"/>
                    <a:pt x="603837" y="177564"/>
                  </a:cubicBezTo>
                  <a:cubicBezTo>
                    <a:pt x="608911" y="184318"/>
                    <a:pt x="608911" y="193561"/>
                    <a:pt x="603837" y="200315"/>
                  </a:cubicBezTo>
                  <a:cubicBezTo>
                    <a:pt x="549451" y="272833"/>
                    <a:pt x="429106" y="377878"/>
                    <a:pt x="303777" y="377878"/>
                  </a:cubicBezTo>
                  <a:cubicBezTo>
                    <a:pt x="168923" y="377878"/>
                    <a:pt x="47867" y="259147"/>
                    <a:pt x="3806" y="200315"/>
                  </a:cubicBezTo>
                  <a:cubicBezTo>
                    <a:pt x="-1268" y="193561"/>
                    <a:pt x="-1268" y="184318"/>
                    <a:pt x="3806" y="177564"/>
                  </a:cubicBezTo>
                  <a:cubicBezTo>
                    <a:pt x="58103" y="105134"/>
                    <a:pt x="178537" y="0"/>
                    <a:pt x="30377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3">
            <a:extLst>
              <a:ext uri="{FF2B5EF4-FFF2-40B4-BE49-F238E27FC236}">
                <a16:creationId xmlns:a16="http://schemas.microsoft.com/office/drawing/2014/main" id="{4DF27E43-AF01-4A8B-9F05-1C122C500BC8}"/>
              </a:ext>
            </a:extLst>
          </p:cNvPr>
          <p:cNvGrpSpPr/>
          <p:nvPr userDrawn="1"/>
        </p:nvGrpSpPr>
        <p:grpSpPr>
          <a:xfrm>
            <a:off x="9353038" y="5297254"/>
            <a:ext cx="413070" cy="200055"/>
            <a:chOff x="7000581" y="5847282"/>
            <a:chExt cx="413070" cy="200055"/>
          </a:xfrm>
        </p:grpSpPr>
        <p:sp>
          <p:nvSpPr>
            <p:cNvPr id="111" name="文本框 104">
              <a:extLst>
                <a:ext uri="{FF2B5EF4-FFF2-40B4-BE49-F238E27FC236}">
                  <a16:creationId xmlns:a16="http://schemas.microsoft.com/office/drawing/2014/main" id="{497251D8-4FA7-4A8B-BA47-5500217DF5BC}"/>
                </a:ext>
              </a:extLst>
            </p:cNvPr>
            <p:cNvSpPr txBox="1"/>
            <p:nvPr userDrawn="1"/>
          </p:nvSpPr>
          <p:spPr>
            <a:xfrm>
              <a:off x="7020377" y="5847282"/>
              <a:ext cx="393274" cy="20005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700" dirty="0">
                  <a:solidFill>
                    <a:schemeClr val="tx1">
                      <a:lumMod val="75000"/>
                      <a:lumOff val="25000"/>
                    </a:schemeClr>
                  </a:solidFill>
                </a:rPr>
                <a:t>出行</a:t>
              </a:r>
            </a:p>
          </p:txBody>
        </p:sp>
        <p:sp>
          <p:nvSpPr>
            <p:cNvPr id="112" name="visibility_329273">
              <a:extLst>
                <a:ext uri="{FF2B5EF4-FFF2-40B4-BE49-F238E27FC236}">
                  <a16:creationId xmlns:a16="http://schemas.microsoft.com/office/drawing/2014/main" id="{1BC6A7A9-1AB8-4D5E-BF6E-67B0241E4C18}"/>
                </a:ext>
              </a:extLst>
            </p:cNvPr>
            <p:cNvSpPr/>
            <p:nvPr userDrawn="1"/>
          </p:nvSpPr>
          <p:spPr>
            <a:xfrm flipV="1">
              <a:off x="7000581" y="5895505"/>
              <a:ext cx="92859" cy="92030"/>
            </a:xfrm>
            <a:custGeom>
              <a:avLst/>
              <a:gdLst>
                <a:gd name="T0" fmla="*/ 206 w 413"/>
                <a:gd name="T1" fmla="*/ 237 h 410"/>
                <a:gd name="T2" fmla="*/ 172 w 413"/>
                <a:gd name="T3" fmla="*/ 225 h 410"/>
                <a:gd name="T4" fmla="*/ 25 w 413"/>
                <a:gd name="T5" fmla="*/ 100 h 410"/>
                <a:gd name="T6" fmla="*/ 19 w 413"/>
                <a:gd name="T7" fmla="*/ 25 h 410"/>
                <a:gd name="T8" fmla="*/ 94 w 413"/>
                <a:gd name="T9" fmla="*/ 19 h 410"/>
                <a:gd name="T10" fmla="*/ 206 w 413"/>
                <a:gd name="T11" fmla="*/ 114 h 410"/>
                <a:gd name="T12" fmla="*/ 318 w 413"/>
                <a:gd name="T13" fmla="*/ 19 h 410"/>
                <a:gd name="T14" fmla="*/ 394 w 413"/>
                <a:gd name="T15" fmla="*/ 25 h 410"/>
                <a:gd name="T16" fmla="*/ 388 w 413"/>
                <a:gd name="T17" fmla="*/ 100 h 410"/>
                <a:gd name="T18" fmla="*/ 241 w 413"/>
                <a:gd name="T19" fmla="*/ 225 h 410"/>
                <a:gd name="T20" fmla="*/ 206 w 413"/>
                <a:gd name="T21" fmla="*/ 237 h 410"/>
                <a:gd name="T22" fmla="*/ 241 w 413"/>
                <a:gd name="T23" fmla="*/ 398 h 410"/>
                <a:gd name="T24" fmla="*/ 388 w 413"/>
                <a:gd name="T25" fmla="*/ 273 h 410"/>
                <a:gd name="T26" fmla="*/ 394 w 413"/>
                <a:gd name="T27" fmla="*/ 198 h 410"/>
                <a:gd name="T28" fmla="*/ 318 w 413"/>
                <a:gd name="T29" fmla="*/ 192 h 410"/>
                <a:gd name="T30" fmla="*/ 206 w 413"/>
                <a:gd name="T31" fmla="*/ 287 h 410"/>
                <a:gd name="T32" fmla="*/ 94 w 413"/>
                <a:gd name="T33" fmla="*/ 192 h 410"/>
                <a:gd name="T34" fmla="*/ 19 w 413"/>
                <a:gd name="T35" fmla="*/ 198 h 410"/>
                <a:gd name="T36" fmla="*/ 25 w 413"/>
                <a:gd name="T37" fmla="*/ 273 h 410"/>
                <a:gd name="T38" fmla="*/ 172 w 413"/>
                <a:gd name="T39" fmla="*/ 398 h 410"/>
                <a:gd name="T40" fmla="*/ 206 w 413"/>
                <a:gd name="T41" fmla="*/ 410 h 410"/>
                <a:gd name="T42" fmla="*/ 241 w 413"/>
                <a:gd name="T43" fmla="*/ 39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3" h="410">
                  <a:moveTo>
                    <a:pt x="206" y="237"/>
                  </a:moveTo>
                  <a:cubicBezTo>
                    <a:pt x="194" y="237"/>
                    <a:pt x="182" y="233"/>
                    <a:pt x="172" y="225"/>
                  </a:cubicBezTo>
                  <a:lnTo>
                    <a:pt x="25" y="100"/>
                  </a:lnTo>
                  <a:cubicBezTo>
                    <a:pt x="2" y="81"/>
                    <a:pt x="0" y="47"/>
                    <a:pt x="19" y="25"/>
                  </a:cubicBezTo>
                  <a:cubicBezTo>
                    <a:pt x="38" y="2"/>
                    <a:pt x="71" y="0"/>
                    <a:pt x="94" y="19"/>
                  </a:cubicBezTo>
                  <a:lnTo>
                    <a:pt x="206" y="114"/>
                  </a:lnTo>
                  <a:lnTo>
                    <a:pt x="318" y="19"/>
                  </a:lnTo>
                  <a:cubicBezTo>
                    <a:pt x="341" y="0"/>
                    <a:pt x="375" y="2"/>
                    <a:pt x="394" y="25"/>
                  </a:cubicBezTo>
                  <a:cubicBezTo>
                    <a:pt x="413" y="47"/>
                    <a:pt x="410" y="81"/>
                    <a:pt x="388" y="100"/>
                  </a:cubicBezTo>
                  <a:lnTo>
                    <a:pt x="241" y="225"/>
                  </a:lnTo>
                  <a:cubicBezTo>
                    <a:pt x="231" y="233"/>
                    <a:pt x="218" y="237"/>
                    <a:pt x="206" y="237"/>
                  </a:cubicBezTo>
                  <a:close/>
                  <a:moveTo>
                    <a:pt x="241" y="398"/>
                  </a:moveTo>
                  <a:lnTo>
                    <a:pt x="388" y="273"/>
                  </a:lnTo>
                  <a:cubicBezTo>
                    <a:pt x="410" y="254"/>
                    <a:pt x="413" y="220"/>
                    <a:pt x="394" y="198"/>
                  </a:cubicBezTo>
                  <a:cubicBezTo>
                    <a:pt x="375" y="175"/>
                    <a:pt x="341" y="173"/>
                    <a:pt x="318" y="192"/>
                  </a:cubicBezTo>
                  <a:lnTo>
                    <a:pt x="206" y="287"/>
                  </a:lnTo>
                  <a:lnTo>
                    <a:pt x="94" y="192"/>
                  </a:lnTo>
                  <a:cubicBezTo>
                    <a:pt x="71" y="173"/>
                    <a:pt x="38" y="175"/>
                    <a:pt x="19" y="198"/>
                  </a:cubicBezTo>
                  <a:cubicBezTo>
                    <a:pt x="0" y="220"/>
                    <a:pt x="2" y="254"/>
                    <a:pt x="25" y="273"/>
                  </a:cubicBezTo>
                  <a:lnTo>
                    <a:pt x="172" y="398"/>
                  </a:lnTo>
                  <a:cubicBezTo>
                    <a:pt x="182" y="406"/>
                    <a:pt x="194" y="410"/>
                    <a:pt x="206" y="410"/>
                  </a:cubicBezTo>
                  <a:cubicBezTo>
                    <a:pt x="219" y="410"/>
                    <a:pt x="231" y="406"/>
                    <a:pt x="241" y="39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16" name="组合 115">
            <a:extLst>
              <a:ext uri="{FF2B5EF4-FFF2-40B4-BE49-F238E27FC236}">
                <a16:creationId xmlns:a16="http://schemas.microsoft.com/office/drawing/2014/main" id="{3C49B268-804D-409E-8032-D5CDE0CB5C7B}"/>
              </a:ext>
            </a:extLst>
          </p:cNvPr>
          <p:cNvGrpSpPr/>
          <p:nvPr userDrawn="1"/>
        </p:nvGrpSpPr>
        <p:grpSpPr>
          <a:xfrm rot="10800000">
            <a:off x="10270970" y="1281005"/>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117" name="组合 116">
              <a:extLst>
                <a:ext uri="{FF2B5EF4-FFF2-40B4-BE49-F238E27FC236}">
                  <a16:creationId xmlns:a16="http://schemas.microsoft.com/office/drawing/2014/main" id="{2175C066-FE73-4738-A505-B888E6846427}"/>
                </a:ext>
              </a:extLst>
            </p:cNvPr>
            <p:cNvGrpSpPr/>
            <p:nvPr/>
          </p:nvGrpSpPr>
          <p:grpSpPr>
            <a:xfrm>
              <a:off x="-248963" y="4991062"/>
              <a:ext cx="818862" cy="478856"/>
              <a:chOff x="279133" y="4991062"/>
              <a:chExt cx="818862" cy="478856"/>
            </a:xfrm>
            <a:grpFill/>
          </p:grpSpPr>
          <p:grpSp>
            <p:nvGrpSpPr>
              <p:cNvPr id="155" name="组合 154">
                <a:extLst>
                  <a:ext uri="{FF2B5EF4-FFF2-40B4-BE49-F238E27FC236}">
                    <a16:creationId xmlns:a16="http://schemas.microsoft.com/office/drawing/2014/main" id="{B19187C3-C4E9-4205-AC12-C3310BA27657}"/>
                  </a:ext>
                </a:extLst>
              </p:cNvPr>
              <p:cNvGrpSpPr/>
              <p:nvPr/>
            </p:nvGrpSpPr>
            <p:grpSpPr>
              <a:xfrm>
                <a:off x="279133" y="4991062"/>
                <a:ext cx="818862" cy="45719"/>
                <a:chOff x="279133" y="4991062"/>
                <a:chExt cx="818862" cy="45719"/>
              </a:xfrm>
              <a:grpFill/>
            </p:grpSpPr>
            <p:sp>
              <p:nvSpPr>
                <p:cNvPr id="183" name="椭圆 182">
                  <a:extLst>
                    <a:ext uri="{FF2B5EF4-FFF2-40B4-BE49-F238E27FC236}">
                      <a16:creationId xmlns:a16="http://schemas.microsoft.com/office/drawing/2014/main" id="{17884DCC-4D56-4798-BD31-E18FF4BA9EB3}"/>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4" name="椭圆 183">
                  <a:extLst>
                    <a:ext uri="{FF2B5EF4-FFF2-40B4-BE49-F238E27FC236}">
                      <a16:creationId xmlns:a16="http://schemas.microsoft.com/office/drawing/2014/main" id="{8A2682BB-EF23-43D5-A060-1138A0B56CE0}"/>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5" name="椭圆 184">
                  <a:extLst>
                    <a:ext uri="{FF2B5EF4-FFF2-40B4-BE49-F238E27FC236}">
                      <a16:creationId xmlns:a16="http://schemas.microsoft.com/office/drawing/2014/main" id="{2DC1D8F1-8BAE-4B81-B03B-97CF9829E457}"/>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6" name="椭圆 185">
                  <a:extLst>
                    <a:ext uri="{FF2B5EF4-FFF2-40B4-BE49-F238E27FC236}">
                      <a16:creationId xmlns:a16="http://schemas.microsoft.com/office/drawing/2014/main" id="{585FBFFF-B8E8-4D58-B3C5-E4B8B51C644A}"/>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7" name="椭圆 186">
                  <a:extLst>
                    <a:ext uri="{FF2B5EF4-FFF2-40B4-BE49-F238E27FC236}">
                      <a16:creationId xmlns:a16="http://schemas.microsoft.com/office/drawing/2014/main" id="{57B67E73-4E93-498C-A461-09A75504CDA4}"/>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8" name="椭圆 187">
                  <a:extLst>
                    <a:ext uri="{FF2B5EF4-FFF2-40B4-BE49-F238E27FC236}">
                      <a16:creationId xmlns:a16="http://schemas.microsoft.com/office/drawing/2014/main" id="{756D6799-FC8A-40EE-91A6-16DAACE59A92}"/>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9" name="椭圆 188">
                  <a:extLst>
                    <a:ext uri="{FF2B5EF4-FFF2-40B4-BE49-F238E27FC236}">
                      <a16:creationId xmlns:a16="http://schemas.microsoft.com/office/drawing/2014/main" id="{C7FC0397-967C-44E6-8D44-B74C88CF05C1}"/>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90" name="椭圆 189">
                  <a:extLst>
                    <a:ext uri="{FF2B5EF4-FFF2-40B4-BE49-F238E27FC236}">
                      <a16:creationId xmlns:a16="http://schemas.microsoft.com/office/drawing/2014/main" id="{577413B3-EADE-4EE6-910A-89B494F8783E}"/>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56" name="组合 155">
                <a:extLst>
                  <a:ext uri="{FF2B5EF4-FFF2-40B4-BE49-F238E27FC236}">
                    <a16:creationId xmlns:a16="http://schemas.microsoft.com/office/drawing/2014/main" id="{87672D5F-C5EA-441F-972F-6769C530D562}"/>
                  </a:ext>
                </a:extLst>
              </p:cNvPr>
              <p:cNvGrpSpPr/>
              <p:nvPr/>
            </p:nvGrpSpPr>
            <p:grpSpPr>
              <a:xfrm>
                <a:off x="279133" y="5135441"/>
                <a:ext cx="818862" cy="45719"/>
                <a:chOff x="279133" y="4991062"/>
                <a:chExt cx="818862" cy="45719"/>
              </a:xfrm>
              <a:grpFill/>
            </p:grpSpPr>
            <p:sp>
              <p:nvSpPr>
                <p:cNvPr id="175" name="椭圆 174">
                  <a:extLst>
                    <a:ext uri="{FF2B5EF4-FFF2-40B4-BE49-F238E27FC236}">
                      <a16:creationId xmlns:a16="http://schemas.microsoft.com/office/drawing/2014/main" id="{94C6556B-554C-4A21-85DB-A2A4EA9E1FE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6" name="椭圆 175">
                  <a:extLst>
                    <a:ext uri="{FF2B5EF4-FFF2-40B4-BE49-F238E27FC236}">
                      <a16:creationId xmlns:a16="http://schemas.microsoft.com/office/drawing/2014/main" id="{52D8E2C7-55CB-4F78-BAEC-32092139BABE}"/>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7" name="椭圆 176">
                  <a:extLst>
                    <a:ext uri="{FF2B5EF4-FFF2-40B4-BE49-F238E27FC236}">
                      <a16:creationId xmlns:a16="http://schemas.microsoft.com/office/drawing/2014/main" id="{456232C2-30C6-4CAE-B2E0-1F1299BA9A88}"/>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8" name="椭圆 177">
                  <a:extLst>
                    <a:ext uri="{FF2B5EF4-FFF2-40B4-BE49-F238E27FC236}">
                      <a16:creationId xmlns:a16="http://schemas.microsoft.com/office/drawing/2014/main" id="{FAEC2C7C-C926-4CDA-BD8A-87E400973951}"/>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9" name="椭圆 178">
                  <a:extLst>
                    <a:ext uri="{FF2B5EF4-FFF2-40B4-BE49-F238E27FC236}">
                      <a16:creationId xmlns:a16="http://schemas.microsoft.com/office/drawing/2014/main" id="{CEB8EEAB-BB92-4400-A0D5-DB20BFA72806}"/>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0" name="椭圆 179">
                  <a:extLst>
                    <a:ext uri="{FF2B5EF4-FFF2-40B4-BE49-F238E27FC236}">
                      <a16:creationId xmlns:a16="http://schemas.microsoft.com/office/drawing/2014/main" id="{CA567817-E406-45BB-9FEF-E6909A5A6E0D}"/>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1" name="椭圆 180">
                  <a:extLst>
                    <a:ext uri="{FF2B5EF4-FFF2-40B4-BE49-F238E27FC236}">
                      <a16:creationId xmlns:a16="http://schemas.microsoft.com/office/drawing/2014/main" id="{AA28ED82-4DC5-4458-9D76-A74384CEF79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2" name="椭圆 181">
                  <a:extLst>
                    <a:ext uri="{FF2B5EF4-FFF2-40B4-BE49-F238E27FC236}">
                      <a16:creationId xmlns:a16="http://schemas.microsoft.com/office/drawing/2014/main" id="{8235C368-19E6-47DD-8D2F-63BAB47E9F32}"/>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57" name="组合 156">
                <a:extLst>
                  <a:ext uri="{FF2B5EF4-FFF2-40B4-BE49-F238E27FC236}">
                    <a16:creationId xmlns:a16="http://schemas.microsoft.com/office/drawing/2014/main" id="{3AD19858-51D8-4D96-B429-8B6F7E5466D4}"/>
                  </a:ext>
                </a:extLst>
              </p:cNvPr>
              <p:cNvGrpSpPr/>
              <p:nvPr/>
            </p:nvGrpSpPr>
            <p:grpSpPr>
              <a:xfrm>
                <a:off x="279133" y="5279820"/>
                <a:ext cx="818862" cy="45719"/>
                <a:chOff x="279133" y="4991062"/>
                <a:chExt cx="818862" cy="45719"/>
              </a:xfrm>
              <a:grpFill/>
            </p:grpSpPr>
            <p:sp>
              <p:nvSpPr>
                <p:cNvPr id="167" name="椭圆 166">
                  <a:extLst>
                    <a:ext uri="{FF2B5EF4-FFF2-40B4-BE49-F238E27FC236}">
                      <a16:creationId xmlns:a16="http://schemas.microsoft.com/office/drawing/2014/main" id="{ED87574A-3A27-4F81-98B4-449FAD8004B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8" name="椭圆 167">
                  <a:extLst>
                    <a:ext uri="{FF2B5EF4-FFF2-40B4-BE49-F238E27FC236}">
                      <a16:creationId xmlns:a16="http://schemas.microsoft.com/office/drawing/2014/main" id="{7FD07A04-AAA9-45F8-93DF-B3255A6A268A}"/>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9" name="椭圆 168">
                  <a:extLst>
                    <a:ext uri="{FF2B5EF4-FFF2-40B4-BE49-F238E27FC236}">
                      <a16:creationId xmlns:a16="http://schemas.microsoft.com/office/drawing/2014/main" id="{656E3353-1330-44CF-AECF-0C75D1587B6E}"/>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0" name="椭圆 169">
                  <a:extLst>
                    <a:ext uri="{FF2B5EF4-FFF2-40B4-BE49-F238E27FC236}">
                      <a16:creationId xmlns:a16="http://schemas.microsoft.com/office/drawing/2014/main" id="{E8B01C15-F67B-4969-90A1-DA28E430DD86}"/>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1" name="椭圆 170">
                  <a:extLst>
                    <a:ext uri="{FF2B5EF4-FFF2-40B4-BE49-F238E27FC236}">
                      <a16:creationId xmlns:a16="http://schemas.microsoft.com/office/drawing/2014/main" id="{D4235A79-8748-4C42-9BCF-53DAA9027834}"/>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2" name="椭圆 171">
                  <a:extLst>
                    <a:ext uri="{FF2B5EF4-FFF2-40B4-BE49-F238E27FC236}">
                      <a16:creationId xmlns:a16="http://schemas.microsoft.com/office/drawing/2014/main" id="{4DB5E552-A14E-45D7-B71C-4FB454BEC548}"/>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3" name="椭圆 172">
                  <a:extLst>
                    <a:ext uri="{FF2B5EF4-FFF2-40B4-BE49-F238E27FC236}">
                      <a16:creationId xmlns:a16="http://schemas.microsoft.com/office/drawing/2014/main" id="{798D165F-385B-415A-A459-739A27DE1D2F}"/>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4" name="椭圆 173">
                  <a:extLst>
                    <a:ext uri="{FF2B5EF4-FFF2-40B4-BE49-F238E27FC236}">
                      <a16:creationId xmlns:a16="http://schemas.microsoft.com/office/drawing/2014/main" id="{A9739BF3-F8B8-4432-B663-E5AC83318134}"/>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58" name="组合 157">
                <a:extLst>
                  <a:ext uri="{FF2B5EF4-FFF2-40B4-BE49-F238E27FC236}">
                    <a16:creationId xmlns:a16="http://schemas.microsoft.com/office/drawing/2014/main" id="{3530B81C-FCEC-443E-916E-9F9D88602574}"/>
                  </a:ext>
                </a:extLst>
              </p:cNvPr>
              <p:cNvGrpSpPr/>
              <p:nvPr/>
            </p:nvGrpSpPr>
            <p:grpSpPr>
              <a:xfrm>
                <a:off x="279133" y="5424199"/>
                <a:ext cx="818862" cy="45719"/>
                <a:chOff x="279133" y="4991062"/>
                <a:chExt cx="818862" cy="45719"/>
              </a:xfrm>
              <a:grpFill/>
            </p:grpSpPr>
            <p:sp>
              <p:nvSpPr>
                <p:cNvPr id="159" name="椭圆 158">
                  <a:extLst>
                    <a:ext uri="{FF2B5EF4-FFF2-40B4-BE49-F238E27FC236}">
                      <a16:creationId xmlns:a16="http://schemas.microsoft.com/office/drawing/2014/main" id="{84FCB245-6176-4362-851C-9E2D067C7092}"/>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0" name="椭圆 159">
                  <a:extLst>
                    <a:ext uri="{FF2B5EF4-FFF2-40B4-BE49-F238E27FC236}">
                      <a16:creationId xmlns:a16="http://schemas.microsoft.com/office/drawing/2014/main" id="{39796944-CB5F-4A65-9CDB-B51894DD30E3}"/>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1" name="椭圆 160">
                  <a:extLst>
                    <a:ext uri="{FF2B5EF4-FFF2-40B4-BE49-F238E27FC236}">
                      <a16:creationId xmlns:a16="http://schemas.microsoft.com/office/drawing/2014/main" id="{217E556F-86F9-443D-B49C-D2D4723504F6}"/>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2" name="椭圆 161">
                  <a:extLst>
                    <a:ext uri="{FF2B5EF4-FFF2-40B4-BE49-F238E27FC236}">
                      <a16:creationId xmlns:a16="http://schemas.microsoft.com/office/drawing/2014/main" id="{673C072D-0A81-45A7-92BD-ECB0C12D5538}"/>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3" name="椭圆 162">
                  <a:extLst>
                    <a:ext uri="{FF2B5EF4-FFF2-40B4-BE49-F238E27FC236}">
                      <a16:creationId xmlns:a16="http://schemas.microsoft.com/office/drawing/2014/main" id="{06C10AE4-ADB8-4274-B28E-66033A11723B}"/>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4" name="椭圆 163">
                  <a:extLst>
                    <a:ext uri="{FF2B5EF4-FFF2-40B4-BE49-F238E27FC236}">
                      <a16:creationId xmlns:a16="http://schemas.microsoft.com/office/drawing/2014/main" id="{5B4E6008-5E6E-49A5-8712-FC9FCAB8E1E2}"/>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5" name="椭圆 164">
                  <a:extLst>
                    <a:ext uri="{FF2B5EF4-FFF2-40B4-BE49-F238E27FC236}">
                      <a16:creationId xmlns:a16="http://schemas.microsoft.com/office/drawing/2014/main" id="{E6F4C0D6-F3F6-4459-B243-D71763EB6155}"/>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6" name="椭圆 165">
                  <a:extLst>
                    <a:ext uri="{FF2B5EF4-FFF2-40B4-BE49-F238E27FC236}">
                      <a16:creationId xmlns:a16="http://schemas.microsoft.com/office/drawing/2014/main" id="{D86481E0-DEC1-4A85-AF27-BD40B602866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118" name="组合 117">
              <a:extLst>
                <a:ext uri="{FF2B5EF4-FFF2-40B4-BE49-F238E27FC236}">
                  <a16:creationId xmlns:a16="http://schemas.microsoft.com/office/drawing/2014/main" id="{908D1FD3-DD69-4E64-B240-422CF6CCFF26}"/>
                </a:ext>
              </a:extLst>
            </p:cNvPr>
            <p:cNvGrpSpPr/>
            <p:nvPr/>
          </p:nvGrpSpPr>
          <p:grpSpPr>
            <a:xfrm>
              <a:off x="643547" y="4991062"/>
              <a:ext cx="818862" cy="478856"/>
              <a:chOff x="279133" y="4991062"/>
              <a:chExt cx="818862" cy="478856"/>
            </a:xfrm>
            <a:grpFill/>
          </p:grpSpPr>
          <p:grpSp>
            <p:nvGrpSpPr>
              <p:cNvPr id="119" name="组合 118">
                <a:extLst>
                  <a:ext uri="{FF2B5EF4-FFF2-40B4-BE49-F238E27FC236}">
                    <a16:creationId xmlns:a16="http://schemas.microsoft.com/office/drawing/2014/main" id="{0C3361DD-387E-4EB4-B31C-6CB5A37371A6}"/>
                  </a:ext>
                </a:extLst>
              </p:cNvPr>
              <p:cNvGrpSpPr/>
              <p:nvPr/>
            </p:nvGrpSpPr>
            <p:grpSpPr>
              <a:xfrm>
                <a:off x="279133" y="4991062"/>
                <a:ext cx="818862" cy="45719"/>
                <a:chOff x="279133" y="4991062"/>
                <a:chExt cx="818862" cy="45719"/>
              </a:xfrm>
              <a:grpFill/>
            </p:grpSpPr>
            <p:sp>
              <p:nvSpPr>
                <p:cNvPr id="147" name="椭圆 146">
                  <a:extLst>
                    <a:ext uri="{FF2B5EF4-FFF2-40B4-BE49-F238E27FC236}">
                      <a16:creationId xmlns:a16="http://schemas.microsoft.com/office/drawing/2014/main" id="{04774710-9735-47DA-8AA8-34F9B048014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8" name="椭圆 147">
                  <a:extLst>
                    <a:ext uri="{FF2B5EF4-FFF2-40B4-BE49-F238E27FC236}">
                      <a16:creationId xmlns:a16="http://schemas.microsoft.com/office/drawing/2014/main" id="{C243FA28-C803-4777-BA7C-826122BC779D}"/>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9" name="椭圆 148">
                  <a:extLst>
                    <a:ext uri="{FF2B5EF4-FFF2-40B4-BE49-F238E27FC236}">
                      <a16:creationId xmlns:a16="http://schemas.microsoft.com/office/drawing/2014/main" id="{6CE21BF1-22DC-420F-B31F-4BC8D9E5F921}"/>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0" name="椭圆 149">
                  <a:extLst>
                    <a:ext uri="{FF2B5EF4-FFF2-40B4-BE49-F238E27FC236}">
                      <a16:creationId xmlns:a16="http://schemas.microsoft.com/office/drawing/2014/main" id="{B2364E2A-87A9-471E-82DB-0CE2A0FB59D5}"/>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1" name="椭圆 150">
                  <a:extLst>
                    <a:ext uri="{FF2B5EF4-FFF2-40B4-BE49-F238E27FC236}">
                      <a16:creationId xmlns:a16="http://schemas.microsoft.com/office/drawing/2014/main" id="{74FE7DAB-5937-4605-8955-25CA97A86DD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2" name="椭圆 151">
                  <a:extLst>
                    <a:ext uri="{FF2B5EF4-FFF2-40B4-BE49-F238E27FC236}">
                      <a16:creationId xmlns:a16="http://schemas.microsoft.com/office/drawing/2014/main" id="{F25F7C51-B0E2-48EE-A341-8C6FFFCF2BB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3" name="椭圆 152">
                  <a:extLst>
                    <a:ext uri="{FF2B5EF4-FFF2-40B4-BE49-F238E27FC236}">
                      <a16:creationId xmlns:a16="http://schemas.microsoft.com/office/drawing/2014/main" id="{779C136C-C55C-41F8-9C02-B9BE99F5AD8A}"/>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4" name="椭圆 153">
                  <a:extLst>
                    <a:ext uri="{FF2B5EF4-FFF2-40B4-BE49-F238E27FC236}">
                      <a16:creationId xmlns:a16="http://schemas.microsoft.com/office/drawing/2014/main" id="{F98D3C06-AB70-429E-9B92-7BED0E746B75}"/>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20" name="组合 119">
                <a:extLst>
                  <a:ext uri="{FF2B5EF4-FFF2-40B4-BE49-F238E27FC236}">
                    <a16:creationId xmlns:a16="http://schemas.microsoft.com/office/drawing/2014/main" id="{0E49D1D5-96E9-478F-A51E-C76920A8EEEC}"/>
                  </a:ext>
                </a:extLst>
              </p:cNvPr>
              <p:cNvGrpSpPr/>
              <p:nvPr/>
            </p:nvGrpSpPr>
            <p:grpSpPr>
              <a:xfrm>
                <a:off x="279133" y="5135441"/>
                <a:ext cx="818862" cy="45719"/>
                <a:chOff x="279133" y="4991062"/>
                <a:chExt cx="818862" cy="45719"/>
              </a:xfrm>
              <a:grpFill/>
            </p:grpSpPr>
            <p:sp>
              <p:nvSpPr>
                <p:cNvPr id="139" name="椭圆 138">
                  <a:extLst>
                    <a:ext uri="{FF2B5EF4-FFF2-40B4-BE49-F238E27FC236}">
                      <a16:creationId xmlns:a16="http://schemas.microsoft.com/office/drawing/2014/main" id="{D528814F-BB8C-45AD-A8C2-991758D1A501}"/>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0" name="椭圆 139">
                  <a:extLst>
                    <a:ext uri="{FF2B5EF4-FFF2-40B4-BE49-F238E27FC236}">
                      <a16:creationId xmlns:a16="http://schemas.microsoft.com/office/drawing/2014/main" id="{627D272E-1BCE-4D8F-A102-2F4D8B0C9F4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1" name="椭圆 140">
                  <a:extLst>
                    <a:ext uri="{FF2B5EF4-FFF2-40B4-BE49-F238E27FC236}">
                      <a16:creationId xmlns:a16="http://schemas.microsoft.com/office/drawing/2014/main" id="{B3C29DC4-DCD7-49E9-8E1F-585B9809E65E}"/>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2" name="椭圆 141">
                  <a:extLst>
                    <a:ext uri="{FF2B5EF4-FFF2-40B4-BE49-F238E27FC236}">
                      <a16:creationId xmlns:a16="http://schemas.microsoft.com/office/drawing/2014/main" id="{FE912669-A319-4B23-B14D-BBA78F4FFC7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3" name="椭圆 142">
                  <a:extLst>
                    <a:ext uri="{FF2B5EF4-FFF2-40B4-BE49-F238E27FC236}">
                      <a16:creationId xmlns:a16="http://schemas.microsoft.com/office/drawing/2014/main" id="{E9912DF1-F67E-4F69-AC20-FBE8436A9135}"/>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4" name="椭圆 143">
                  <a:extLst>
                    <a:ext uri="{FF2B5EF4-FFF2-40B4-BE49-F238E27FC236}">
                      <a16:creationId xmlns:a16="http://schemas.microsoft.com/office/drawing/2014/main" id="{3B24EF5B-3A29-4422-A56B-CA8C89748739}"/>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5" name="椭圆 144">
                  <a:extLst>
                    <a:ext uri="{FF2B5EF4-FFF2-40B4-BE49-F238E27FC236}">
                      <a16:creationId xmlns:a16="http://schemas.microsoft.com/office/drawing/2014/main" id="{CDAEBA31-B28C-4379-A226-44F10DA60B4E}"/>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6" name="椭圆 145">
                  <a:extLst>
                    <a:ext uri="{FF2B5EF4-FFF2-40B4-BE49-F238E27FC236}">
                      <a16:creationId xmlns:a16="http://schemas.microsoft.com/office/drawing/2014/main" id="{E5937345-68D8-4686-AA51-799DD4D15AF1}"/>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21" name="组合 120">
                <a:extLst>
                  <a:ext uri="{FF2B5EF4-FFF2-40B4-BE49-F238E27FC236}">
                    <a16:creationId xmlns:a16="http://schemas.microsoft.com/office/drawing/2014/main" id="{342270EF-C7AF-4B69-8E7F-BDAE0CC52CE2}"/>
                  </a:ext>
                </a:extLst>
              </p:cNvPr>
              <p:cNvGrpSpPr/>
              <p:nvPr/>
            </p:nvGrpSpPr>
            <p:grpSpPr>
              <a:xfrm>
                <a:off x="279133" y="5279820"/>
                <a:ext cx="818862" cy="45719"/>
                <a:chOff x="279133" y="4991062"/>
                <a:chExt cx="818862" cy="45719"/>
              </a:xfrm>
              <a:grpFill/>
            </p:grpSpPr>
            <p:sp>
              <p:nvSpPr>
                <p:cNvPr id="131" name="椭圆 130">
                  <a:extLst>
                    <a:ext uri="{FF2B5EF4-FFF2-40B4-BE49-F238E27FC236}">
                      <a16:creationId xmlns:a16="http://schemas.microsoft.com/office/drawing/2014/main" id="{494595C4-EDDF-45FF-9462-4FBC6006051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2" name="椭圆 131">
                  <a:extLst>
                    <a:ext uri="{FF2B5EF4-FFF2-40B4-BE49-F238E27FC236}">
                      <a16:creationId xmlns:a16="http://schemas.microsoft.com/office/drawing/2014/main" id="{F7EEA822-CE5A-49D4-AAEE-B54D2393DE6A}"/>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3" name="椭圆 132">
                  <a:extLst>
                    <a:ext uri="{FF2B5EF4-FFF2-40B4-BE49-F238E27FC236}">
                      <a16:creationId xmlns:a16="http://schemas.microsoft.com/office/drawing/2014/main" id="{351F7162-9B83-4394-9980-4CEBAF5B61D7}"/>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4" name="椭圆 133">
                  <a:extLst>
                    <a:ext uri="{FF2B5EF4-FFF2-40B4-BE49-F238E27FC236}">
                      <a16:creationId xmlns:a16="http://schemas.microsoft.com/office/drawing/2014/main" id="{B5989965-DC77-450B-9044-E9D5188F52C1}"/>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5" name="椭圆 134">
                  <a:extLst>
                    <a:ext uri="{FF2B5EF4-FFF2-40B4-BE49-F238E27FC236}">
                      <a16:creationId xmlns:a16="http://schemas.microsoft.com/office/drawing/2014/main" id="{6BB1F7E3-8AF8-4132-9D86-BA1B627B6FFE}"/>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6" name="椭圆 135">
                  <a:extLst>
                    <a:ext uri="{FF2B5EF4-FFF2-40B4-BE49-F238E27FC236}">
                      <a16:creationId xmlns:a16="http://schemas.microsoft.com/office/drawing/2014/main" id="{ED589D70-3C64-491E-8262-4E55F1B6E89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7" name="椭圆 136">
                  <a:extLst>
                    <a:ext uri="{FF2B5EF4-FFF2-40B4-BE49-F238E27FC236}">
                      <a16:creationId xmlns:a16="http://schemas.microsoft.com/office/drawing/2014/main" id="{7E447E26-C755-4127-A92F-952115DB098A}"/>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8" name="椭圆 137">
                  <a:extLst>
                    <a:ext uri="{FF2B5EF4-FFF2-40B4-BE49-F238E27FC236}">
                      <a16:creationId xmlns:a16="http://schemas.microsoft.com/office/drawing/2014/main" id="{E07B53DA-1124-4688-A79D-56C48AE8302C}"/>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22" name="组合 121">
                <a:extLst>
                  <a:ext uri="{FF2B5EF4-FFF2-40B4-BE49-F238E27FC236}">
                    <a16:creationId xmlns:a16="http://schemas.microsoft.com/office/drawing/2014/main" id="{5E23BED5-629C-4C46-BD63-CA5149E49B8C}"/>
                  </a:ext>
                </a:extLst>
              </p:cNvPr>
              <p:cNvGrpSpPr/>
              <p:nvPr/>
            </p:nvGrpSpPr>
            <p:grpSpPr>
              <a:xfrm>
                <a:off x="279133" y="5424199"/>
                <a:ext cx="818862" cy="45719"/>
                <a:chOff x="279133" y="4991062"/>
                <a:chExt cx="818862" cy="45719"/>
              </a:xfrm>
              <a:grpFill/>
            </p:grpSpPr>
            <p:sp>
              <p:nvSpPr>
                <p:cNvPr id="123" name="椭圆 122">
                  <a:extLst>
                    <a:ext uri="{FF2B5EF4-FFF2-40B4-BE49-F238E27FC236}">
                      <a16:creationId xmlns:a16="http://schemas.microsoft.com/office/drawing/2014/main" id="{2C4AADBA-D0CB-4DFD-9B8A-F97E39C9297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4" name="椭圆 123">
                  <a:extLst>
                    <a:ext uri="{FF2B5EF4-FFF2-40B4-BE49-F238E27FC236}">
                      <a16:creationId xmlns:a16="http://schemas.microsoft.com/office/drawing/2014/main" id="{7EC628EA-57B7-4AB3-8D49-4F3FEC6CE4E6}"/>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5" name="椭圆 124">
                  <a:extLst>
                    <a:ext uri="{FF2B5EF4-FFF2-40B4-BE49-F238E27FC236}">
                      <a16:creationId xmlns:a16="http://schemas.microsoft.com/office/drawing/2014/main" id="{7B461702-35D2-4796-8FC4-4CC7D03D5652}"/>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6" name="椭圆 125">
                  <a:extLst>
                    <a:ext uri="{FF2B5EF4-FFF2-40B4-BE49-F238E27FC236}">
                      <a16:creationId xmlns:a16="http://schemas.microsoft.com/office/drawing/2014/main" id="{DDF215A8-2F27-42D1-ACA3-65992E88E33A}"/>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7" name="椭圆 126">
                  <a:extLst>
                    <a:ext uri="{FF2B5EF4-FFF2-40B4-BE49-F238E27FC236}">
                      <a16:creationId xmlns:a16="http://schemas.microsoft.com/office/drawing/2014/main" id="{E4AEC8D3-F360-4D81-85C0-145F52834DE7}"/>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8" name="椭圆 127">
                  <a:extLst>
                    <a:ext uri="{FF2B5EF4-FFF2-40B4-BE49-F238E27FC236}">
                      <a16:creationId xmlns:a16="http://schemas.microsoft.com/office/drawing/2014/main" id="{25147C54-4ADC-4A56-9F86-4315DE8185F5}"/>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9" name="椭圆 128">
                  <a:extLst>
                    <a:ext uri="{FF2B5EF4-FFF2-40B4-BE49-F238E27FC236}">
                      <a16:creationId xmlns:a16="http://schemas.microsoft.com/office/drawing/2014/main" id="{5A7F3A96-170A-47BA-B306-7B34EFF838CF}"/>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0" name="椭圆 129">
                  <a:extLst>
                    <a:ext uri="{FF2B5EF4-FFF2-40B4-BE49-F238E27FC236}">
                      <a16:creationId xmlns:a16="http://schemas.microsoft.com/office/drawing/2014/main" id="{8849222C-9A0D-42B4-ACEA-5A89711D1703}"/>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sp>
        <p:nvSpPr>
          <p:cNvPr id="191" name="圆: 空心 190">
            <a:extLst>
              <a:ext uri="{FF2B5EF4-FFF2-40B4-BE49-F238E27FC236}">
                <a16:creationId xmlns:a16="http://schemas.microsoft.com/office/drawing/2014/main" id="{921EB51B-B2F8-44A7-847B-C482E1ADAB71}"/>
              </a:ext>
            </a:extLst>
          </p:cNvPr>
          <p:cNvSpPr/>
          <p:nvPr userDrawn="1"/>
        </p:nvSpPr>
        <p:spPr>
          <a:xfrm>
            <a:off x="10077517" y="2645935"/>
            <a:ext cx="461345" cy="461345"/>
          </a:xfrm>
          <a:prstGeom prst="donut">
            <a:avLst/>
          </a:prstGeom>
          <a:solidFill>
            <a:schemeClr val="accent3">
              <a:alpha val="46000"/>
            </a:schemeClr>
          </a:solidFill>
          <a:ln>
            <a:no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192" name="椭圆 191">
            <a:extLst>
              <a:ext uri="{FF2B5EF4-FFF2-40B4-BE49-F238E27FC236}">
                <a16:creationId xmlns:a16="http://schemas.microsoft.com/office/drawing/2014/main" id="{4D1174CB-36B8-4563-8424-35C03ECA035E}"/>
              </a:ext>
            </a:extLst>
          </p:cNvPr>
          <p:cNvSpPr/>
          <p:nvPr userDrawn="1"/>
        </p:nvSpPr>
        <p:spPr>
          <a:xfrm rot="21276305">
            <a:off x="6303407" y="2653686"/>
            <a:ext cx="1712564" cy="1713933"/>
          </a:xfrm>
          <a:prstGeom prst="ellipse">
            <a:avLst/>
          </a:prstGeom>
          <a:gradFill>
            <a:gsLst>
              <a:gs pos="0">
                <a:schemeClr val="accent3">
                  <a:lumMod val="60000"/>
                  <a:lumOff val="40000"/>
                  <a:alpha val="61000"/>
                </a:schemeClr>
              </a:gs>
              <a:gs pos="100000">
                <a:schemeClr val="accent3">
                  <a:alpha val="26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276" name="文本占位符 275">
            <a:extLst>
              <a:ext uri="{FF2B5EF4-FFF2-40B4-BE49-F238E27FC236}">
                <a16:creationId xmlns:a16="http://schemas.microsoft.com/office/drawing/2014/main" id="{04FFEC32-6E1A-4B48-912D-57147E6CA4F9}"/>
              </a:ext>
            </a:extLst>
          </p:cNvPr>
          <p:cNvSpPr>
            <a:spLocks noGrp="1"/>
          </p:cNvSpPr>
          <p:nvPr>
            <p:ph type="body" sz="quarter" idx="24" hasCustomPrompt="1"/>
          </p:nvPr>
        </p:nvSpPr>
        <p:spPr>
          <a:xfrm>
            <a:off x="574305" y="3968212"/>
            <a:ext cx="5085469" cy="345128"/>
          </a:xfrm>
          <a:prstGeom prst="rect">
            <a:avLst/>
          </a:prstGeom>
        </p:spPr>
        <p:txBody>
          <a:bodyPr/>
          <a:lstStyle>
            <a:lvl1pPr marL="0" indent="0" algn="dist">
              <a:buNone/>
              <a:defRPr lang="zh-CN" altLang="en-US" sz="1600" kern="1200" dirty="0">
                <a:solidFill>
                  <a:schemeClr val="tx1"/>
                </a:solidFill>
                <a:latin typeface="+mn-lt"/>
                <a:ea typeface="+mn-ea"/>
                <a:cs typeface="+mn-cs"/>
              </a:defRPr>
            </a:lvl1pPr>
          </a:lstStyle>
          <a:p>
            <a:pPr lvl="0"/>
            <a:r>
              <a:rPr lang="en-US" altLang="zh-CN" dirty="0"/>
              <a:t>THE PRODUCT PROMOTION OF TRAVEL INDUSTRY</a:t>
            </a:r>
            <a:endParaRPr lang="zh-CN" altLang="en-US" dirty="0"/>
          </a:p>
        </p:txBody>
      </p:sp>
      <p:pic>
        <p:nvPicPr>
          <p:cNvPr id="52" name="图片 51">
            <a:extLst>
              <a:ext uri="{FF2B5EF4-FFF2-40B4-BE49-F238E27FC236}">
                <a16:creationId xmlns:a16="http://schemas.microsoft.com/office/drawing/2014/main" id="{404D517F-729D-4BCE-B00F-81B4BD398E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17" y="4972699"/>
            <a:ext cx="12192000" cy="1902474"/>
          </a:xfrm>
          <a:prstGeom prst="rect">
            <a:avLst/>
          </a:prstGeom>
        </p:spPr>
      </p:pic>
      <p:pic>
        <p:nvPicPr>
          <p:cNvPr id="46" name="图片 45">
            <a:extLst>
              <a:ext uri="{FF2B5EF4-FFF2-40B4-BE49-F238E27FC236}">
                <a16:creationId xmlns:a16="http://schemas.microsoft.com/office/drawing/2014/main" id="{29CB0179-DD82-40B9-8AF8-4E90A3B691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47" name="图片 46">
            <a:extLst>
              <a:ext uri="{FF2B5EF4-FFF2-40B4-BE49-F238E27FC236}">
                <a16:creationId xmlns:a16="http://schemas.microsoft.com/office/drawing/2014/main" id="{C133FB48-219D-45C2-B96E-B03CF0C897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48" name="图片 47">
            <a:extLst>
              <a:ext uri="{FF2B5EF4-FFF2-40B4-BE49-F238E27FC236}">
                <a16:creationId xmlns:a16="http://schemas.microsoft.com/office/drawing/2014/main" id="{A7FBA506-E893-4B18-BA11-FB6C0FB88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49" name="图片 48">
            <a:extLst>
              <a:ext uri="{FF2B5EF4-FFF2-40B4-BE49-F238E27FC236}">
                <a16:creationId xmlns:a16="http://schemas.microsoft.com/office/drawing/2014/main" id="{ACEB84B8-8309-4F15-8EFB-586213AE4E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50" name="图片 49">
            <a:extLst>
              <a:ext uri="{FF2B5EF4-FFF2-40B4-BE49-F238E27FC236}">
                <a16:creationId xmlns:a16="http://schemas.microsoft.com/office/drawing/2014/main" id="{2579FE62-9081-4FB4-9477-551CF4F6FA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51" name="图片 50">
            <a:extLst>
              <a:ext uri="{FF2B5EF4-FFF2-40B4-BE49-F238E27FC236}">
                <a16:creationId xmlns:a16="http://schemas.microsoft.com/office/drawing/2014/main" id="{ABCCE6BF-3699-406B-8413-7F23192DA7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4" name="图片 3">
            <a:extLst>
              <a:ext uri="{FF2B5EF4-FFF2-40B4-BE49-F238E27FC236}">
                <a16:creationId xmlns:a16="http://schemas.microsoft.com/office/drawing/2014/main" id="{85591547-6AB2-4846-A76A-292A6527B4B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47379"/>
          <a:stretch/>
        </p:blipFill>
        <p:spPr>
          <a:xfrm>
            <a:off x="4251374" y="5172449"/>
            <a:ext cx="6757865" cy="1714309"/>
          </a:xfrm>
          <a:prstGeom prst="rect">
            <a:avLst/>
          </a:prstGeom>
        </p:spPr>
      </p:pic>
      <p:pic>
        <p:nvPicPr>
          <p:cNvPr id="352" name="图片 351">
            <a:extLst>
              <a:ext uri="{FF2B5EF4-FFF2-40B4-BE49-F238E27FC236}">
                <a16:creationId xmlns:a16="http://schemas.microsoft.com/office/drawing/2014/main" id="{5E33A118-20D8-4FA0-A9BB-33BE0B79C82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60585"/>
          <a:stretch/>
        </p:blipFill>
        <p:spPr>
          <a:xfrm>
            <a:off x="5077147" y="5573899"/>
            <a:ext cx="6757865" cy="1284101"/>
          </a:xfrm>
          <a:prstGeom prst="rect">
            <a:avLst/>
          </a:prstGeom>
        </p:spPr>
      </p:pic>
      <p:pic>
        <p:nvPicPr>
          <p:cNvPr id="353" name="图片 352">
            <a:extLst>
              <a:ext uri="{FF2B5EF4-FFF2-40B4-BE49-F238E27FC236}">
                <a16:creationId xmlns:a16="http://schemas.microsoft.com/office/drawing/2014/main" id="{92A82CE9-4A02-4A74-8D5A-4E126D23669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48379"/>
          <a:stretch/>
        </p:blipFill>
        <p:spPr>
          <a:xfrm>
            <a:off x="298499" y="5202094"/>
            <a:ext cx="6757865" cy="1681751"/>
          </a:xfrm>
          <a:prstGeom prst="rect">
            <a:avLst/>
          </a:prstGeom>
        </p:spPr>
      </p:pic>
      <p:grpSp>
        <p:nvGrpSpPr>
          <p:cNvPr id="277" name="组合 276">
            <a:extLst>
              <a:ext uri="{FF2B5EF4-FFF2-40B4-BE49-F238E27FC236}">
                <a16:creationId xmlns:a16="http://schemas.microsoft.com/office/drawing/2014/main" id="{A00B3EA4-E330-420C-9B3C-0B72870477B0}"/>
              </a:ext>
            </a:extLst>
          </p:cNvPr>
          <p:cNvGrpSpPr/>
          <p:nvPr userDrawn="1"/>
        </p:nvGrpSpPr>
        <p:grpSpPr>
          <a:xfrm rot="10800000">
            <a:off x="-1010428" y="5832588"/>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278" name="组合 277">
              <a:extLst>
                <a:ext uri="{FF2B5EF4-FFF2-40B4-BE49-F238E27FC236}">
                  <a16:creationId xmlns:a16="http://schemas.microsoft.com/office/drawing/2014/main" id="{4E89C70E-AB4B-48A4-A5ED-E779B3DAF10F}"/>
                </a:ext>
              </a:extLst>
            </p:cNvPr>
            <p:cNvGrpSpPr/>
            <p:nvPr/>
          </p:nvGrpSpPr>
          <p:grpSpPr>
            <a:xfrm>
              <a:off x="-248963" y="4991062"/>
              <a:ext cx="818862" cy="478856"/>
              <a:chOff x="279133" y="4991062"/>
              <a:chExt cx="818862" cy="478856"/>
            </a:xfrm>
            <a:grpFill/>
          </p:grpSpPr>
          <p:grpSp>
            <p:nvGrpSpPr>
              <p:cNvPr id="316" name="组合 315">
                <a:extLst>
                  <a:ext uri="{FF2B5EF4-FFF2-40B4-BE49-F238E27FC236}">
                    <a16:creationId xmlns:a16="http://schemas.microsoft.com/office/drawing/2014/main" id="{72F39238-4697-4619-90F3-58DEE4D0A578}"/>
                  </a:ext>
                </a:extLst>
              </p:cNvPr>
              <p:cNvGrpSpPr/>
              <p:nvPr/>
            </p:nvGrpSpPr>
            <p:grpSpPr>
              <a:xfrm>
                <a:off x="279133" y="4991062"/>
                <a:ext cx="818862" cy="45719"/>
                <a:chOff x="279133" y="4991062"/>
                <a:chExt cx="818862" cy="45719"/>
              </a:xfrm>
              <a:grpFill/>
            </p:grpSpPr>
            <p:sp>
              <p:nvSpPr>
                <p:cNvPr id="344" name="椭圆 343">
                  <a:extLst>
                    <a:ext uri="{FF2B5EF4-FFF2-40B4-BE49-F238E27FC236}">
                      <a16:creationId xmlns:a16="http://schemas.microsoft.com/office/drawing/2014/main" id="{5612D721-1EF7-4A9E-805A-EBD063AD8A53}"/>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45" name="椭圆 344">
                  <a:extLst>
                    <a:ext uri="{FF2B5EF4-FFF2-40B4-BE49-F238E27FC236}">
                      <a16:creationId xmlns:a16="http://schemas.microsoft.com/office/drawing/2014/main" id="{BBBB727E-CE5F-43E5-8CDA-1358E806762A}"/>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46" name="椭圆 345">
                  <a:extLst>
                    <a:ext uri="{FF2B5EF4-FFF2-40B4-BE49-F238E27FC236}">
                      <a16:creationId xmlns:a16="http://schemas.microsoft.com/office/drawing/2014/main" id="{4F30208F-4EC3-4FD5-93EF-27B0A715F2D0}"/>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47" name="椭圆 346">
                  <a:extLst>
                    <a:ext uri="{FF2B5EF4-FFF2-40B4-BE49-F238E27FC236}">
                      <a16:creationId xmlns:a16="http://schemas.microsoft.com/office/drawing/2014/main" id="{FE367168-8457-4761-8A72-E3AE4B3D64FE}"/>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48" name="椭圆 347">
                  <a:extLst>
                    <a:ext uri="{FF2B5EF4-FFF2-40B4-BE49-F238E27FC236}">
                      <a16:creationId xmlns:a16="http://schemas.microsoft.com/office/drawing/2014/main" id="{873F3413-D0C8-4F22-9459-4B85C4A0F24D}"/>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49" name="椭圆 348">
                  <a:extLst>
                    <a:ext uri="{FF2B5EF4-FFF2-40B4-BE49-F238E27FC236}">
                      <a16:creationId xmlns:a16="http://schemas.microsoft.com/office/drawing/2014/main" id="{D91B0A08-3309-4041-B230-AD126E1466FE}"/>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50" name="椭圆 349">
                  <a:extLst>
                    <a:ext uri="{FF2B5EF4-FFF2-40B4-BE49-F238E27FC236}">
                      <a16:creationId xmlns:a16="http://schemas.microsoft.com/office/drawing/2014/main" id="{58004D2A-BACE-41EB-B983-155787A2B195}"/>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51" name="椭圆 350">
                  <a:extLst>
                    <a:ext uri="{FF2B5EF4-FFF2-40B4-BE49-F238E27FC236}">
                      <a16:creationId xmlns:a16="http://schemas.microsoft.com/office/drawing/2014/main" id="{B5FFADDC-CBC6-4BC2-9B7F-DE8A8071C112}"/>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17" name="组合 316">
                <a:extLst>
                  <a:ext uri="{FF2B5EF4-FFF2-40B4-BE49-F238E27FC236}">
                    <a16:creationId xmlns:a16="http://schemas.microsoft.com/office/drawing/2014/main" id="{E241DA11-EA93-4BDD-8869-5775CC5E6698}"/>
                  </a:ext>
                </a:extLst>
              </p:cNvPr>
              <p:cNvGrpSpPr/>
              <p:nvPr/>
            </p:nvGrpSpPr>
            <p:grpSpPr>
              <a:xfrm>
                <a:off x="279133" y="5135441"/>
                <a:ext cx="818862" cy="45719"/>
                <a:chOff x="279133" y="4991062"/>
                <a:chExt cx="818862" cy="45719"/>
              </a:xfrm>
              <a:grpFill/>
            </p:grpSpPr>
            <p:sp>
              <p:nvSpPr>
                <p:cNvPr id="336" name="椭圆 335">
                  <a:extLst>
                    <a:ext uri="{FF2B5EF4-FFF2-40B4-BE49-F238E27FC236}">
                      <a16:creationId xmlns:a16="http://schemas.microsoft.com/office/drawing/2014/main" id="{3B44A822-137D-4C85-A045-273A6DEE3FB3}"/>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37" name="椭圆 336">
                  <a:extLst>
                    <a:ext uri="{FF2B5EF4-FFF2-40B4-BE49-F238E27FC236}">
                      <a16:creationId xmlns:a16="http://schemas.microsoft.com/office/drawing/2014/main" id="{7CB1A3AA-3E5B-44B4-BF0B-80259F0F0EDF}"/>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38" name="椭圆 337">
                  <a:extLst>
                    <a:ext uri="{FF2B5EF4-FFF2-40B4-BE49-F238E27FC236}">
                      <a16:creationId xmlns:a16="http://schemas.microsoft.com/office/drawing/2014/main" id="{2135AF35-C52D-43DE-B01B-F2F23832D949}"/>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39" name="椭圆 338">
                  <a:extLst>
                    <a:ext uri="{FF2B5EF4-FFF2-40B4-BE49-F238E27FC236}">
                      <a16:creationId xmlns:a16="http://schemas.microsoft.com/office/drawing/2014/main" id="{3228F176-05DB-4B6A-8686-16C381FDE8E2}"/>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40" name="椭圆 339">
                  <a:extLst>
                    <a:ext uri="{FF2B5EF4-FFF2-40B4-BE49-F238E27FC236}">
                      <a16:creationId xmlns:a16="http://schemas.microsoft.com/office/drawing/2014/main" id="{A7197258-0199-4C29-932C-BD3C95DB5D3A}"/>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41" name="椭圆 340">
                  <a:extLst>
                    <a:ext uri="{FF2B5EF4-FFF2-40B4-BE49-F238E27FC236}">
                      <a16:creationId xmlns:a16="http://schemas.microsoft.com/office/drawing/2014/main" id="{C6BAF0E1-5E62-4A8B-9F86-5C14F5C252D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42" name="椭圆 341">
                  <a:extLst>
                    <a:ext uri="{FF2B5EF4-FFF2-40B4-BE49-F238E27FC236}">
                      <a16:creationId xmlns:a16="http://schemas.microsoft.com/office/drawing/2014/main" id="{771A77FD-44B1-4A3E-962F-30457F08FB8D}"/>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43" name="椭圆 342">
                  <a:extLst>
                    <a:ext uri="{FF2B5EF4-FFF2-40B4-BE49-F238E27FC236}">
                      <a16:creationId xmlns:a16="http://schemas.microsoft.com/office/drawing/2014/main" id="{C5284F84-4023-493B-9061-88EC6D3161C1}"/>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18" name="组合 317">
                <a:extLst>
                  <a:ext uri="{FF2B5EF4-FFF2-40B4-BE49-F238E27FC236}">
                    <a16:creationId xmlns:a16="http://schemas.microsoft.com/office/drawing/2014/main" id="{050609A0-7018-461F-A432-F40DCFF7AB61}"/>
                  </a:ext>
                </a:extLst>
              </p:cNvPr>
              <p:cNvGrpSpPr/>
              <p:nvPr/>
            </p:nvGrpSpPr>
            <p:grpSpPr>
              <a:xfrm>
                <a:off x="279133" y="5279820"/>
                <a:ext cx="818862" cy="45719"/>
                <a:chOff x="279133" y="4991062"/>
                <a:chExt cx="818862" cy="45719"/>
              </a:xfrm>
              <a:grpFill/>
            </p:grpSpPr>
            <p:sp>
              <p:nvSpPr>
                <p:cNvPr id="328" name="椭圆 327">
                  <a:extLst>
                    <a:ext uri="{FF2B5EF4-FFF2-40B4-BE49-F238E27FC236}">
                      <a16:creationId xmlns:a16="http://schemas.microsoft.com/office/drawing/2014/main" id="{CE82FDF1-7230-4497-BBEE-26CBE9CA62D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29" name="椭圆 328">
                  <a:extLst>
                    <a:ext uri="{FF2B5EF4-FFF2-40B4-BE49-F238E27FC236}">
                      <a16:creationId xmlns:a16="http://schemas.microsoft.com/office/drawing/2014/main" id="{98217FEE-F33C-499F-8CC7-3E4006243D43}"/>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30" name="椭圆 329">
                  <a:extLst>
                    <a:ext uri="{FF2B5EF4-FFF2-40B4-BE49-F238E27FC236}">
                      <a16:creationId xmlns:a16="http://schemas.microsoft.com/office/drawing/2014/main" id="{8B47C3C1-465C-4BBE-8A1A-5F9AB2E97DC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31" name="椭圆 330">
                  <a:extLst>
                    <a:ext uri="{FF2B5EF4-FFF2-40B4-BE49-F238E27FC236}">
                      <a16:creationId xmlns:a16="http://schemas.microsoft.com/office/drawing/2014/main" id="{E6E42142-9011-48C5-8819-39F4380B62DD}"/>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32" name="椭圆 331">
                  <a:extLst>
                    <a:ext uri="{FF2B5EF4-FFF2-40B4-BE49-F238E27FC236}">
                      <a16:creationId xmlns:a16="http://schemas.microsoft.com/office/drawing/2014/main" id="{DFBDE03C-2138-4FD4-B955-7623EE8F409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33" name="椭圆 332">
                  <a:extLst>
                    <a:ext uri="{FF2B5EF4-FFF2-40B4-BE49-F238E27FC236}">
                      <a16:creationId xmlns:a16="http://schemas.microsoft.com/office/drawing/2014/main" id="{A3C17626-4ECE-49AE-9CB1-CD0C8D51D56E}"/>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34" name="椭圆 333">
                  <a:extLst>
                    <a:ext uri="{FF2B5EF4-FFF2-40B4-BE49-F238E27FC236}">
                      <a16:creationId xmlns:a16="http://schemas.microsoft.com/office/drawing/2014/main" id="{98176F80-6848-47F4-B5F1-7C99AD1945BC}"/>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35" name="椭圆 334">
                  <a:extLst>
                    <a:ext uri="{FF2B5EF4-FFF2-40B4-BE49-F238E27FC236}">
                      <a16:creationId xmlns:a16="http://schemas.microsoft.com/office/drawing/2014/main" id="{60888219-4EA6-4CA1-A4F1-4CC54782A3F8}"/>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19" name="组合 318">
                <a:extLst>
                  <a:ext uri="{FF2B5EF4-FFF2-40B4-BE49-F238E27FC236}">
                    <a16:creationId xmlns:a16="http://schemas.microsoft.com/office/drawing/2014/main" id="{4D481C46-E0AE-46BE-B5BD-96E431C32DBE}"/>
                  </a:ext>
                </a:extLst>
              </p:cNvPr>
              <p:cNvGrpSpPr/>
              <p:nvPr/>
            </p:nvGrpSpPr>
            <p:grpSpPr>
              <a:xfrm>
                <a:off x="279133" y="5424199"/>
                <a:ext cx="818862" cy="45719"/>
                <a:chOff x="279133" y="4991062"/>
                <a:chExt cx="818862" cy="45719"/>
              </a:xfrm>
              <a:grpFill/>
            </p:grpSpPr>
            <p:sp>
              <p:nvSpPr>
                <p:cNvPr id="320" name="椭圆 319">
                  <a:extLst>
                    <a:ext uri="{FF2B5EF4-FFF2-40B4-BE49-F238E27FC236}">
                      <a16:creationId xmlns:a16="http://schemas.microsoft.com/office/drawing/2014/main" id="{DC3FBA94-45D1-4E82-BAA9-AD1069BE897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21" name="椭圆 320">
                  <a:extLst>
                    <a:ext uri="{FF2B5EF4-FFF2-40B4-BE49-F238E27FC236}">
                      <a16:creationId xmlns:a16="http://schemas.microsoft.com/office/drawing/2014/main" id="{00DD0299-0DEB-48E6-B789-4E2C86445F80}"/>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22" name="椭圆 321">
                  <a:extLst>
                    <a:ext uri="{FF2B5EF4-FFF2-40B4-BE49-F238E27FC236}">
                      <a16:creationId xmlns:a16="http://schemas.microsoft.com/office/drawing/2014/main" id="{8F8BE4B1-1B52-4CE3-85C5-A6792217BC4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23" name="椭圆 322">
                  <a:extLst>
                    <a:ext uri="{FF2B5EF4-FFF2-40B4-BE49-F238E27FC236}">
                      <a16:creationId xmlns:a16="http://schemas.microsoft.com/office/drawing/2014/main" id="{056BFDF5-4266-40A7-B92B-84330D71AA3A}"/>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24" name="椭圆 323">
                  <a:extLst>
                    <a:ext uri="{FF2B5EF4-FFF2-40B4-BE49-F238E27FC236}">
                      <a16:creationId xmlns:a16="http://schemas.microsoft.com/office/drawing/2014/main" id="{B87AC410-A3C1-47BC-8A48-5A2A64D2735B}"/>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25" name="椭圆 324">
                  <a:extLst>
                    <a:ext uri="{FF2B5EF4-FFF2-40B4-BE49-F238E27FC236}">
                      <a16:creationId xmlns:a16="http://schemas.microsoft.com/office/drawing/2014/main" id="{A46E82A7-4255-4447-AD29-842F35BD6F9E}"/>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26" name="椭圆 325">
                  <a:extLst>
                    <a:ext uri="{FF2B5EF4-FFF2-40B4-BE49-F238E27FC236}">
                      <a16:creationId xmlns:a16="http://schemas.microsoft.com/office/drawing/2014/main" id="{4EDBEB33-6D68-4D95-9304-8F20EF54027C}"/>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27" name="椭圆 326">
                  <a:extLst>
                    <a:ext uri="{FF2B5EF4-FFF2-40B4-BE49-F238E27FC236}">
                      <a16:creationId xmlns:a16="http://schemas.microsoft.com/office/drawing/2014/main" id="{CBDCFA66-2A4F-46B7-8F2E-1C6848A8F5E6}"/>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279" name="组合 278">
              <a:extLst>
                <a:ext uri="{FF2B5EF4-FFF2-40B4-BE49-F238E27FC236}">
                  <a16:creationId xmlns:a16="http://schemas.microsoft.com/office/drawing/2014/main" id="{03718A36-2B5C-44D4-A681-9D69E0CF86B2}"/>
                </a:ext>
              </a:extLst>
            </p:cNvPr>
            <p:cNvGrpSpPr/>
            <p:nvPr/>
          </p:nvGrpSpPr>
          <p:grpSpPr>
            <a:xfrm>
              <a:off x="643547" y="4991062"/>
              <a:ext cx="818862" cy="478856"/>
              <a:chOff x="279133" y="4991062"/>
              <a:chExt cx="818862" cy="478856"/>
            </a:xfrm>
            <a:grpFill/>
          </p:grpSpPr>
          <p:grpSp>
            <p:nvGrpSpPr>
              <p:cNvPr id="280" name="组合 279">
                <a:extLst>
                  <a:ext uri="{FF2B5EF4-FFF2-40B4-BE49-F238E27FC236}">
                    <a16:creationId xmlns:a16="http://schemas.microsoft.com/office/drawing/2014/main" id="{6876E6BB-F4E0-4F55-B8BD-1CEA1C9D7F80}"/>
                  </a:ext>
                </a:extLst>
              </p:cNvPr>
              <p:cNvGrpSpPr/>
              <p:nvPr/>
            </p:nvGrpSpPr>
            <p:grpSpPr>
              <a:xfrm>
                <a:off x="279133" y="4991062"/>
                <a:ext cx="818862" cy="45719"/>
                <a:chOff x="279133" y="4991062"/>
                <a:chExt cx="818862" cy="45719"/>
              </a:xfrm>
              <a:grpFill/>
            </p:grpSpPr>
            <p:sp>
              <p:nvSpPr>
                <p:cNvPr id="308" name="椭圆 307">
                  <a:extLst>
                    <a:ext uri="{FF2B5EF4-FFF2-40B4-BE49-F238E27FC236}">
                      <a16:creationId xmlns:a16="http://schemas.microsoft.com/office/drawing/2014/main" id="{342EF801-C1F5-440B-A2F0-C7FDBCE33C6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09" name="椭圆 308">
                  <a:extLst>
                    <a:ext uri="{FF2B5EF4-FFF2-40B4-BE49-F238E27FC236}">
                      <a16:creationId xmlns:a16="http://schemas.microsoft.com/office/drawing/2014/main" id="{1A354C2A-8D30-4222-A965-CF897C9F8602}"/>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10" name="椭圆 309">
                  <a:extLst>
                    <a:ext uri="{FF2B5EF4-FFF2-40B4-BE49-F238E27FC236}">
                      <a16:creationId xmlns:a16="http://schemas.microsoft.com/office/drawing/2014/main" id="{C53518D6-59FD-48FD-BB31-B03494F05D7E}"/>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11" name="椭圆 310">
                  <a:extLst>
                    <a:ext uri="{FF2B5EF4-FFF2-40B4-BE49-F238E27FC236}">
                      <a16:creationId xmlns:a16="http://schemas.microsoft.com/office/drawing/2014/main" id="{55829DDD-8EF7-4E69-80B2-60C4DD1E1233}"/>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12" name="椭圆 311">
                  <a:extLst>
                    <a:ext uri="{FF2B5EF4-FFF2-40B4-BE49-F238E27FC236}">
                      <a16:creationId xmlns:a16="http://schemas.microsoft.com/office/drawing/2014/main" id="{C70BA476-404D-4B9F-8F1D-6FA3A756409F}"/>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13" name="椭圆 312">
                  <a:extLst>
                    <a:ext uri="{FF2B5EF4-FFF2-40B4-BE49-F238E27FC236}">
                      <a16:creationId xmlns:a16="http://schemas.microsoft.com/office/drawing/2014/main" id="{E53DF384-549E-482C-BA8A-666DE4A3DEC8}"/>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14" name="椭圆 313">
                  <a:extLst>
                    <a:ext uri="{FF2B5EF4-FFF2-40B4-BE49-F238E27FC236}">
                      <a16:creationId xmlns:a16="http://schemas.microsoft.com/office/drawing/2014/main" id="{192813C5-F603-475D-9D80-294B03F74E94}"/>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15" name="椭圆 314">
                  <a:extLst>
                    <a:ext uri="{FF2B5EF4-FFF2-40B4-BE49-F238E27FC236}">
                      <a16:creationId xmlns:a16="http://schemas.microsoft.com/office/drawing/2014/main" id="{53707882-4182-429A-BB32-04886C2EA308}"/>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281" name="组合 280">
                <a:extLst>
                  <a:ext uri="{FF2B5EF4-FFF2-40B4-BE49-F238E27FC236}">
                    <a16:creationId xmlns:a16="http://schemas.microsoft.com/office/drawing/2014/main" id="{0AB5CB9A-F964-4DCA-A678-F8BB72015C45}"/>
                  </a:ext>
                </a:extLst>
              </p:cNvPr>
              <p:cNvGrpSpPr/>
              <p:nvPr/>
            </p:nvGrpSpPr>
            <p:grpSpPr>
              <a:xfrm>
                <a:off x="279133" y="5135441"/>
                <a:ext cx="818862" cy="45719"/>
                <a:chOff x="279133" y="4991062"/>
                <a:chExt cx="818862" cy="45719"/>
              </a:xfrm>
              <a:grpFill/>
            </p:grpSpPr>
            <p:sp>
              <p:nvSpPr>
                <p:cNvPr id="300" name="椭圆 299">
                  <a:extLst>
                    <a:ext uri="{FF2B5EF4-FFF2-40B4-BE49-F238E27FC236}">
                      <a16:creationId xmlns:a16="http://schemas.microsoft.com/office/drawing/2014/main" id="{95E8B26B-EB15-443C-827B-FB787C91EC10}"/>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01" name="椭圆 300">
                  <a:extLst>
                    <a:ext uri="{FF2B5EF4-FFF2-40B4-BE49-F238E27FC236}">
                      <a16:creationId xmlns:a16="http://schemas.microsoft.com/office/drawing/2014/main" id="{96C2B859-794B-40E0-9049-BFDE2248B6C9}"/>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02" name="椭圆 301">
                  <a:extLst>
                    <a:ext uri="{FF2B5EF4-FFF2-40B4-BE49-F238E27FC236}">
                      <a16:creationId xmlns:a16="http://schemas.microsoft.com/office/drawing/2014/main" id="{2F032EF5-F20E-42D7-A209-F888985A471E}"/>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03" name="椭圆 302">
                  <a:extLst>
                    <a:ext uri="{FF2B5EF4-FFF2-40B4-BE49-F238E27FC236}">
                      <a16:creationId xmlns:a16="http://schemas.microsoft.com/office/drawing/2014/main" id="{69A08471-7DA4-4FB2-8C5A-637E63EAB1E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04" name="椭圆 303">
                  <a:extLst>
                    <a:ext uri="{FF2B5EF4-FFF2-40B4-BE49-F238E27FC236}">
                      <a16:creationId xmlns:a16="http://schemas.microsoft.com/office/drawing/2014/main" id="{3C78A9CF-43A6-4438-9A42-3F55DA2DA3ED}"/>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05" name="椭圆 304">
                  <a:extLst>
                    <a:ext uri="{FF2B5EF4-FFF2-40B4-BE49-F238E27FC236}">
                      <a16:creationId xmlns:a16="http://schemas.microsoft.com/office/drawing/2014/main" id="{FA956359-08D0-49BD-96CE-86EF1E2F76A9}"/>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06" name="椭圆 305">
                  <a:extLst>
                    <a:ext uri="{FF2B5EF4-FFF2-40B4-BE49-F238E27FC236}">
                      <a16:creationId xmlns:a16="http://schemas.microsoft.com/office/drawing/2014/main" id="{C969DB0F-BA98-465C-AFAE-85864F176FCB}"/>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07" name="椭圆 306">
                  <a:extLst>
                    <a:ext uri="{FF2B5EF4-FFF2-40B4-BE49-F238E27FC236}">
                      <a16:creationId xmlns:a16="http://schemas.microsoft.com/office/drawing/2014/main" id="{6709D1B3-FCC5-4BC5-83AB-CA20308CFB50}"/>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282" name="组合 281">
                <a:extLst>
                  <a:ext uri="{FF2B5EF4-FFF2-40B4-BE49-F238E27FC236}">
                    <a16:creationId xmlns:a16="http://schemas.microsoft.com/office/drawing/2014/main" id="{DED27DDF-1C4F-426D-A0EE-0B6A48134CB3}"/>
                  </a:ext>
                </a:extLst>
              </p:cNvPr>
              <p:cNvGrpSpPr/>
              <p:nvPr/>
            </p:nvGrpSpPr>
            <p:grpSpPr>
              <a:xfrm>
                <a:off x="279133" y="5279820"/>
                <a:ext cx="818862" cy="45719"/>
                <a:chOff x="279133" y="4991062"/>
                <a:chExt cx="818862" cy="45719"/>
              </a:xfrm>
              <a:grpFill/>
            </p:grpSpPr>
            <p:sp>
              <p:nvSpPr>
                <p:cNvPr id="292" name="椭圆 291">
                  <a:extLst>
                    <a:ext uri="{FF2B5EF4-FFF2-40B4-BE49-F238E27FC236}">
                      <a16:creationId xmlns:a16="http://schemas.microsoft.com/office/drawing/2014/main" id="{A717C75A-90BD-418C-BD0F-891AFB9DD3EC}"/>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93" name="椭圆 292">
                  <a:extLst>
                    <a:ext uri="{FF2B5EF4-FFF2-40B4-BE49-F238E27FC236}">
                      <a16:creationId xmlns:a16="http://schemas.microsoft.com/office/drawing/2014/main" id="{135EBC2D-0E6E-4881-B4DE-6A0375D13FE8}"/>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94" name="椭圆 293">
                  <a:extLst>
                    <a:ext uri="{FF2B5EF4-FFF2-40B4-BE49-F238E27FC236}">
                      <a16:creationId xmlns:a16="http://schemas.microsoft.com/office/drawing/2014/main" id="{FCA5A816-E851-4351-8EA6-909C0B9594F2}"/>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95" name="椭圆 294">
                  <a:extLst>
                    <a:ext uri="{FF2B5EF4-FFF2-40B4-BE49-F238E27FC236}">
                      <a16:creationId xmlns:a16="http://schemas.microsoft.com/office/drawing/2014/main" id="{2BF0CC1E-95A9-420C-8F8B-3D40136351A0}"/>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96" name="椭圆 295">
                  <a:extLst>
                    <a:ext uri="{FF2B5EF4-FFF2-40B4-BE49-F238E27FC236}">
                      <a16:creationId xmlns:a16="http://schemas.microsoft.com/office/drawing/2014/main" id="{ACBB164E-326C-4094-BDA9-D09134644E77}"/>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97" name="椭圆 296">
                  <a:extLst>
                    <a:ext uri="{FF2B5EF4-FFF2-40B4-BE49-F238E27FC236}">
                      <a16:creationId xmlns:a16="http://schemas.microsoft.com/office/drawing/2014/main" id="{C1ABA267-6FD0-4B41-9027-974E9AAC9169}"/>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98" name="椭圆 297">
                  <a:extLst>
                    <a:ext uri="{FF2B5EF4-FFF2-40B4-BE49-F238E27FC236}">
                      <a16:creationId xmlns:a16="http://schemas.microsoft.com/office/drawing/2014/main" id="{C320F4FD-7A2E-46AA-A9FC-933A3AE34012}"/>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99" name="椭圆 298">
                  <a:extLst>
                    <a:ext uri="{FF2B5EF4-FFF2-40B4-BE49-F238E27FC236}">
                      <a16:creationId xmlns:a16="http://schemas.microsoft.com/office/drawing/2014/main" id="{EBEB9406-A419-4D35-BBB1-77B25ABF951E}"/>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283" name="组合 282">
                <a:extLst>
                  <a:ext uri="{FF2B5EF4-FFF2-40B4-BE49-F238E27FC236}">
                    <a16:creationId xmlns:a16="http://schemas.microsoft.com/office/drawing/2014/main" id="{E85818D9-1AE5-4C04-90F2-A33605BA0968}"/>
                  </a:ext>
                </a:extLst>
              </p:cNvPr>
              <p:cNvGrpSpPr/>
              <p:nvPr/>
            </p:nvGrpSpPr>
            <p:grpSpPr>
              <a:xfrm>
                <a:off x="279133" y="5424199"/>
                <a:ext cx="818862" cy="45719"/>
                <a:chOff x="279133" y="4991062"/>
                <a:chExt cx="818862" cy="45719"/>
              </a:xfrm>
              <a:grpFill/>
            </p:grpSpPr>
            <p:sp>
              <p:nvSpPr>
                <p:cNvPr id="284" name="椭圆 283">
                  <a:extLst>
                    <a:ext uri="{FF2B5EF4-FFF2-40B4-BE49-F238E27FC236}">
                      <a16:creationId xmlns:a16="http://schemas.microsoft.com/office/drawing/2014/main" id="{6E081A8A-ED71-403D-B604-45C11257FB3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85" name="椭圆 284">
                  <a:extLst>
                    <a:ext uri="{FF2B5EF4-FFF2-40B4-BE49-F238E27FC236}">
                      <a16:creationId xmlns:a16="http://schemas.microsoft.com/office/drawing/2014/main" id="{3B9360C3-F139-4827-9520-16EFD1EEA76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86" name="椭圆 285">
                  <a:extLst>
                    <a:ext uri="{FF2B5EF4-FFF2-40B4-BE49-F238E27FC236}">
                      <a16:creationId xmlns:a16="http://schemas.microsoft.com/office/drawing/2014/main" id="{609F3EB4-9486-4B30-B699-BC45D1241FBF}"/>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87" name="椭圆 286">
                  <a:extLst>
                    <a:ext uri="{FF2B5EF4-FFF2-40B4-BE49-F238E27FC236}">
                      <a16:creationId xmlns:a16="http://schemas.microsoft.com/office/drawing/2014/main" id="{EE081BFD-8CCB-40F8-A2AC-46C4F17323F4}"/>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88" name="椭圆 287">
                  <a:extLst>
                    <a:ext uri="{FF2B5EF4-FFF2-40B4-BE49-F238E27FC236}">
                      <a16:creationId xmlns:a16="http://schemas.microsoft.com/office/drawing/2014/main" id="{871CE4A0-2C12-4BF2-8630-7099F941C93D}"/>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89" name="椭圆 288">
                  <a:extLst>
                    <a:ext uri="{FF2B5EF4-FFF2-40B4-BE49-F238E27FC236}">
                      <a16:creationId xmlns:a16="http://schemas.microsoft.com/office/drawing/2014/main" id="{9405CB32-9C15-443A-B18B-2C0C052F288D}"/>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90" name="椭圆 289">
                  <a:extLst>
                    <a:ext uri="{FF2B5EF4-FFF2-40B4-BE49-F238E27FC236}">
                      <a16:creationId xmlns:a16="http://schemas.microsoft.com/office/drawing/2014/main" id="{0E00A301-DB53-4695-8D0F-47036BCA7929}"/>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91" name="椭圆 290">
                  <a:extLst>
                    <a:ext uri="{FF2B5EF4-FFF2-40B4-BE49-F238E27FC236}">
                      <a16:creationId xmlns:a16="http://schemas.microsoft.com/office/drawing/2014/main" id="{CC96755B-218B-4125-B38E-7A0DC7D3B146}"/>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pic>
        <p:nvPicPr>
          <p:cNvPr id="2" name="图片 1">
            <a:extLst>
              <a:ext uri="{FF2B5EF4-FFF2-40B4-BE49-F238E27FC236}">
                <a16:creationId xmlns:a16="http://schemas.microsoft.com/office/drawing/2014/main" id="{F20C92E1-B7BD-4EE7-8177-170CAA40A281}"/>
              </a:ext>
            </a:extLst>
          </p:cNvPr>
          <p:cNvPicPr>
            <a:picLocks noChangeAspect="1"/>
          </p:cNvPicPr>
          <p:nvPr userDrawn="1"/>
        </p:nvPicPr>
        <p:blipFill rotWithShape="1">
          <a:blip r:embed="rId6"/>
          <a:srcRect l="51191" t="51465"/>
          <a:stretch/>
        </p:blipFill>
        <p:spPr>
          <a:xfrm>
            <a:off x="-81172" y="0"/>
            <a:ext cx="4881542" cy="3328540"/>
          </a:xfrm>
          <a:prstGeom prst="rect">
            <a:avLst/>
          </a:prstGeom>
        </p:spPr>
      </p:pic>
      <p:sp>
        <p:nvSpPr>
          <p:cNvPr id="270" name="圆: 空心 269">
            <a:extLst>
              <a:ext uri="{FF2B5EF4-FFF2-40B4-BE49-F238E27FC236}">
                <a16:creationId xmlns:a16="http://schemas.microsoft.com/office/drawing/2014/main" id="{38A99A98-7FF3-47BE-8F86-34B8BD4589B7}"/>
              </a:ext>
            </a:extLst>
          </p:cNvPr>
          <p:cNvSpPr/>
          <p:nvPr userDrawn="1"/>
        </p:nvSpPr>
        <p:spPr>
          <a:xfrm>
            <a:off x="-708019" y="-654238"/>
            <a:ext cx="1652280" cy="1652280"/>
          </a:xfrm>
          <a:prstGeom prst="donut">
            <a:avLst/>
          </a:prstGeom>
          <a:gradFill>
            <a:gsLst>
              <a:gs pos="0">
                <a:schemeClr val="accent2">
                  <a:alpha val="46000"/>
                </a:schemeClr>
              </a:gs>
              <a:gs pos="100000">
                <a:schemeClr val="accent1">
                  <a:alpha val="53000"/>
                </a:schemeClr>
              </a:gs>
            </a:gsLst>
            <a:lin ang="2700000" scaled="1"/>
          </a:gradFill>
          <a:ln>
            <a:no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000000">
                  <a:lumMod val="75000"/>
                  <a:lumOff val="25000"/>
                </a:srgbClr>
              </a:solidFill>
              <a:latin typeface="阿里巴巴普惠体 R"/>
              <a:ea typeface="阿里巴巴普惠体 R"/>
            </a:endParaRPr>
          </a:p>
        </p:txBody>
      </p:sp>
    </p:spTree>
    <p:extLst>
      <p:ext uri="{BB962C8B-B14F-4D97-AF65-F5344CB8AC3E}">
        <p14:creationId xmlns:p14="http://schemas.microsoft.com/office/powerpoint/2010/main" val="1622401107"/>
      </p:ext>
    </p:extLst>
  </p:cSld>
  <p:clrMapOvr>
    <a:masterClrMapping/>
  </p:clrMapOvr>
</p:sldLayout>
</file>

<file path=ppt/slideLayouts/slideLayout10.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图文排版2">
    <p:spTree>
      <p:nvGrpSpPr>
        <p:cNvPr id="1" name=""/>
        <p:cNvGrpSpPr/>
        <p:nvPr/>
      </p:nvGrpSpPr>
      <p:grpSpPr>
        <a:xfrm>
          <a:off x="0" y="0"/>
          <a:ext cx="0" cy="0"/>
          <a:chOff x="0" y="0"/>
          <a:chExt cx="0" cy="0"/>
        </a:xfrm>
      </p:grpSpPr>
      <p:sp>
        <p:nvSpPr>
          <p:cNvPr id="26" name="矩形 25">
            <a:extLst>
              <a:ext uri="{FF2B5EF4-FFF2-40B4-BE49-F238E27FC236}">
                <a16:creationId xmlns:a16="http://schemas.microsoft.com/office/drawing/2014/main" id="{D1EEA093-CC09-4FFE-BC3A-378A82B5EFF7}"/>
              </a:ext>
            </a:extLst>
          </p:cNvPr>
          <p:cNvSpPr/>
          <p:nvPr userDrawn="1"/>
        </p:nvSpPr>
        <p:spPr>
          <a:xfrm>
            <a:off x="0" y="0"/>
            <a:ext cx="12192000" cy="6858000"/>
          </a:xfrm>
          <a:prstGeom prst="rect">
            <a:avLst/>
          </a:prstGeom>
          <a:gradFill flip="none" rotWithShape="1">
            <a:gsLst>
              <a:gs pos="0">
                <a:schemeClr val="accent1">
                  <a:lumMod val="20000"/>
                  <a:lumOff val="80000"/>
                  <a:alpha val="23000"/>
                </a:schemeClr>
              </a:gs>
              <a:gs pos="100000">
                <a:schemeClr val="accent1">
                  <a:lumMod val="20000"/>
                  <a:lumOff val="80000"/>
                  <a:alpha val="69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R"/>
              <a:ea typeface="阿里巴巴普惠体 R"/>
              <a:cs typeface="+mn-cs"/>
            </a:endParaRPr>
          </a:p>
        </p:txBody>
      </p:sp>
      <p:sp>
        <p:nvSpPr>
          <p:cNvPr id="22" name="椭圆 21">
            <a:extLst>
              <a:ext uri="{FF2B5EF4-FFF2-40B4-BE49-F238E27FC236}">
                <a16:creationId xmlns:a16="http://schemas.microsoft.com/office/drawing/2014/main" id="{76FE5172-4E91-425B-BCA8-18A6A6B34D99}"/>
              </a:ext>
            </a:extLst>
          </p:cNvPr>
          <p:cNvSpPr/>
          <p:nvPr userDrawn="1"/>
        </p:nvSpPr>
        <p:spPr>
          <a:xfrm>
            <a:off x="10408515" y="4795948"/>
            <a:ext cx="3157428" cy="3157428"/>
          </a:xfrm>
          <a:prstGeom prst="ellipse">
            <a:avLst/>
          </a:prstGeom>
          <a:gradFill>
            <a:gsLst>
              <a:gs pos="0">
                <a:schemeClr val="accent2">
                  <a:alpha val="38000"/>
                </a:schemeClr>
              </a:gs>
              <a:gs pos="100000">
                <a:schemeClr val="accent1">
                  <a:alpha val="30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23" name="椭圆 22">
            <a:extLst>
              <a:ext uri="{FF2B5EF4-FFF2-40B4-BE49-F238E27FC236}">
                <a16:creationId xmlns:a16="http://schemas.microsoft.com/office/drawing/2014/main" id="{A0AE0362-FDD1-486F-AAB6-02B9ACBBF721}"/>
              </a:ext>
            </a:extLst>
          </p:cNvPr>
          <p:cNvSpPr/>
          <p:nvPr userDrawn="1"/>
        </p:nvSpPr>
        <p:spPr>
          <a:xfrm rot="21276305">
            <a:off x="-1039806" y="3519653"/>
            <a:ext cx="2079611" cy="2081274"/>
          </a:xfrm>
          <a:prstGeom prst="ellipse">
            <a:avLst/>
          </a:prstGeom>
          <a:gradFill>
            <a:gsLst>
              <a:gs pos="0">
                <a:schemeClr val="accent3">
                  <a:lumMod val="60000"/>
                  <a:lumOff val="40000"/>
                  <a:alpha val="61000"/>
                </a:schemeClr>
              </a:gs>
              <a:gs pos="100000">
                <a:schemeClr val="accent3">
                  <a:alpha val="26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grpSp>
        <p:nvGrpSpPr>
          <p:cNvPr id="28" name="组合 27">
            <a:extLst>
              <a:ext uri="{FF2B5EF4-FFF2-40B4-BE49-F238E27FC236}">
                <a16:creationId xmlns:a16="http://schemas.microsoft.com/office/drawing/2014/main" id="{081D3A5F-086B-4C4E-9E89-4415FB90150C}"/>
              </a:ext>
            </a:extLst>
          </p:cNvPr>
          <p:cNvGrpSpPr/>
          <p:nvPr userDrawn="1"/>
        </p:nvGrpSpPr>
        <p:grpSpPr>
          <a:xfrm rot="10800000">
            <a:off x="10821812" y="1082996"/>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29" name="组合 28">
              <a:extLst>
                <a:ext uri="{FF2B5EF4-FFF2-40B4-BE49-F238E27FC236}">
                  <a16:creationId xmlns:a16="http://schemas.microsoft.com/office/drawing/2014/main" id="{8534BA98-9394-4938-83B9-7CE22DD4A28A}"/>
                </a:ext>
              </a:extLst>
            </p:cNvPr>
            <p:cNvGrpSpPr/>
            <p:nvPr/>
          </p:nvGrpSpPr>
          <p:grpSpPr>
            <a:xfrm>
              <a:off x="-248963" y="4991062"/>
              <a:ext cx="818862" cy="478856"/>
              <a:chOff x="279133" y="4991062"/>
              <a:chExt cx="818862" cy="478856"/>
            </a:xfrm>
            <a:grpFill/>
          </p:grpSpPr>
          <p:grpSp>
            <p:nvGrpSpPr>
              <p:cNvPr id="67" name="组合 66">
                <a:extLst>
                  <a:ext uri="{FF2B5EF4-FFF2-40B4-BE49-F238E27FC236}">
                    <a16:creationId xmlns:a16="http://schemas.microsoft.com/office/drawing/2014/main" id="{850BEE29-8B70-4502-8D54-36D4E6B50865}"/>
                  </a:ext>
                </a:extLst>
              </p:cNvPr>
              <p:cNvGrpSpPr/>
              <p:nvPr/>
            </p:nvGrpSpPr>
            <p:grpSpPr>
              <a:xfrm>
                <a:off x="279133" y="4991062"/>
                <a:ext cx="818862" cy="45719"/>
                <a:chOff x="279133" y="4991062"/>
                <a:chExt cx="818862" cy="45719"/>
              </a:xfrm>
              <a:grpFill/>
            </p:grpSpPr>
            <p:sp>
              <p:nvSpPr>
                <p:cNvPr id="95" name="椭圆 94">
                  <a:extLst>
                    <a:ext uri="{FF2B5EF4-FFF2-40B4-BE49-F238E27FC236}">
                      <a16:creationId xmlns:a16="http://schemas.microsoft.com/office/drawing/2014/main" id="{68C0A9B2-777D-4C96-B5B7-71FDB7431DA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6" name="椭圆 95">
                  <a:extLst>
                    <a:ext uri="{FF2B5EF4-FFF2-40B4-BE49-F238E27FC236}">
                      <a16:creationId xmlns:a16="http://schemas.microsoft.com/office/drawing/2014/main" id="{E4F7EC44-E682-49D3-AB44-6E9A350E9D06}"/>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7" name="椭圆 96">
                  <a:extLst>
                    <a:ext uri="{FF2B5EF4-FFF2-40B4-BE49-F238E27FC236}">
                      <a16:creationId xmlns:a16="http://schemas.microsoft.com/office/drawing/2014/main" id="{C6F2CD19-3F8D-4454-86AE-32018CB1509B}"/>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8" name="椭圆 97">
                  <a:extLst>
                    <a:ext uri="{FF2B5EF4-FFF2-40B4-BE49-F238E27FC236}">
                      <a16:creationId xmlns:a16="http://schemas.microsoft.com/office/drawing/2014/main" id="{5B79B0BB-CDF4-401E-9FFB-B6B222CC56E2}"/>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9" name="椭圆 98">
                  <a:extLst>
                    <a:ext uri="{FF2B5EF4-FFF2-40B4-BE49-F238E27FC236}">
                      <a16:creationId xmlns:a16="http://schemas.microsoft.com/office/drawing/2014/main" id="{FB2319D9-3AE5-4ABE-AEEC-7BD0E8D41BE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0" name="椭圆 99">
                  <a:extLst>
                    <a:ext uri="{FF2B5EF4-FFF2-40B4-BE49-F238E27FC236}">
                      <a16:creationId xmlns:a16="http://schemas.microsoft.com/office/drawing/2014/main" id="{6DFBC484-9284-4758-A5C2-41A718D0BDD2}"/>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1" name="椭圆 100">
                  <a:extLst>
                    <a:ext uri="{FF2B5EF4-FFF2-40B4-BE49-F238E27FC236}">
                      <a16:creationId xmlns:a16="http://schemas.microsoft.com/office/drawing/2014/main" id="{AF40EE96-57A4-4E42-8E58-53AC76E4D9E8}"/>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2" name="椭圆 101">
                  <a:extLst>
                    <a:ext uri="{FF2B5EF4-FFF2-40B4-BE49-F238E27FC236}">
                      <a16:creationId xmlns:a16="http://schemas.microsoft.com/office/drawing/2014/main" id="{E91CBF4C-4C0F-4CCB-8D36-8E82F1BAF291}"/>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68" name="组合 67">
                <a:extLst>
                  <a:ext uri="{FF2B5EF4-FFF2-40B4-BE49-F238E27FC236}">
                    <a16:creationId xmlns:a16="http://schemas.microsoft.com/office/drawing/2014/main" id="{FF43537D-CF68-4FC4-BFE9-C215279A5984}"/>
                  </a:ext>
                </a:extLst>
              </p:cNvPr>
              <p:cNvGrpSpPr/>
              <p:nvPr/>
            </p:nvGrpSpPr>
            <p:grpSpPr>
              <a:xfrm>
                <a:off x="279133" y="5135441"/>
                <a:ext cx="818862" cy="45719"/>
                <a:chOff x="279133" y="4991062"/>
                <a:chExt cx="818862" cy="45719"/>
              </a:xfrm>
              <a:grpFill/>
            </p:grpSpPr>
            <p:sp>
              <p:nvSpPr>
                <p:cNvPr id="87" name="椭圆 86">
                  <a:extLst>
                    <a:ext uri="{FF2B5EF4-FFF2-40B4-BE49-F238E27FC236}">
                      <a16:creationId xmlns:a16="http://schemas.microsoft.com/office/drawing/2014/main" id="{45E9BDB4-5C77-409D-AB92-C8998DB7C440}"/>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8" name="椭圆 87">
                  <a:extLst>
                    <a:ext uri="{FF2B5EF4-FFF2-40B4-BE49-F238E27FC236}">
                      <a16:creationId xmlns:a16="http://schemas.microsoft.com/office/drawing/2014/main" id="{FD458B2C-C620-4A89-A0A3-28206F59D12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9" name="椭圆 88">
                  <a:extLst>
                    <a:ext uri="{FF2B5EF4-FFF2-40B4-BE49-F238E27FC236}">
                      <a16:creationId xmlns:a16="http://schemas.microsoft.com/office/drawing/2014/main" id="{5C2850D8-B40E-4B3B-A5F4-4D8C61597B9E}"/>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0" name="椭圆 89">
                  <a:extLst>
                    <a:ext uri="{FF2B5EF4-FFF2-40B4-BE49-F238E27FC236}">
                      <a16:creationId xmlns:a16="http://schemas.microsoft.com/office/drawing/2014/main" id="{5EF0EF28-66A7-40B6-AB3B-E2EEF1B898A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1" name="椭圆 90">
                  <a:extLst>
                    <a:ext uri="{FF2B5EF4-FFF2-40B4-BE49-F238E27FC236}">
                      <a16:creationId xmlns:a16="http://schemas.microsoft.com/office/drawing/2014/main" id="{6E1F8255-F29E-487F-8C8F-ED253308966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2" name="椭圆 91">
                  <a:extLst>
                    <a:ext uri="{FF2B5EF4-FFF2-40B4-BE49-F238E27FC236}">
                      <a16:creationId xmlns:a16="http://schemas.microsoft.com/office/drawing/2014/main" id="{BF88622D-EE87-402F-82CE-6408BB235D8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3" name="椭圆 92">
                  <a:extLst>
                    <a:ext uri="{FF2B5EF4-FFF2-40B4-BE49-F238E27FC236}">
                      <a16:creationId xmlns:a16="http://schemas.microsoft.com/office/drawing/2014/main" id="{BF262746-4645-44DF-B45A-1D91B4217661}"/>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4" name="椭圆 93">
                  <a:extLst>
                    <a:ext uri="{FF2B5EF4-FFF2-40B4-BE49-F238E27FC236}">
                      <a16:creationId xmlns:a16="http://schemas.microsoft.com/office/drawing/2014/main" id="{AF6D404F-9FDE-4F9E-9EB3-5341AC317269}"/>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69" name="组合 68">
                <a:extLst>
                  <a:ext uri="{FF2B5EF4-FFF2-40B4-BE49-F238E27FC236}">
                    <a16:creationId xmlns:a16="http://schemas.microsoft.com/office/drawing/2014/main" id="{8B58D07E-BE9A-426A-8165-E51F928EE9AB}"/>
                  </a:ext>
                </a:extLst>
              </p:cNvPr>
              <p:cNvGrpSpPr/>
              <p:nvPr/>
            </p:nvGrpSpPr>
            <p:grpSpPr>
              <a:xfrm>
                <a:off x="279133" y="5279820"/>
                <a:ext cx="818862" cy="45719"/>
                <a:chOff x="279133" y="4991062"/>
                <a:chExt cx="818862" cy="45719"/>
              </a:xfrm>
              <a:grpFill/>
            </p:grpSpPr>
            <p:sp>
              <p:nvSpPr>
                <p:cNvPr id="79" name="椭圆 78">
                  <a:extLst>
                    <a:ext uri="{FF2B5EF4-FFF2-40B4-BE49-F238E27FC236}">
                      <a16:creationId xmlns:a16="http://schemas.microsoft.com/office/drawing/2014/main" id="{90127000-C60B-4EE8-B6C1-35E66003820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0" name="椭圆 79">
                  <a:extLst>
                    <a:ext uri="{FF2B5EF4-FFF2-40B4-BE49-F238E27FC236}">
                      <a16:creationId xmlns:a16="http://schemas.microsoft.com/office/drawing/2014/main" id="{769C6D91-E57D-496A-B23B-ED811B7FE72F}"/>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1" name="椭圆 80">
                  <a:extLst>
                    <a:ext uri="{FF2B5EF4-FFF2-40B4-BE49-F238E27FC236}">
                      <a16:creationId xmlns:a16="http://schemas.microsoft.com/office/drawing/2014/main" id="{83F894E8-38FB-4912-90EE-0EB13C89EBD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2" name="椭圆 81">
                  <a:extLst>
                    <a:ext uri="{FF2B5EF4-FFF2-40B4-BE49-F238E27FC236}">
                      <a16:creationId xmlns:a16="http://schemas.microsoft.com/office/drawing/2014/main" id="{90C3950A-CCA6-434D-9094-51585DFF928E}"/>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3" name="椭圆 82">
                  <a:extLst>
                    <a:ext uri="{FF2B5EF4-FFF2-40B4-BE49-F238E27FC236}">
                      <a16:creationId xmlns:a16="http://schemas.microsoft.com/office/drawing/2014/main" id="{560F10DF-678E-4156-86E3-65EC18D6A32B}"/>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4" name="椭圆 83">
                  <a:extLst>
                    <a:ext uri="{FF2B5EF4-FFF2-40B4-BE49-F238E27FC236}">
                      <a16:creationId xmlns:a16="http://schemas.microsoft.com/office/drawing/2014/main" id="{A539B719-954A-4670-95E0-87FB17311685}"/>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5" name="椭圆 84">
                  <a:extLst>
                    <a:ext uri="{FF2B5EF4-FFF2-40B4-BE49-F238E27FC236}">
                      <a16:creationId xmlns:a16="http://schemas.microsoft.com/office/drawing/2014/main" id="{B20BCE21-99F6-4D91-99B8-C4044BF6DAB5}"/>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6" name="椭圆 85">
                  <a:extLst>
                    <a:ext uri="{FF2B5EF4-FFF2-40B4-BE49-F238E27FC236}">
                      <a16:creationId xmlns:a16="http://schemas.microsoft.com/office/drawing/2014/main" id="{F88CB6A9-54EA-49CF-A742-A0FF9F991C63}"/>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70" name="组合 69">
                <a:extLst>
                  <a:ext uri="{FF2B5EF4-FFF2-40B4-BE49-F238E27FC236}">
                    <a16:creationId xmlns:a16="http://schemas.microsoft.com/office/drawing/2014/main" id="{1C81178D-ACB6-4A36-B19A-2EE31B1EA920}"/>
                  </a:ext>
                </a:extLst>
              </p:cNvPr>
              <p:cNvGrpSpPr/>
              <p:nvPr/>
            </p:nvGrpSpPr>
            <p:grpSpPr>
              <a:xfrm>
                <a:off x="279133" y="5424199"/>
                <a:ext cx="818862" cy="45719"/>
                <a:chOff x="279133" y="4991062"/>
                <a:chExt cx="818862" cy="45719"/>
              </a:xfrm>
              <a:grpFill/>
            </p:grpSpPr>
            <p:sp>
              <p:nvSpPr>
                <p:cNvPr id="71" name="椭圆 70">
                  <a:extLst>
                    <a:ext uri="{FF2B5EF4-FFF2-40B4-BE49-F238E27FC236}">
                      <a16:creationId xmlns:a16="http://schemas.microsoft.com/office/drawing/2014/main" id="{829DC480-F7BF-4D82-884F-F59422E5132B}"/>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2" name="椭圆 71">
                  <a:extLst>
                    <a:ext uri="{FF2B5EF4-FFF2-40B4-BE49-F238E27FC236}">
                      <a16:creationId xmlns:a16="http://schemas.microsoft.com/office/drawing/2014/main" id="{E7BFA774-59DD-4100-8031-B2D337E26032}"/>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3" name="椭圆 72">
                  <a:extLst>
                    <a:ext uri="{FF2B5EF4-FFF2-40B4-BE49-F238E27FC236}">
                      <a16:creationId xmlns:a16="http://schemas.microsoft.com/office/drawing/2014/main" id="{600EA776-1843-4A28-AC81-17F175DE965B}"/>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4" name="椭圆 73">
                  <a:extLst>
                    <a:ext uri="{FF2B5EF4-FFF2-40B4-BE49-F238E27FC236}">
                      <a16:creationId xmlns:a16="http://schemas.microsoft.com/office/drawing/2014/main" id="{51702BEB-A0BF-48CA-B334-5F5B1BE11A65}"/>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5" name="椭圆 74">
                  <a:extLst>
                    <a:ext uri="{FF2B5EF4-FFF2-40B4-BE49-F238E27FC236}">
                      <a16:creationId xmlns:a16="http://schemas.microsoft.com/office/drawing/2014/main" id="{7E9122B3-4648-4C98-BA14-58F7D9621756}"/>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6" name="椭圆 75">
                  <a:extLst>
                    <a:ext uri="{FF2B5EF4-FFF2-40B4-BE49-F238E27FC236}">
                      <a16:creationId xmlns:a16="http://schemas.microsoft.com/office/drawing/2014/main" id="{18B0710D-C926-4B3E-835F-11F805528C9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7" name="椭圆 76">
                  <a:extLst>
                    <a:ext uri="{FF2B5EF4-FFF2-40B4-BE49-F238E27FC236}">
                      <a16:creationId xmlns:a16="http://schemas.microsoft.com/office/drawing/2014/main" id="{9F07D4E8-6400-4854-BD87-FDDB07EFA9F0}"/>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8" name="椭圆 77">
                  <a:extLst>
                    <a:ext uri="{FF2B5EF4-FFF2-40B4-BE49-F238E27FC236}">
                      <a16:creationId xmlns:a16="http://schemas.microsoft.com/office/drawing/2014/main" id="{D92ACB83-0961-412E-B675-346A5014217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30" name="组合 29">
              <a:extLst>
                <a:ext uri="{FF2B5EF4-FFF2-40B4-BE49-F238E27FC236}">
                  <a16:creationId xmlns:a16="http://schemas.microsoft.com/office/drawing/2014/main" id="{521B69B1-FAB7-49C0-85AF-BCA4D918F661}"/>
                </a:ext>
              </a:extLst>
            </p:cNvPr>
            <p:cNvGrpSpPr/>
            <p:nvPr/>
          </p:nvGrpSpPr>
          <p:grpSpPr>
            <a:xfrm>
              <a:off x="643547" y="4991062"/>
              <a:ext cx="818862" cy="478856"/>
              <a:chOff x="279133" y="4991062"/>
              <a:chExt cx="818862" cy="478856"/>
            </a:xfrm>
            <a:grpFill/>
          </p:grpSpPr>
          <p:grpSp>
            <p:nvGrpSpPr>
              <p:cNvPr id="31" name="组合 30">
                <a:extLst>
                  <a:ext uri="{FF2B5EF4-FFF2-40B4-BE49-F238E27FC236}">
                    <a16:creationId xmlns:a16="http://schemas.microsoft.com/office/drawing/2014/main" id="{218531E7-EFB7-439D-9427-A65D7C3FDFB5}"/>
                  </a:ext>
                </a:extLst>
              </p:cNvPr>
              <p:cNvGrpSpPr/>
              <p:nvPr/>
            </p:nvGrpSpPr>
            <p:grpSpPr>
              <a:xfrm>
                <a:off x="279133" y="4991062"/>
                <a:ext cx="818862" cy="45719"/>
                <a:chOff x="279133" y="4991062"/>
                <a:chExt cx="818862" cy="45719"/>
              </a:xfrm>
              <a:grpFill/>
            </p:grpSpPr>
            <p:sp>
              <p:nvSpPr>
                <p:cNvPr id="59" name="椭圆 58">
                  <a:extLst>
                    <a:ext uri="{FF2B5EF4-FFF2-40B4-BE49-F238E27FC236}">
                      <a16:creationId xmlns:a16="http://schemas.microsoft.com/office/drawing/2014/main" id="{1879C4A8-5D8A-4F1F-BDB6-F0A73580164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0" name="椭圆 59">
                  <a:extLst>
                    <a:ext uri="{FF2B5EF4-FFF2-40B4-BE49-F238E27FC236}">
                      <a16:creationId xmlns:a16="http://schemas.microsoft.com/office/drawing/2014/main" id="{B7938598-8260-410B-9E4B-E4F35CE1D80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1" name="椭圆 60">
                  <a:extLst>
                    <a:ext uri="{FF2B5EF4-FFF2-40B4-BE49-F238E27FC236}">
                      <a16:creationId xmlns:a16="http://schemas.microsoft.com/office/drawing/2014/main" id="{DF566262-55B2-4B3C-97F8-4080B4EACA41}"/>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2" name="椭圆 61">
                  <a:extLst>
                    <a:ext uri="{FF2B5EF4-FFF2-40B4-BE49-F238E27FC236}">
                      <a16:creationId xmlns:a16="http://schemas.microsoft.com/office/drawing/2014/main" id="{EA6B689B-139A-43F7-8C2C-3315316244D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3" name="椭圆 62">
                  <a:extLst>
                    <a:ext uri="{FF2B5EF4-FFF2-40B4-BE49-F238E27FC236}">
                      <a16:creationId xmlns:a16="http://schemas.microsoft.com/office/drawing/2014/main" id="{A3C1EB49-0E08-447B-934D-0DD3656DFD23}"/>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4" name="椭圆 63">
                  <a:extLst>
                    <a:ext uri="{FF2B5EF4-FFF2-40B4-BE49-F238E27FC236}">
                      <a16:creationId xmlns:a16="http://schemas.microsoft.com/office/drawing/2014/main" id="{7C10F7BA-BCE7-49AD-8EED-0C6394236B7A}"/>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5" name="椭圆 64">
                  <a:extLst>
                    <a:ext uri="{FF2B5EF4-FFF2-40B4-BE49-F238E27FC236}">
                      <a16:creationId xmlns:a16="http://schemas.microsoft.com/office/drawing/2014/main" id="{6AF2354C-7D9F-44BF-86E7-05F9990525AE}"/>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6" name="椭圆 65">
                  <a:extLst>
                    <a:ext uri="{FF2B5EF4-FFF2-40B4-BE49-F238E27FC236}">
                      <a16:creationId xmlns:a16="http://schemas.microsoft.com/office/drawing/2014/main" id="{09EE8C77-8288-4D95-A898-46F4745744C4}"/>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2" name="组合 31">
                <a:extLst>
                  <a:ext uri="{FF2B5EF4-FFF2-40B4-BE49-F238E27FC236}">
                    <a16:creationId xmlns:a16="http://schemas.microsoft.com/office/drawing/2014/main" id="{E2CC4962-7AD5-46CC-A445-62C7337F9F52}"/>
                  </a:ext>
                </a:extLst>
              </p:cNvPr>
              <p:cNvGrpSpPr/>
              <p:nvPr/>
            </p:nvGrpSpPr>
            <p:grpSpPr>
              <a:xfrm>
                <a:off x="279133" y="5135441"/>
                <a:ext cx="818862" cy="45719"/>
                <a:chOff x="279133" y="4991062"/>
                <a:chExt cx="818862" cy="45719"/>
              </a:xfrm>
              <a:grpFill/>
            </p:grpSpPr>
            <p:sp>
              <p:nvSpPr>
                <p:cNvPr id="51" name="椭圆 50">
                  <a:extLst>
                    <a:ext uri="{FF2B5EF4-FFF2-40B4-BE49-F238E27FC236}">
                      <a16:creationId xmlns:a16="http://schemas.microsoft.com/office/drawing/2014/main" id="{881EC411-96B4-413D-A2AF-4DC1F2630ADE}"/>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2" name="椭圆 51">
                  <a:extLst>
                    <a:ext uri="{FF2B5EF4-FFF2-40B4-BE49-F238E27FC236}">
                      <a16:creationId xmlns:a16="http://schemas.microsoft.com/office/drawing/2014/main" id="{23F54854-E987-4E33-BBE2-0244AB520E29}"/>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3" name="椭圆 52">
                  <a:extLst>
                    <a:ext uri="{FF2B5EF4-FFF2-40B4-BE49-F238E27FC236}">
                      <a16:creationId xmlns:a16="http://schemas.microsoft.com/office/drawing/2014/main" id="{912BE677-7AC2-4009-ADCE-174D154398F0}"/>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4" name="椭圆 53">
                  <a:extLst>
                    <a:ext uri="{FF2B5EF4-FFF2-40B4-BE49-F238E27FC236}">
                      <a16:creationId xmlns:a16="http://schemas.microsoft.com/office/drawing/2014/main" id="{7E5BB0B7-C335-4306-9F5F-3E2769CAEB9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5" name="椭圆 54">
                  <a:extLst>
                    <a:ext uri="{FF2B5EF4-FFF2-40B4-BE49-F238E27FC236}">
                      <a16:creationId xmlns:a16="http://schemas.microsoft.com/office/drawing/2014/main" id="{813A8A4E-2622-4033-8A27-24CD41FA9ED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6" name="椭圆 55">
                  <a:extLst>
                    <a:ext uri="{FF2B5EF4-FFF2-40B4-BE49-F238E27FC236}">
                      <a16:creationId xmlns:a16="http://schemas.microsoft.com/office/drawing/2014/main" id="{F123A98A-DB2F-4635-873B-1ED16B10372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7" name="椭圆 56">
                  <a:extLst>
                    <a:ext uri="{FF2B5EF4-FFF2-40B4-BE49-F238E27FC236}">
                      <a16:creationId xmlns:a16="http://schemas.microsoft.com/office/drawing/2014/main" id="{49829EB6-D469-4FBF-88B4-FA18A14D8835}"/>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8" name="椭圆 57">
                  <a:extLst>
                    <a:ext uri="{FF2B5EF4-FFF2-40B4-BE49-F238E27FC236}">
                      <a16:creationId xmlns:a16="http://schemas.microsoft.com/office/drawing/2014/main" id="{7708FF9D-F95A-4F47-A9BD-5DFD9A3D0F3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3" name="组合 32">
                <a:extLst>
                  <a:ext uri="{FF2B5EF4-FFF2-40B4-BE49-F238E27FC236}">
                    <a16:creationId xmlns:a16="http://schemas.microsoft.com/office/drawing/2014/main" id="{694D3E37-89BE-4255-B899-3ECE53586682}"/>
                  </a:ext>
                </a:extLst>
              </p:cNvPr>
              <p:cNvGrpSpPr/>
              <p:nvPr/>
            </p:nvGrpSpPr>
            <p:grpSpPr>
              <a:xfrm>
                <a:off x="279133" y="5279820"/>
                <a:ext cx="818862" cy="45719"/>
                <a:chOff x="279133" y="4991062"/>
                <a:chExt cx="818862" cy="45719"/>
              </a:xfrm>
              <a:grpFill/>
            </p:grpSpPr>
            <p:sp>
              <p:nvSpPr>
                <p:cNvPr id="43" name="椭圆 42">
                  <a:extLst>
                    <a:ext uri="{FF2B5EF4-FFF2-40B4-BE49-F238E27FC236}">
                      <a16:creationId xmlns:a16="http://schemas.microsoft.com/office/drawing/2014/main" id="{5E63088D-BC41-4382-B097-63F277A87BB4}"/>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4" name="椭圆 43">
                  <a:extLst>
                    <a:ext uri="{FF2B5EF4-FFF2-40B4-BE49-F238E27FC236}">
                      <a16:creationId xmlns:a16="http://schemas.microsoft.com/office/drawing/2014/main" id="{EA9FBB76-8877-4048-9EBB-6FC2FC566833}"/>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5" name="椭圆 44">
                  <a:extLst>
                    <a:ext uri="{FF2B5EF4-FFF2-40B4-BE49-F238E27FC236}">
                      <a16:creationId xmlns:a16="http://schemas.microsoft.com/office/drawing/2014/main" id="{8FC3C4C5-A5EB-4910-BD98-424D0A6B8EC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6" name="椭圆 45">
                  <a:extLst>
                    <a:ext uri="{FF2B5EF4-FFF2-40B4-BE49-F238E27FC236}">
                      <a16:creationId xmlns:a16="http://schemas.microsoft.com/office/drawing/2014/main" id="{E3C54161-6913-4517-A841-F1BB9EDF0320}"/>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7" name="椭圆 46">
                  <a:extLst>
                    <a:ext uri="{FF2B5EF4-FFF2-40B4-BE49-F238E27FC236}">
                      <a16:creationId xmlns:a16="http://schemas.microsoft.com/office/drawing/2014/main" id="{0096D1D9-7E70-4922-A93E-5B4EEBA19AA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8" name="椭圆 47">
                  <a:extLst>
                    <a:ext uri="{FF2B5EF4-FFF2-40B4-BE49-F238E27FC236}">
                      <a16:creationId xmlns:a16="http://schemas.microsoft.com/office/drawing/2014/main" id="{A86B0D36-D0C0-4C53-9DF2-060DD5846EDA}"/>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9" name="椭圆 48">
                  <a:extLst>
                    <a:ext uri="{FF2B5EF4-FFF2-40B4-BE49-F238E27FC236}">
                      <a16:creationId xmlns:a16="http://schemas.microsoft.com/office/drawing/2014/main" id="{65653B27-CCA0-4496-86C8-E938EB0C4A2A}"/>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0" name="椭圆 49">
                  <a:extLst>
                    <a:ext uri="{FF2B5EF4-FFF2-40B4-BE49-F238E27FC236}">
                      <a16:creationId xmlns:a16="http://schemas.microsoft.com/office/drawing/2014/main" id="{993F7A44-9AAA-4702-9117-93A84F653EA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4" name="组合 33">
                <a:extLst>
                  <a:ext uri="{FF2B5EF4-FFF2-40B4-BE49-F238E27FC236}">
                    <a16:creationId xmlns:a16="http://schemas.microsoft.com/office/drawing/2014/main" id="{D4CBD915-C931-4BF4-BD0A-68366BDE5C5E}"/>
                  </a:ext>
                </a:extLst>
              </p:cNvPr>
              <p:cNvGrpSpPr/>
              <p:nvPr/>
            </p:nvGrpSpPr>
            <p:grpSpPr>
              <a:xfrm>
                <a:off x="279133" y="5424199"/>
                <a:ext cx="818862" cy="45719"/>
                <a:chOff x="279133" y="4991062"/>
                <a:chExt cx="818862" cy="45719"/>
              </a:xfrm>
              <a:grpFill/>
            </p:grpSpPr>
            <p:sp>
              <p:nvSpPr>
                <p:cNvPr id="35" name="椭圆 34">
                  <a:extLst>
                    <a:ext uri="{FF2B5EF4-FFF2-40B4-BE49-F238E27FC236}">
                      <a16:creationId xmlns:a16="http://schemas.microsoft.com/office/drawing/2014/main" id="{BABDAD27-ED4A-4FB5-86CA-5261526100F6}"/>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6" name="椭圆 35">
                  <a:extLst>
                    <a:ext uri="{FF2B5EF4-FFF2-40B4-BE49-F238E27FC236}">
                      <a16:creationId xmlns:a16="http://schemas.microsoft.com/office/drawing/2014/main" id="{76E264A9-9351-42B6-A2AB-CB35F7FE64D8}"/>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7" name="椭圆 36">
                  <a:extLst>
                    <a:ext uri="{FF2B5EF4-FFF2-40B4-BE49-F238E27FC236}">
                      <a16:creationId xmlns:a16="http://schemas.microsoft.com/office/drawing/2014/main" id="{0457D140-6B8F-4843-86FE-DBA4C392E53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8" name="椭圆 37">
                  <a:extLst>
                    <a:ext uri="{FF2B5EF4-FFF2-40B4-BE49-F238E27FC236}">
                      <a16:creationId xmlns:a16="http://schemas.microsoft.com/office/drawing/2014/main" id="{17C931CF-6D36-4D29-8A35-4BDAB680B80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9" name="椭圆 38">
                  <a:extLst>
                    <a:ext uri="{FF2B5EF4-FFF2-40B4-BE49-F238E27FC236}">
                      <a16:creationId xmlns:a16="http://schemas.microsoft.com/office/drawing/2014/main" id="{6F68283F-0113-41EA-878A-0FC0EE246EC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0" name="椭圆 39">
                  <a:extLst>
                    <a:ext uri="{FF2B5EF4-FFF2-40B4-BE49-F238E27FC236}">
                      <a16:creationId xmlns:a16="http://schemas.microsoft.com/office/drawing/2014/main" id="{8F97BBBB-381F-41CE-B62E-04A0A2A4EC0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1" name="椭圆 40">
                  <a:extLst>
                    <a:ext uri="{FF2B5EF4-FFF2-40B4-BE49-F238E27FC236}">
                      <a16:creationId xmlns:a16="http://schemas.microsoft.com/office/drawing/2014/main" id="{D303B2FB-0D19-4F4E-9778-A3F5DB7886E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2" name="椭圆 41">
                  <a:extLst>
                    <a:ext uri="{FF2B5EF4-FFF2-40B4-BE49-F238E27FC236}">
                      <a16:creationId xmlns:a16="http://schemas.microsoft.com/office/drawing/2014/main" id="{2E382499-4DE6-476C-82BA-0A6D6823EBDD}"/>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grpSp>
        <p:nvGrpSpPr>
          <p:cNvPr id="104" name="组合 103">
            <a:extLst>
              <a:ext uri="{FF2B5EF4-FFF2-40B4-BE49-F238E27FC236}">
                <a16:creationId xmlns:a16="http://schemas.microsoft.com/office/drawing/2014/main" id="{77CB94E9-AAF7-4762-BA86-F8C895118962}"/>
              </a:ext>
            </a:extLst>
          </p:cNvPr>
          <p:cNvGrpSpPr/>
          <p:nvPr userDrawn="1"/>
        </p:nvGrpSpPr>
        <p:grpSpPr>
          <a:xfrm rot="10800000">
            <a:off x="-1395063" y="5498083"/>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105" name="组合 104">
              <a:extLst>
                <a:ext uri="{FF2B5EF4-FFF2-40B4-BE49-F238E27FC236}">
                  <a16:creationId xmlns:a16="http://schemas.microsoft.com/office/drawing/2014/main" id="{B678A6F6-A3D9-42FB-9233-EEC9931ECF98}"/>
                </a:ext>
              </a:extLst>
            </p:cNvPr>
            <p:cNvGrpSpPr/>
            <p:nvPr/>
          </p:nvGrpSpPr>
          <p:grpSpPr>
            <a:xfrm>
              <a:off x="-248963" y="4991062"/>
              <a:ext cx="818862" cy="478856"/>
              <a:chOff x="279133" y="4991062"/>
              <a:chExt cx="818862" cy="478856"/>
            </a:xfrm>
            <a:grpFill/>
          </p:grpSpPr>
          <p:grpSp>
            <p:nvGrpSpPr>
              <p:cNvPr id="143" name="组合 142">
                <a:extLst>
                  <a:ext uri="{FF2B5EF4-FFF2-40B4-BE49-F238E27FC236}">
                    <a16:creationId xmlns:a16="http://schemas.microsoft.com/office/drawing/2014/main" id="{DFDC19DA-5400-4B1E-BE12-004E6A6ACDCF}"/>
                  </a:ext>
                </a:extLst>
              </p:cNvPr>
              <p:cNvGrpSpPr/>
              <p:nvPr/>
            </p:nvGrpSpPr>
            <p:grpSpPr>
              <a:xfrm>
                <a:off x="279133" y="4991062"/>
                <a:ext cx="818862" cy="45719"/>
                <a:chOff x="279133" y="4991062"/>
                <a:chExt cx="818862" cy="45719"/>
              </a:xfrm>
              <a:grpFill/>
            </p:grpSpPr>
            <p:sp>
              <p:nvSpPr>
                <p:cNvPr id="171" name="椭圆 170">
                  <a:extLst>
                    <a:ext uri="{FF2B5EF4-FFF2-40B4-BE49-F238E27FC236}">
                      <a16:creationId xmlns:a16="http://schemas.microsoft.com/office/drawing/2014/main" id="{44D007EE-6619-4EFF-8B52-8FF316CE015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2" name="椭圆 171">
                  <a:extLst>
                    <a:ext uri="{FF2B5EF4-FFF2-40B4-BE49-F238E27FC236}">
                      <a16:creationId xmlns:a16="http://schemas.microsoft.com/office/drawing/2014/main" id="{9BF0767A-8CF2-4B78-963C-5A72664306D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3" name="椭圆 172">
                  <a:extLst>
                    <a:ext uri="{FF2B5EF4-FFF2-40B4-BE49-F238E27FC236}">
                      <a16:creationId xmlns:a16="http://schemas.microsoft.com/office/drawing/2014/main" id="{F229B64F-D722-482A-9B1E-5C7D1502E81F}"/>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4" name="椭圆 173">
                  <a:extLst>
                    <a:ext uri="{FF2B5EF4-FFF2-40B4-BE49-F238E27FC236}">
                      <a16:creationId xmlns:a16="http://schemas.microsoft.com/office/drawing/2014/main" id="{3F3DAFE1-155C-4C8C-8730-C15414414D78}"/>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5" name="椭圆 174">
                  <a:extLst>
                    <a:ext uri="{FF2B5EF4-FFF2-40B4-BE49-F238E27FC236}">
                      <a16:creationId xmlns:a16="http://schemas.microsoft.com/office/drawing/2014/main" id="{FB046A12-4B45-4E1D-899F-14B3BF87E840}"/>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6" name="椭圆 175">
                  <a:extLst>
                    <a:ext uri="{FF2B5EF4-FFF2-40B4-BE49-F238E27FC236}">
                      <a16:creationId xmlns:a16="http://schemas.microsoft.com/office/drawing/2014/main" id="{89FBAECA-DFFE-497F-91A8-E13587919FE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7" name="椭圆 176">
                  <a:extLst>
                    <a:ext uri="{FF2B5EF4-FFF2-40B4-BE49-F238E27FC236}">
                      <a16:creationId xmlns:a16="http://schemas.microsoft.com/office/drawing/2014/main" id="{1B7F8A6B-905E-4CEA-9DB5-A4792E93B1C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8" name="椭圆 177">
                  <a:extLst>
                    <a:ext uri="{FF2B5EF4-FFF2-40B4-BE49-F238E27FC236}">
                      <a16:creationId xmlns:a16="http://schemas.microsoft.com/office/drawing/2014/main" id="{28E89284-3A16-41FE-9058-4E49BE44409E}"/>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4" name="组合 143">
                <a:extLst>
                  <a:ext uri="{FF2B5EF4-FFF2-40B4-BE49-F238E27FC236}">
                    <a16:creationId xmlns:a16="http://schemas.microsoft.com/office/drawing/2014/main" id="{D110F525-63FA-4DD4-91B8-F3FA109487E0}"/>
                  </a:ext>
                </a:extLst>
              </p:cNvPr>
              <p:cNvGrpSpPr/>
              <p:nvPr/>
            </p:nvGrpSpPr>
            <p:grpSpPr>
              <a:xfrm>
                <a:off x="279133" y="5135441"/>
                <a:ext cx="818862" cy="45719"/>
                <a:chOff x="279133" y="4991062"/>
                <a:chExt cx="818862" cy="45719"/>
              </a:xfrm>
              <a:grpFill/>
            </p:grpSpPr>
            <p:sp>
              <p:nvSpPr>
                <p:cNvPr id="163" name="椭圆 162">
                  <a:extLst>
                    <a:ext uri="{FF2B5EF4-FFF2-40B4-BE49-F238E27FC236}">
                      <a16:creationId xmlns:a16="http://schemas.microsoft.com/office/drawing/2014/main" id="{C9FC3D72-CA1E-43A2-9503-2FD7D34C773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4" name="椭圆 163">
                  <a:extLst>
                    <a:ext uri="{FF2B5EF4-FFF2-40B4-BE49-F238E27FC236}">
                      <a16:creationId xmlns:a16="http://schemas.microsoft.com/office/drawing/2014/main" id="{8EC04C6B-E4EB-4A13-8688-3A2B2EFCCBD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5" name="椭圆 164">
                  <a:extLst>
                    <a:ext uri="{FF2B5EF4-FFF2-40B4-BE49-F238E27FC236}">
                      <a16:creationId xmlns:a16="http://schemas.microsoft.com/office/drawing/2014/main" id="{786F0F14-A833-4EC3-B70F-0FFFF4D0711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6" name="椭圆 165">
                  <a:extLst>
                    <a:ext uri="{FF2B5EF4-FFF2-40B4-BE49-F238E27FC236}">
                      <a16:creationId xmlns:a16="http://schemas.microsoft.com/office/drawing/2014/main" id="{223AB7C5-6CA1-4507-8C28-E8E2BB399C4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7" name="椭圆 166">
                  <a:extLst>
                    <a:ext uri="{FF2B5EF4-FFF2-40B4-BE49-F238E27FC236}">
                      <a16:creationId xmlns:a16="http://schemas.microsoft.com/office/drawing/2014/main" id="{882E953F-202C-43B1-A85A-30AEC664A4BD}"/>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8" name="椭圆 167">
                  <a:extLst>
                    <a:ext uri="{FF2B5EF4-FFF2-40B4-BE49-F238E27FC236}">
                      <a16:creationId xmlns:a16="http://schemas.microsoft.com/office/drawing/2014/main" id="{DA466996-F72A-437C-BED5-B0C1F7D3A90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9" name="椭圆 168">
                  <a:extLst>
                    <a:ext uri="{FF2B5EF4-FFF2-40B4-BE49-F238E27FC236}">
                      <a16:creationId xmlns:a16="http://schemas.microsoft.com/office/drawing/2014/main" id="{EA7F5404-401D-41EC-913A-6EB5FD21C129}"/>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0" name="椭圆 169">
                  <a:extLst>
                    <a:ext uri="{FF2B5EF4-FFF2-40B4-BE49-F238E27FC236}">
                      <a16:creationId xmlns:a16="http://schemas.microsoft.com/office/drawing/2014/main" id="{72AAE1D9-CA85-405B-A366-4B528EFF4688}"/>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5" name="组合 144">
                <a:extLst>
                  <a:ext uri="{FF2B5EF4-FFF2-40B4-BE49-F238E27FC236}">
                    <a16:creationId xmlns:a16="http://schemas.microsoft.com/office/drawing/2014/main" id="{763462CF-F59F-4C56-9DC4-0649F36458F6}"/>
                  </a:ext>
                </a:extLst>
              </p:cNvPr>
              <p:cNvGrpSpPr/>
              <p:nvPr/>
            </p:nvGrpSpPr>
            <p:grpSpPr>
              <a:xfrm>
                <a:off x="279133" y="5279820"/>
                <a:ext cx="818862" cy="45719"/>
                <a:chOff x="279133" y="4991062"/>
                <a:chExt cx="818862" cy="45719"/>
              </a:xfrm>
              <a:grpFill/>
            </p:grpSpPr>
            <p:sp>
              <p:nvSpPr>
                <p:cNvPr id="155" name="椭圆 154">
                  <a:extLst>
                    <a:ext uri="{FF2B5EF4-FFF2-40B4-BE49-F238E27FC236}">
                      <a16:creationId xmlns:a16="http://schemas.microsoft.com/office/drawing/2014/main" id="{0B1B9E46-DDD5-487A-8E5A-5E8E6882A1CF}"/>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6" name="椭圆 155">
                  <a:extLst>
                    <a:ext uri="{FF2B5EF4-FFF2-40B4-BE49-F238E27FC236}">
                      <a16:creationId xmlns:a16="http://schemas.microsoft.com/office/drawing/2014/main" id="{C5D53C34-16D4-452B-A28D-CD16397B8DB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7" name="椭圆 156">
                  <a:extLst>
                    <a:ext uri="{FF2B5EF4-FFF2-40B4-BE49-F238E27FC236}">
                      <a16:creationId xmlns:a16="http://schemas.microsoft.com/office/drawing/2014/main" id="{303417E7-0CEE-4D91-8945-05581B17D2C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8" name="椭圆 157">
                  <a:extLst>
                    <a:ext uri="{FF2B5EF4-FFF2-40B4-BE49-F238E27FC236}">
                      <a16:creationId xmlns:a16="http://schemas.microsoft.com/office/drawing/2014/main" id="{9B682E23-5252-40DD-961C-D81876894A6D}"/>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9" name="椭圆 158">
                  <a:extLst>
                    <a:ext uri="{FF2B5EF4-FFF2-40B4-BE49-F238E27FC236}">
                      <a16:creationId xmlns:a16="http://schemas.microsoft.com/office/drawing/2014/main" id="{448208AD-5F56-4F29-82AF-6BF31E118DF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0" name="椭圆 159">
                  <a:extLst>
                    <a:ext uri="{FF2B5EF4-FFF2-40B4-BE49-F238E27FC236}">
                      <a16:creationId xmlns:a16="http://schemas.microsoft.com/office/drawing/2014/main" id="{D27C448E-8BC6-4D98-8A87-46B2302D78E6}"/>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1" name="椭圆 160">
                  <a:extLst>
                    <a:ext uri="{FF2B5EF4-FFF2-40B4-BE49-F238E27FC236}">
                      <a16:creationId xmlns:a16="http://schemas.microsoft.com/office/drawing/2014/main" id="{D0B636F9-0CF3-4ECC-B79D-F97EB4CD966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2" name="椭圆 161">
                  <a:extLst>
                    <a:ext uri="{FF2B5EF4-FFF2-40B4-BE49-F238E27FC236}">
                      <a16:creationId xmlns:a16="http://schemas.microsoft.com/office/drawing/2014/main" id="{84AAFFC8-34A4-4CFB-A889-17EF97625BEC}"/>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6" name="组合 145">
                <a:extLst>
                  <a:ext uri="{FF2B5EF4-FFF2-40B4-BE49-F238E27FC236}">
                    <a16:creationId xmlns:a16="http://schemas.microsoft.com/office/drawing/2014/main" id="{EF84E2EC-7C84-4A49-AF36-81BAADF0A43E}"/>
                  </a:ext>
                </a:extLst>
              </p:cNvPr>
              <p:cNvGrpSpPr/>
              <p:nvPr/>
            </p:nvGrpSpPr>
            <p:grpSpPr>
              <a:xfrm>
                <a:off x="279133" y="5424199"/>
                <a:ext cx="818862" cy="45719"/>
                <a:chOff x="279133" y="4991062"/>
                <a:chExt cx="818862" cy="45719"/>
              </a:xfrm>
              <a:grpFill/>
            </p:grpSpPr>
            <p:sp>
              <p:nvSpPr>
                <p:cNvPr id="147" name="椭圆 146">
                  <a:extLst>
                    <a:ext uri="{FF2B5EF4-FFF2-40B4-BE49-F238E27FC236}">
                      <a16:creationId xmlns:a16="http://schemas.microsoft.com/office/drawing/2014/main" id="{F5FCDD1A-F494-46E7-BD09-10D871B71782}"/>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8" name="椭圆 147">
                  <a:extLst>
                    <a:ext uri="{FF2B5EF4-FFF2-40B4-BE49-F238E27FC236}">
                      <a16:creationId xmlns:a16="http://schemas.microsoft.com/office/drawing/2014/main" id="{16CAAF07-637B-41C1-BC9C-FE39B2E8F97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9" name="椭圆 148">
                  <a:extLst>
                    <a:ext uri="{FF2B5EF4-FFF2-40B4-BE49-F238E27FC236}">
                      <a16:creationId xmlns:a16="http://schemas.microsoft.com/office/drawing/2014/main" id="{CC8EA86A-6BDE-40AC-A9C1-3D95D65C9412}"/>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0" name="椭圆 149">
                  <a:extLst>
                    <a:ext uri="{FF2B5EF4-FFF2-40B4-BE49-F238E27FC236}">
                      <a16:creationId xmlns:a16="http://schemas.microsoft.com/office/drawing/2014/main" id="{215365B9-6BAB-40A6-825E-436F6EC569D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1" name="椭圆 150">
                  <a:extLst>
                    <a:ext uri="{FF2B5EF4-FFF2-40B4-BE49-F238E27FC236}">
                      <a16:creationId xmlns:a16="http://schemas.microsoft.com/office/drawing/2014/main" id="{6DEFEF50-F918-458A-AD92-8FFBD60C4B4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2" name="椭圆 151">
                  <a:extLst>
                    <a:ext uri="{FF2B5EF4-FFF2-40B4-BE49-F238E27FC236}">
                      <a16:creationId xmlns:a16="http://schemas.microsoft.com/office/drawing/2014/main" id="{32FEA3D4-F7CF-4718-A256-18CB0B93EE0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3" name="椭圆 152">
                  <a:extLst>
                    <a:ext uri="{FF2B5EF4-FFF2-40B4-BE49-F238E27FC236}">
                      <a16:creationId xmlns:a16="http://schemas.microsoft.com/office/drawing/2014/main" id="{BF18B3FF-01B2-4B6D-A392-C2ECE40CD20C}"/>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4" name="椭圆 153">
                  <a:extLst>
                    <a:ext uri="{FF2B5EF4-FFF2-40B4-BE49-F238E27FC236}">
                      <a16:creationId xmlns:a16="http://schemas.microsoft.com/office/drawing/2014/main" id="{478B1122-14F5-4CA4-B6D7-AE04BAF036A3}"/>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106" name="组合 105">
              <a:extLst>
                <a:ext uri="{FF2B5EF4-FFF2-40B4-BE49-F238E27FC236}">
                  <a16:creationId xmlns:a16="http://schemas.microsoft.com/office/drawing/2014/main" id="{970C3017-A3F7-487F-A7BF-A955126D701B}"/>
                </a:ext>
              </a:extLst>
            </p:cNvPr>
            <p:cNvGrpSpPr/>
            <p:nvPr/>
          </p:nvGrpSpPr>
          <p:grpSpPr>
            <a:xfrm>
              <a:off x="643547" y="4991062"/>
              <a:ext cx="818862" cy="478856"/>
              <a:chOff x="279133" y="4991062"/>
              <a:chExt cx="818862" cy="478856"/>
            </a:xfrm>
            <a:grpFill/>
          </p:grpSpPr>
          <p:grpSp>
            <p:nvGrpSpPr>
              <p:cNvPr id="107" name="组合 106">
                <a:extLst>
                  <a:ext uri="{FF2B5EF4-FFF2-40B4-BE49-F238E27FC236}">
                    <a16:creationId xmlns:a16="http://schemas.microsoft.com/office/drawing/2014/main" id="{A9B7177E-D701-46BE-8153-23C7510B409F}"/>
                  </a:ext>
                </a:extLst>
              </p:cNvPr>
              <p:cNvGrpSpPr/>
              <p:nvPr/>
            </p:nvGrpSpPr>
            <p:grpSpPr>
              <a:xfrm>
                <a:off x="279133" y="4991062"/>
                <a:ext cx="818862" cy="45719"/>
                <a:chOff x="279133" y="4991062"/>
                <a:chExt cx="818862" cy="45719"/>
              </a:xfrm>
              <a:grpFill/>
            </p:grpSpPr>
            <p:sp>
              <p:nvSpPr>
                <p:cNvPr id="135" name="椭圆 134">
                  <a:extLst>
                    <a:ext uri="{FF2B5EF4-FFF2-40B4-BE49-F238E27FC236}">
                      <a16:creationId xmlns:a16="http://schemas.microsoft.com/office/drawing/2014/main" id="{3E73861D-0B3A-4BBF-8AED-3417B223AAF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6" name="椭圆 135">
                  <a:extLst>
                    <a:ext uri="{FF2B5EF4-FFF2-40B4-BE49-F238E27FC236}">
                      <a16:creationId xmlns:a16="http://schemas.microsoft.com/office/drawing/2014/main" id="{AC696514-46BC-48B4-BE74-14309D00D895}"/>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7" name="椭圆 136">
                  <a:extLst>
                    <a:ext uri="{FF2B5EF4-FFF2-40B4-BE49-F238E27FC236}">
                      <a16:creationId xmlns:a16="http://schemas.microsoft.com/office/drawing/2014/main" id="{A385A056-6A1F-4D3E-A3AB-D3F1340AC485}"/>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8" name="椭圆 137">
                  <a:extLst>
                    <a:ext uri="{FF2B5EF4-FFF2-40B4-BE49-F238E27FC236}">
                      <a16:creationId xmlns:a16="http://schemas.microsoft.com/office/drawing/2014/main" id="{15729C36-56F6-4718-A204-8D770CD41B4E}"/>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9" name="椭圆 138">
                  <a:extLst>
                    <a:ext uri="{FF2B5EF4-FFF2-40B4-BE49-F238E27FC236}">
                      <a16:creationId xmlns:a16="http://schemas.microsoft.com/office/drawing/2014/main" id="{79C59182-D50C-46E7-BA6B-93431BF83E7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0" name="椭圆 139">
                  <a:extLst>
                    <a:ext uri="{FF2B5EF4-FFF2-40B4-BE49-F238E27FC236}">
                      <a16:creationId xmlns:a16="http://schemas.microsoft.com/office/drawing/2014/main" id="{9CC227C9-FD6D-4522-B37A-58160D8C495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1" name="椭圆 140">
                  <a:extLst>
                    <a:ext uri="{FF2B5EF4-FFF2-40B4-BE49-F238E27FC236}">
                      <a16:creationId xmlns:a16="http://schemas.microsoft.com/office/drawing/2014/main" id="{C08B239F-198D-4A55-9E0A-84F27CFE7C48}"/>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2" name="椭圆 141">
                  <a:extLst>
                    <a:ext uri="{FF2B5EF4-FFF2-40B4-BE49-F238E27FC236}">
                      <a16:creationId xmlns:a16="http://schemas.microsoft.com/office/drawing/2014/main" id="{387F0FF9-A9AF-47BD-AC17-713B85088CA9}"/>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08" name="组合 107">
                <a:extLst>
                  <a:ext uri="{FF2B5EF4-FFF2-40B4-BE49-F238E27FC236}">
                    <a16:creationId xmlns:a16="http://schemas.microsoft.com/office/drawing/2014/main" id="{7897C0BB-F700-4D62-B631-EECBF0623F9E}"/>
                  </a:ext>
                </a:extLst>
              </p:cNvPr>
              <p:cNvGrpSpPr/>
              <p:nvPr/>
            </p:nvGrpSpPr>
            <p:grpSpPr>
              <a:xfrm>
                <a:off x="279133" y="5135441"/>
                <a:ext cx="818862" cy="45719"/>
                <a:chOff x="279133" y="4991062"/>
                <a:chExt cx="818862" cy="45719"/>
              </a:xfrm>
              <a:grpFill/>
            </p:grpSpPr>
            <p:sp>
              <p:nvSpPr>
                <p:cNvPr id="127" name="椭圆 126">
                  <a:extLst>
                    <a:ext uri="{FF2B5EF4-FFF2-40B4-BE49-F238E27FC236}">
                      <a16:creationId xmlns:a16="http://schemas.microsoft.com/office/drawing/2014/main" id="{1E51E4B9-31C5-40D3-8029-9D05AB80BFE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8" name="椭圆 127">
                  <a:extLst>
                    <a:ext uri="{FF2B5EF4-FFF2-40B4-BE49-F238E27FC236}">
                      <a16:creationId xmlns:a16="http://schemas.microsoft.com/office/drawing/2014/main" id="{D71445D7-4FCD-42BC-AE48-C32FFAC3474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9" name="椭圆 128">
                  <a:extLst>
                    <a:ext uri="{FF2B5EF4-FFF2-40B4-BE49-F238E27FC236}">
                      <a16:creationId xmlns:a16="http://schemas.microsoft.com/office/drawing/2014/main" id="{F1BFA45D-F127-4C35-B69A-140223C9AB9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0" name="椭圆 129">
                  <a:extLst>
                    <a:ext uri="{FF2B5EF4-FFF2-40B4-BE49-F238E27FC236}">
                      <a16:creationId xmlns:a16="http://schemas.microsoft.com/office/drawing/2014/main" id="{CFE5EE50-FD4A-4651-907F-143744307D38}"/>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1" name="椭圆 130">
                  <a:extLst>
                    <a:ext uri="{FF2B5EF4-FFF2-40B4-BE49-F238E27FC236}">
                      <a16:creationId xmlns:a16="http://schemas.microsoft.com/office/drawing/2014/main" id="{5BFBED9A-9FDC-41D8-A8B0-5BEBC99F024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2" name="椭圆 131">
                  <a:extLst>
                    <a:ext uri="{FF2B5EF4-FFF2-40B4-BE49-F238E27FC236}">
                      <a16:creationId xmlns:a16="http://schemas.microsoft.com/office/drawing/2014/main" id="{7C7769A9-CE37-4BAB-87D6-178E01CE5DB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3" name="椭圆 132">
                  <a:extLst>
                    <a:ext uri="{FF2B5EF4-FFF2-40B4-BE49-F238E27FC236}">
                      <a16:creationId xmlns:a16="http://schemas.microsoft.com/office/drawing/2014/main" id="{F5EBED39-9500-4745-A8FE-786E4AAFFEBA}"/>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4" name="椭圆 133">
                  <a:extLst>
                    <a:ext uri="{FF2B5EF4-FFF2-40B4-BE49-F238E27FC236}">
                      <a16:creationId xmlns:a16="http://schemas.microsoft.com/office/drawing/2014/main" id="{415A0A4C-0A64-4E6A-92BB-6DBB13201B0C}"/>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09" name="组合 108">
                <a:extLst>
                  <a:ext uri="{FF2B5EF4-FFF2-40B4-BE49-F238E27FC236}">
                    <a16:creationId xmlns:a16="http://schemas.microsoft.com/office/drawing/2014/main" id="{E90B7CF6-6870-427C-A4DB-87B33E257871}"/>
                  </a:ext>
                </a:extLst>
              </p:cNvPr>
              <p:cNvGrpSpPr/>
              <p:nvPr/>
            </p:nvGrpSpPr>
            <p:grpSpPr>
              <a:xfrm>
                <a:off x="279133" y="5279820"/>
                <a:ext cx="818862" cy="45719"/>
                <a:chOff x="279133" y="4991062"/>
                <a:chExt cx="818862" cy="45719"/>
              </a:xfrm>
              <a:grpFill/>
            </p:grpSpPr>
            <p:sp>
              <p:nvSpPr>
                <p:cNvPr id="119" name="椭圆 118">
                  <a:extLst>
                    <a:ext uri="{FF2B5EF4-FFF2-40B4-BE49-F238E27FC236}">
                      <a16:creationId xmlns:a16="http://schemas.microsoft.com/office/drawing/2014/main" id="{550ED989-355C-401E-8817-62A5AB183E89}"/>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0" name="椭圆 119">
                  <a:extLst>
                    <a:ext uri="{FF2B5EF4-FFF2-40B4-BE49-F238E27FC236}">
                      <a16:creationId xmlns:a16="http://schemas.microsoft.com/office/drawing/2014/main" id="{08A7FC02-78F0-4578-BECD-D322EE97F388}"/>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1" name="椭圆 120">
                  <a:extLst>
                    <a:ext uri="{FF2B5EF4-FFF2-40B4-BE49-F238E27FC236}">
                      <a16:creationId xmlns:a16="http://schemas.microsoft.com/office/drawing/2014/main" id="{538B257F-4BDF-4F0B-9387-3C08779506CF}"/>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2" name="椭圆 121">
                  <a:extLst>
                    <a:ext uri="{FF2B5EF4-FFF2-40B4-BE49-F238E27FC236}">
                      <a16:creationId xmlns:a16="http://schemas.microsoft.com/office/drawing/2014/main" id="{8A0B21FB-0B8B-49CD-A37A-DBC4756458A4}"/>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3" name="椭圆 122">
                  <a:extLst>
                    <a:ext uri="{FF2B5EF4-FFF2-40B4-BE49-F238E27FC236}">
                      <a16:creationId xmlns:a16="http://schemas.microsoft.com/office/drawing/2014/main" id="{E39D6A8A-DAD0-4475-8DF3-70C9E1D7FA93}"/>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4" name="椭圆 123">
                  <a:extLst>
                    <a:ext uri="{FF2B5EF4-FFF2-40B4-BE49-F238E27FC236}">
                      <a16:creationId xmlns:a16="http://schemas.microsoft.com/office/drawing/2014/main" id="{C0DEC377-3D03-4F75-BDCE-0C170B286EE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5" name="椭圆 124">
                  <a:extLst>
                    <a:ext uri="{FF2B5EF4-FFF2-40B4-BE49-F238E27FC236}">
                      <a16:creationId xmlns:a16="http://schemas.microsoft.com/office/drawing/2014/main" id="{322E6B1E-8966-4E09-B19B-C0EBA0558544}"/>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6" name="椭圆 125">
                  <a:extLst>
                    <a:ext uri="{FF2B5EF4-FFF2-40B4-BE49-F238E27FC236}">
                      <a16:creationId xmlns:a16="http://schemas.microsoft.com/office/drawing/2014/main" id="{48573EB6-52CE-4066-B931-205E2CB8949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10" name="组合 109">
                <a:extLst>
                  <a:ext uri="{FF2B5EF4-FFF2-40B4-BE49-F238E27FC236}">
                    <a16:creationId xmlns:a16="http://schemas.microsoft.com/office/drawing/2014/main" id="{12553B92-64BC-4763-91C2-ABC5060B0A61}"/>
                  </a:ext>
                </a:extLst>
              </p:cNvPr>
              <p:cNvGrpSpPr/>
              <p:nvPr/>
            </p:nvGrpSpPr>
            <p:grpSpPr>
              <a:xfrm>
                <a:off x="279133" y="5424199"/>
                <a:ext cx="818862" cy="45719"/>
                <a:chOff x="279133" y="4991062"/>
                <a:chExt cx="818862" cy="45719"/>
              </a:xfrm>
              <a:grpFill/>
            </p:grpSpPr>
            <p:sp>
              <p:nvSpPr>
                <p:cNvPr id="111" name="椭圆 110">
                  <a:extLst>
                    <a:ext uri="{FF2B5EF4-FFF2-40B4-BE49-F238E27FC236}">
                      <a16:creationId xmlns:a16="http://schemas.microsoft.com/office/drawing/2014/main" id="{0B1CF235-4E2A-4A2F-AEFA-C1D70585B57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2" name="椭圆 111">
                  <a:extLst>
                    <a:ext uri="{FF2B5EF4-FFF2-40B4-BE49-F238E27FC236}">
                      <a16:creationId xmlns:a16="http://schemas.microsoft.com/office/drawing/2014/main" id="{927DA9E3-1C89-4550-B325-C9B4A8D7D22D}"/>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3" name="椭圆 112">
                  <a:extLst>
                    <a:ext uri="{FF2B5EF4-FFF2-40B4-BE49-F238E27FC236}">
                      <a16:creationId xmlns:a16="http://schemas.microsoft.com/office/drawing/2014/main" id="{E0C07187-47DF-40EF-8DEB-56F8DB3184E0}"/>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4" name="椭圆 113">
                  <a:extLst>
                    <a:ext uri="{FF2B5EF4-FFF2-40B4-BE49-F238E27FC236}">
                      <a16:creationId xmlns:a16="http://schemas.microsoft.com/office/drawing/2014/main" id="{BB49DA67-C79F-4A69-ADB7-1630D612D1CA}"/>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5" name="椭圆 114">
                  <a:extLst>
                    <a:ext uri="{FF2B5EF4-FFF2-40B4-BE49-F238E27FC236}">
                      <a16:creationId xmlns:a16="http://schemas.microsoft.com/office/drawing/2014/main" id="{467CFA74-CF45-497F-9807-C1DE301F3F79}"/>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6" name="椭圆 115">
                  <a:extLst>
                    <a:ext uri="{FF2B5EF4-FFF2-40B4-BE49-F238E27FC236}">
                      <a16:creationId xmlns:a16="http://schemas.microsoft.com/office/drawing/2014/main" id="{A2E33D2F-88F4-4A4E-9865-668E78D8C552}"/>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7" name="椭圆 116">
                  <a:extLst>
                    <a:ext uri="{FF2B5EF4-FFF2-40B4-BE49-F238E27FC236}">
                      <a16:creationId xmlns:a16="http://schemas.microsoft.com/office/drawing/2014/main" id="{CF7F59A7-787B-41FB-A946-79BB4FFAAF6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8" name="椭圆 117">
                  <a:extLst>
                    <a:ext uri="{FF2B5EF4-FFF2-40B4-BE49-F238E27FC236}">
                      <a16:creationId xmlns:a16="http://schemas.microsoft.com/office/drawing/2014/main" id="{6BC1E9AE-8AD4-44B4-98C9-A0AD6A1D301E}"/>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sp>
        <p:nvSpPr>
          <p:cNvPr id="179" name="矩形: 圆角 178">
            <a:extLst>
              <a:ext uri="{FF2B5EF4-FFF2-40B4-BE49-F238E27FC236}">
                <a16:creationId xmlns:a16="http://schemas.microsoft.com/office/drawing/2014/main" id="{B597FCD1-9D6F-49AE-AA64-3792C9E82B79}"/>
              </a:ext>
            </a:extLst>
          </p:cNvPr>
          <p:cNvSpPr/>
          <p:nvPr userDrawn="1"/>
        </p:nvSpPr>
        <p:spPr>
          <a:xfrm>
            <a:off x="948199" y="1430097"/>
            <a:ext cx="3456129" cy="6556976"/>
          </a:xfrm>
          <a:prstGeom prst="roundRect">
            <a:avLst>
              <a:gd name="adj" fmla="val 8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 name="图片占位符 3">
            <a:extLst>
              <a:ext uri="{FF2B5EF4-FFF2-40B4-BE49-F238E27FC236}">
                <a16:creationId xmlns:a16="http://schemas.microsoft.com/office/drawing/2014/main" id="{248DF8F3-D23C-44ED-9D4B-474950E159D4}"/>
              </a:ext>
            </a:extLst>
          </p:cNvPr>
          <p:cNvSpPr>
            <a:spLocks noGrp="1"/>
          </p:cNvSpPr>
          <p:nvPr>
            <p:ph type="pic" sz="quarter" idx="10"/>
          </p:nvPr>
        </p:nvSpPr>
        <p:spPr>
          <a:xfrm>
            <a:off x="960336" y="1430097"/>
            <a:ext cx="3431072" cy="6556975"/>
          </a:xfrm>
          <a:prstGeom prst="roundRect">
            <a:avLst>
              <a:gd name="adj" fmla="val 7488"/>
            </a:avLst>
          </a:prstGeom>
        </p:spPr>
        <p:txBody>
          <a:bodyPr/>
          <a:lstStyle/>
          <a:p>
            <a:endParaRPr lang="zh-CN" altLang="en-US"/>
          </a:p>
        </p:txBody>
      </p:sp>
      <p:pic>
        <p:nvPicPr>
          <p:cNvPr id="181" name="图片 180">
            <a:extLst>
              <a:ext uri="{FF2B5EF4-FFF2-40B4-BE49-F238E27FC236}">
                <a16:creationId xmlns:a16="http://schemas.microsoft.com/office/drawing/2014/main" id="{D88DC0AD-2F92-4726-A96D-D6645B5964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17" y="4972699"/>
            <a:ext cx="12192000" cy="1902474"/>
          </a:xfrm>
          <a:prstGeom prst="rect">
            <a:avLst/>
          </a:prstGeom>
        </p:spPr>
      </p:pic>
      <p:pic>
        <p:nvPicPr>
          <p:cNvPr id="182" name="图片 181">
            <a:extLst>
              <a:ext uri="{FF2B5EF4-FFF2-40B4-BE49-F238E27FC236}">
                <a16:creationId xmlns:a16="http://schemas.microsoft.com/office/drawing/2014/main" id="{EECFF0EB-85B6-47B1-810A-6535EE9887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3" name="图片 182">
            <a:extLst>
              <a:ext uri="{FF2B5EF4-FFF2-40B4-BE49-F238E27FC236}">
                <a16:creationId xmlns:a16="http://schemas.microsoft.com/office/drawing/2014/main" id="{10AD9C45-E72A-499B-ACC7-15F3C5B4EF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4" name="图片 183">
            <a:extLst>
              <a:ext uri="{FF2B5EF4-FFF2-40B4-BE49-F238E27FC236}">
                <a16:creationId xmlns:a16="http://schemas.microsoft.com/office/drawing/2014/main" id="{2507FAE7-8F44-436B-A076-C40DDFFDC7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5" name="图片 184">
            <a:extLst>
              <a:ext uri="{FF2B5EF4-FFF2-40B4-BE49-F238E27FC236}">
                <a16:creationId xmlns:a16="http://schemas.microsoft.com/office/drawing/2014/main" id="{0A39720C-6B81-42C7-BBE1-EE7AC35189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6" name="图片 185">
            <a:extLst>
              <a:ext uri="{FF2B5EF4-FFF2-40B4-BE49-F238E27FC236}">
                <a16:creationId xmlns:a16="http://schemas.microsoft.com/office/drawing/2014/main" id="{EE61424C-2508-4B18-BC26-557F6DBDC0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7" name="图片 186">
            <a:extLst>
              <a:ext uri="{FF2B5EF4-FFF2-40B4-BE49-F238E27FC236}">
                <a16:creationId xmlns:a16="http://schemas.microsoft.com/office/drawing/2014/main" id="{914879CC-6651-42EA-821E-319C2BBF35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8" name="图片 187">
            <a:extLst>
              <a:ext uri="{FF2B5EF4-FFF2-40B4-BE49-F238E27FC236}">
                <a16:creationId xmlns:a16="http://schemas.microsoft.com/office/drawing/2014/main" id="{BD6B60D7-57CC-4050-BD3B-83295A5AED1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7379"/>
          <a:stretch/>
        </p:blipFill>
        <p:spPr>
          <a:xfrm>
            <a:off x="4251374" y="5172449"/>
            <a:ext cx="6757865" cy="1714309"/>
          </a:xfrm>
          <a:prstGeom prst="rect">
            <a:avLst/>
          </a:prstGeom>
        </p:spPr>
      </p:pic>
      <p:pic>
        <p:nvPicPr>
          <p:cNvPr id="189" name="图片 188">
            <a:extLst>
              <a:ext uri="{FF2B5EF4-FFF2-40B4-BE49-F238E27FC236}">
                <a16:creationId xmlns:a16="http://schemas.microsoft.com/office/drawing/2014/main" id="{B3E399E7-7089-4425-B49E-92B0E5D46D3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0585"/>
          <a:stretch/>
        </p:blipFill>
        <p:spPr>
          <a:xfrm>
            <a:off x="5077147" y="5573899"/>
            <a:ext cx="6757865" cy="1284101"/>
          </a:xfrm>
          <a:prstGeom prst="rect">
            <a:avLst/>
          </a:prstGeom>
        </p:spPr>
      </p:pic>
      <p:pic>
        <p:nvPicPr>
          <p:cNvPr id="190" name="图片 189">
            <a:extLst>
              <a:ext uri="{FF2B5EF4-FFF2-40B4-BE49-F238E27FC236}">
                <a16:creationId xmlns:a16="http://schemas.microsoft.com/office/drawing/2014/main" id="{7857CA60-D9F1-4B64-9F12-D3EB785E58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8379"/>
          <a:stretch/>
        </p:blipFill>
        <p:spPr>
          <a:xfrm>
            <a:off x="298499" y="5202094"/>
            <a:ext cx="6757865" cy="1681751"/>
          </a:xfrm>
          <a:prstGeom prst="rect">
            <a:avLst/>
          </a:prstGeom>
        </p:spPr>
      </p:pic>
      <p:pic>
        <p:nvPicPr>
          <p:cNvPr id="191" name="图片 190">
            <a:extLst>
              <a:ext uri="{FF2B5EF4-FFF2-40B4-BE49-F238E27FC236}">
                <a16:creationId xmlns:a16="http://schemas.microsoft.com/office/drawing/2014/main" id="{0A0FD843-B44D-4720-A76F-5EC5673B9BEC}"/>
              </a:ext>
            </a:extLst>
          </p:cNvPr>
          <p:cNvPicPr>
            <a:picLocks noChangeAspect="1"/>
          </p:cNvPicPr>
          <p:nvPr userDrawn="1"/>
        </p:nvPicPr>
        <p:blipFill rotWithShape="1">
          <a:blip r:embed="rId4"/>
          <a:srcRect l="51191" t="51465"/>
          <a:stretch/>
        </p:blipFill>
        <p:spPr>
          <a:xfrm>
            <a:off x="-81172" y="0"/>
            <a:ext cx="4881542" cy="3328540"/>
          </a:xfrm>
          <a:prstGeom prst="rect">
            <a:avLst/>
          </a:prstGeom>
        </p:spPr>
      </p:pic>
      <p:sp>
        <p:nvSpPr>
          <p:cNvPr id="2" name="标题 1">
            <a:extLst>
              <a:ext uri="{FF2B5EF4-FFF2-40B4-BE49-F238E27FC236}">
                <a16:creationId xmlns:a16="http://schemas.microsoft.com/office/drawing/2014/main" id="{A049F1E7-D7B8-4453-AEA9-BF6FD1E60AA5}"/>
              </a:ext>
            </a:extLst>
          </p:cNvPr>
          <p:cNvSpPr>
            <a:spLocks noGrp="1"/>
          </p:cNvSpPr>
          <p:nvPr>
            <p:ph type="title" hasCustomPrompt="1"/>
          </p:nvPr>
        </p:nvSpPr>
        <p:spPr>
          <a:xfrm>
            <a:off x="660400" y="500245"/>
            <a:ext cx="10515600" cy="610673"/>
          </a:xfrm>
          <a:prstGeom prst="rect">
            <a:avLst/>
          </a:prstGeom>
        </p:spPr>
        <p:txBody>
          <a:bodyPr/>
          <a:lstStyle>
            <a:lvl1pPr>
              <a:defRPr kumimoji="0" lang="zh-CN" altLang="en-US" sz="3600" b="0" i="0" u="none" strike="noStrike" cap="none" spc="0" normalizeH="0" baseline="0" dirty="0">
                <a:ln>
                  <a:noFill/>
                </a:ln>
                <a:gradFill flip="none" rotWithShape="1">
                  <a:gsLst>
                    <a:gs pos="0">
                      <a:schemeClr val="accent2"/>
                    </a:gs>
                    <a:gs pos="100000">
                      <a:schemeClr val="accent1"/>
                    </a:gs>
                  </a:gsLst>
                  <a:lin ang="2700000" scaled="1"/>
                  <a:tileRect/>
                </a:gradFill>
                <a:effectLst>
                  <a:outerShdw blurRad="419100" dist="38100" dir="2700000" sx="102000" sy="102000" algn="tl" rotWithShape="0">
                    <a:schemeClr val="accent1">
                      <a:lumMod val="50000"/>
                      <a:alpha val="23000"/>
                    </a:schemeClr>
                  </a:outerShdw>
                </a:effectLst>
                <a:uLnTx/>
                <a:uFillTx/>
                <a:latin typeface="阿里巴巴普惠体 B"/>
                <a:ea typeface="阿里巴巴普惠体 B"/>
                <a:cs typeface="+mn-cs"/>
              </a:defRPr>
            </a:lvl1pPr>
          </a:lstStyle>
          <a:p>
            <a:pPr marL="0" marR="0" lvl="0" indent="0" fontAlgn="auto">
              <a:lnSpc>
                <a:spcPct val="100000"/>
              </a:lnSpc>
              <a:spcBef>
                <a:spcPts val="0"/>
              </a:spcBef>
              <a:spcAft>
                <a:spcPts val="0"/>
              </a:spcAft>
              <a:buClrTx/>
              <a:buSzTx/>
              <a:buFontTx/>
              <a:tabLst/>
            </a:pPr>
            <a:r>
              <a:rPr lang="zh-CN" altLang="en-US" dirty="0"/>
              <a:t>输入标题</a:t>
            </a:r>
          </a:p>
        </p:txBody>
      </p:sp>
      <p:sp>
        <p:nvSpPr>
          <p:cNvPr id="27" name="圆: 空心 26">
            <a:extLst>
              <a:ext uri="{FF2B5EF4-FFF2-40B4-BE49-F238E27FC236}">
                <a16:creationId xmlns:a16="http://schemas.microsoft.com/office/drawing/2014/main" id="{A4CA3C10-2FA3-41B6-97C7-867CB21E6731}"/>
              </a:ext>
            </a:extLst>
          </p:cNvPr>
          <p:cNvSpPr/>
          <p:nvPr userDrawn="1"/>
        </p:nvSpPr>
        <p:spPr>
          <a:xfrm>
            <a:off x="-826140" y="-741993"/>
            <a:ext cx="1652280" cy="1652280"/>
          </a:xfrm>
          <a:prstGeom prst="donut">
            <a:avLst/>
          </a:prstGeom>
          <a:gradFill>
            <a:gsLst>
              <a:gs pos="0">
                <a:schemeClr val="accent2">
                  <a:alpha val="46000"/>
                </a:schemeClr>
              </a:gs>
              <a:gs pos="100000">
                <a:schemeClr val="accent1">
                  <a:alpha val="53000"/>
                </a:schemeClr>
              </a:gs>
            </a:gsLst>
            <a:lin ang="2700000" scaled="1"/>
          </a:gradFill>
          <a:ln>
            <a:no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000000">
                  <a:lumMod val="75000"/>
                  <a:lumOff val="25000"/>
                </a:srgbClr>
              </a:solidFill>
              <a:latin typeface="阿里巴巴普惠体 R"/>
              <a:ea typeface="阿里巴巴普惠体 R"/>
            </a:endParaRPr>
          </a:p>
        </p:txBody>
      </p:sp>
    </p:spTree>
    <p:extLst>
      <p:ext uri="{BB962C8B-B14F-4D97-AF65-F5344CB8AC3E}">
        <p14:creationId xmlns:p14="http://schemas.microsoft.com/office/powerpoint/2010/main" val="3398348460"/>
      </p:ext>
    </p:extLst>
  </p:cSld>
  <p:clrMapOvr>
    <a:masterClrMapping/>
  </p:clrMapOvr>
</p:sldLayout>
</file>

<file path=ppt/slideLayouts/slideLayout11.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六点内容页">
    <p:spTree>
      <p:nvGrpSpPr>
        <p:cNvPr id="1" name=""/>
        <p:cNvGrpSpPr/>
        <p:nvPr/>
      </p:nvGrpSpPr>
      <p:grpSpPr>
        <a:xfrm>
          <a:off x="0" y="0"/>
          <a:ext cx="0" cy="0"/>
          <a:chOff x="0" y="0"/>
          <a:chExt cx="0" cy="0"/>
        </a:xfrm>
      </p:grpSpPr>
      <p:sp>
        <p:nvSpPr>
          <p:cNvPr id="26" name="矩形 25">
            <a:extLst>
              <a:ext uri="{FF2B5EF4-FFF2-40B4-BE49-F238E27FC236}">
                <a16:creationId xmlns:a16="http://schemas.microsoft.com/office/drawing/2014/main" id="{D1EEA093-CC09-4FFE-BC3A-378A82B5EFF7}"/>
              </a:ext>
            </a:extLst>
          </p:cNvPr>
          <p:cNvSpPr/>
          <p:nvPr userDrawn="1"/>
        </p:nvSpPr>
        <p:spPr>
          <a:xfrm>
            <a:off x="0" y="0"/>
            <a:ext cx="12192000" cy="6858000"/>
          </a:xfrm>
          <a:prstGeom prst="rect">
            <a:avLst/>
          </a:prstGeom>
          <a:gradFill flip="none" rotWithShape="1">
            <a:gsLst>
              <a:gs pos="0">
                <a:schemeClr val="accent1">
                  <a:lumMod val="20000"/>
                  <a:lumOff val="80000"/>
                  <a:alpha val="23000"/>
                </a:schemeClr>
              </a:gs>
              <a:gs pos="100000">
                <a:schemeClr val="accent1">
                  <a:lumMod val="20000"/>
                  <a:lumOff val="80000"/>
                  <a:alpha val="69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R"/>
              <a:ea typeface="阿里巴巴普惠体 R"/>
              <a:cs typeface="+mn-cs"/>
            </a:endParaRPr>
          </a:p>
        </p:txBody>
      </p:sp>
      <p:sp>
        <p:nvSpPr>
          <p:cNvPr id="190" name="圆: 空心 189">
            <a:extLst>
              <a:ext uri="{FF2B5EF4-FFF2-40B4-BE49-F238E27FC236}">
                <a16:creationId xmlns:a16="http://schemas.microsoft.com/office/drawing/2014/main" id="{54A8AC97-730F-49DB-981F-5647CBDB59D9}"/>
              </a:ext>
            </a:extLst>
          </p:cNvPr>
          <p:cNvSpPr/>
          <p:nvPr userDrawn="1"/>
        </p:nvSpPr>
        <p:spPr>
          <a:xfrm>
            <a:off x="3513770" y="1090987"/>
            <a:ext cx="5082426" cy="5082426"/>
          </a:xfrm>
          <a:prstGeom prst="donut">
            <a:avLst/>
          </a:prstGeom>
          <a:gradFill>
            <a:gsLst>
              <a:gs pos="0">
                <a:schemeClr val="accent2"/>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椭圆 21">
            <a:extLst>
              <a:ext uri="{FF2B5EF4-FFF2-40B4-BE49-F238E27FC236}">
                <a16:creationId xmlns:a16="http://schemas.microsoft.com/office/drawing/2014/main" id="{76FE5172-4E91-425B-BCA8-18A6A6B34D99}"/>
              </a:ext>
            </a:extLst>
          </p:cNvPr>
          <p:cNvSpPr/>
          <p:nvPr userDrawn="1"/>
        </p:nvSpPr>
        <p:spPr>
          <a:xfrm>
            <a:off x="10408515" y="4795948"/>
            <a:ext cx="3157428" cy="3157428"/>
          </a:xfrm>
          <a:prstGeom prst="ellipse">
            <a:avLst/>
          </a:prstGeom>
          <a:gradFill>
            <a:gsLst>
              <a:gs pos="0">
                <a:schemeClr val="accent2">
                  <a:alpha val="38000"/>
                </a:schemeClr>
              </a:gs>
              <a:gs pos="100000">
                <a:schemeClr val="accent1">
                  <a:alpha val="30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23" name="椭圆 22">
            <a:extLst>
              <a:ext uri="{FF2B5EF4-FFF2-40B4-BE49-F238E27FC236}">
                <a16:creationId xmlns:a16="http://schemas.microsoft.com/office/drawing/2014/main" id="{A0AE0362-FDD1-486F-AAB6-02B9ACBBF721}"/>
              </a:ext>
            </a:extLst>
          </p:cNvPr>
          <p:cNvSpPr/>
          <p:nvPr userDrawn="1"/>
        </p:nvSpPr>
        <p:spPr>
          <a:xfrm rot="21276305">
            <a:off x="-1039806" y="3519653"/>
            <a:ext cx="2079611" cy="2081274"/>
          </a:xfrm>
          <a:prstGeom prst="ellipse">
            <a:avLst/>
          </a:prstGeom>
          <a:gradFill>
            <a:gsLst>
              <a:gs pos="0">
                <a:schemeClr val="accent3">
                  <a:lumMod val="60000"/>
                  <a:lumOff val="40000"/>
                  <a:alpha val="61000"/>
                </a:schemeClr>
              </a:gs>
              <a:gs pos="100000">
                <a:schemeClr val="accent3">
                  <a:alpha val="26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grpSp>
        <p:nvGrpSpPr>
          <p:cNvPr id="28" name="组合 27">
            <a:extLst>
              <a:ext uri="{FF2B5EF4-FFF2-40B4-BE49-F238E27FC236}">
                <a16:creationId xmlns:a16="http://schemas.microsoft.com/office/drawing/2014/main" id="{081D3A5F-086B-4C4E-9E89-4415FB90150C}"/>
              </a:ext>
            </a:extLst>
          </p:cNvPr>
          <p:cNvGrpSpPr/>
          <p:nvPr userDrawn="1"/>
        </p:nvGrpSpPr>
        <p:grpSpPr>
          <a:xfrm rot="10800000">
            <a:off x="10821812" y="1082996"/>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29" name="组合 28">
              <a:extLst>
                <a:ext uri="{FF2B5EF4-FFF2-40B4-BE49-F238E27FC236}">
                  <a16:creationId xmlns:a16="http://schemas.microsoft.com/office/drawing/2014/main" id="{8534BA98-9394-4938-83B9-7CE22DD4A28A}"/>
                </a:ext>
              </a:extLst>
            </p:cNvPr>
            <p:cNvGrpSpPr/>
            <p:nvPr/>
          </p:nvGrpSpPr>
          <p:grpSpPr>
            <a:xfrm>
              <a:off x="-248963" y="4991062"/>
              <a:ext cx="818862" cy="478856"/>
              <a:chOff x="279133" y="4991062"/>
              <a:chExt cx="818862" cy="478856"/>
            </a:xfrm>
            <a:grpFill/>
          </p:grpSpPr>
          <p:grpSp>
            <p:nvGrpSpPr>
              <p:cNvPr id="67" name="组合 66">
                <a:extLst>
                  <a:ext uri="{FF2B5EF4-FFF2-40B4-BE49-F238E27FC236}">
                    <a16:creationId xmlns:a16="http://schemas.microsoft.com/office/drawing/2014/main" id="{850BEE29-8B70-4502-8D54-36D4E6B50865}"/>
                  </a:ext>
                </a:extLst>
              </p:cNvPr>
              <p:cNvGrpSpPr/>
              <p:nvPr/>
            </p:nvGrpSpPr>
            <p:grpSpPr>
              <a:xfrm>
                <a:off x="279133" y="4991062"/>
                <a:ext cx="818862" cy="45719"/>
                <a:chOff x="279133" y="4991062"/>
                <a:chExt cx="818862" cy="45719"/>
              </a:xfrm>
              <a:grpFill/>
            </p:grpSpPr>
            <p:sp>
              <p:nvSpPr>
                <p:cNvPr id="95" name="椭圆 94">
                  <a:extLst>
                    <a:ext uri="{FF2B5EF4-FFF2-40B4-BE49-F238E27FC236}">
                      <a16:creationId xmlns:a16="http://schemas.microsoft.com/office/drawing/2014/main" id="{68C0A9B2-777D-4C96-B5B7-71FDB7431DA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6" name="椭圆 95">
                  <a:extLst>
                    <a:ext uri="{FF2B5EF4-FFF2-40B4-BE49-F238E27FC236}">
                      <a16:creationId xmlns:a16="http://schemas.microsoft.com/office/drawing/2014/main" id="{E4F7EC44-E682-49D3-AB44-6E9A350E9D06}"/>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7" name="椭圆 96">
                  <a:extLst>
                    <a:ext uri="{FF2B5EF4-FFF2-40B4-BE49-F238E27FC236}">
                      <a16:creationId xmlns:a16="http://schemas.microsoft.com/office/drawing/2014/main" id="{C6F2CD19-3F8D-4454-86AE-32018CB1509B}"/>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8" name="椭圆 97">
                  <a:extLst>
                    <a:ext uri="{FF2B5EF4-FFF2-40B4-BE49-F238E27FC236}">
                      <a16:creationId xmlns:a16="http://schemas.microsoft.com/office/drawing/2014/main" id="{5B79B0BB-CDF4-401E-9FFB-B6B222CC56E2}"/>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9" name="椭圆 98">
                  <a:extLst>
                    <a:ext uri="{FF2B5EF4-FFF2-40B4-BE49-F238E27FC236}">
                      <a16:creationId xmlns:a16="http://schemas.microsoft.com/office/drawing/2014/main" id="{FB2319D9-3AE5-4ABE-AEEC-7BD0E8D41BE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0" name="椭圆 99">
                  <a:extLst>
                    <a:ext uri="{FF2B5EF4-FFF2-40B4-BE49-F238E27FC236}">
                      <a16:creationId xmlns:a16="http://schemas.microsoft.com/office/drawing/2014/main" id="{6DFBC484-9284-4758-A5C2-41A718D0BDD2}"/>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1" name="椭圆 100">
                  <a:extLst>
                    <a:ext uri="{FF2B5EF4-FFF2-40B4-BE49-F238E27FC236}">
                      <a16:creationId xmlns:a16="http://schemas.microsoft.com/office/drawing/2014/main" id="{AF40EE96-57A4-4E42-8E58-53AC76E4D9E8}"/>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2" name="椭圆 101">
                  <a:extLst>
                    <a:ext uri="{FF2B5EF4-FFF2-40B4-BE49-F238E27FC236}">
                      <a16:creationId xmlns:a16="http://schemas.microsoft.com/office/drawing/2014/main" id="{E91CBF4C-4C0F-4CCB-8D36-8E82F1BAF291}"/>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68" name="组合 67">
                <a:extLst>
                  <a:ext uri="{FF2B5EF4-FFF2-40B4-BE49-F238E27FC236}">
                    <a16:creationId xmlns:a16="http://schemas.microsoft.com/office/drawing/2014/main" id="{FF43537D-CF68-4FC4-BFE9-C215279A5984}"/>
                  </a:ext>
                </a:extLst>
              </p:cNvPr>
              <p:cNvGrpSpPr/>
              <p:nvPr/>
            </p:nvGrpSpPr>
            <p:grpSpPr>
              <a:xfrm>
                <a:off x="279133" y="5135441"/>
                <a:ext cx="818862" cy="45719"/>
                <a:chOff x="279133" y="4991062"/>
                <a:chExt cx="818862" cy="45719"/>
              </a:xfrm>
              <a:grpFill/>
            </p:grpSpPr>
            <p:sp>
              <p:nvSpPr>
                <p:cNvPr id="87" name="椭圆 86">
                  <a:extLst>
                    <a:ext uri="{FF2B5EF4-FFF2-40B4-BE49-F238E27FC236}">
                      <a16:creationId xmlns:a16="http://schemas.microsoft.com/office/drawing/2014/main" id="{45E9BDB4-5C77-409D-AB92-C8998DB7C440}"/>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8" name="椭圆 87">
                  <a:extLst>
                    <a:ext uri="{FF2B5EF4-FFF2-40B4-BE49-F238E27FC236}">
                      <a16:creationId xmlns:a16="http://schemas.microsoft.com/office/drawing/2014/main" id="{FD458B2C-C620-4A89-A0A3-28206F59D12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9" name="椭圆 88">
                  <a:extLst>
                    <a:ext uri="{FF2B5EF4-FFF2-40B4-BE49-F238E27FC236}">
                      <a16:creationId xmlns:a16="http://schemas.microsoft.com/office/drawing/2014/main" id="{5C2850D8-B40E-4B3B-A5F4-4D8C61597B9E}"/>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0" name="椭圆 89">
                  <a:extLst>
                    <a:ext uri="{FF2B5EF4-FFF2-40B4-BE49-F238E27FC236}">
                      <a16:creationId xmlns:a16="http://schemas.microsoft.com/office/drawing/2014/main" id="{5EF0EF28-66A7-40B6-AB3B-E2EEF1B898A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1" name="椭圆 90">
                  <a:extLst>
                    <a:ext uri="{FF2B5EF4-FFF2-40B4-BE49-F238E27FC236}">
                      <a16:creationId xmlns:a16="http://schemas.microsoft.com/office/drawing/2014/main" id="{6E1F8255-F29E-487F-8C8F-ED253308966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2" name="椭圆 91">
                  <a:extLst>
                    <a:ext uri="{FF2B5EF4-FFF2-40B4-BE49-F238E27FC236}">
                      <a16:creationId xmlns:a16="http://schemas.microsoft.com/office/drawing/2014/main" id="{BF88622D-EE87-402F-82CE-6408BB235D8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3" name="椭圆 92">
                  <a:extLst>
                    <a:ext uri="{FF2B5EF4-FFF2-40B4-BE49-F238E27FC236}">
                      <a16:creationId xmlns:a16="http://schemas.microsoft.com/office/drawing/2014/main" id="{BF262746-4645-44DF-B45A-1D91B4217661}"/>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4" name="椭圆 93">
                  <a:extLst>
                    <a:ext uri="{FF2B5EF4-FFF2-40B4-BE49-F238E27FC236}">
                      <a16:creationId xmlns:a16="http://schemas.microsoft.com/office/drawing/2014/main" id="{AF6D404F-9FDE-4F9E-9EB3-5341AC317269}"/>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69" name="组合 68">
                <a:extLst>
                  <a:ext uri="{FF2B5EF4-FFF2-40B4-BE49-F238E27FC236}">
                    <a16:creationId xmlns:a16="http://schemas.microsoft.com/office/drawing/2014/main" id="{8B58D07E-BE9A-426A-8165-E51F928EE9AB}"/>
                  </a:ext>
                </a:extLst>
              </p:cNvPr>
              <p:cNvGrpSpPr/>
              <p:nvPr/>
            </p:nvGrpSpPr>
            <p:grpSpPr>
              <a:xfrm>
                <a:off x="279133" y="5279820"/>
                <a:ext cx="818862" cy="45719"/>
                <a:chOff x="279133" y="4991062"/>
                <a:chExt cx="818862" cy="45719"/>
              </a:xfrm>
              <a:grpFill/>
            </p:grpSpPr>
            <p:sp>
              <p:nvSpPr>
                <p:cNvPr id="79" name="椭圆 78">
                  <a:extLst>
                    <a:ext uri="{FF2B5EF4-FFF2-40B4-BE49-F238E27FC236}">
                      <a16:creationId xmlns:a16="http://schemas.microsoft.com/office/drawing/2014/main" id="{90127000-C60B-4EE8-B6C1-35E66003820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0" name="椭圆 79">
                  <a:extLst>
                    <a:ext uri="{FF2B5EF4-FFF2-40B4-BE49-F238E27FC236}">
                      <a16:creationId xmlns:a16="http://schemas.microsoft.com/office/drawing/2014/main" id="{769C6D91-E57D-496A-B23B-ED811B7FE72F}"/>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1" name="椭圆 80">
                  <a:extLst>
                    <a:ext uri="{FF2B5EF4-FFF2-40B4-BE49-F238E27FC236}">
                      <a16:creationId xmlns:a16="http://schemas.microsoft.com/office/drawing/2014/main" id="{83F894E8-38FB-4912-90EE-0EB13C89EBD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2" name="椭圆 81">
                  <a:extLst>
                    <a:ext uri="{FF2B5EF4-FFF2-40B4-BE49-F238E27FC236}">
                      <a16:creationId xmlns:a16="http://schemas.microsoft.com/office/drawing/2014/main" id="{90C3950A-CCA6-434D-9094-51585DFF928E}"/>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3" name="椭圆 82">
                  <a:extLst>
                    <a:ext uri="{FF2B5EF4-FFF2-40B4-BE49-F238E27FC236}">
                      <a16:creationId xmlns:a16="http://schemas.microsoft.com/office/drawing/2014/main" id="{560F10DF-678E-4156-86E3-65EC18D6A32B}"/>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4" name="椭圆 83">
                  <a:extLst>
                    <a:ext uri="{FF2B5EF4-FFF2-40B4-BE49-F238E27FC236}">
                      <a16:creationId xmlns:a16="http://schemas.microsoft.com/office/drawing/2014/main" id="{A539B719-954A-4670-95E0-87FB17311685}"/>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5" name="椭圆 84">
                  <a:extLst>
                    <a:ext uri="{FF2B5EF4-FFF2-40B4-BE49-F238E27FC236}">
                      <a16:creationId xmlns:a16="http://schemas.microsoft.com/office/drawing/2014/main" id="{B20BCE21-99F6-4D91-99B8-C4044BF6DAB5}"/>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6" name="椭圆 85">
                  <a:extLst>
                    <a:ext uri="{FF2B5EF4-FFF2-40B4-BE49-F238E27FC236}">
                      <a16:creationId xmlns:a16="http://schemas.microsoft.com/office/drawing/2014/main" id="{F88CB6A9-54EA-49CF-A742-A0FF9F991C63}"/>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70" name="组合 69">
                <a:extLst>
                  <a:ext uri="{FF2B5EF4-FFF2-40B4-BE49-F238E27FC236}">
                    <a16:creationId xmlns:a16="http://schemas.microsoft.com/office/drawing/2014/main" id="{1C81178D-ACB6-4A36-B19A-2EE31B1EA920}"/>
                  </a:ext>
                </a:extLst>
              </p:cNvPr>
              <p:cNvGrpSpPr/>
              <p:nvPr/>
            </p:nvGrpSpPr>
            <p:grpSpPr>
              <a:xfrm>
                <a:off x="279133" y="5424199"/>
                <a:ext cx="818862" cy="45719"/>
                <a:chOff x="279133" y="4991062"/>
                <a:chExt cx="818862" cy="45719"/>
              </a:xfrm>
              <a:grpFill/>
            </p:grpSpPr>
            <p:sp>
              <p:nvSpPr>
                <p:cNvPr id="71" name="椭圆 70">
                  <a:extLst>
                    <a:ext uri="{FF2B5EF4-FFF2-40B4-BE49-F238E27FC236}">
                      <a16:creationId xmlns:a16="http://schemas.microsoft.com/office/drawing/2014/main" id="{829DC480-F7BF-4D82-884F-F59422E5132B}"/>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2" name="椭圆 71">
                  <a:extLst>
                    <a:ext uri="{FF2B5EF4-FFF2-40B4-BE49-F238E27FC236}">
                      <a16:creationId xmlns:a16="http://schemas.microsoft.com/office/drawing/2014/main" id="{E7BFA774-59DD-4100-8031-B2D337E26032}"/>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3" name="椭圆 72">
                  <a:extLst>
                    <a:ext uri="{FF2B5EF4-FFF2-40B4-BE49-F238E27FC236}">
                      <a16:creationId xmlns:a16="http://schemas.microsoft.com/office/drawing/2014/main" id="{600EA776-1843-4A28-AC81-17F175DE965B}"/>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4" name="椭圆 73">
                  <a:extLst>
                    <a:ext uri="{FF2B5EF4-FFF2-40B4-BE49-F238E27FC236}">
                      <a16:creationId xmlns:a16="http://schemas.microsoft.com/office/drawing/2014/main" id="{51702BEB-A0BF-48CA-B334-5F5B1BE11A65}"/>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5" name="椭圆 74">
                  <a:extLst>
                    <a:ext uri="{FF2B5EF4-FFF2-40B4-BE49-F238E27FC236}">
                      <a16:creationId xmlns:a16="http://schemas.microsoft.com/office/drawing/2014/main" id="{7E9122B3-4648-4C98-BA14-58F7D9621756}"/>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6" name="椭圆 75">
                  <a:extLst>
                    <a:ext uri="{FF2B5EF4-FFF2-40B4-BE49-F238E27FC236}">
                      <a16:creationId xmlns:a16="http://schemas.microsoft.com/office/drawing/2014/main" id="{18B0710D-C926-4B3E-835F-11F805528C9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7" name="椭圆 76">
                  <a:extLst>
                    <a:ext uri="{FF2B5EF4-FFF2-40B4-BE49-F238E27FC236}">
                      <a16:creationId xmlns:a16="http://schemas.microsoft.com/office/drawing/2014/main" id="{9F07D4E8-6400-4854-BD87-FDDB07EFA9F0}"/>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8" name="椭圆 77">
                  <a:extLst>
                    <a:ext uri="{FF2B5EF4-FFF2-40B4-BE49-F238E27FC236}">
                      <a16:creationId xmlns:a16="http://schemas.microsoft.com/office/drawing/2014/main" id="{D92ACB83-0961-412E-B675-346A5014217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30" name="组合 29">
              <a:extLst>
                <a:ext uri="{FF2B5EF4-FFF2-40B4-BE49-F238E27FC236}">
                  <a16:creationId xmlns:a16="http://schemas.microsoft.com/office/drawing/2014/main" id="{521B69B1-FAB7-49C0-85AF-BCA4D918F661}"/>
                </a:ext>
              </a:extLst>
            </p:cNvPr>
            <p:cNvGrpSpPr/>
            <p:nvPr/>
          </p:nvGrpSpPr>
          <p:grpSpPr>
            <a:xfrm>
              <a:off x="643547" y="4991062"/>
              <a:ext cx="818862" cy="478856"/>
              <a:chOff x="279133" y="4991062"/>
              <a:chExt cx="818862" cy="478856"/>
            </a:xfrm>
            <a:grpFill/>
          </p:grpSpPr>
          <p:grpSp>
            <p:nvGrpSpPr>
              <p:cNvPr id="31" name="组合 30">
                <a:extLst>
                  <a:ext uri="{FF2B5EF4-FFF2-40B4-BE49-F238E27FC236}">
                    <a16:creationId xmlns:a16="http://schemas.microsoft.com/office/drawing/2014/main" id="{218531E7-EFB7-439D-9427-A65D7C3FDFB5}"/>
                  </a:ext>
                </a:extLst>
              </p:cNvPr>
              <p:cNvGrpSpPr/>
              <p:nvPr/>
            </p:nvGrpSpPr>
            <p:grpSpPr>
              <a:xfrm>
                <a:off x="279133" y="4991062"/>
                <a:ext cx="818862" cy="45719"/>
                <a:chOff x="279133" y="4991062"/>
                <a:chExt cx="818862" cy="45719"/>
              </a:xfrm>
              <a:grpFill/>
            </p:grpSpPr>
            <p:sp>
              <p:nvSpPr>
                <p:cNvPr id="59" name="椭圆 58">
                  <a:extLst>
                    <a:ext uri="{FF2B5EF4-FFF2-40B4-BE49-F238E27FC236}">
                      <a16:creationId xmlns:a16="http://schemas.microsoft.com/office/drawing/2014/main" id="{1879C4A8-5D8A-4F1F-BDB6-F0A73580164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0" name="椭圆 59">
                  <a:extLst>
                    <a:ext uri="{FF2B5EF4-FFF2-40B4-BE49-F238E27FC236}">
                      <a16:creationId xmlns:a16="http://schemas.microsoft.com/office/drawing/2014/main" id="{B7938598-8260-410B-9E4B-E4F35CE1D80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1" name="椭圆 60">
                  <a:extLst>
                    <a:ext uri="{FF2B5EF4-FFF2-40B4-BE49-F238E27FC236}">
                      <a16:creationId xmlns:a16="http://schemas.microsoft.com/office/drawing/2014/main" id="{DF566262-55B2-4B3C-97F8-4080B4EACA41}"/>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2" name="椭圆 61">
                  <a:extLst>
                    <a:ext uri="{FF2B5EF4-FFF2-40B4-BE49-F238E27FC236}">
                      <a16:creationId xmlns:a16="http://schemas.microsoft.com/office/drawing/2014/main" id="{EA6B689B-139A-43F7-8C2C-3315316244D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3" name="椭圆 62">
                  <a:extLst>
                    <a:ext uri="{FF2B5EF4-FFF2-40B4-BE49-F238E27FC236}">
                      <a16:creationId xmlns:a16="http://schemas.microsoft.com/office/drawing/2014/main" id="{A3C1EB49-0E08-447B-934D-0DD3656DFD23}"/>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4" name="椭圆 63">
                  <a:extLst>
                    <a:ext uri="{FF2B5EF4-FFF2-40B4-BE49-F238E27FC236}">
                      <a16:creationId xmlns:a16="http://schemas.microsoft.com/office/drawing/2014/main" id="{7C10F7BA-BCE7-49AD-8EED-0C6394236B7A}"/>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5" name="椭圆 64">
                  <a:extLst>
                    <a:ext uri="{FF2B5EF4-FFF2-40B4-BE49-F238E27FC236}">
                      <a16:creationId xmlns:a16="http://schemas.microsoft.com/office/drawing/2014/main" id="{6AF2354C-7D9F-44BF-86E7-05F9990525AE}"/>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6" name="椭圆 65">
                  <a:extLst>
                    <a:ext uri="{FF2B5EF4-FFF2-40B4-BE49-F238E27FC236}">
                      <a16:creationId xmlns:a16="http://schemas.microsoft.com/office/drawing/2014/main" id="{09EE8C77-8288-4D95-A898-46F4745744C4}"/>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2" name="组合 31">
                <a:extLst>
                  <a:ext uri="{FF2B5EF4-FFF2-40B4-BE49-F238E27FC236}">
                    <a16:creationId xmlns:a16="http://schemas.microsoft.com/office/drawing/2014/main" id="{E2CC4962-7AD5-46CC-A445-62C7337F9F52}"/>
                  </a:ext>
                </a:extLst>
              </p:cNvPr>
              <p:cNvGrpSpPr/>
              <p:nvPr/>
            </p:nvGrpSpPr>
            <p:grpSpPr>
              <a:xfrm>
                <a:off x="279133" y="5135441"/>
                <a:ext cx="818862" cy="45719"/>
                <a:chOff x="279133" y="4991062"/>
                <a:chExt cx="818862" cy="45719"/>
              </a:xfrm>
              <a:grpFill/>
            </p:grpSpPr>
            <p:sp>
              <p:nvSpPr>
                <p:cNvPr id="51" name="椭圆 50">
                  <a:extLst>
                    <a:ext uri="{FF2B5EF4-FFF2-40B4-BE49-F238E27FC236}">
                      <a16:creationId xmlns:a16="http://schemas.microsoft.com/office/drawing/2014/main" id="{881EC411-96B4-413D-A2AF-4DC1F2630ADE}"/>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2" name="椭圆 51">
                  <a:extLst>
                    <a:ext uri="{FF2B5EF4-FFF2-40B4-BE49-F238E27FC236}">
                      <a16:creationId xmlns:a16="http://schemas.microsoft.com/office/drawing/2014/main" id="{23F54854-E987-4E33-BBE2-0244AB520E29}"/>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3" name="椭圆 52">
                  <a:extLst>
                    <a:ext uri="{FF2B5EF4-FFF2-40B4-BE49-F238E27FC236}">
                      <a16:creationId xmlns:a16="http://schemas.microsoft.com/office/drawing/2014/main" id="{912BE677-7AC2-4009-ADCE-174D154398F0}"/>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4" name="椭圆 53">
                  <a:extLst>
                    <a:ext uri="{FF2B5EF4-FFF2-40B4-BE49-F238E27FC236}">
                      <a16:creationId xmlns:a16="http://schemas.microsoft.com/office/drawing/2014/main" id="{7E5BB0B7-C335-4306-9F5F-3E2769CAEB9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5" name="椭圆 54">
                  <a:extLst>
                    <a:ext uri="{FF2B5EF4-FFF2-40B4-BE49-F238E27FC236}">
                      <a16:creationId xmlns:a16="http://schemas.microsoft.com/office/drawing/2014/main" id="{813A8A4E-2622-4033-8A27-24CD41FA9ED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6" name="椭圆 55">
                  <a:extLst>
                    <a:ext uri="{FF2B5EF4-FFF2-40B4-BE49-F238E27FC236}">
                      <a16:creationId xmlns:a16="http://schemas.microsoft.com/office/drawing/2014/main" id="{F123A98A-DB2F-4635-873B-1ED16B10372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7" name="椭圆 56">
                  <a:extLst>
                    <a:ext uri="{FF2B5EF4-FFF2-40B4-BE49-F238E27FC236}">
                      <a16:creationId xmlns:a16="http://schemas.microsoft.com/office/drawing/2014/main" id="{49829EB6-D469-4FBF-88B4-FA18A14D8835}"/>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8" name="椭圆 57">
                  <a:extLst>
                    <a:ext uri="{FF2B5EF4-FFF2-40B4-BE49-F238E27FC236}">
                      <a16:creationId xmlns:a16="http://schemas.microsoft.com/office/drawing/2014/main" id="{7708FF9D-F95A-4F47-A9BD-5DFD9A3D0F3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3" name="组合 32">
                <a:extLst>
                  <a:ext uri="{FF2B5EF4-FFF2-40B4-BE49-F238E27FC236}">
                    <a16:creationId xmlns:a16="http://schemas.microsoft.com/office/drawing/2014/main" id="{694D3E37-89BE-4255-B899-3ECE53586682}"/>
                  </a:ext>
                </a:extLst>
              </p:cNvPr>
              <p:cNvGrpSpPr/>
              <p:nvPr/>
            </p:nvGrpSpPr>
            <p:grpSpPr>
              <a:xfrm>
                <a:off x="279133" y="5279820"/>
                <a:ext cx="818862" cy="45719"/>
                <a:chOff x="279133" y="4991062"/>
                <a:chExt cx="818862" cy="45719"/>
              </a:xfrm>
              <a:grpFill/>
            </p:grpSpPr>
            <p:sp>
              <p:nvSpPr>
                <p:cNvPr id="43" name="椭圆 42">
                  <a:extLst>
                    <a:ext uri="{FF2B5EF4-FFF2-40B4-BE49-F238E27FC236}">
                      <a16:creationId xmlns:a16="http://schemas.microsoft.com/office/drawing/2014/main" id="{5E63088D-BC41-4382-B097-63F277A87BB4}"/>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4" name="椭圆 43">
                  <a:extLst>
                    <a:ext uri="{FF2B5EF4-FFF2-40B4-BE49-F238E27FC236}">
                      <a16:creationId xmlns:a16="http://schemas.microsoft.com/office/drawing/2014/main" id="{EA9FBB76-8877-4048-9EBB-6FC2FC566833}"/>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5" name="椭圆 44">
                  <a:extLst>
                    <a:ext uri="{FF2B5EF4-FFF2-40B4-BE49-F238E27FC236}">
                      <a16:creationId xmlns:a16="http://schemas.microsoft.com/office/drawing/2014/main" id="{8FC3C4C5-A5EB-4910-BD98-424D0A6B8EC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6" name="椭圆 45">
                  <a:extLst>
                    <a:ext uri="{FF2B5EF4-FFF2-40B4-BE49-F238E27FC236}">
                      <a16:creationId xmlns:a16="http://schemas.microsoft.com/office/drawing/2014/main" id="{E3C54161-6913-4517-A841-F1BB9EDF0320}"/>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7" name="椭圆 46">
                  <a:extLst>
                    <a:ext uri="{FF2B5EF4-FFF2-40B4-BE49-F238E27FC236}">
                      <a16:creationId xmlns:a16="http://schemas.microsoft.com/office/drawing/2014/main" id="{0096D1D9-7E70-4922-A93E-5B4EEBA19AA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8" name="椭圆 47">
                  <a:extLst>
                    <a:ext uri="{FF2B5EF4-FFF2-40B4-BE49-F238E27FC236}">
                      <a16:creationId xmlns:a16="http://schemas.microsoft.com/office/drawing/2014/main" id="{A86B0D36-D0C0-4C53-9DF2-060DD5846EDA}"/>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9" name="椭圆 48">
                  <a:extLst>
                    <a:ext uri="{FF2B5EF4-FFF2-40B4-BE49-F238E27FC236}">
                      <a16:creationId xmlns:a16="http://schemas.microsoft.com/office/drawing/2014/main" id="{65653B27-CCA0-4496-86C8-E938EB0C4A2A}"/>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0" name="椭圆 49">
                  <a:extLst>
                    <a:ext uri="{FF2B5EF4-FFF2-40B4-BE49-F238E27FC236}">
                      <a16:creationId xmlns:a16="http://schemas.microsoft.com/office/drawing/2014/main" id="{993F7A44-9AAA-4702-9117-93A84F653EA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4" name="组合 33">
                <a:extLst>
                  <a:ext uri="{FF2B5EF4-FFF2-40B4-BE49-F238E27FC236}">
                    <a16:creationId xmlns:a16="http://schemas.microsoft.com/office/drawing/2014/main" id="{D4CBD915-C931-4BF4-BD0A-68366BDE5C5E}"/>
                  </a:ext>
                </a:extLst>
              </p:cNvPr>
              <p:cNvGrpSpPr/>
              <p:nvPr/>
            </p:nvGrpSpPr>
            <p:grpSpPr>
              <a:xfrm>
                <a:off x="279133" y="5424199"/>
                <a:ext cx="818862" cy="45719"/>
                <a:chOff x="279133" y="4991062"/>
                <a:chExt cx="818862" cy="45719"/>
              </a:xfrm>
              <a:grpFill/>
            </p:grpSpPr>
            <p:sp>
              <p:nvSpPr>
                <p:cNvPr id="35" name="椭圆 34">
                  <a:extLst>
                    <a:ext uri="{FF2B5EF4-FFF2-40B4-BE49-F238E27FC236}">
                      <a16:creationId xmlns:a16="http://schemas.microsoft.com/office/drawing/2014/main" id="{BABDAD27-ED4A-4FB5-86CA-5261526100F6}"/>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6" name="椭圆 35">
                  <a:extLst>
                    <a:ext uri="{FF2B5EF4-FFF2-40B4-BE49-F238E27FC236}">
                      <a16:creationId xmlns:a16="http://schemas.microsoft.com/office/drawing/2014/main" id="{76E264A9-9351-42B6-A2AB-CB35F7FE64D8}"/>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7" name="椭圆 36">
                  <a:extLst>
                    <a:ext uri="{FF2B5EF4-FFF2-40B4-BE49-F238E27FC236}">
                      <a16:creationId xmlns:a16="http://schemas.microsoft.com/office/drawing/2014/main" id="{0457D140-6B8F-4843-86FE-DBA4C392E53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8" name="椭圆 37">
                  <a:extLst>
                    <a:ext uri="{FF2B5EF4-FFF2-40B4-BE49-F238E27FC236}">
                      <a16:creationId xmlns:a16="http://schemas.microsoft.com/office/drawing/2014/main" id="{17C931CF-6D36-4D29-8A35-4BDAB680B80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9" name="椭圆 38">
                  <a:extLst>
                    <a:ext uri="{FF2B5EF4-FFF2-40B4-BE49-F238E27FC236}">
                      <a16:creationId xmlns:a16="http://schemas.microsoft.com/office/drawing/2014/main" id="{6F68283F-0113-41EA-878A-0FC0EE246EC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0" name="椭圆 39">
                  <a:extLst>
                    <a:ext uri="{FF2B5EF4-FFF2-40B4-BE49-F238E27FC236}">
                      <a16:creationId xmlns:a16="http://schemas.microsoft.com/office/drawing/2014/main" id="{8F97BBBB-381F-41CE-B62E-04A0A2A4EC0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1" name="椭圆 40">
                  <a:extLst>
                    <a:ext uri="{FF2B5EF4-FFF2-40B4-BE49-F238E27FC236}">
                      <a16:creationId xmlns:a16="http://schemas.microsoft.com/office/drawing/2014/main" id="{D303B2FB-0D19-4F4E-9778-A3F5DB7886E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2" name="椭圆 41">
                  <a:extLst>
                    <a:ext uri="{FF2B5EF4-FFF2-40B4-BE49-F238E27FC236}">
                      <a16:creationId xmlns:a16="http://schemas.microsoft.com/office/drawing/2014/main" id="{2E382499-4DE6-476C-82BA-0A6D6823EBDD}"/>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grpSp>
        <p:nvGrpSpPr>
          <p:cNvPr id="104" name="组合 103">
            <a:extLst>
              <a:ext uri="{FF2B5EF4-FFF2-40B4-BE49-F238E27FC236}">
                <a16:creationId xmlns:a16="http://schemas.microsoft.com/office/drawing/2014/main" id="{77CB94E9-AAF7-4762-BA86-F8C895118962}"/>
              </a:ext>
            </a:extLst>
          </p:cNvPr>
          <p:cNvGrpSpPr/>
          <p:nvPr userDrawn="1"/>
        </p:nvGrpSpPr>
        <p:grpSpPr>
          <a:xfrm rot="10800000">
            <a:off x="-1395063" y="5498083"/>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105" name="组合 104">
              <a:extLst>
                <a:ext uri="{FF2B5EF4-FFF2-40B4-BE49-F238E27FC236}">
                  <a16:creationId xmlns:a16="http://schemas.microsoft.com/office/drawing/2014/main" id="{B678A6F6-A3D9-42FB-9233-EEC9931ECF98}"/>
                </a:ext>
              </a:extLst>
            </p:cNvPr>
            <p:cNvGrpSpPr/>
            <p:nvPr/>
          </p:nvGrpSpPr>
          <p:grpSpPr>
            <a:xfrm>
              <a:off x="-248963" y="4991062"/>
              <a:ext cx="818862" cy="478856"/>
              <a:chOff x="279133" y="4991062"/>
              <a:chExt cx="818862" cy="478856"/>
            </a:xfrm>
            <a:grpFill/>
          </p:grpSpPr>
          <p:grpSp>
            <p:nvGrpSpPr>
              <p:cNvPr id="143" name="组合 142">
                <a:extLst>
                  <a:ext uri="{FF2B5EF4-FFF2-40B4-BE49-F238E27FC236}">
                    <a16:creationId xmlns:a16="http://schemas.microsoft.com/office/drawing/2014/main" id="{DFDC19DA-5400-4B1E-BE12-004E6A6ACDCF}"/>
                  </a:ext>
                </a:extLst>
              </p:cNvPr>
              <p:cNvGrpSpPr/>
              <p:nvPr/>
            </p:nvGrpSpPr>
            <p:grpSpPr>
              <a:xfrm>
                <a:off x="279133" y="4991062"/>
                <a:ext cx="818862" cy="45719"/>
                <a:chOff x="279133" y="4991062"/>
                <a:chExt cx="818862" cy="45719"/>
              </a:xfrm>
              <a:grpFill/>
            </p:grpSpPr>
            <p:sp>
              <p:nvSpPr>
                <p:cNvPr id="171" name="椭圆 170">
                  <a:extLst>
                    <a:ext uri="{FF2B5EF4-FFF2-40B4-BE49-F238E27FC236}">
                      <a16:creationId xmlns:a16="http://schemas.microsoft.com/office/drawing/2014/main" id="{44D007EE-6619-4EFF-8B52-8FF316CE015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2" name="椭圆 171">
                  <a:extLst>
                    <a:ext uri="{FF2B5EF4-FFF2-40B4-BE49-F238E27FC236}">
                      <a16:creationId xmlns:a16="http://schemas.microsoft.com/office/drawing/2014/main" id="{9BF0767A-8CF2-4B78-963C-5A72664306D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3" name="椭圆 172">
                  <a:extLst>
                    <a:ext uri="{FF2B5EF4-FFF2-40B4-BE49-F238E27FC236}">
                      <a16:creationId xmlns:a16="http://schemas.microsoft.com/office/drawing/2014/main" id="{F229B64F-D722-482A-9B1E-5C7D1502E81F}"/>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4" name="椭圆 173">
                  <a:extLst>
                    <a:ext uri="{FF2B5EF4-FFF2-40B4-BE49-F238E27FC236}">
                      <a16:creationId xmlns:a16="http://schemas.microsoft.com/office/drawing/2014/main" id="{3F3DAFE1-155C-4C8C-8730-C15414414D78}"/>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5" name="椭圆 174">
                  <a:extLst>
                    <a:ext uri="{FF2B5EF4-FFF2-40B4-BE49-F238E27FC236}">
                      <a16:creationId xmlns:a16="http://schemas.microsoft.com/office/drawing/2014/main" id="{FB046A12-4B45-4E1D-899F-14B3BF87E840}"/>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6" name="椭圆 175">
                  <a:extLst>
                    <a:ext uri="{FF2B5EF4-FFF2-40B4-BE49-F238E27FC236}">
                      <a16:creationId xmlns:a16="http://schemas.microsoft.com/office/drawing/2014/main" id="{89FBAECA-DFFE-497F-91A8-E13587919FE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7" name="椭圆 176">
                  <a:extLst>
                    <a:ext uri="{FF2B5EF4-FFF2-40B4-BE49-F238E27FC236}">
                      <a16:creationId xmlns:a16="http://schemas.microsoft.com/office/drawing/2014/main" id="{1B7F8A6B-905E-4CEA-9DB5-A4792E93B1C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8" name="椭圆 177">
                  <a:extLst>
                    <a:ext uri="{FF2B5EF4-FFF2-40B4-BE49-F238E27FC236}">
                      <a16:creationId xmlns:a16="http://schemas.microsoft.com/office/drawing/2014/main" id="{28E89284-3A16-41FE-9058-4E49BE44409E}"/>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4" name="组合 143">
                <a:extLst>
                  <a:ext uri="{FF2B5EF4-FFF2-40B4-BE49-F238E27FC236}">
                    <a16:creationId xmlns:a16="http://schemas.microsoft.com/office/drawing/2014/main" id="{D110F525-63FA-4DD4-91B8-F3FA109487E0}"/>
                  </a:ext>
                </a:extLst>
              </p:cNvPr>
              <p:cNvGrpSpPr/>
              <p:nvPr/>
            </p:nvGrpSpPr>
            <p:grpSpPr>
              <a:xfrm>
                <a:off x="279133" y="5135441"/>
                <a:ext cx="818862" cy="45719"/>
                <a:chOff x="279133" y="4991062"/>
                <a:chExt cx="818862" cy="45719"/>
              </a:xfrm>
              <a:grpFill/>
            </p:grpSpPr>
            <p:sp>
              <p:nvSpPr>
                <p:cNvPr id="163" name="椭圆 162">
                  <a:extLst>
                    <a:ext uri="{FF2B5EF4-FFF2-40B4-BE49-F238E27FC236}">
                      <a16:creationId xmlns:a16="http://schemas.microsoft.com/office/drawing/2014/main" id="{C9FC3D72-CA1E-43A2-9503-2FD7D34C773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4" name="椭圆 163">
                  <a:extLst>
                    <a:ext uri="{FF2B5EF4-FFF2-40B4-BE49-F238E27FC236}">
                      <a16:creationId xmlns:a16="http://schemas.microsoft.com/office/drawing/2014/main" id="{8EC04C6B-E4EB-4A13-8688-3A2B2EFCCBD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5" name="椭圆 164">
                  <a:extLst>
                    <a:ext uri="{FF2B5EF4-FFF2-40B4-BE49-F238E27FC236}">
                      <a16:creationId xmlns:a16="http://schemas.microsoft.com/office/drawing/2014/main" id="{786F0F14-A833-4EC3-B70F-0FFFF4D0711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6" name="椭圆 165">
                  <a:extLst>
                    <a:ext uri="{FF2B5EF4-FFF2-40B4-BE49-F238E27FC236}">
                      <a16:creationId xmlns:a16="http://schemas.microsoft.com/office/drawing/2014/main" id="{223AB7C5-6CA1-4507-8C28-E8E2BB399C4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7" name="椭圆 166">
                  <a:extLst>
                    <a:ext uri="{FF2B5EF4-FFF2-40B4-BE49-F238E27FC236}">
                      <a16:creationId xmlns:a16="http://schemas.microsoft.com/office/drawing/2014/main" id="{882E953F-202C-43B1-A85A-30AEC664A4BD}"/>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8" name="椭圆 167">
                  <a:extLst>
                    <a:ext uri="{FF2B5EF4-FFF2-40B4-BE49-F238E27FC236}">
                      <a16:creationId xmlns:a16="http://schemas.microsoft.com/office/drawing/2014/main" id="{DA466996-F72A-437C-BED5-B0C1F7D3A90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9" name="椭圆 168">
                  <a:extLst>
                    <a:ext uri="{FF2B5EF4-FFF2-40B4-BE49-F238E27FC236}">
                      <a16:creationId xmlns:a16="http://schemas.microsoft.com/office/drawing/2014/main" id="{EA7F5404-401D-41EC-913A-6EB5FD21C129}"/>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0" name="椭圆 169">
                  <a:extLst>
                    <a:ext uri="{FF2B5EF4-FFF2-40B4-BE49-F238E27FC236}">
                      <a16:creationId xmlns:a16="http://schemas.microsoft.com/office/drawing/2014/main" id="{72AAE1D9-CA85-405B-A366-4B528EFF4688}"/>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5" name="组合 144">
                <a:extLst>
                  <a:ext uri="{FF2B5EF4-FFF2-40B4-BE49-F238E27FC236}">
                    <a16:creationId xmlns:a16="http://schemas.microsoft.com/office/drawing/2014/main" id="{763462CF-F59F-4C56-9DC4-0649F36458F6}"/>
                  </a:ext>
                </a:extLst>
              </p:cNvPr>
              <p:cNvGrpSpPr/>
              <p:nvPr/>
            </p:nvGrpSpPr>
            <p:grpSpPr>
              <a:xfrm>
                <a:off x="279133" y="5279820"/>
                <a:ext cx="818862" cy="45719"/>
                <a:chOff x="279133" y="4991062"/>
                <a:chExt cx="818862" cy="45719"/>
              </a:xfrm>
              <a:grpFill/>
            </p:grpSpPr>
            <p:sp>
              <p:nvSpPr>
                <p:cNvPr id="155" name="椭圆 154">
                  <a:extLst>
                    <a:ext uri="{FF2B5EF4-FFF2-40B4-BE49-F238E27FC236}">
                      <a16:creationId xmlns:a16="http://schemas.microsoft.com/office/drawing/2014/main" id="{0B1B9E46-DDD5-487A-8E5A-5E8E6882A1CF}"/>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6" name="椭圆 155">
                  <a:extLst>
                    <a:ext uri="{FF2B5EF4-FFF2-40B4-BE49-F238E27FC236}">
                      <a16:creationId xmlns:a16="http://schemas.microsoft.com/office/drawing/2014/main" id="{C5D53C34-16D4-452B-A28D-CD16397B8DB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7" name="椭圆 156">
                  <a:extLst>
                    <a:ext uri="{FF2B5EF4-FFF2-40B4-BE49-F238E27FC236}">
                      <a16:creationId xmlns:a16="http://schemas.microsoft.com/office/drawing/2014/main" id="{303417E7-0CEE-4D91-8945-05581B17D2C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8" name="椭圆 157">
                  <a:extLst>
                    <a:ext uri="{FF2B5EF4-FFF2-40B4-BE49-F238E27FC236}">
                      <a16:creationId xmlns:a16="http://schemas.microsoft.com/office/drawing/2014/main" id="{9B682E23-5252-40DD-961C-D81876894A6D}"/>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9" name="椭圆 158">
                  <a:extLst>
                    <a:ext uri="{FF2B5EF4-FFF2-40B4-BE49-F238E27FC236}">
                      <a16:creationId xmlns:a16="http://schemas.microsoft.com/office/drawing/2014/main" id="{448208AD-5F56-4F29-82AF-6BF31E118DF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0" name="椭圆 159">
                  <a:extLst>
                    <a:ext uri="{FF2B5EF4-FFF2-40B4-BE49-F238E27FC236}">
                      <a16:creationId xmlns:a16="http://schemas.microsoft.com/office/drawing/2014/main" id="{D27C448E-8BC6-4D98-8A87-46B2302D78E6}"/>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1" name="椭圆 160">
                  <a:extLst>
                    <a:ext uri="{FF2B5EF4-FFF2-40B4-BE49-F238E27FC236}">
                      <a16:creationId xmlns:a16="http://schemas.microsoft.com/office/drawing/2014/main" id="{D0B636F9-0CF3-4ECC-B79D-F97EB4CD966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2" name="椭圆 161">
                  <a:extLst>
                    <a:ext uri="{FF2B5EF4-FFF2-40B4-BE49-F238E27FC236}">
                      <a16:creationId xmlns:a16="http://schemas.microsoft.com/office/drawing/2014/main" id="{84AAFFC8-34A4-4CFB-A889-17EF97625BEC}"/>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6" name="组合 145">
                <a:extLst>
                  <a:ext uri="{FF2B5EF4-FFF2-40B4-BE49-F238E27FC236}">
                    <a16:creationId xmlns:a16="http://schemas.microsoft.com/office/drawing/2014/main" id="{EF84E2EC-7C84-4A49-AF36-81BAADF0A43E}"/>
                  </a:ext>
                </a:extLst>
              </p:cNvPr>
              <p:cNvGrpSpPr/>
              <p:nvPr/>
            </p:nvGrpSpPr>
            <p:grpSpPr>
              <a:xfrm>
                <a:off x="279133" y="5424199"/>
                <a:ext cx="818862" cy="45719"/>
                <a:chOff x="279133" y="4991062"/>
                <a:chExt cx="818862" cy="45719"/>
              </a:xfrm>
              <a:grpFill/>
            </p:grpSpPr>
            <p:sp>
              <p:nvSpPr>
                <p:cNvPr id="147" name="椭圆 146">
                  <a:extLst>
                    <a:ext uri="{FF2B5EF4-FFF2-40B4-BE49-F238E27FC236}">
                      <a16:creationId xmlns:a16="http://schemas.microsoft.com/office/drawing/2014/main" id="{F5FCDD1A-F494-46E7-BD09-10D871B71782}"/>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8" name="椭圆 147">
                  <a:extLst>
                    <a:ext uri="{FF2B5EF4-FFF2-40B4-BE49-F238E27FC236}">
                      <a16:creationId xmlns:a16="http://schemas.microsoft.com/office/drawing/2014/main" id="{16CAAF07-637B-41C1-BC9C-FE39B2E8F97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9" name="椭圆 148">
                  <a:extLst>
                    <a:ext uri="{FF2B5EF4-FFF2-40B4-BE49-F238E27FC236}">
                      <a16:creationId xmlns:a16="http://schemas.microsoft.com/office/drawing/2014/main" id="{CC8EA86A-6BDE-40AC-A9C1-3D95D65C9412}"/>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0" name="椭圆 149">
                  <a:extLst>
                    <a:ext uri="{FF2B5EF4-FFF2-40B4-BE49-F238E27FC236}">
                      <a16:creationId xmlns:a16="http://schemas.microsoft.com/office/drawing/2014/main" id="{215365B9-6BAB-40A6-825E-436F6EC569D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1" name="椭圆 150">
                  <a:extLst>
                    <a:ext uri="{FF2B5EF4-FFF2-40B4-BE49-F238E27FC236}">
                      <a16:creationId xmlns:a16="http://schemas.microsoft.com/office/drawing/2014/main" id="{6DEFEF50-F918-458A-AD92-8FFBD60C4B4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2" name="椭圆 151">
                  <a:extLst>
                    <a:ext uri="{FF2B5EF4-FFF2-40B4-BE49-F238E27FC236}">
                      <a16:creationId xmlns:a16="http://schemas.microsoft.com/office/drawing/2014/main" id="{32FEA3D4-F7CF-4718-A256-18CB0B93EE0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3" name="椭圆 152">
                  <a:extLst>
                    <a:ext uri="{FF2B5EF4-FFF2-40B4-BE49-F238E27FC236}">
                      <a16:creationId xmlns:a16="http://schemas.microsoft.com/office/drawing/2014/main" id="{BF18B3FF-01B2-4B6D-A392-C2ECE40CD20C}"/>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4" name="椭圆 153">
                  <a:extLst>
                    <a:ext uri="{FF2B5EF4-FFF2-40B4-BE49-F238E27FC236}">
                      <a16:creationId xmlns:a16="http://schemas.microsoft.com/office/drawing/2014/main" id="{478B1122-14F5-4CA4-B6D7-AE04BAF036A3}"/>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106" name="组合 105">
              <a:extLst>
                <a:ext uri="{FF2B5EF4-FFF2-40B4-BE49-F238E27FC236}">
                  <a16:creationId xmlns:a16="http://schemas.microsoft.com/office/drawing/2014/main" id="{970C3017-A3F7-487F-A7BF-A955126D701B}"/>
                </a:ext>
              </a:extLst>
            </p:cNvPr>
            <p:cNvGrpSpPr/>
            <p:nvPr/>
          </p:nvGrpSpPr>
          <p:grpSpPr>
            <a:xfrm>
              <a:off x="643547" y="4991062"/>
              <a:ext cx="818862" cy="478856"/>
              <a:chOff x="279133" y="4991062"/>
              <a:chExt cx="818862" cy="478856"/>
            </a:xfrm>
            <a:grpFill/>
          </p:grpSpPr>
          <p:grpSp>
            <p:nvGrpSpPr>
              <p:cNvPr id="107" name="组合 106">
                <a:extLst>
                  <a:ext uri="{FF2B5EF4-FFF2-40B4-BE49-F238E27FC236}">
                    <a16:creationId xmlns:a16="http://schemas.microsoft.com/office/drawing/2014/main" id="{A9B7177E-D701-46BE-8153-23C7510B409F}"/>
                  </a:ext>
                </a:extLst>
              </p:cNvPr>
              <p:cNvGrpSpPr/>
              <p:nvPr/>
            </p:nvGrpSpPr>
            <p:grpSpPr>
              <a:xfrm>
                <a:off x="279133" y="4991062"/>
                <a:ext cx="818862" cy="45719"/>
                <a:chOff x="279133" y="4991062"/>
                <a:chExt cx="818862" cy="45719"/>
              </a:xfrm>
              <a:grpFill/>
            </p:grpSpPr>
            <p:sp>
              <p:nvSpPr>
                <p:cNvPr id="135" name="椭圆 134">
                  <a:extLst>
                    <a:ext uri="{FF2B5EF4-FFF2-40B4-BE49-F238E27FC236}">
                      <a16:creationId xmlns:a16="http://schemas.microsoft.com/office/drawing/2014/main" id="{3E73861D-0B3A-4BBF-8AED-3417B223AAF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6" name="椭圆 135">
                  <a:extLst>
                    <a:ext uri="{FF2B5EF4-FFF2-40B4-BE49-F238E27FC236}">
                      <a16:creationId xmlns:a16="http://schemas.microsoft.com/office/drawing/2014/main" id="{AC696514-46BC-48B4-BE74-14309D00D895}"/>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7" name="椭圆 136">
                  <a:extLst>
                    <a:ext uri="{FF2B5EF4-FFF2-40B4-BE49-F238E27FC236}">
                      <a16:creationId xmlns:a16="http://schemas.microsoft.com/office/drawing/2014/main" id="{A385A056-6A1F-4D3E-A3AB-D3F1340AC485}"/>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8" name="椭圆 137">
                  <a:extLst>
                    <a:ext uri="{FF2B5EF4-FFF2-40B4-BE49-F238E27FC236}">
                      <a16:creationId xmlns:a16="http://schemas.microsoft.com/office/drawing/2014/main" id="{15729C36-56F6-4718-A204-8D770CD41B4E}"/>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9" name="椭圆 138">
                  <a:extLst>
                    <a:ext uri="{FF2B5EF4-FFF2-40B4-BE49-F238E27FC236}">
                      <a16:creationId xmlns:a16="http://schemas.microsoft.com/office/drawing/2014/main" id="{79C59182-D50C-46E7-BA6B-93431BF83E7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0" name="椭圆 139">
                  <a:extLst>
                    <a:ext uri="{FF2B5EF4-FFF2-40B4-BE49-F238E27FC236}">
                      <a16:creationId xmlns:a16="http://schemas.microsoft.com/office/drawing/2014/main" id="{9CC227C9-FD6D-4522-B37A-58160D8C495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1" name="椭圆 140">
                  <a:extLst>
                    <a:ext uri="{FF2B5EF4-FFF2-40B4-BE49-F238E27FC236}">
                      <a16:creationId xmlns:a16="http://schemas.microsoft.com/office/drawing/2014/main" id="{C08B239F-198D-4A55-9E0A-84F27CFE7C48}"/>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2" name="椭圆 141">
                  <a:extLst>
                    <a:ext uri="{FF2B5EF4-FFF2-40B4-BE49-F238E27FC236}">
                      <a16:creationId xmlns:a16="http://schemas.microsoft.com/office/drawing/2014/main" id="{387F0FF9-A9AF-47BD-AC17-713B85088CA9}"/>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08" name="组合 107">
                <a:extLst>
                  <a:ext uri="{FF2B5EF4-FFF2-40B4-BE49-F238E27FC236}">
                    <a16:creationId xmlns:a16="http://schemas.microsoft.com/office/drawing/2014/main" id="{7897C0BB-F700-4D62-B631-EECBF0623F9E}"/>
                  </a:ext>
                </a:extLst>
              </p:cNvPr>
              <p:cNvGrpSpPr/>
              <p:nvPr/>
            </p:nvGrpSpPr>
            <p:grpSpPr>
              <a:xfrm>
                <a:off x="279133" y="5135441"/>
                <a:ext cx="818862" cy="45719"/>
                <a:chOff x="279133" y="4991062"/>
                <a:chExt cx="818862" cy="45719"/>
              </a:xfrm>
              <a:grpFill/>
            </p:grpSpPr>
            <p:sp>
              <p:nvSpPr>
                <p:cNvPr id="127" name="椭圆 126">
                  <a:extLst>
                    <a:ext uri="{FF2B5EF4-FFF2-40B4-BE49-F238E27FC236}">
                      <a16:creationId xmlns:a16="http://schemas.microsoft.com/office/drawing/2014/main" id="{1E51E4B9-31C5-40D3-8029-9D05AB80BFE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8" name="椭圆 127">
                  <a:extLst>
                    <a:ext uri="{FF2B5EF4-FFF2-40B4-BE49-F238E27FC236}">
                      <a16:creationId xmlns:a16="http://schemas.microsoft.com/office/drawing/2014/main" id="{D71445D7-4FCD-42BC-AE48-C32FFAC3474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9" name="椭圆 128">
                  <a:extLst>
                    <a:ext uri="{FF2B5EF4-FFF2-40B4-BE49-F238E27FC236}">
                      <a16:creationId xmlns:a16="http://schemas.microsoft.com/office/drawing/2014/main" id="{F1BFA45D-F127-4C35-B69A-140223C9AB9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0" name="椭圆 129">
                  <a:extLst>
                    <a:ext uri="{FF2B5EF4-FFF2-40B4-BE49-F238E27FC236}">
                      <a16:creationId xmlns:a16="http://schemas.microsoft.com/office/drawing/2014/main" id="{CFE5EE50-FD4A-4651-907F-143744307D38}"/>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1" name="椭圆 130">
                  <a:extLst>
                    <a:ext uri="{FF2B5EF4-FFF2-40B4-BE49-F238E27FC236}">
                      <a16:creationId xmlns:a16="http://schemas.microsoft.com/office/drawing/2014/main" id="{5BFBED9A-9FDC-41D8-A8B0-5BEBC99F024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2" name="椭圆 131">
                  <a:extLst>
                    <a:ext uri="{FF2B5EF4-FFF2-40B4-BE49-F238E27FC236}">
                      <a16:creationId xmlns:a16="http://schemas.microsoft.com/office/drawing/2014/main" id="{7C7769A9-CE37-4BAB-87D6-178E01CE5DB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3" name="椭圆 132">
                  <a:extLst>
                    <a:ext uri="{FF2B5EF4-FFF2-40B4-BE49-F238E27FC236}">
                      <a16:creationId xmlns:a16="http://schemas.microsoft.com/office/drawing/2014/main" id="{F5EBED39-9500-4745-A8FE-786E4AAFFEBA}"/>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4" name="椭圆 133">
                  <a:extLst>
                    <a:ext uri="{FF2B5EF4-FFF2-40B4-BE49-F238E27FC236}">
                      <a16:creationId xmlns:a16="http://schemas.microsoft.com/office/drawing/2014/main" id="{415A0A4C-0A64-4E6A-92BB-6DBB13201B0C}"/>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09" name="组合 108">
                <a:extLst>
                  <a:ext uri="{FF2B5EF4-FFF2-40B4-BE49-F238E27FC236}">
                    <a16:creationId xmlns:a16="http://schemas.microsoft.com/office/drawing/2014/main" id="{E90B7CF6-6870-427C-A4DB-87B33E257871}"/>
                  </a:ext>
                </a:extLst>
              </p:cNvPr>
              <p:cNvGrpSpPr/>
              <p:nvPr/>
            </p:nvGrpSpPr>
            <p:grpSpPr>
              <a:xfrm>
                <a:off x="279133" y="5279820"/>
                <a:ext cx="818862" cy="45719"/>
                <a:chOff x="279133" y="4991062"/>
                <a:chExt cx="818862" cy="45719"/>
              </a:xfrm>
              <a:grpFill/>
            </p:grpSpPr>
            <p:sp>
              <p:nvSpPr>
                <p:cNvPr id="119" name="椭圆 118">
                  <a:extLst>
                    <a:ext uri="{FF2B5EF4-FFF2-40B4-BE49-F238E27FC236}">
                      <a16:creationId xmlns:a16="http://schemas.microsoft.com/office/drawing/2014/main" id="{550ED989-355C-401E-8817-62A5AB183E89}"/>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0" name="椭圆 119">
                  <a:extLst>
                    <a:ext uri="{FF2B5EF4-FFF2-40B4-BE49-F238E27FC236}">
                      <a16:creationId xmlns:a16="http://schemas.microsoft.com/office/drawing/2014/main" id="{08A7FC02-78F0-4578-BECD-D322EE97F388}"/>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1" name="椭圆 120">
                  <a:extLst>
                    <a:ext uri="{FF2B5EF4-FFF2-40B4-BE49-F238E27FC236}">
                      <a16:creationId xmlns:a16="http://schemas.microsoft.com/office/drawing/2014/main" id="{538B257F-4BDF-4F0B-9387-3C08779506CF}"/>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2" name="椭圆 121">
                  <a:extLst>
                    <a:ext uri="{FF2B5EF4-FFF2-40B4-BE49-F238E27FC236}">
                      <a16:creationId xmlns:a16="http://schemas.microsoft.com/office/drawing/2014/main" id="{8A0B21FB-0B8B-49CD-A37A-DBC4756458A4}"/>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3" name="椭圆 122">
                  <a:extLst>
                    <a:ext uri="{FF2B5EF4-FFF2-40B4-BE49-F238E27FC236}">
                      <a16:creationId xmlns:a16="http://schemas.microsoft.com/office/drawing/2014/main" id="{E39D6A8A-DAD0-4475-8DF3-70C9E1D7FA93}"/>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4" name="椭圆 123">
                  <a:extLst>
                    <a:ext uri="{FF2B5EF4-FFF2-40B4-BE49-F238E27FC236}">
                      <a16:creationId xmlns:a16="http://schemas.microsoft.com/office/drawing/2014/main" id="{C0DEC377-3D03-4F75-BDCE-0C170B286EE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5" name="椭圆 124">
                  <a:extLst>
                    <a:ext uri="{FF2B5EF4-FFF2-40B4-BE49-F238E27FC236}">
                      <a16:creationId xmlns:a16="http://schemas.microsoft.com/office/drawing/2014/main" id="{322E6B1E-8966-4E09-B19B-C0EBA0558544}"/>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6" name="椭圆 125">
                  <a:extLst>
                    <a:ext uri="{FF2B5EF4-FFF2-40B4-BE49-F238E27FC236}">
                      <a16:creationId xmlns:a16="http://schemas.microsoft.com/office/drawing/2014/main" id="{48573EB6-52CE-4066-B931-205E2CB8949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10" name="组合 109">
                <a:extLst>
                  <a:ext uri="{FF2B5EF4-FFF2-40B4-BE49-F238E27FC236}">
                    <a16:creationId xmlns:a16="http://schemas.microsoft.com/office/drawing/2014/main" id="{12553B92-64BC-4763-91C2-ABC5060B0A61}"/>
                  </a:ext>
                </a:extLst>
              </p:cNvPr>
              <p:cNvGrpSpPr/>
              <p:nvPr/>
            </p:nvGrpSpPr>
            <p:grpSpPr>
              <a:xfrm>
                <a:off x="279133" y="5424199"/>
                <a:ext cx="818862" cy="45719"/>
                <a:chOff x="279133" y="4991062"/>
                <a:chExt cx="818862" cy="45719"/>
              </a:xfrm>
              <a:grpFill/>
            </p:grpSpPr>
            <p:sp>
              <p:nvSpPr>
                <p:cNvPr id="111" name="椭圆 110">
                  <a:extLst>
                    <a:ext uri="{FF2B5EF4-FFF2-40B4-BE49-F238E27FC236}">
                      <a16:creationId xmlns:a16="http://schemas.microsoft.com/office/drawing/2014/main" id="{0B1CF235-4E2A-4A2F-AEFA-C1D70585B57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2" name="椭圆 111">
                  <a:extLst>
                    <a:ext uri="{FF2B5EF4-FFF2-40B4-BE49-F238E27FC236}">
                      <a16:creationId xmlns:a16="http://schemas.microsoft.com/office/drawing/2014/main" id="{927DA9E3-1C89-4550-B325-C9B4A8D7D22D}"/>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3" name="椭圆 112">
                  <a:extLst>
                    <a:ext uri="{FF2B5EF4-FFF2-40B4-BE49-F238E27FC236}">
                      <a16:creationId xmlns:a16="http://schemas.microsoft.com/office/drawing/2014/main" id="{E0C07187-47DF-40EF-8DEB-56F8DB3184E0}"/>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4" name="椭圆 113">
                  <a:extLst>
                    <a:ext uri="{FF2B5EF4-FFF2-40B4-BE49-F238E27FC236}">
                      <a16:creationId xmlns:a16="http://schemas.microsoft.com/office/drawing/2014/main" id="{BB49DA67-C79F-4A69-ADB7-1630D612D1CA}"/>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5" name="椭圆 114">
                  <a:extLst>
                    <a:ext uri="{FF2B5EF4-FFF2-40B4-BE49-F238E27FC236}">
                      <a16:creationId xmlns:a16="http://schemas.microsoft.com/office/drawing/2014/main" id="{467CFA74-CF45-497F-9807-C1DE301F3F79}"/>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6" name="椭圆 115">
                  <a:extLst>
                    <a:ext uri="{FF2B5EF4-FFF2-40B4-BE49-F238E27FC236}">
                      <a16:creationId xmlns:a16="http://schemas.microsoft.com/office/drawing/2014/main" id="{A2E33D2F-88F4-4A4E-9865-668E78D8C552}"/>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7" name="椭圆 116">
                  <a:extLst>
                    <a:ext uri="{FF2B5EF4-FFF2-40B4-BE49-F238E27FC236}">
                      <a16:creationId xmlns:a16="http://schemas.microsoft.com/office/drawing/2014/main" id="{CF7F59A7-787B-41FB-A946-79BB4FFAAF6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8" name="椭圆 117">
                  <a:extLst>
                    <a:ext uri="{FF2B5EF4-FFF2-40B4-BE49-F238E27FC236}">
                      <a16:creationId xmlns:a16="http://schemas.microsoft.com/office/drawing/2014/main" id="{6BC1E9AE-8AD4-44B4-98C9-A0AD6A1D301E}"/>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sp>
        <p:nvSpPr>
          <p:cNvPr id="189" name="图片占位符 72">
            <a:extLst>
              <a:ext uri="{FF2B5EF4-FFF2-40B4-BE49-F238E27FC236}">
                <a16:creationId xmlns:a16="http://schemas.microsoft.com/office/drawing/2014/main" id="{D9350141-A561-4DFB-A609-7D0826A1E66C}"/>
              </a:ext>
            </a:extLst>
          </p:cNvPr>
          <p:cNvSpPr>
            <a:spLocks noGrp="1"/>
          </p:cNvSpPr>
          <p:nvPr>
            <p:ph type="pic" sz="quarter" idx="22"/>
          </p:nvPr>
        </p:nvSpPr>
        <p:spPr>
          <a:xfrm rot="20950646">
            <a:off x="4188593" y="1371400"/>
            <a:ext cx="2643259" cy="4935698"/>
          </a:xfrm>
          <a:prstGeom prst="roundRect">
            <a:avLst>
              <a:gd name="adj" fmla="val 7037"/>
            </a:avLst>
          </a:prstGeom>
          <a:effectLst>
            <a:outerShdw blurRad="812800" dist="457200" dir="10800000" sx="96000" sy="96000" algn="r" rotWithShape="0">
              <a:schemeClr val="accent1">
                <a:lumMod val="50000"/>
                <a:alpha val="18000"/>
              </a:schemeClr>
            </a:outerShdw>
          </a:effectLst>
        </p:spPr>
        <p:txBody>
          <a:bodyPr/>
          <a:lstStyle>
            <a:lvl1pPr marL="0" indent="0">
              <a:buFontTx/>
              <a:buNone/>
              <a:defRPr/>
            </a:lvl1pPr>
          </a:lstStyle>
          <a:p>
            <a:endParaRPr lang="zh-CN" altLang="en-US" dirty="0"/>
          </a:p>
        </p:txBody>
      </p:sp>
      <p:sp>
        <p:nvSpPr>
          <p:cNvPr id="180" name="图片占位符 72">
            <a:extLst>
              <a:ext uri="{FF2B5EF4-FFF2-40B4-BE49-F238E27FC236}">
                <a16:creationId xmlns:a16="http://schemas.microsoft.com/office/drawing/2014/main" id="{730D7B77-181B-445F-8BBC-8B794FB4BDFA}"/>
              </a:ext>
            </a:extLst>
          </p:cNvPr>
          <p:cNvSpPr>
            <a:spLocks noGrp="1"/>
          </p:cNvSpPr>
          <p:nvPr>
            <p:ph type="pic" sz="quarter" idx="21"/>
          </p:nvPr>
        </p:nvSpPr>
        <p:spPr>
          <a:xfrm rot="1144210">
            <a:off x="5397124" y="1624356"/>
            <a:ext cx="2643259" cy="4935698"/>
          </a:xfrm>
          <a:prstGeom prst="roundRect">
            <a:avLst>
              <a:gd name="adj" fmla="val 7037"/>
            </a:avLst>
          </a:prstGeom>
          <a:effectLst>
            <a:outerShdw blurRad="812800" dist="457200" dir="10800000" sx="96000" sy="96000" algn="r" rotWithShape="0">
              <a:schemeClr val="accent1">
                <a:lumMod val="50000"/>
                <a:alpha val="18000"/>
              </a:schemeClr>
            </a:outerShdw>
          </a:effectLst>
        </p:spPr>
        <p:txBody>
          <a:bodyPr/>
          <a:lstStyle>
            <a:lvl1pPr marL="0" indent="0">
              <a:buFontTx/>
              <a:buNone/>
              <a:defRPr/>
            </a:lvl1pPr>
          </a:lstStyle>
          <a:p>
            <a:endParaRPr lang="zh-CN" altLang="en-US" dirty="0"/>
          </a:p>
        </p:txBody>
      </p:sp>
      <p:pic>
        <p:nvPicPr>
          <p:cNvPr id="181" name="图片 180">
            <a:extLst>
              <a:ext uri="{FF2B5EF4-FFF2-40B4-BE49-F238E27FC236}">
                <a16:creationId xmlns:a16="http://schemas.microsoft.com/office/drawing/2014/main" id="{B1E14233-1869-4260-9E03-8A63657BD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17" y="4972699"/>
            <a:ext cx="12192000" cy="1902474"/>
          </a:xfrm>
          <a:prstGeom prst="rect">
            <a:avLst/>
          </a:prstGeom>
        </p:spPr>
      </p:pic>
      <p:pic>
        <p:nvPicPr>
          <p:cNvPr id="182" name="图片 181">
            <a:extLst>
              <a:ext uri="{FF2B5EF4-FFF2-40B4-BE49-F238E27FC236}">
                <a16:creationId xmlns:a16="http://schemas.microsoft.com/office/drawing/2014/main" id="{D48EBF33-ACD0-411B-8268-D9477A37EF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3" name="图片 182">
            <a:extLst>
              <a:ext uri="{FF2B5EF4-FFF2-40B4-BE49-F238E27FC236}">
                <a16:creationId xmlns:a16="http://schemas.microsoft.com/office/drawing/2014/main" id="{AC30DC9A-A799-4ECB-ACA8-921D2ED8DC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4" name="图片 183">
            <a:extLst>
              <a:ext uri="{FF2B5EF4-FFF2-40B4-BE49-F238E27FC236}">
                <a16:creationId xmlns:a16="http://schemas.microsoft.com/office/drawing/2014/main" id="{74723418-17A5-4276-A26B-FEF8523AA4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5" name="图片 184">
            <a:extLst>
              <a:ext uri="{FF2B5EF4-FFF2-40B4-BE49-F238E27FC236}">
                <a16:creationId xmlns:a16="http://schemas.microsoft.com/office/drawing/2014/main" id="{27CDF367-234D-4DA5-8608-EA7268E7F7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6" name="图片 185">
            <a:extLst>
              <a:ext uri="{FF2B5EF4-FFF2-40B4-BE49-F238E27FC236}">
                <a16:creationId xmlns:a16="http://schemas.microsoft.com/office/drawing/2014/main" id="{4B437DF5-C45B-4BD4-A029-1FD8166135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7" name="图片 186">
            <a:extLst>
              <a:ext uri="{FF2B5EF4-FFF2-40B4-BE49-F238E27FC236}">
                <a16:creationId xmlns:a16="http://schemas.microsoft.com/office/drawing/2014/main" id="{2385E619-2D81-4965-B6E3-EF2AF9F2EBD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7379"/>
          <a:stretch/>
        </p:blipFill>
        <p:spPr>
          <a:xfrm>
            <a:off x="4251374" y="5172449"/>
            <a:ext cx="6757865" cy="1714309"/>
          </a:xfrm>
          <a:prstGeom prst="rect">
            <a:avLst/>
          </a:prstGeom>
        </p:spPr>
      </p:pic>
      <p:pic>
        <p:nvPicPr>
          <p:cNvPr id="188" name="图片 187">
            <a:extLst>
              <a:ext uri="{FF2B5EF4-FFF2-40B4-BE49-F238E27FC236}">
                <a16:creationId xmlns:a16="http://schemas.microsoft.com/office/drawing/2014/main" id="{601DEBCC-37FA-4ABB-8586-641B2954FCF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8379"/>
          <a:stretch/>
        </p:blipFill>
        <p:spPr>
          <a:xfrm>
            <a:off x="298499" y="5202094"/>
            <a:ext cx="6757865" cy="1681751"/>
          </a:xfrm>
          <a:prstGeom prst="rect">
            <a:avLst/>
          </a:prstGeom>
        </p:spPr>
      </p:pic>
      <p:sp>
        <p:nvSpPr>
          <p:cNvPr id="191" name="圆: 空心 190">
            <a:extLst>
              <a:ext uri="{FF2B5EF4-FFF2-40B4-BE49-F238E27FC236}">
                <a16:creationId xmlns:a16="http://schemas.microsoft.com/office/drawing/2014/main" id="{F81B45CA-2162-42BD-8737-7CA5F55A8104}"/>
              </a:ext>
            </a:extLst>
          </p:cNvPr>
          <p:cNvSpPr/>
          <p:nvPr userDrawn="1"/>
        </p:nvSpPr>
        <p:spPr>
          <a:xfrm>
            <a:off x="3051295" y="628512"/>
            <a:ext cx="6007376" cy="6007376"/>
          </a:xfrm>
          <a:prstGeom prst="donut">
            <a:avLst>
              <a:gd name="adj" fmla="val 4614"/>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79" name="图片 178">
            <a:extLst>
              <a:ext uri="{FF2B5EF4-FFF2-40B4-BE49-F238E27FC236}">
                <a16:creationId xmlns:a16="http://schemas.microsoft.com/office/drawing/2014/main" id="{59F02199-79DC-4402-B010-F653C26805DD}"/>
              </a:ext>
            </a:extLst>
          </p:cNvPr>
          <p:cNvPicPr>
            <a:picLocks noChangeAspect="1"/>
          </p:cNvPicPr>
          <p:nvPr userDrawn="1"/>
        </p:nvPicPr>
        <p:blipFill rotWithShape="1">
          <a:blip r:embed="rId4"/>
          <a:srcRect l="51191" t="51465"/>
          <a:stretch/>
        </p:blipFill>
        <p:spPr>
          <a:xfrm>
            <a:off x="-81172" y="0"/>
            <a:ext cx="4881542" cy="3328540"/>
          </a:xfrm>
          <a:prstGeom prst="rect">
            <a:avLst/>
          </a:prstGeom>
        </p:spPr>
      </p:pic>
      <p:sp>
        <p:nvSpPr>
          <p:cNvPr id="2" name="标题 1">
            <a:extLst>
              <a:ext uri="{FF2B5EF4-FFF2-40B4-BE49-F238E27FC236}">
                <a16:creationId xmlns:a16="http://schemas.microsoft.com/office/drawing/2014/main" id="{A049F1E7-D7B8-4453-AEA9-BF6FD1E60AA5}"/>
              </a:ext>
            </a:extLst>
          </p:cNvPr>
          <p:cNvSpPr>
            <a:spLocks noGrp="1"/>
          </p:cNvSpPr>
          <p:nvPr>
            <p:ph type="title" hasCustomPrompt="1"/>
          </p:nvPr>
        </p:nvSpPr>
        <p:spPr>
          <a:xfrm>
            <a:off x="660400" y="500245"/>
            <a:ext cx="10515600" cy="610673"/>
          </a:xfrm>
          <a:prstGeom prst="rect">
            <a:avLst/>
          </a:prstGeom>
        </p:spPr>
        <p:txBody>
          <a:bodyPr/>
          <a:lstStyle>
            <a:lvl1pPr>
              <a:defRPr kumimoji="0" lang="zh-CN" altLang="en-US" sz="3600" b="0" i="0" u="none" strike="noStrike" cap="none" spc="0" normalizeH="0" baseline="0" dirty="0">
                <a:ln>
                  <a:noFill/>
                </a:ln>
                <a:gradFill flip="none" rotWithShape="1">
                  <a:gsLst>
                    <a:gs pos="0">
                      <a:schemeClr val="accent2"/>
                    </a:gs>
                    <a:gs pos="100000">
                      <a:schemeClr val="accent1"/>
                    </a:gs>
                  </a:gsLst>
                  <a:lin ang="2700000" scaled="1"/>
                  <a:tileRect/>
                </a:gradFill>
                <a:effectLst>
                  <a:outerShdw blurRad="419100" dist="38100" dir="2700000" sx="102000" sy="102000" algn="tl" rotWithShape="0">
                    <a:schemeClr val="accent1">
                      <a:lumMod val="50000"/>
                      <a:alpha val="23000"/>
                    </a:schemeClr>
                  </a:outerShdw>
                </a:effectLst>
                <a:uLnTx/>
                <a:uFillTx/>
                <a:latin typeface="阿里巴巴普惠体 B"/>
                <a:ea typeface="阿里巴巴普惠体 B"/>
                <a:cs typeface="+mn-cs"/>
              </a:defRPr>
            </a:lvl1pPr>
          </a:lstStyle>
          <a:p>
            <a:pPr marL="0" marR="0" lvl="0" indent="0" fontAlgn="auto">
              <a:lnSpc>
                <a:spcPct val="100000"/>
              </a:lnSpc>
              <a:spcBef>
                <a:spcPts val="0"/>
              </a:spcBef>
              <a:spcAft>
                <a:spcPts val="0"/>
              </a:spcAft>
              <a:buClrTx/>
              <a:buSzTx/>
              <a:buFontTx/>
              <a:tabLst/>
            </a:pPr>
            <a:r>
              <a:rPr lang="zh-CN" altLang="en-US" dirty="0"/>
              <a:t>输入标题</a:t>
            </a:r>
          </a:p>
        </p:txBody>
      </p:sp>
      <p:sp>
        <p:nvSpPr>
          <p:cNvPr id="27" name="圆: 空心 26">
            <a:extLst>
              <a:ext uri="{FF2B5EF4-FFF2-40B4-BE49-F238E27FC236}">
                <a16:creationId xmlns:a16="http://schemas.microsoft.com/office/drawing/2014/main" id="{A4CA3C10-2FA3-41B6-97C7-867CB21E6731}"/>
              </a:ext>
            </a:extLst>
          </p:cNvPr>
          <p:cNvSpPr/>
          <p:nvPr userDrawn="1"/>
        </p:nvSpPr>
        <p:spPr>
          <a:xfrm>
            <a:off x="-826140" y="-741993"/>
            <a:ext cx="1652280" cy="1652280"/>
          </a:xfrm>
          <a:prstGeom prst="donut">
            <a:avLst/>
          </a:prstGeom>
          <a:gradFill>
            <a:gsLst>
              <a:gs pos="0">
                <a:schemeClr val="accent2">
                  <a:alpha val="46000"/>
                </a:schemeClr>
              </a:gs>
              <a:gs pos="100000">
                <a:schemeClr val="accent1">
                  <a:alpha val="53000"/>
                </a:schemeClr>
              </a:gs>
            </a:gsLst>
            <a:lin ang="2700000" scaled="1"/>
          </a:gradFill>
          <a:ln>
            <a:no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000000">
                  <a:lumMod val="75000"/>
                  <a:lumOff val="25000"/>
                </a:srgbClr>
              </a:solidFill>
              <a:latin typeface="阿里巴巴普惠体 R"/>
              <a:ea typeface="阿里巴巴普惠体 R"/>
            </a:endParaRPr>
          </a:p>
        </p:txBody>
      </p:sp>
    </p:spTree>
    <p:extLst>
      <p:ext uri="{BB962C8B-B14F-4D97-AF65-F5344CB8AC3E}">
        <p14:creationId xmlns:p14="http://schemas.microsoft.com/office/powerpoint/2010/main" val="1840417710"/>
      </p:ext>
    </p:extLst>
  </p:cSld>
  <p:clrMapOvr>
    <a:masterClrMapping/>
  </p:clrMapOvr>
</p:sldLayout>
</file>

<file path=ppt/slideLayouts/slideLayout1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多图展示（适用手机截图）">
    <p:spTree>
      <p:nvGrpSpPr>
        <p:cNvPr id="1" name=""/>
        <p:cNvGrpSpPr/>
        <p:nvPr/>
      </p:nvGrpSpPr>
      <p:grpSpPr>
        <a:xfrm>
          <a:off x="0" y="0"/>
          <a:ext cx="0" cy="0"/>
          <a:chOff x="0" y="0"/>
          <a:chExt cx="0" cy="0"/>
        </a:xfrm>
      </p:grpSpPr>
      <p:sp>
        <p:nvSpPr>
          <p:cNvPr id="26" name="矩形 25">
            <a:extLst>
              <a:ext uri="{FF2B5EF4-FFF2-40B4-BE49-F238E27FC236}">
                <a16:creationId xmlns:a16="http://schemas.microsoft.com/office/drawing/2014/main" id="{D1EEA093-CC09-4FFE-BC3A-378A82B5EFF7}"/>
              </a:ext>
            </a:extLst>
          </p:cNvPr>
          <p:cNvSpPr/>
          <p:nvPr userDrawn="1"/>
        </p:nvSpPr>
        <p:spPr>
          <a:xfrm>
            <a:off x="0" y="0"/>
            <a:ext cx="12192000" cy="6858000"/>
          </a:xfrm>
          <a:prstGeom prst="rect">
            <a:avLst/>
          </a:prstGeom>
          <a:gradFill flip="none" rotWithShape="1">
            <a:gsLst>
              <a:gs pos="0">
                <a:schemeClr val="accent1">
                  <a:lumMod val="20000"/>
                  <a:lumOff val="80000"/>
                  <a:alpha val="23000"/>
                </a:schemeClr>
              </a:gs>
              <a:gs pos="100000">
                <a:schemeClr val="accent1">
                  <a:lumMod val="20000"/>
                  <a:lumOff val="80000"/>
                  <a:alpha val="69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R"/>
              <a:ea typeface="阿里巴巴普惠体 R"/>
              <a:cs typeface="+mn-cs"/>
            </a:endParaRPr>
          </a:p>
        </p:txBody>
      </p:sp>
      <p:sp>
        <p:nvSpPr>
          <p:cNvPr id="186" name="矩形: 圆角 185">
            <a:extLst>
              <a:ext uri="{FF2B5EF4-FFF2-40B4-BE49-F238E27FC236}">
                <a16:creationId xmlns:a16="http://schemas.microsoft.com/office/drawing/2014/main" id="{091E18E5-4E10-4EBF-B2C4-8FF1021B5C5D}"/>
              </a:ext>
            </a:extLst>
          </p:cNvPr>
          <p:cNvSpPr/>
          <p:nvPr userDrawn="1"/>
        </p:nvSpPr>
        <p:spPr>
          <a:xfrm>
            <a:off x="3749324" y="1827437"/>
            <a:ext cx="1912711" cy="3651841"/>
          </a:xfrm>
          <a:prstGeom prst="roundRect">
            <a:avLst>
              <a:gd name="adj" fmla="val 8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a:extLst>
              <a:ext uri="{FF2B5EF4-FFF2-40B4-BE49-F238E27FC236}">
                <a16:creationId xmlns:a16="http://schemas.microsoft.com/office/drawing/2014/main" id="{0F11D6E4-4BCD-4682-BCE9-AF56FC17AD08}"/>
              </a:ext>
            </a:extLst>
          </p:cNvPr>
          <p:cNvSpPr/>
          <p:nvPr userDrawn="1"/>
        </p:nvSpPr>
        <p:spPr>
          <a:xfrm>
            <a:off x="1020386" y="2153556"/>
            <a:ext cx="1912711" cy="3628800"/>
          </a:xfrm>
          <a:prstGeom prst="roundRect">
            <a:avLst>
              <a:gd name="adj" fmla="val 8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76FE5172-4E91-425B-BCA8-18A6A6B34D99}"/>
              </a:ext>
            </a:extLst>
          </p:cNvPr>
          <p:cNvSpPr/>
          <p:nvPr userDrawn="1"/>
        </p:nvSpPr>
        <p:spPr>
          <a:xfrm>
            <a:off x="10408515" y="4795948"/>
            <a:ext cx="3157428" cy="3157428"/>
          </a:xfrm>
          <a:prstGeom prst="ellipse">
            <a:avLst/>
          </a:prstGeom>
          <a:gradFill>
            <a:gsLst>
              <a:gs pos="0">
                <a:schemeClr val="accent2">
                  <a:alpha val="38000"/>
                </a:schemeClr>
              </a:gs>
              <a:gs pos="100000">
                <a:schemeClr val="accent1">
                  <a:alpha val="30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23" name="椭圆 22">
            <a:extLst>
              <a:ext uri="{FF2B5EF4-FFF2-40B4-BE49-F238E27FC236}">
                <a16:creationId xmlns:a16="http://schemas.microsoft.com/office/drawing/2014/main" id="{A0AE0362-FDD1-486F-AAB6-02B9ACBBF721}"/>
              </a:ext>
            </a:extLst>
          </p:cNvPr>
          <p:cNvSpPr/>
          <p:nvPr userDrawn="1"/>
        </p:nvSpPr>
        <p:spPr>
          <a:xfrm rot="21276305">
            <a:off x="8862909" y="-976404"/>
            <a:ext cx="2079611" cy="2081274"/>
          </a:xfrm>
          <a:prstGeom prst="ellipse">
            <a:avLst/>
          </a:prstGeom>
          <a:gradFill>
            <a:gsLst>
              <a:gs pos="0">
                <a:schemeClr val="accent3">
                  <a:lumMod val="60000"/>
                  <a:lumOff val="40000"/>
                  <a:alpha val="61000"/>
                </a:schemeClr>
              </a:gs>
              <a:gs pos="100000">
                <a:schemeClr val="accent3">
                  <a:alpha val="26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187" name="矩形: 圆角 186">
            <a:extLst>
              <a:ext uri="{FF2B5EF4-FFF2-40B4-BE49-F238E27FC236}">
                <a16:creationId xmlns:a16="http://schemas.microsoft.com/office/drawing/2014/main" id="{87FB7156-5082-4049-AA93-DAD5193A4975}"/>
              </a:ext>
            </a:extLst>
          </p:cNvPr>
          <p:cNvSpPr/>
          <p:nvPr userDrawn="1"/>
        </p:nvSpPr>
        <p:spPr>
          <a:xfrm>
            <a:off x="6466024" y="2152432"/>
            <a:ext cx="1912711" cy="3651841"/>
          </a:xfrm>
          <a:prstGeom prst="roundRect">
            <a:avLst>
              <a:gd name="adj" fmla="val 8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图片占位符 3">
            <a:extLst>
              <a:ext uri="{FF2B5EF4-FFF2-40B4-BE49-F238E27FC236}">
                <a16:creationId xmlns:a16="http://schemas.microsoft.com/office/drawing/2014/main" id="{E5691315-04CA-419E-B710-32867020BF0A}"/>
              </a:ext>
            </a:extLst>
          </p:cNvPr>
          <p:cNvSpPr>
            <a:spLocks noGrp="1"/>
          </p:cNvSpPr>
          <p:nvPr>
            <p:ph type="pic" sz="quarter" idx="10"/>
          </p:nvPr>
        </p:nvSpPr>
        <p:spPr>
          <a:xfrm>
            <a:off x="1032523" y="2153556"/>
            <a:ext cx="1898844" cy="3628800"/>
          </a:xfrm>
          <a:prstGeom prst="roundRect">
            <a:avLst>
              <a:gd name="adj" fmla="val 7488"/>
            </a:avLst>
          </a:prstGeom>
        </p:spPr>
        <p:txBody>
          <a:bodyPr/>
          <a:lstStyle/>
          <a:p>
            <a:endParaRPr lang="zh-CN" altLang="en-US"/>
          </a:p>
        </p:txBody>
      </p:sp>
      <p:sp>
        <p:nvSpPr>
          <p:cNvPr id="183" name="图片占位符 3">
            <a:extLst>
              <a:ext uri="{FF2B5EF4-FFF2-40B4-BE49-F238E27FC236}">
                <a16:creationId xmlns:a16="http://schemas.microsoft.com/office/drawing/2014/main" id="{46B2C95C-C09C-4556-B63F-95C37280F0F8}"/>
              </a:ext>
            </a:extLst>
          </p:cNvPr>
          <p:cNvSpPr>
            <a:spLocks noGrp="1"/>
          </p:cNvSpPr>
          <p:nvPr>
            <p:ph type="pic" sz="quarter" idx="11"/>
          </p:nvPr>
        </p:nvSpPr>
        <p:spPr>
          <a:xfrm>
            <a:off x="6453155" y="2152432"/>
            <a:ext cx="1898844" cy="3628190"/>
          </a:xfrm>
          <a:prstGeom prst="roundRect">
            <a:avLst>
              <a:gd name="adj" fmla="val 7488"/>
            </a:avLst>
          </a:prstGeom>
        </p:spPr>
        <p:txBody>
          <a:bodyPr/>
          <a:lstStyle/>
          <a:p>
            <a:endParaRPr lang="zh-CN" altLang="en-US"/>
          </a:p>
        </p:txBody>
      </p:sp>
      <p:sp>
        <p:nvSpPr>
          <p:cNvPr id="188" name="矩形: 圆角 187">
            <a:extLst>
              <a:ext uri="{FF2B5EF4-FFF2-40B4-BE49-F238E27FC236}">
                <a16:creationId xmlns:a16="http://schemas.microsoft.com/office/drawing/2014/main" id="{8A8FF55C-1282-419A-99BC-8EA6262E5F4D}"/>
              </a:ext>
            </a:extLst>
          </p:cNvPr>
          <p:cNvSpPr/>
          <p:nvPr userDrawn="1"/>
        </p:nvSpPr>
        <p:spPr>
          <a:xfrm>
            <a:off x="9170244" y="1806454"/>
            <a:ext cx="1912711" cy="3651841"/>
          </a:xfrm>
          <a:prstGeom prst="roundRect">
            <a:avLst>
              <a:gd name="adj" fmla="val 8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图片占位符 3">
            <a:extLst>
              <a:ext uri="{FF2B5EF4-FFF2-40B4-BE49-F238E27FC236}">
                <a16:creationId xmlns:a16="http://schemas.microsoft.com/office/drawing/2014/main" id="{0639D4EA-3CE0-411F-8201-FB777F96B586}"/>
              </a:ext>
            </a:extLst>
          </p:cNvPr>
          <p:cNvSpPr>
            <a:spLocks noGrp="1"/>
          </p:cNvSpPr>
          <p:nvPr>
            <p:ph type="pic" sz="quarter" idx="12"/>
          </p:nvPr>
        </p:nvSpPr>
        <p:spPr>
          <a:xfrm>
            <a:off x="3739021" y="1827437"/>
            <a:ext cx="1926790" cy="3670646"/>
          </a:xfrm>
          <a:prstGeom prst="roundRect">
            <a:avLst>
              <a:gd name="adj" fmla="val 7488"/>
            </a:avLst>
          </a:prstGeom>
        </p:spPr>
        <p:txBody>
          <a:bodyPr/>
          <a:lstStyle/>
          <a:p>
            <a:endParaRPr lang="zh-CN" altLang="en-US"/>
          </a:p>
        </p:txBody>
      </p:sp>
      <p:sp>
        <p:nvSpPr>
          <p:cNvPr id="185" name="图片占位符 3">
            <a:extLst>
              <a:ext uri="{FF2B5EF4-FFF2-40B4-BE49-F238E27FC236}">
                <a16:creationId xmlns:a16="http://schemas.microsoft.com/office/drawing/2014/main" id="{A6F6CC3A-6AE3-4D8F-8A29-B10FD07737E0}"/>
              </a:ext>
            </a:extLst>
          </p:cNvPr>
          <p:cNvSpPr>
            <a:spLocks noGrp="1"/>
          </p:cNvSpPr>
          <p:nvPr>
            <p:ph type="pic" sz="quarter" idx="13"/>
          </p:nvPr>
        </p:nvSpPr>
        <p:spPr>
          <a:xfrm>
            <a:off x="9188499" y="1806454"/>
            <a:ext cx="1898844" cy="3657144"/>
          </a:xfrm>
          <a:prstGeom prst="roundRect">
            <a:avLst>
              <a:gd name="adj" fmla="val 7488"/>
            </a:avLst>
          </a:prstGeom>
        </p:spPr>
        <p:txBody>
          <a:bodyPr/>
          <a:lstStyle/>
          <a:p>
            <a:endParaRPr lang="zh-CN" altLang="en-US"/>
          </a:p>
        </p:txBody>
      </p:sp>
      <p:grpSp>
        <p:nvGrpSpPr>
          <p:cNvPr id="28" name="组合 27">
            <a:extLst>
              <a:ext uri="{FF2B5EF4-FFF2-40B4-BE49-F238E27FC236}">
                <a16:creationId xmlns:a16="http://schemas.microsoft.com/office/drawing/2014/main" id="{081D3A5F-086B-4C4E-9E89-4415FB90150C}"/>
              </a:ext>
            </a:extLst>
          </p:cNvPr>
          <p:cNvGrpSpPr/>
          <p:nvPr userDrawn="1"/>
        </p:nvGrpSpPr>
        <p:grpSpPr>
          <a:xfrm rot="10800000">
            <a:off x="10821812" y="1082996"/>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29" name="组合 28">
              <a:extLst>
                <a:ext uri="{FF2B5EF4-FFF2-40B4-BE49-F238E27FC236}">
                  <a16:creationId xmlns:a16="http://schemas.microsoft.com/office/drawing/2014/main" id="{8534BA98-9394-4938-83B9-7CE22DD4A28A}"/>
                </a:ext>
              </a:extLst>
            </p:cNvPr>
            <p:cNvGrpSpPr/>
            <p:nvPr/>
          </p:nvGrpSpPr>
          <p:grpSpPr>
            <a:xfrm>
              <a:off x="-248963" y="4991062"/>
              <a:ext cx="818862" cy="478856"/>
              <a:chOff x="279133" y="4991062"/>
              <a:chExt cx="818862" cy="478856"/>
            </a:xfrm>
            <a:grpFill/>
          </p:grpSpPr>
          <p:grpSp>
            <p:nvGrpSpPr>
              <p:cNvPr id="67" name="组合 66">
                <a:extLst>
                  <a:ext uri="{FF2B5EF4-FFF2-40B4-BE49-F238E27FC236}">
                    <a16:creationId xmlns:a16="http://schemas.microsoft.com/office/drawing/2014/main" id="{850BEE29-8B70-4502-8D54-36D4E6B50865}"/>
                  </a:ext>
                </a:extLst>
              </p:cNvPr>
              <p:cNvGrpSpPr/>
              <p:nvPr/>
            </p:nvGrpSpPr>
            <p:grpSpPr>
              <a:xfrm>
                <a:off x="279133" y="4991062"/>
                <a:ext cx="818862" cy="45719"/>
                <a:chOff x="279133" y="4991062"/>
                <a:chExt cx="818862" cy="45719"/>
              </a:xfrm>
              <a:grpFill/>
            </p:grpSpPr>
            <p:sp>
              <p:nvSpPr>
                <p:cNvPr id="95" name="椭圆 94">
                  <a:extLst>
                    <a:ext uri="{FF2B5EF4-FFF2-40B4-BE49-F238E27FC236}">
                      <a16:creationId xmlns:a16="http://schemas.microsoft.com/office/drawing/2014/main" id="{68C0A9B2-777D-4C96-B5B7-71FDB7431DA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6" name="椭圆 95">
                  <a:extLst>
                    <a:ext uri="{FF2B5EF4-FFF2-40B4-BE49-F238E27FC236}">
                      <a16:creationId xmlns:a16="http://schemas.microsoft.com/office/drawing/2014/main" id="{E4F7EC44-E682-49D3-AB44-6E9A350E9D06}"/>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7" name="椭圆 96">
                  <a:extLst>
                    <a:ext uri="{FF2B5EF4-FFF2-40B4-BE49-F238E27FC236}">
                      <a16:creationId xmlns:a16="http://schemas.microsoft.com/office/drawing/2014/main" id="{C6F2CD19-3F8D-4454-86AE-32018CB1509B}"/>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8" name="椭圆 97">
                  <a:extLst>
                    <a:ext uri="{FF2B5EF4-FFF2-40B4-BE49-F238E27FC236}">
                      <a16:creationId xmlns:a16="http://schemas.microsoft.com/office/drawing/2014/main" id="{5B79B0BB-CDF4-401E-9FFB-B6B222CC56E2}"/>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9" name="椭圆 98">
                  <a:extLst>
                    <a:ext uri="{FF2B5EF4-FFF2-40B4-BE49-F238E27FC236}">
                      <a16:creationId xmlns:a16="http://schemas.microsoft.com/office/drawing/2014/main" id="{FB2319D9-3AE5-4ABE-AEEC-7BD0E8D41BE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0" name="椭圆 99">
                  <a:extLst>
                    <a:ext uri="{FF2B5EF4-FFF2-40B4-BE49-F238E27FC236}">
                      <a16:creationId xmlns:a16="http://schemas.microsoft.com/office/drawing/2014/main" id="{6DFBC484-9284-4758-A5C2-41A718D0BDD2}"/>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1" name="椭圆 100">
                  <a:extLst>
                    <a:ext uri="{FF2B5EF4-FFF2-40B4-BE49-F238E27FC236}">
                      <a16:creationId xmlns:a16="http://schemas.microsoft.com/office/drawing/2014/main" id="{AF40EE96-57A4-4E42-8E58-53AC76E4D9E8}"/>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2" name="椭圆 101">
                  <a:extLst>
                    <a:ext uri="{FF2B5EF4-FFF2-40B4-BE49-F238E27FC236}">
                      <a16:creationId xmlns:a16="http://schemas.microsoft.com/office/drawing/2014/main" id="{E91CBF4C-4C0F-4CCB-8D36-8E82F1BAF291}"/>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68" name="组合 67">
                <a:extLst>
                  <a:ext uri="{FF2B5EF4-FFF2-40B4-BE49-F238E27FC236}">
                    <a16:creationId xmlns:a16="http://schemas.microsoft.com/office/drawing/2014/main" id="{FF43537D-CF68-4FC4-BFE9-C215279A5984}"/>
                  </a:ext>
                </a:extLst>
              </p:cNvPr>
              <p:cNvGrpSpPr/>
              <p:nvPr/>
            </p:nvGrpSpPr>
            <p:grpSpPr>
              <a:xfrm>
                <a:off x="279133" y="5135441"/>
                <a:ext cx="818862" cy="45719"/>
                <a:chOff x="279133" y="4991062"/>
                <a:chExt cx="818862" cy="45719"/>
              </a:xfrm>
              <a:grpFill/>
            </p:grpSpPr>
            <p:sp>
              <p:nvSpPr>
                <p:cNvPr id="87" name="椭圆 86">
                  <a:extLst>
                    <a:ext uri="{FF2B5EF4-FFF2-40B4-BE49-F238E27FC236}">
                      <a16:creationId xmlns:a16="http://schemas.microsoft.com/office/drawing/2014/main" id="{45E9BDB4-5C77-409D-AB92-C8998DB7C440}"/>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8" name="椭圆 87">
                  <a:extLst>
                    <a:ext uri="{FF2B5EF4-FFF2-40B4-BE49-F238E27FC236}">
                      <a16:creationId xmlns:a16="http://schemas.microsoft.com/office/drawing/2014/main" id="{FD458B2C-C620-4A89-A0A3-28206F59D12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9" name="椭圆 88">
                  <a:extLst>
                    <a:ext uri="{FF2B5EF4-FFF2-40B4-BE49-F238E27FC236}">
                      <a16:creationId xmlns:a16="http://schemas.microsoft.com/office/drawing/2014/main" id="{5C2850D8-B40E-4B3B-A5F4-4D8C61597B9E}"/>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0" name="椭圆 89">
                  <a:extLst>
                    <a:ext uri="{FF2B5EF4-FFF2-40B4-BE49-F238E27FC236}">
                      <a16:creationId xmlns:a16="http://schemas.microsoft.com/office/drawing/2014/main" id="{5EF0EF28-66A7-40B6-AB3B-E2EEF1B898A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1" name="椭圆 90">
                  <a:extLst>
                    <a:ext uri="{FF2B5EF4-FFF2-40B4-BE49-F238E27FC236}">
                      <a16:creationId xmlns:a16="http://schemas.microsoft.com/office/drawing/2014/main" id="{6E1F8255-F29E-487F-8C8F-ED253308966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2" name="椭圆 91">
                  <a:extLst>
                    <a:ext uri="{FF2B5EF4-FFF2-40B4-BE49-F238E27FC236}">
                      <a16:creationId xmlns:a16="http://schemas.microsoft.com/office/drawing/2014/main" id="{BF88622D-EE87-402F-82CE-6408BB235D8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3" name="椭圆 92">
                  <a:extLst>
                    <a:ext uri="{FF2B5EF4-FFF2-40B4-BE49-F238E27FC236}">
                      <a16:creationId xmlns:a16="http://schemas.microsoft.com/office/drawing/2014/main" id="{BF262746-4645-44DF-B45A-1D91B4217661}"/>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4" name="椭圆 93">
                  <a:extLst>
                    <a:ext uri="{FF2B5EF4-FFF2-40B4-BE49-F238E27FC236}">
                      <a16:creationId xmlns:a16="http://schemas.microsoft.com/office/drawing/2014/main" id="{AF6D404F-9FDE-4F9E-9EB3-5341AC317269}"/>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69" name="组合 68">
                <a:extLst>
                  <a:ext uri="{FF2B5EF4-FFF2-40B4-BE49-F238E27FC236}">
                    <a16:creationId xmlns:a16="http://schemas.microsoft.com/office/drawing/2014/main" id="{8B58D07E-BE9A-426A-8165-E51F928EE9AB}"/>
                  </a:ext>
                </a:extLst>
              </p:cNvPr>
              <p:cNvGrpSpPr/>
              <p:nvPr/>
            </p:nvGrpSpPr>
            <p:grpSpPr>
              <a:xfrm>
                <a:off x="279133" y="5279820"/>
                <a:ext cx="818862" cy="45719"/>
                <a:chOff x="279133" y="4991062"/>
                <a:chExt cx="818862" cy="45719"/>
              </a:xfrm>
              <a:grpFill/>
            </p:grpSpPr>
            <p:sp>
              <p:nvSpPr>
                <p:cNvPr id="79" name="椭圆 78">
                  <a:extLst>
                    <a:ext uri="{FF2B5EF4-FFF2-40B4-BE49-F238E27FC236}">
                      <a16:creationId xmlns:a16="http://schemas.microsoft.com/office/drawing/2014/main" id="{90127000-C60B-4EE8-B6C1-35E66003820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0" name="椭圆 79">
                  <a:extLst>
                    <a:ext uri="{FF2B5EF4-FFF2-40B4-BE49-F238E27FC236}">
                      <a16:creationId xmlns:a16="http://schemas.microsoft.com/office/drawing/2014/main" id="{769C6D91-E57D-496A-B23B-ED811B7FE72F}"/>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1" name="椭圆 80">
                  <a:extLst>
                    <a:ext uri="{FF2B5EF4-FFF2-40B4-BE49-F238E27FC236}">
                      <a16:creationId xmlns:a16="http://schemas.microsoft.com/office/drawing/2014/main" id="{83F894E8-38FB-4912-90EE-0EB13C89EBD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2" name="椭圆 81">
                  <a:extLst>
                    <a:ext uri="{FF2B5EF4-FFF2-40B4-BE49-F238E27FC236}">
                      <a16:creationId xmlns:a16="http://schemas.microsoft.com/office/drawing/2014/main" id="{90C3950A-CCA6-434D-9094-51585DFF928E}"/>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3" name="椭圆 82">
                  <a:extLst>
                    <a:ext uri="{FF2B5EF4-FFF2-40B4-BE49-F238E27FC236}">
                      <a16:creationId xmlns:a16="http://schemas.microsoft.com/office/drawing/2014/main" id="{560F10DF-678E-4156-86E3-65EC18D6A32B}"/>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4" name="椭圆 83">
                  <a:extLst>
                    <a:ext uri="{FF2B5EF4-FFF2-40B4-BE49-F238E27FC236}">
                      <a16:creationId xmlns:a16="http://schemas.microsoft.com/office/drawing/2014/main" id="{A539B719-954A-4670-95E0-87FB17311685}"/>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5" name="椭圆 84">
                  <a:extLst>
                    <a:ext uri="{FF2B5EF4-FFF2-40B4-BE49-F238E27FC236}">
                      <a16:creationId xmlns:a16="http://schemas.microsoft.com/office/drawing/2014/main" id="{B20BCE21-99F6-4D91-99B8-C4044BF6DAB5}"/>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6" name="椭圆 85">
                  <a:extLst>
                    <a:ext uri="{FF2B5EF4-FFF2-40B4-BE49-F238E27FC236}">
                      <a16:creationId xmlns:a16="http://schemas.microsoft.com/office/drawing/2014/main" id="{F88CB6A9-54EA-49CF-A742-A0FF9F991C63}"/>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70" name="组合 69">
                <a:extLst>
                  <a:ext uri="{FF2B5EF4-FFF2-40B4-BE49-F238E27FC236}">
                    <a16:creationId xmlns:a16="http://schemas.microsoft.com/office/drawing/2014/main" id="{1C81178D-ACB6-4A36-B19A-2EE31B1EA920}"/>
                  </a:ext>
                </a:extLst>
              </p:cNvPr>
              <p:cNvGrpSpPr/>
              <p:nvPr/>
            </p:nvGrpSpPr>
            <p:grpSpPr>
              <a:xfrm>
                <a:off x="279133" y="5424199"/>
                <a:ext cx="818862" cy="45719"/>
                <a:chOff x="279133" y="4991062"/>
                <a:chExt cx="818862" cy="45719"/>
              </a:xfrm>
              <a:grpFill/>
            </p:grpSpPr>
            <p:sp>
              <p:nvSpPr>
                <p:cNvPr id="71" name="椭圆 70">
                  <a:extLst>
                    <a:ext uri="{FF2B5EF4-FFF2-40B4-BE49-F238E27FC236}">
                      <a16:creationId xmlns:a16="http://schemas.microsoft.com/office/drawing/2014/main" id="{829DC480-F7BF-4D82-884F-F59422E5132B}"/>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2" name="椭圆 71">
                  <a:extLst>
                    <a:ext uri="{FF2B5EF4-FFF2-40B4-BE49-F238E27FC236}">
                      <a16:creationId xmlns:a16="http://schemas.microsoft.com/office/drawing/2014/main" id="{E7BFA774-59DD-4100-8031-B2D337E26032}"/>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3" name="椭圆 72">
                  <a:extLst>
                    <a:ext uri="{FF2B5EF4-FFF2-40B4-BE49-F238E27FC236}">
                      <a16:creationId xmlns:a16="http://schemas.microsoft.com/office/drawing/2014/main" id="{600EA776-1843-4A28-AC81-17F175DE965B}"/>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4" name="椭圆 73">
                  <a:extLst>
                    <a:ext uri="{FF2B5EF4-FFF2-40B4-BE49-F238E27FC236}">
                      <a16:creationId xmlns:a16="http://schemas.microsoft.com/office/drawing/2014/main" id="{51702BEB-A0BF-48CA-B334-5F5B1BE11A65}"/>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5" name="椭圆 74">
                  <a:extLst>
                    <a:ext uri="{FF2B5EF4-FFF2-40B4-BE49-F238E27FC236}">
                      <a16:creationId xmlns:a16="http://schemas.microsoft.com/office/drawing/2014/main" id="{7E9122B3-4648-4C98-BA14-58F7D9621756}"/>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6" name="椭圆 75">
                  <a:extLst>
                    <a:ext uri="{FF2B5EF4-FFF2-40B4-BE49-F238E27FC236}">
                      <a16:creationId xmlns:a16="http://schemas.microsoft.com/office/drawing/2014/main" id="{18B0710D-C926-4B3E-835F-11F805528C9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7" name="椭圆 76">
                  <a:extLst>
                    <a:ext uri="{FF2B5EF4-FFF2-40B4-BE49-F238E27FC236}">
                      <a16:creationId xmlns:a16="http://schemas.microsoft.com/office/drawing/2014/main" id="{9F07D4E8-6400-4854-BD87-FDDB07EFA9F0}"/>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8" name="椭圆 77">
                  <a:extLst>
                    <a:ext uri="{FF2B5EF4-FFF2-40B4-BE49-F238E27FC236}">
                      <a16:creationId xmlns:a16="http://schemas.microsoft.com/office/drawing/2014/main" id="{D92ACB83-0961-412E-B675-346A5014217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30" name="组合 29">
              <a:extLst>
                <a:ext uri="{FF2B5EF4-FFF2-40B4-BE49-F238E27FC236}">
                  <a16:creationId xmlns:a16="http://schemas.microsoft.com/office/drawing/2014/main" id="{521B69B1-FAB7-49C0-85AF-BCA4D918F661}"/>
                </a:ext>
              </a:extLst>
            </p:cNvPr>
            <p:cNvGrpSpPr/>
            <p:nvPr/>
          </p:nvGrpSpPr>
          <p:grpSpPr>
            <a:xfrm>
              <a:off x="643547" y="4991062"/>
              <a:ext cx="818862" cy="478856"/>
              <a:chOff x="279133" y="4991062"/>
              <a:chExt cx="818862" cy="478856"/>
            </a:xfrm>
            <a:grpFill/>
          </p:grpSpPr>
          <p:grpSp>
            <p:nvGrpSpPr>
              <p:cNvPr id="31" name="组合 30">
                <a:extLst>
                  <a:ext uri="{FF2B5EF4-FFF2-40B4-BE49-F238E27FC236}">
                    <a16:creationId xmlns:a16="http://schemas.microsoft.com/office/drawing/2014/main" id="{218531E7-EFB7-439D-9427-A65D7C3FDFB5}"/>
                  </a:ext>
                </a:extLst>
              </p:cNvPr>
              <p:cNvGrpSpPr/>
              <p:nvPr/>
            </p:nvGrpSpPr>
            <p:grpSpPr>
              <a:xfrm>
                <a:off x="279133" y="4991062"/>
                <a:ext cx="818862" cy="45719"/>
                <a:chOff x="279133" y="4991062"/>
                <a:chExt cx="818862" cy="45719"/>
              </a:xfrm>
              <a:grpFill/>
            </p:grpSpPr>
            <p:sp>
              <p:nvSpPr>
                <p:cNvPr id="59" name="椭圆 58">
                  <a:extLst>
                    <a:ext uri="{FF2B5EF4-FFF2-40B4-BE49-F238E27FC236}">
                      <a16:creationId xmlns:a16="http://schemas.microsoft.com/office/drawing/2014/main" id="{1879C4A8-5D8A-4F1F-BDB6-F0A73580164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0" name="椭圆 59">
                  <a:extLst>
                    <a:ext uri="{FF2B5EF4-FFF2-40B4-BE49-F238E27FC236}">
                      <a16:creationId xmlns:a16="http://schemas.microsoft.com/office/drawing/2014/main" id="{B7938598-8260-410B-9E4B-E4F35CE1D80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1" name="椭圆 60">
                  <a:extLst>
                    <a:ext uri="{FF2B5EF4-FFF2-40B4-BE49-F238E27FC236}">
                      <a16:creationId xmlns:a16="http://schemas.microsoft.com/office/drawing/2014/main" id="{DF566262-55B2-4B3C-97F8-4080B4EACA41}"/>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2" name="椭圆 61">
                  <a:extLst>
                    <a:ext uri="{FF2B5EF4-FFF2-40B4-BE49-F238E27FC236}">
                      <a16:creationId xmlns:a16="http://schemas.microsoft.com/office/drawing/2014/main" id="{EA6B689B-139A-43F7-8C2C-3315316244D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3" name="椭圆 62">
                  <a:extLst>
                    <a:ext uri="{FF2B5EF4-FFF2-40B4-BE49-F238E27FC236}">
                      <a16:creationId xmlns:a16="http://schemas.microsoft.com/office/drawing/2014/main" id="{A3C1EB49-0E08-447B-934D-0DD3656DFD23}"/>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4" name="椭圆 63">
                  <a:extLst>
                    <a:ext uri="{FF2B5EF4-FFF2-40B4-BE49-F238E27FC236}">
                      <a16:creationId xmlns:a16="http://schemas.microsoft.com/office/drawing/2014/main" id="{7C10F7BA-BCE7-49AD-8EED-0C6394236B7A}"/>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5" name="椭圆 64">
                  <a:extLst>
                    <a:ext uri="{FF2B5EF4-FFF2-40B4-BE49-F238E27FC236}">
                      <a16:creationId xmlns:a16="http://schemas.microsoft.com/office/drawing/2014/main" id="{6AF2354C-7D9F-44BF-86E7-05F9990525AE}"/>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6" name="椭圆 65">
                  <a:extLst>
                    <a:ext uri="{FF2B5EF4-FFF2-40B4-BE49-F238E27FC236}">
                      <a16:creationId xmlns:a16="http://schemas.microsoft.com/office/drawing/2014/main" id="{09EE8C77-8288-4D95-A898-46F4745744C4}"/>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2" name="组合 31">
                <a:extLst>
                  <a:ext uri="{FF2B5EF4-FFF2-40B4-BE49-F238E27FC236}">
                    <a16:creationId xmlns:a16="http://schemas.microsoft.com/office/drawing/2014/main" id="{E2CC4962-7AD5-46CC-A445-62C7337F9F52}"/>
                  </a:ext>
                </a:extLst>
              </p:cNvPr>
              <p:cNvGrpSpPr/>
              <p:nvPr/>
            </p:nvGrpSpPr>
            <p:grpSpPr>
              <a:xfrm>
                <a:off x="279133" y="5135441"/>
                <a:ext cx="818862" cy="45719"/>
                <a:chOff x="279133" y="4991062"/>
                <a:chExt cx="818862" cy="45719"/>
              </a:xfrm>
              <a:grpFill/>
            </p:grpSpPr>
            <p:sp>
              <p:nvSpPr>
                <p:cNvPr id="51" name="椭圆 50">
                  <a:extLst>
                    <a:ext uri="{FF2B5EF4-FFF2-40B4-BE49-F238E27FC236}">
                      <a16:creationId xmlns:a16="http://schemas.microsoft.com/office/drawing/2014/main" id="{881EC411-96B4-413D-A2AF-4DC1F2630ADE}"/>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2" name="椭圆 51">
                  <a:extLst>
                    <a:ext uri="{FF2B5EF4-FFF2-40B4-BE49-F238E27FC236}">
                      <a16:creationId xmlns:a16="http://schemas.microsoft.com/office/drawing/2014/main" id="{23F54854-E987-4E33-BBE2-0244AB520E29}"/>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3" name="椭圆 52">
                  <a:extLst>
                    <a:ext uri="{FF2B5EF4-FFF2-40B4-BE49-F238E27FC236}">
                      <a16:creationId xmlns:a16="http://schemas.microsoft.com/office/drawing/2014/main" id="{912BE677-7AC2-4009-ADCE-174D154398F0}"/>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4" name="椭圆 53">
                  <a:extLst>
                    <a:ext uri="{FF2B5EF4-FFF2-40B4-BE49-F238E27FC236}">
                      <a16:creationId xmlns:a16="http://schemas.microsoft.com/office/drawing/2014/main" id="{7E5BB0B7-C335-4306-9F5F-3E2769CAEB9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5" name="椭圆 54">
                  <a:extLst>
                    <a:ext uri="{FF2B5EF4-FFF2-40B4-BE49-F238E27FC236}">
                      <a16:creationId xmlns:a16="http://schemas.microsoft.com/office/drawing/2014/main" id="{813A8A4E-2622-4033-8A27-24CD41FA9ED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6" name="椭圆 55">
                  <a:extLst>
                    <a:ext uri="{FF2B5EF4-FFF2-40B4-BE49-F238E27FC236}">
                      <a16:creationId xmlns:a16="http://schemas.microsoft.com/office/drawing/2014/main" id="{F123A98A-DB2F-4635-873B-1ED16B10372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7" name="椭圆 56">
                  <a:extLst>
                    <a:ext uri="{FF2B5EF4-FFF2-40B4-BE49-F238E27FC236}">
                      <a16:creationId xmlns:a16="http://schemas.microsoft.com/office/drawing/2014/main" id="{49829EB6-D469-4FBF-88B4-FA18A14D8835}"/>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8" name="椭圆 57">
                  <a:extLst>
                    <a:ext uri="{FF2B5EF4-FFF2-40B4-BE49-F238E27FC236}">
                      <a16:creationId xmlns:a16="http://schemas.microsoft.com/office/drawing/2014/main" id="{7708FF9D-F95A-4F47-A9BD-5DFD9A3D0F3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3" name="组合 32">
                <a:extLst>
                  <a:ext uri="{FF2B5EF4-FFF2-40B4-BE49-F238E27FC236}">
                    <a16:creationId xmlns:a16="http://schemas.microsoft.com/office/drawing/2014/main" id="{694D3E37-89BE-4255-B899-3ECE53586682}"/>
                  </a:ext>
                </a:extLst>
              </p:cNvPr>
              <p:cNvGrpSpPr/>
              <p:nvPr/>
            </p:nvGrpSpPr>
            <p:grpSpPr>
              <a:xfrm>
                <a:off x="279133" y="5279820"/>
                <a:ext cx="818862" cy="45719"/>
                <a:chOff x="279133" y="4991062"/>
                <a:chExt cx="818862" cy="45719"/>
              </a:xfrm>
              <a:grpFill/>
            </p:grpSpPr>
            <p:sp>
              <p:nvSpPr>
                <p:cNvPr id="43" name="椭圆 42">
                  <a:extLst>
                    <a:ext uri="{FF2B5EF4-FFF2-40B4-BE49-F238E27FC236}">
                      <a16:creationId xmlns:a16="http://schemas.microsoft.com/office/drawing/2014/main" id="{5E63088D-BC41-4382-B097-63F277A87BB4}"/>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4" name="椭圆 43">
                  <a:extLst>
                    <a:ext uri="{FF2B5EF4-FFF2-40B4-BE49-F238E27FC236}">
                      <a16:creationId xmlns:a16="http://schemas.microsoft.com/office/drawing/2014/main" id="{EA9FBB76-8877-4048-9EBB-6FC2FC566833}"/>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5" name="椭圆 44">
                  <a:extLst>
                    <a:ext uri="{FF2B5EF4-FFF2-40B4-BE49-F238E27FC236}">
                      <a16:creationId xmlns:a16="http://schemas.microsoft.com/office/drawing/2014/main" id="{8FC3C4C5-A5EB-4910-BD98-424D0A6B8EC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6" name="椭圆 45">
                  <a:extLst>
                    <a:ext uri="{FF2B5EF4-FFF2-40B4-BE49-F238E27FC236}">
                      <a16:creationId xmlns:a16="http://schemas.microsoft.com/office/drawing/2014/main" id="{E3C54161-6913-4517-A841-F1BB9EDF0320}"/>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7" name="椭圆 46">
                  <a:extLst>
                    <a:ext uri="{FF2B5EF4-FFF2-40B4-BE49-F238E27FC236}">
                      <a16:creationId xmlns:a16="http://schemas.microsoft.com/office/drawing/2014/main" id="{0096D1D9-7E70-4922-A93E-5B4EEBA19AA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8" name="椭圆 47">
                  <a:extLst>
                    <a:ext uri="{FF2B5EF4-FFF2-40B4-BE49-F238E27FC236}">
                      <a16:creationId xmlns:a16="http://schemas.microsoft.com/office/drawing/2014/main" id="{A86B0D36-D0C0-4C53-9DF2-060DD5846EDA}"/>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9" name="椭圆 48">
                  <a:extLst>
                    <a:ext uri="{FF2B5EF4-FFF2-40B4-BE49-F238E27FC236}">
                      <a16:creationId xmlns:a16="http://schemas.microsoft.com/office/drawing/2014/main" id="{65653B27-CCA0-4496-86C8-E938EB0C4A2A}"/>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0" name="椭圆 49">
                  <a:extLst>
                    <a:ext uri="{FF2B5EF4-FFF2-40B4-BE49-F238E27FC236}">
                      <a16:creationId xmlns:a16="http://schemas.microsoft.com/office/drawing/2014/main" id="{993F7A44-9AAA-4702-9117-93A84F653EA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4" name="组合 33">
                <a:extLst>
                  <a:ext uri="{FF2B5EF4-FFF2-40B4-BE49-F238E27FC236}">
                    <a16:creationId xmlns:a16="http://schemas.microsoft.com/office/drawing/2014/main" id="{D4CBD915-C931-4BF4-BD0A-68366BDE5C5E}"/>
                  </a:ext>
                </a:extLst>
              </p:cNvPr>
              <p:cNvGrpSpPr/>
              <p:nvPr/>
            </p:nvGrpSpPr>
            <p:grpSpPr>
              <a:xfrm>
                <a:off x="279133" y="5424199"/>
                <a:ext cx="818862" cy="45719"/>
                <a:chOff x="279133" y="4991062"/>
                <a:chExt cx="818862" cy="45719"/>
              </a:xfrm>
              <a:grpFill/>
            </p:grpSpPr>
            <p:sp>
              <p:nvSpPr>
                <p:cNvPr id="35" name="椭圆 34">
                  <a:extLst>
                    <a:ext uri="{FF2B5EF4-FFF2-40B4-BE49-F238E27FC236}">
                      <a16:creationId xmlns:a16="http://schemas.microsoft.com/office/drawing/2014/main" id="{BABDAD27-ED4A-4FB5-86CA-5261526100F6}"/>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6" name="椭圆 35">
                  <a:extLst>
                    <a:ext uri="{FF2B5EF4-FFF2-40B4-BE49-F238E27FC236}">
                      <a16:creationId xmlns:a16="http://schemas.microsoft.com/office/drawing/2014/main" id="{76E264A9-9351-42B6-A2AB-CB35F7FE64D8}"/>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7" name="椭圆 36">
                  <a:extLst>
                    <a:ext uri="{FF2B5EF4-FFF2-40B4-BE49-F238E27FC236}">
                      <a16:creationId xmlns:a16="http://schemas.microsoft.com/office/drawing/2014/main" id="{0457D140-6B8F-4843-86FE-DBA4C392E53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8" name="椭圆 37">
                  <a:extLst>
                    <a:ext uri="{FF2B5EF4-FFF2-40B4-BE49-F238E27FC236}">
                      <a16:creationId xmlns:a16="http://schemas.microsoft.com/office/drawing/2014/main" id="{17C931CF-6D36-4D29-8A35-4BDAB680B80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9" name="椭圆 38">
                  <a:extLst>
                    <a:ext uri="{FF2B5EF4-FFF2-40B4-BE49-F238E27FC236}">
                      <a16:creationId xmlns:a16="http://schemas.microsoft.com/office/drawing/2014/main" id="{6F68283F-0113-41EA-878A-0FC0EE246EC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0" name="椭圆 39">
                  <a:extLst>
                    <a:ext uri="{FF2B5EF4-FFF2-40B4-BE49-F238E27FC236}">
                      <a16:creationId xmlns:a16="http://schemas.microsoft.com/office/drawing/2014/main" id="{8F97BBBB-381F-41CE-B62E-04A0A2A4EC0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1" name="椭圆 40">
                  <a:extLst>
                    <a:ext uri="{FF2B5EF4-FFF2-40B4-BE49-F238E27FC236}">
                      <a16:creationId xmlns:a16="http://schemas.microsoft.com/office/drawing/2014/main" id="{D303B2FB-0D19-4F4E-9778-A3F5DB7886E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2" name="椭圆 41">
                  <a:extLst>
                    <a:ext uri="{FF2B5EF4-FFF2-40B4-BE49-F238E27FC236}">
                      <a16:creationId xmlns:a16="http://schemas.microsoft.com/office/drawing/2014/main" id="{2E382499-4DE6-476C-82BA-0A6D6823EBDD}"/>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grpSp>
        <p:nvGrpSpPr>
          <p:cNvPr id="104" name="组合 103">
            <a:extLst>
              <a:ext uri="{FF2B5EF4-FFF2-40B4-BE49-F238E27FC236}">
                <a16:creationId xmlns:a16="http://schemas.microsoft.com/office/drawing/2014/main" id="{77CB94E9-AAF7-4762-BA86-F8C895118962}"/>
              </a:ext>
            </a:extLst>
          </p:cNvPr>
          <p:cNvGrpSpPr/>
          <p:nvPr userDrawn="1"/>
        </p:nvGrpSpPr>
        <p:grpSpPr>
          <a:xfrm rot="10800000">
            <a:off x="-1395063" y="5498083"/>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105" name="组合 104">
              <a:extLst>
                <a:ext uri="{FF2B5EF4-FFF2-40B4-BE49-F238E27FC236}">
                  <a16:creationId xmlns:a16="http://schemas.microsoft.com/office/drawing/2014/main" id="{B678A6F6-A3D9-42FB-9233-EEC9931ECF98}"/>
                </a:ext>
              </a:extLst>
            </p:cNvPr>
            <p:cNvGrpSpPr/>
            <p:nvPr/>
          </p:nvGrpSpPr>
          <p:grpSpPr>
            <a:xfrm>
              <a:off x="-248963" y="4991062"/>
              <a:ext cx="818862" cy="478856"/>
              <a:chOff x="279133" y="4991062"/>
              <a:chExt cx="818862" cy="478856"/>
            </a:xfrm>
            <a:grpFill/>
          </p:grpSpPr>
          <p:grpSp>
            <p:nvGrpSpPr>
              <p:cNvPr id="143" name="组合 142">
                <a:extLst>
                  <a:ext uri="{FF2B5EF4-FFF2-40B4-BE49-F238E27FC236}">
                    <a16:creationId xmlns:a16="http://schemas.microsoft.com/office/drawing/2014/main" id="{DFDC19DA-5400-4B1E-BE12-004E6A6ACDCF}"/>
                  </a:ext>
                </a:extLst>
              </p:cNvPr>
              <p:cNvGrpSpPr/>
              <p:nvPr/>
            </p:nvGrpSpPr>
            <p:grpSpPr>
              <a:xfrm>
                <a:off x="279133" y="4991062"/>
                <a:ext cx="818862" cy="45719"/>
                <a:chOff x="279133" y="4991062"/>
                <a:chExt cx="818862" cy="45719"/>
              </a:xfrm>
              <a:grpFill/>
            </p:grpSpPr>
            <p:sp>
              <p:nvSpPr>
                <p:cNvPr id="171" name="椭圆 170">
                  <a:extLst>
                    <a:ext uri="{FF2B5EF4-FFF2-40B4-BE49-F238E27FC236}">
                      <a16:creationId xmlns:a16="http://schemas.microsoft.com/office/drawing/2014/main" id="{44D007EE-6619-4EFF-8B52-8FF316CE015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2" name="椭圆 171">
                  <a:extLst>
                    <a:ext uri="{FF2B5EF4-FFF2-40B4-BE49-F238E27FC236}">
                      <a16:creationId xmlns:a16="http://schemas.microsoft.com/office/drawing/2014/main" id="{9BF0767A-8CF2-4B78-963C-5A72664306D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3" name="椭圆 172">
                  <a:extLst>
                    <a:ext uri="{FF2B5EF4-FFF2-40B4-BE49-F238E27FC236}">
                      <a16:creationId xmlns:a16="http://schemas.microsoft.com/office/drawing/2014/main" id="{F229B64F-D722-482A-9B1E-5C7D1502E81F}"/>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4" name="椭圆 173">
                  <a:extLst>
                    <a:ext uri="{FF2B5EF4-FFF2-40B4-BE49-F238E27FC236}">
                      <a16:creationId xmlns:a16="http://schemas.microsoft.com/office/drawing/2014/main" id="{3F3DAFE1-155C-4C8C-8730-C15414414D78}"/>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5" name="椭圆 174">
                  <a:extLst>
                    <a:ext uri="{FF2B5EF4-FFF2-40B4-BE49-F238E27FC236}">
                      <a16:creationId xmlns:a16="http://schemas.microsoft.com/office/drawing/2014/main" id="{FB046A12-4B45-4E1D-899F-14B3BF87E840}"/>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6" name="椭圆 175">
                  <a:extLst>
                    <a:ext uri="{FF2B5EF4-FFF2-40B4-BE49-F238E27FC236}">
                      <a16:creationId xmlns:a16="http://schemas.microsoft.com/office/drawing/2014/main" id="{89FBAECA-DFFE-497F-91A8-E13587919FE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7" name="椭圆 176">
                  <a:extLst>
                    <a:ext uri="{FF2B5EF4-FFF2-40B4-BE49-F238E27FC236}">
                      <a16:creationId xmlns:a16="http://schemas.microsoft.com/office/drawing/2014/main" id="{1B7F8A6B-905E-4CEA-9DB5-A4792E93B1C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8" name="椭圆 177">
                  <a:extLst>
                    <a:ext uri="{FF2B5EF4-FFF2-40B4-BE49-F238E27FC236}">
                      <a16:creationId xmlns:a16="http://schemas.microsoft.com/office/drawing/2014/main" id="{28E89284-3A16-41FE-9058-4E49BE44409E}"/>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4" name="组合 143">
                <a:extLst>
                  <a:ext uri="{FF2B5EF4-FFF2-40B4-BE49-F238E27FC236}">
                    <a16:creationId xmlns:a16="http://schemas.microsoft.com/office/drawing/2014/main" id="{D110F525-63FA-4DD4-91B8-F3FA109487E0}"/>
                  </a:ext>
                </a:extLst>
              </p:cNvPr>
              <p:cNvGrpSpPr/>
              <p:nvPr/>
            </p:nvGrpSpPr>
            <p:grpSpPr>
              <a:xfrm>
                <a:off x="279133" y="5135441"/>
                <a:ext cx="818862" cy="45719"/>
                <a:chOff x="279133" y="4991062"/>
                <a:chExt cx="818862" cy="45719"/>
              </a:xfrm>
              <a:grpFill/>
            </p:grpSpPr>
            <p:sp>
              <p:nvSpPr>
                <p:cNvPr id="163" name="椭圆 162">
                  <a:extLst>
                    <a:ext uri="{FF2B5EF4-FFF2-40B4-BE49-F238E27FC236}">
                      <a16:creationId xmlns:a16="http://schemas.microsoft.com/office/drawing/2014/main" id="{C9FC3D72-CA1E-43A2-9503-2FD7D34C773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4" name="椭圆 163">
                  <a:extLst>
                    <a:ext uri="{FF2B5EF4-FFF2-40B4-BE49-F238E27FC236}">
                      <a16:creationId xmlns:a16="http://schemas.microsoft.com/office/drawing/2014/main" id="{8EC04C6B-E4EB-4A13-8688-3A2B2EFCCBD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5" name="椭圆 164">
                  <a:extLst>
                    <a:ext uri="{FF2B5EF4-FFF2-40B4-BE49-F238E27FC236}">
                      <a16:creationId xmlns:a16="http://schemas.microsoft.com/office/drawing/2014/main" id="{786F0F14-A833-4EC3-B70F-0FFFF4D0711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6" name="椭圆 165">
                  <a:extLst>
                    <a:ext uri="{FF2B5EF4-FFF2-40B4-BE49-F238E27FC236}">
                      <a16:creationId xmlns:a16="http://schemas.microsoft.com/office/drawing/2014/main" id="{223AB7C5-6CA1-4507-8C28-E8E2BB399C4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7" name="椭圆 166">
                  <a:extLst>
                    <a:ext uri="{FF2B5EF4-FFF2-40B4-BE49-F238E27FC236}">
                      <a16:creationId xmlns:a16="http://schemas.microsoft.com/office/drawing/2014/main" id="{882E953F-202C-43B1-A85A-30AEC664A4BD}"/>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8" name="椭圆 167">
                  <a:extLst>
                    <a:ext uri="{FF2B5EF4-FFF2-40B4-BE49-F238E27FC236}">
                      <a16:creationId xmlns:a16="http://schemas.microsoft.com/office/drawing/2014/main" id="{DA466996-F72A-437C-BED5-B0C1F7D3A90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9" name="椭圆 168">
                  <a:extLst>
                    <a:ext uri="{FF2B5EF4-FFF2-40B4-BE49-F238E27FC236}">
                      <a16:creationId xmlns:a16="http://schemas.microsoft.com/office/drawing/2014/main" id="{EA7F5404-401D-41EC-913A-6EB5FD21C129}"/>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0" name="椭圆 169">
                  <a:extLst>
                    <a:ext uri="{FF2B5EF4-FFF2-40B4-BE49-F238E27FC236}">
                      <a16:creationId xmlns:a16="http://schemas.microsoft.com/office/drawing/2014/main" id="{72AAE1D9-CA85-405B-A366-4B528EFF4688}"/>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5" name="组合 144">
                <a:extLst>
                  <a:ext uri="{FF2B5EF4-FFF2-40B4-BE49-F238E27FC236}">
                    <a16:creationId xmlns:a16="http://schemas.microsoft.com/office/drawing/2014/main" id="{763462CF-F59F-4C56-9DC4-0649F36458F6}"/>
                  </a:ext>
                </a:extLst>
              </p:cNvPr>
              <p:cNvGrpSpPr/>
              <p:nvPr/>
            </p:nvGrpSpPr>
            <p:grpSpPr>
              <a:xfrm>
                <a:off x="279133" y="5279820"/>
                <a:ext cx="818862" cy="45719"/>
                <a:chOff x="279133" y="4991062"/>
                <a:chExt cx="818862" cy="45719"/>
              </a:xfrm>
              <a:grpFill/>
            </p:grpSpPr>
            <p:sp>
              <p:nvSpPr>
                <p:cNvPr id="155" name="椭圆 154">
                  <a:extLst>
                    <a:ext uri="{FF2B5EF4-FFF2-40B4-BE49-F238E27FC236}">
                      <a16:creationId xmlns:a16="http://schemas.microsoft.com/office/drawing/2014/main" id="{0B1B9E46-DDD5-487A-8E5A-5E8E6882A1CF}"/>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6" name="椭圆 155">
                  <a:extLst>
                    <a:ext uri="{FF2B5EF4-FFF2-40B4-BE49-F238E27FC236}">
                      <a16:creationId xmlns:a16="http://schemas.microsoft.com/office/drawing/2014/main" id="{C5D53C34-16D4-452B-A28D-CD16397B8DB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7" name="椭圆 156">
                  <a:extLst>
                    <a:ext uri="{FF2B5EF4-FFF2-40B4-BE49-F238E27FC236}">
                      <a16:creationId xmlns:a16="http://schemas.microsoft.com/office/drawing/2014/main" id="{303417E7-0CEE-4D91-8945-05581B17D2C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8" name="椭圆 157">
                  <a:extLst>
                    <a:ext uri="{FF2B5EF4-FFF2-40B4-BE49-F238E27FC236}">
                      <a16:creationId xmlns:a16="http://schemas.microsoft.com/office/drawing/2014/main" id="{9B682E23-5252-40DD-961C-D81876894A6D}"/>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9" name="椭圆 158">
                  <a:extLst>
                    <a:ext uri="{FF2B5EF4-FFF2-40B4-BE49-F238E27FC236}">
                      <a16:creationId xmlns:a16="http://schemas.microsoft.com/office/drawing/2014/main" id="{448208AD-5F56-4F29-82AF-6BF31E118DF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0" name="椭圆 159">
                  <a:extLst>
                    <a:ext uri="{FF2B5EF4-FFF2-40B4-BE49-F238E27FC236}">
                      <a16:creationId xmlns:a16="http://schemas.microsoft.com/office/drawing/2014/main" id="{D27C448E-8BC6-4D98-8A87-46B2302D78E6}"/>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1" name="椭圆 160">
                  <a:extLst>
                    <a:ext uri="{FF2B5EF4-FFF2-40B4-BE49-F238E27FC236}">
                      <a16:creationId xmlns:a16="http://schemas.microsoft.com/office/drawing/2014/main" id="{D0B636F9-0CF3-4ECC-B79D-F97EB4CD966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2" name="椭圆 161">
                  <a:extLst>
                    <a:ext uri="{FF2B5EF4-FFF2-40B4-BE49-F238E27FC236}">
                      <a16:creationId xmlns:a16="http://schemas.microsoft.com/office/drawing/2014/main" id="{84AAFFC8-34A4-4CFB-A889-17EF97625BEC}"/>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6" name="组合 145">
                <a:extLst>
                  <a:ext uri="{FF2B5EF4-FFF2-40B4-BE49-F238E27FC236}">
                    <a16:creationId xmlns:a16="http://schemas.microsoft.com/office/drawing/2014/main" id="{EF84E2EC-7C84-4A49-AF36-81BAADF0A43E}"/>
                  </a:ext>
                </a:extLst>
              </p:cNvPr>
              <p:cNvGrpSpPr/>
              <p:nvPr/>
            </p:nvGrpSpPr>
            <p:grpSpPr>
              <a:xfrm>
                <a:off x="279133" y="5424199"/>
                <a:ext cx="818862" cy="45719"/>
                <a:chOff x="279133" y="4991062"/>
                <a:chExt cx="818862" cy="45719"/>
              </a:xfrm>
              <a:grpFill/>
            </p:grpSpPr>
            <p:sp>
              <p:nvSpPr>
                <p:cNvPr id="147" name="椭圆 146">
                  <a:extLst>
                    <a:ext uri="{FF2B5EF4-FFF2-40B4-BE49-F238E27FC236}">
                      <a16:creationId xmlns:a16="http://schemas.microsoft.com/office/drawing/2014/main" id="{F5FCDD1A-F494-46E7-BD09-10D871B71782}"/>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8" name="椭圆 147">
                  <a:extLst>
                    <a:ext uri="{FF2B5EF4-FFF2-40B4-BE49-F238E27FC236}">
                      <a16:creationId xmlns:a16="http://schemas.microsoft.com/office/drawing/2014/main" id="{16CAAF07-637B-41C1-BC9C-FE39B2E8F97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9" name="椭圆 148">
                  <a:extLst>
                    <a:ext uri="{FF2B5EF4-FFF2-40B4-BE49-F238E27FC236}">
                      <a16:creationId xmlns:a16="http://schemas.microsoft.com/office/drawing/2014/main" id="{CC8EA86A-6BDE-40AC-A9C1-3D95D65C9412}"/>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0" name="椭圆 149">
                  <a:extLst>
                    <a:ext uri="{FF2B5EF4-FFF2-40B4-BE49-F238E27FC236}">
                      <a16:creationId xmlns:a16="http://schemas.microsoft.com/office/drawing/2014/main" id="{215365B9-6BAB-40A6-825E-436F6EC569D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1" name="椭圆 150">
                  <a:extLst>
                    <a:ext uri="{FF2B5EF4-FFF2-40B4-BE49-F238E27FC236}">
                      <a16:creationId xmlns:a16="http://schemas.microsoft.com/office/drawing/2014/main" id="{6DEFEF50-F918-458A-AD92-8FFBD60C4B4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2" name="椭圆 151">
                  <a:extLst>
                    <a:ext uri="{FF2B5EF4-FFF2-40B4-BE49-F238E27FC236}">
                      <a16:creationId xmlns:a16="http://schemas.microsoft.com/office/drawing/2014/main" id="{32FEA3D4-F7CF-4718-A256-18CB0B93EE0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3" name="椭圆 152">
                  <a:extLst>
                    <a:ext uri="{FF2B5EF4-FFF2-40B4-BE49-F238E27FC236}">
                      <a16:creationId xmlns:a16="http://schemas.microsoft.com/office/drawing/2014/main" id="{BF18B3FF-01B2-4B6D-A392-C2ECE40CD20C}"/>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4" name="椭圆 153">
                  <a:extLst>
                    <a:ext uri="{FF2B5EF4-FFF2-40B4-BE49-F238E27FC236}">
                      <a16:creationId xmlns:a16="http://schemas.microsoft.com/office/drawing/2014/main" id="{478B1122-14F5-4CA4-B6D7-AE04BAF036A3}"/>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106" name="组合 105">
              <a:extLst>
                <a:ext uri="{FF2B5EF4-FFF2-40B4-BE49-F238E27FC236}">
                  <a16:creationId xmlns:a16="http://schemas.microsoft.com/office/drawing/2014/main" id="{970C3017-A3F7-487F-A7BF-A955126D701B}"/>
                </a:ext>
              </a:extLst>
            </p:cNvPr>
            <p:cNvGrpSpPr/>
            <p:nvPr/>
          </p:nvGrpSpPr>
          <p:grpSpPr>
            <a:xfrm>
              <a:off x="643547" y="4991062"/>
              <a:ext cx="818862" cy="478856"/>
              <a:chOff x="279133" y="4991062"/>
              <a:chExt cx="818862" cy="478856"/>
            </a:xfrm>
            <a:grpFill/>
          </p:grpSpPr>
          <p:grpSp>
            <p:nvGrpSpPr>
              <p:cNvPr id="107" name="组合 106">
                <a:extLst>
                  <a:ext uri="{FF2B5EF4-FFF2-40B4-BE49-F238E27FC236}">
                    <a16:creationId xmlns:a16="http://schemas.microsoft.com/office/drawing/2014/main" id="{A9B7177E-D701-46BE-8153-23C7510B409F}"/>
                  </a:ext>
                </a:extLst>
              </p:cNvPr>
              <p:cNvGrpSpPr/>
              <p:nvPr/>
            </p:nvGrpSpPr>
            <p:grpSpPr>
              <a:xfrm>
                <a:off x="279133" y="4991062"/>
                <a:ext cx="818862" cy="45719"/>
                <a:chOff x="279133" y="4991062"/>
                <a:chExt cx="818862" cy="45719"/>
              </a:xfrm>
              <a:grpFill/>
            </p:grpSpPr>
            <p:sp>
              <p:nvSpPr>
                <p:cNvPr id="135" name="椭圆 134">
                  <a:extLst>
                    <a:ext uri="{FF2B5EF4-FFF2-40B4-BE49-F238E27FC236}">
                      <a16:creationId xmlns:a16="http://schemas.microsoft.com/office/drawing/2014/main" id="{3E73861D-0B3A-4BBF-8AED-3417B223AAF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6" name="椭圆 135">
                  <a:extLst>
                    <a:ext uri="{FF2B5EF4-FFF2-40B4-BE49-F238E27FC236}">
                      <a16:creationId xmlns:a16="http://schemas.microsoft.com/office/drawing/2014/main" id="{AC696514-46BC-48B4-BE74-14309D00D895}"/>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7" name="椭圆 136">
                  <a:extLst>
                    <a:ext uri="{FF2B5EF4-FFF2-40B4-BE49-F238E27FC236}">
                      <a16:creationId xmlns:a16="http://schemas.microsoft.com/office/drawing/2014/main" id="{A385A056-6A1F-4D3E-A3AB-D3F1340AC485}"/>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8" name="椭圆 137">
                  <a:extLst>
                    <a:ext uri="{FF2B5EF4-FFF2-40B4-BE49-F238E27FC236}">
                      <a16:creationId xmlns:a16="http://schemas.microsoft.com/office/drawing/2014/main" id="{15729C36-56F6-4718-A204-8D770CD41B4E}"/>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9" name="椭圆 138">
                  <a:extLst>
                    <a:ext uri="{FF2B5EF4-FFF2-40B4-BE49-F238E27FC236}">
                      <a16:creationId xmlns:a16="http://schemas.microsoft.com/office/drawing/2014/main" id="{79C59182-D50C-46E7-BA6B-93431BF83E7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0" name="椭圆 139">
                  <a:extLst>
                    <a:ext uri="{FF2B5EF4-FFF2-40B4-BE49-F238E27FC236}">
                      <a16:creationId xmlns:a16="http://schemas.microsoft.com/office/drawing/2014/main" id="{9CC227C9-FD6D-4522-B37A-58160D8C495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1" name="椭圆 140">
                  <a:extLst>
                    <a:ext uri="{FF2B5EF4-FFF2-40B4-BE49-F238E27FC236}">
                      <a16:creationId xmlns:a16="http://schemas.microsoft.com/office/drawing/2014/main" id="{C08B239F-198D-4A55-9E0A-84F27CFE7C48}"/>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2" name="椭圆 141">
                  <a:extLst>
                    <a:ext uri="{FF2B5EF4-FFF2-40B4-BE49-F238E27FC236}">
                      <a16:creationId xmlns:a16="http://schemas.microsoft.com/office/drawing/2014/main" id="{387F0FF9-A9AF-47BD-AC17-713B85088CA9}"/>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08" name="组合 107">
                <a:extLst>
                  <a:ext uri="{FF2B5EF4-FFF2-40B4-BE49-F238E27FC236}">
                    <a16:creationId xmlns:a16="http://schemas.microsoft.com/office/drawing/2014/main" id="{7897C0BB-F700-4D62-B631-EECBF0623F9E}"/>
                  </a:ext>
                </a:extLst>
              </p:cNvPr>
              <p:cNvGrpSpPr/>
              <p:nvPr/>
            </p:nvGrpSpPr>
            <p:grpSpPr>
              <a:xfrm>
                <a:off x="279133" y="5135441"/>
                <a:ext cx="818862" cy="45719"/>
                <a:chOff x="279133" y="4991062"/>
                <a:chExt cx="818862" cy="45719"/>
              </a:xfrm>
              <a:grpFill/>
            </p:grpSpPr>
            <p:sp>
              <p:nvSpPr>
                <p:cNvPr id="127" name="椭圆 126">
                  <a:extLst>
                    <a:ext uri="{FF2B5EF4-FFF2-40B4-BE49-F238E27FC236}">
                      <a16:creationId xmlns:a16="http://schemas.microsoft.com/office/drawing/2014/main" id="{1E51E4B9-31C5-40D3-8029-9D05AB80BFE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8" name="椭圆 127">
                  <a:extLst>
                    <a:ext uri="{FF2B5EF4-FFF2-40B4-BE49-F238E27FC236}">
                      <a16:creationId xmlns:a16="http://schemas.microsoft.com/office/drawing/2014/main" id="{D71445D7-4FCD-42BC-AE48-C32FFAC3474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9" name="椭圆 128">
                  <a:extLst>
                    <a:ext uri="{FF2B5EF4-FFF2-40B4-BE49-F238E27FC236}">
                      <a16:creationId xmlns:a16="http://schemas.microsoft.com/office/drawing/2014/main" id="{F1BFA45D-F127-4C35-B69A-140223C9AB9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0" name="椭圆 129">
                  <a:extLst>
                    <a:ext uri="{FF2B5EF4-FFF2-40B4-BE49-F238E27FC236}">
                      <a16:creationId xmlns:a16="http://schemas.microsoft.com/office/drawing/2014/main" id="{CFE5EE50-FD4A-4651-907F-143744307D38}"/>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1" name="椭圆 130">
                  <a:extLst>
                    <a:ext uri="{FF2B5EF4-FFF2-40B4-BE49-F238E27FC236}">
                      <a16:creationId xmlns:a16="http://schemas.microsoft.com/office/drawing/2014/main" id="{5BFBED9A-9FDC-41D8-A8B0-5BEBC99F024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2" name="椭圆 131">
                  <a:extLst>
                    <a:ext uri="{FF2B5EF4-FFF2-40B4-BE49-F238E27FC236}">
                      <a16:creationId xmlns:a16="http://schemas.microsoft.com/office/drawing/2014/main" id="{7C7769A9-CE37-4BAB-87D6-178E01CE5DB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3" name="椭圆 132">
                  <a:extLst>
                    <a:ext uri="{FF2B5EF4-FFF2-40B4-BE49-F238E27FC236}">
                      <a16:creationId xmlns:a16="http://schemas.microsoft.com/office/drawing/2014/main" id="{F5EBED39-9500-4745-A8FE-786E4AAFFEBA}"/>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4" name="椭圆 133">
                  <a:extLst>
                    <a:ext uri="{FF2B5EF4-FFF2-40B4-BE49-F238E27FC236}">
                      <a16:creationId xmlns:a16="http://schemas.microsoft.com/office/drawing/2014/main" id="{415A0A4C-0A64-4E6A-92BB-6DBB13201B0C}"/>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09" name="组合 108">
                <a:extLst>
                  <a:ext uri="{FF2B5EF4-FFF2-40B4-BE49-F238E27FC236}">
                    <a16:creationId xmlns:a16="http://schemas.microsoft.com/office/drawing/2014/main" id="{E90B7CF6-6870-427C-A4DB-87B33E257871}"/>
                  </a:ext>
                </a:extLst>
              </p:cNvPr>
              <p:cNvGrpSpPr/>
              <p:nvPr/>
            </p:nvGrpSpPr>
            <p:grpSpPr>
              <a:xfrm>
                <a:off x="279133" y="5279820"/>
                <a:ext cx="818862" cy="45719"/>
                <a:chOff x="279133" y="4991062"/>
                <a:chExt cx="818862" cy="45719"/>
              </a:xfrm>
              <a:grpFill/>
            </p:grpSpPr>
            <p:sp>
              <p:nvSpPr>
                <p:cNvPr id="119" name="椭圆 118">
                  <a:extLst>
                    <a:ext uri="{FF2B5EF4-FFF2-40B4-BE49-F238E27FC236}">
                      <a16:creationId xmlns:a16="http://schemas.microsoft.com/office/drawing/2014/main" id="{550ED989-355C-401E-8817-62A5AB183E89}"/>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0" name="椭圆 119">
                  <a:extLst>
                    <a:ext uri="{FF2B5EF4-FFF2-40B4-BE49-F238E27FC236}">
                      <a16:creationId xmlns:a16="http://schemas.microsoft.com/office/drawing/2014/main" id="{08A7FC02-78F0-4578-BECD-D322EE97F388}"/>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1" name="椭圆 120">
                  <a:extLst>
                    <a:ext uri="{FF2B5EF4-FFF2-40B4-BE49-F238E27FC236}">
                      <a16:creationId xmlns:a16="http://schemas.microsoft.com/office/drawing/2014/main" id="{538B257F-4BDF-4F0B-9387-3C08779506CF}"/>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2" name="椭圆 121">
                  <a:extLst>
                    <a:ext uri="{FF2B5EF4-FFF2-40B4-BE49-F238E27FC236}">
                      <a16:creationId xmlns:a16="http://schemas.microsoft.com/office/drawing/2014/main" id="{8A0B21FB-0B8B-49CD-A37A-DBC4756458A4}"/>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3" name="椭圆 122">
                  <a:extLst>
                    <a:ext uri="{FF2B5EF4-FFF2-40B4-BE49-F238E27FC236}">
                      <a16:creationId xmlns:a16="http://schemas.microsoft.com/office/drawing/2014/main" id="{E39D6A8A-DAD0-4475-8DF3-70C9E1D7FA93}"/>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4" name="椭圆 123">
                  <a:extLst>
                    <a:ext uri="{FF2B5EF4-FFF2-40B4-BE49-F238E27FC236}">
                      <a16:creationId xmlns:a16="http://schemas.microsoft.com/office/drawing/2014/main" id="{C0DEC377-3D03-4F75-BDCE-0C170B286EE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5" name="椭圆 124">
                  <a:extLst>
                    <a:ext uri="{FF2B5EF4-FFF2-40B4-BE49-F238E27FC236}">
                      <a16:creationId xmlns:a16="http://schemas.microsoft.com/office/drawing/2014/main" id="{322E6B1E-8966-4E09-B19B-C0EBA0558544}"/>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6" name="椭圆 125">
                  <a:extLst>
                    <a:ext uri="{FF2B5EF4-FFF2-40B4-BE49-F238E27FC236}">
                      <a16:creationId xmlns:a16="http://schemas.microsoft.com/office/drawing/2014/main" id="{48573EB6-52CE-4066-B931-205E2CB8949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10" name="组合 109">
                <a:extLst>
                  <a:ext uri="{FF2B5EF4-FFF2-40B4-BE49-F238E27FC236}">
                    <a16:creationId xmlns:a16="http://schemas.microsoft.com/office/drawing/2014/main" id="{12553B92-64BC-4763-91C2-ABC5060B0A61}"/>
                  </a:ext>
                </a:extLst>
              </p:cNvPr>
              <p:cNvGrpSpPr/>
              <p:nvPr/>
            </p:nvGrpSpPr>
            <p:grpSpPr>
              <a:xfrm>
                <a:off x="279133" y="5424199"/>
                <a:ext cx="818862" cy="45719"/>
                <a:chOff x="279133" y="4991062"/>
                <a:chExt cx="818862" cy="45719"/>
              </a:xfrm>
              <a:grpFill/>
            </p:grpSpPr>
            <p:sp>
              <p:nvSpPr>
                <p:cNvPr id="111" name="椭圆 110">
                  <a:extLst>
                    <a:ext uri="{FF2B5EF4-FFF2-40B4-BE49-F238E27FC236}">
                      <a16:creationId xmlns:a16="http://schemas.microsoft.com/office/drawing/2014/main" id="{0B1CF235-4E2A-4A2F-AEFA-C1D70585B57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2" name="椭圆 111">
                  <a:extLst>
                    <a:ext uri="{FF2B5EF4-FFF2-40B4-BE49-F238E27FC236}">
                      <a16:creationId xmlns:a16="http://schemas.microsoft.com/office/drawing/2014/main" id="{927DA9E3-1C89-4550-B325-C9B4A8D7D22D}"/>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3" name="椭圆 112">
                  <a:extLst>
                    <a:ext uri="{FF2B5EF4-FFF2-40B4-BE49-F238E27FC236}">
                      <a16:creationId xmlns:a16="http://schemas.microsoft.com/office/drawing/2014/main" id="{E0C07187-47DF-40EF-8DEB-56F8DB3184E0}"/>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4" name="椭圆 113">
                  <a:extLst>
                    <a:ext uri="{FF2B5EF4-FFF2-40B4-BE49-F238E27FC236}">
                      <a16:creationId xmlns:a16="http://schemas.microsoft.com/office/drawing/2014/main" id="{BB49DA67-C79F-4A69-ADB7-1630D612D1CA}"/>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5" name="椭圆 114">
                  <a:extLst>
                    <a:ext uri="{FF2B5EF4-FFF2-40B4-BE49-F238E27FC236}">
                      <a16:creationId xmlns:a16="http://schemas.microsoft.com/office/drawing/2014/main" id="{467CFA74-CF45-497F-9807-C1DE301F3F79}"/>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6" name="椭圆 115">
                  <a:extLst>
                    <a:ext uri="{FF2B5EF4-FFF2-40B4-BE49-F238E27FC236}">
                      <a16:creationId xmlns:a16="http://schemas.microsoft.com/office/drawing/2014/main" id="{A2E33D2F-88F4-4A4E-9865-668E78D8C552}"/>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7" name="椭圆 116">
                  <a:extLst>
                    <a:ext uri="{FF2B5EF4-FFF2-40B4-BE49-F238E27FC236}">
                      <a16:creationId xmlns:a16="http://schemas.microsoft.com/office/drawing/2014/main" id="{CF7F59A7-787B-41FB-A946-79BB4FFAAF6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8" name="椭圆 117">
                  <a:extLst>
                    <a:ext uri="{FF2B5EF4-FFF2-40B4-BE49-F238E27FC236}">
                      <a16:creationId xmlns:a16="http://schemas.microsoft.com/office/drawing/2014/main" id="{6BC1E9AE-8AD4-44B4-98C9-A0AD6A1D301E}"/>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pic>
        <p:nvPicPr>
          <p:cNvPr id="179" name="图片 178">
            <a:extLst>
              <a:ext uri="{FF2B5EF4-FFF2-40B4-BE49-F238E27FC236}">
                <a16:creationId xmlns:a16="http://schemas.microsoft.com/office/drawing/2014/main" id="{8DB71D7D-B901-4291-8CAE-5BDDCAB70925}"/>
              </a:ext>
            </a:extLst>
          </p:cNvPr>
          <p:cNvPicPr>
            <a:picLocks noChangeAspect="1"/>
          </p:cNvPicPr>
          <p:nvPr userDrawn="1"/>
        </p:nvPicPr>
        <p:blipFill rotWithShape="1">
          <a:blip r:embed="rId2"/>
          <a:srcRect l="51191" t="51465"/>
          <a:stretch/>
        </p:blipFill>
        <p:spPr>
          <a:xfrm>
            <a:off x="-81172" y="0"/>
            <a:ext cx="4881542" cy="3328540"/>
          </a:xfrm>
          <a:prstGeom prst="rect">
            <a:avLst/>
          </a:prstGeom>
        </p:spPr>
      </p:pic>
      <p:sp>
        <p:nvSpPr>
          <p:cNvPr id="2" name="标题 1">
            <a:extLst>
              <a:ext uri="{FF2B5EF4-FFF2-40B4-BE49-F238E27FC236}">
                <a16:creationId xmlns:a16="http://schemas.microsoft.com/office/drawing/2014/main" id="{A049F1E7-D7B8-4453-AEA9-BF6FD1E60AA5}"/>
              </a:ext>
            </a:extLst>
          </p:cNvPr>
          <p:cNvSpPr>
            <a:spLocks noGrp="1"/>
          </p:cNvSpPr>
          <p:nvPr>
            <p:ph type="title" hasCustomPrompt="1"/>
          </p:nvPr>
        </p:nvSpPr>
        <p:spPr>
          <a:xfrm>
            <a:off x="660400" y="500245"/>
            <a:ext cx="10515600" cy="610673"/>
          </a:xfrm>
          <a:prstGeom prst="rect">
            <a:avLst/>
          </a:prstGeom>
        </p:spPr>
        <p:txBody>
          <a:bodyPr/>
          <a:lstStyle>
            <a:lvl1pPr>
              <a:defRPr kumimoji="0" lang="zh-CN" altLang="en-US" sz="3600" b="0" i="0" u="none" strike="noStrike" cap="none" spc="0" normalizeH="0" baseline="0" dirty="0">
                <a:ln>
                  <a:noFill/>
                </a:ln>
                <a:gradFill flip="none" rotWithShape="1">
                  <a:gsLst>
                    <a:gs pos="0">
                      <a:schemeClr val="accent2"/>
                    </a:gs>
                    <a:gs pos="100000">
                      <a:schemeClr val="accent1"/>
                    </a:gs>
                  </a:gsLst>
                  <a:lin ang="2700000" scaled="1"/>
                  <a:tileRect/>
                </a:gradFill>
                <a:effectLst>
                  <a:outerShdw blurRad="419100" dist="38100" dir="2700000" sx="102000" sy="102000" algn="tl" rotWithShape="0">
                    <a:schemeClr val="accent1">
                      <a:lumMod val="50000"/>
                      <a:alpha val="23000"/>
                    </a:schemeClr>
                  </a:outerShdw>
                </a:effectLst>
                <a:uLnTx/>
                <a:uFillTx/>
                <a:latin typeface="阿里巴巴普惠体 B"/>
                <a:ea typeface="阿里巴巴普惠体 B"/>
                <a:cs typeface="+mn-cs"/>
              </a:defRPr>
            </a:lvl1pPr>
          </a:lstStyle>
          <a:p>
            <a:pPr marL="0" marR="0" lvl="0" indent="0" fontAlgn="auto">
              <a:lnSpc>
                <a:spcPct val="100000"/>
              </a:lnSpc>
              <a:spcBef>
                <a:spcPts val="0"/>
              </a:spcBef>
              <a:spcAft>
                <a:spcPts val="0"/>
              </a:spcAft>
              <a:buClrTx/>
              <a:buSzTx/>
              <a:buFontTx/>
              <a:tabLst/>
            </a:pPr>
            <a:r>
              <a:rPr lang="zh-CN" altLang="en-US" dirty="0"/>
              <a:t>输入标题</a:t>
            </a:r>
          </a:p>
        </p:txBody>
      </p:sp>
      <p:sp>
        <p:nvSpPr>
          <p:cNvPr id="27" name="圆: 空心 26">
            <a:extLst>
              <a:ext uri="{FF2B5EF4-FFF2-40B4-BE49-F238E27FC236}">
                <a16:creationId xmlns:a16="http://schemas.microsoft.com/office/drawing/2014/main" id="{A4CA3C10-2FA3-41B6-97C7-867CB21E6731}"/>
              </a:ext>
            </a:extLst>
          </p:cNvPr>
          <p:cNvSpPr/>
          <p:nvPr userDrawn="1"/>
        </p:nvSpPr>
        <p:spPr>
          <a:xfrm>
            <a:off x="-826140" y="-741993"/>
            <a:ext cx="1652280" cy="1652280"/>
          </a:xfrm>
          <a:prstGeom prst="donut">
            <a:avLst/>
          </a:prstGeom>
          <a:gradFill>
            <a:gsLst>
              <a:gs pos="0">
                <a:schemeClr val="accent2">
                  <a:alpha val="46000"/>
                </a:schemeClr>
              </a:gs>
              <a:gs pos="100000">
                <a:schemeClr val="accent1">
                  <a:alpha val="53000"/>
                </a:schemeClr>
              </a:gs>
            </a:gsLst>
            <a:lin ang="2700000" scaled="1"/>
          </a:gradFill>
          <a:ln>
            <a:no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000000">
                  <a:lumMod val="75000"/>
                  <a:lumOff val="25000"/>
                </a:srgbClr>
              </a:solidFill>
              <a:latin typeface="阿里巴巴普惠体 R"/>
              <a:ea typeface="阿里巴巴普惠体 R"/>
            </a:endParaRPr>
          </a:p>
        </p:txBody>
      </p:sp>
    </p:spTree>
    <p:extLst>
      <p:ext uri="{BB962C8B-B14F-4D97-AF65-F5344CB8AC3E}">
        <p14:creationId xmlns:p14="http://schemas.microsoft.com/office/powerpoint/2010/main" val="3704745991"/>
      </p:ext>
    </p:extLst>
  </p:cSld>
  <p:clrMapOvr>
    <a:masterClrMapping/>
  </p:clrMapOvr>
</p:sldLayout>
</file>

<file path=ppt/slideLayouts/slideLayout13.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E5E74880-5B2C-4E91-A54C-D1F960C317A1}"/>
              </a:ext>
            </a:extLst>
          </p:cNvPr>
          <p:cNvSpPr/>
          <p:nvPr userDrawn="1"/>
        </p:nvSpPr>
        <p:spPr>
          <a:xfrm>
            <a:off x="0" y="0"/>
            <a:ext cx="12192000" cy="6858000"/>
          </a:xfrm>
          <a:prstGeom prst="rect">
            <a:avLst/>
          </a:prstGeom>
          <a:gradFill flip="none" rotWithShape="1">
            <a:gsLst>
              <a:gs pos="0">
                <a:schemeClr val="accent1">
                  <a:lumMod val="20000"/>
                  <a:lumOff val="80000"/>
                  <a:alpha val="23000"/>
                </a:schemeClr>
              </a:gs>
              <a:gs pos="100000">
                <a:schemeClr val="accent1">
                  <a:lumMod val="20000"/>
                  <a:lumOff val="80000"/>
                  <a:alpha val="69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R"/>
              <a:ea typeface="阿里巴巴普惠体 R"/>
              <a:cs typeface="+mn-cs"/>
            </a:endParaRPr>
          </a:p>
        </p:txBody>
      </p:sp>
      <p:sp>
        <p:nvSpPr>
          <p:cNvPr id="16" name="椭圆 15">
            <a:extLst>
              <a:ext uri="{FF2B5EF4-FFF2-40B4-BE49-F238E27FC236}">
                <a16:creationId xmlns:a16="http://schemas.microsoft.com/office/drawing/2014/main" id="{1C1EFC13-4757-4B80-9900-900F9D816F87}"/>
              </a:ext>
            </a:extLst>
          </p:cNvPr>
          <p:cNvSpPr/>
          <p:nvPr userDrawn="1"/>
        </p:nvSpPr>
        <p:spPr>
          <a:xfrm>
            <a:off x="10830046" y="5558490"/>
            <a:ext cx="3157428" cy="3157428"/>
          </a:xfrm>
          <a:prstGeom prst="ellipse">
            <a:avLst/>
          </a:prstGeom>
          <a:gradFill>
            <a:gsLst>
              <a:gs pos="0">
                <a:schemeClr val="accent2">
                  <a:alpha val="38000"/>
                </a:schemeClr>
              </a:gs>
              <a:gs pos="100000">
                <a:schemeClr val="accent1">
                  <a:alpha val="30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18" name="椭圆 17">
            <a:extLst>
              <a:ext uri="{FF2B5EF4-FFF2-40B4-BE49-F238E27FC236}">
                <a16:creationId xmlns:a16="http://schemas.microsoft.com/office/drawing/2014/main" id="{EDD34C72-2EB2-46E5-8AC9-FAC5A2F9617A}"/>
              </a:ext>
            </a:extLst>
          </p:cNvPr>
          <p:cNvSpPr/>
          <p:nvPr userDrawn="1"/>
        </p:nvSpPr>
        <p:spPr>
          <a:xfrm rot="21276305">
            <a:off x="10201225" y="-956491"/>
            <a:ext cx="2079611" cy="2081274"/>
          </a:xfrm>
          <a:prstGeom prst="ellipse">
            <a:avLst/>
          </a:prstGeom>
          <a:gradFill>
            <a:gsLst>
              <a:gs pos="0">
                <a:schemeClr val="accent3">
                  <a:lumMod val="60000"/>
                  <a:lumOff val="40000"/>
                  <a:alpha val="61000"/>
                </a:schemeClr>
              </a:gs>
              <a:gs pos="100000">
                <a:schemeClr val="accent3">
                  <a:alpha val="26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grpSp>
        <p:nvGrpSpPr>
          <p:cNvPr id="194" name="组合 193">
            <a:extLst>
              <a:ext uri="{FF2B5EF4-FFF2-40B4-BE49-F238E27FC236}">
                <a16:creationId xmlns:a16="http://schemas.microsoft.com/office/drawing/2014/main" id="{A3AF733C-9050-428E-84DC-9B3D088F9B7F}"/>
              </a:ext>
            </a:extLst>
          </p:cNvPr>
          <p:cNvGrpSpPr/>
          <p:nvPr userDrawn="1"/>
        </p:nvGrpSpPr>
        <p:grpSpPr>
          <a:xfrm rot="10800000">
            <a:off x="11108464" y="1235230"/>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195" name="组合 194">
              <a:extLst>
                <a:ext uri="{FF2B5EF4-FFF2-40B4-BE49-F238E27FC236}">
                  <a16:creationId xmlns:a16="http://schemas.microsoft.com/office/drawing/2014/main" id="{348E0FAB-33E9-4F58-AEB7-6B8A014D885C}"/>
                </a:ext>
              </a:extLst>
            </p:cNvPr>
            <p:cNvGrpSpPr/>
            <p:nvPr/>
          </p:nvGrpSpPr>
          <p:grpSpPr>
            <a:xfrm>
              <a:off x="-248963" y="4991062"/>
              <a:ext cx="818862" cy="478856"/>
              <a:chOff x="279133" y="4991062"/>
              <a:chExt cx="818862" cy="478856"/>
            </a:xfrm>
            <a:grpFill/>
          </p:grpSpPr>
          <p:grpSp>
            <p:nvGrpSpPr>
              <p:cNvPr id="233" name="组合 232">
                <a:extLst>
                  <a:ext uri="{FF2B5EF4-FFF2-40B4-BE49-F238E27FC236}">
                    <a16:creationId xmlns:a16="http://schemas.microsoft.com/office/drawing/2014/main" id="{C1F374AA-C2A4-4170-AE6B-35ED5843A0A0}"/>
                  </a:ext>
                </a:extLst>
              </p:cNvPr>
              <p:cNvGrpSpPr/>
              <p:nvPr/>
            </p:nvGrpSpPr>
            <p:grpSpPr>
              <a:xfrm>
                <a:off x="279133" y="4991062"/>
                <a:ext cx="818862" cy="45719"/>
                <a:chOff x="279133" y="4991062"/>
                <a:chExt cx="818862" cy="45719"/>
              </a:xfrm>
              <a:grpFill/>
            </p:grpSpPr>
            <p:sp>
              <p:nvSpPr>
                <p:cNvPr id="261" name="椭圆 260">
                  <a:extLst>
                    <a:ext uri="{FF2B5EF4-FFF2-40B4-BE49-F238E27FC236}">
                      <a16:creationId xmlns:a16="http://schemas.microsoft.com/office/drawing/2014/main" id="{F674BF33-3DC1-45D5-87C4-8C3A56214F6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62" name="椭圆 261">
                  <a:extLst>
                    <a:ext uri="{FF2B5EF4-FFF2-40B4-BE49-F238E27FC236}">
                      <a16:creationId xmlns:a16="http://schemas.microsoft.com/office/drawing/2014/main" id="{35898D50-D1F2-435F-A0D7-F9503C5EE2B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63" name="椭圆 262">
                  <a:extLst>
                    <a:ext uri="{FF2B5EF4-FFF2-40B4-BE49-F238E27FC236}">
                      <a16:creationId xmlns:a16="http://schemas.microsoft.com/office/drawing/2014/main" id="{CB6653DF-9CA3-4F8A-B648-D270C80AFBA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64" name="椭圆 263">
                  <a:extLst>
                    <a:ext uri="{FF2B5EF4-FFF2-40B4-BE49-F238E27FC236}">
                      <a16:creationId xmlns:a16="http://schemas.microsoft.com/office/drawing/2014/main" id="{805B324C-5EFE-4225-99E5-B11A4656EFE3}"/>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65" name="椭圆 264">
                  <a:extLst>
                    <a:ext uri="{FF2B5EF4-FFF2-40B4-BE49-F238E27FC236}">
                      <a16:creationId xmlns:a16="http://schemas.microsoft.com/office/drawing/2014/main" id="{7D6E9D9D-3B93-4860-B8EB-E4BDAAAE8D74}"/>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66" name="椭圆 265">
                  <a:extLst>
                    <a:ext uri="{FF2B5EF4-FFF2-40B4-BE49-F238E27FC236}">
                      <a16:creationId xmlns:a16="http://schemas.microsoft.com/office/drawing/2014/main" id="{161C1C8B-406E-4469-852E-029DEBEEBB6D}"/>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67" name="椭圆 266">
                  <a:extLst>
                    <a:ext uri="{FF2B5EF4-FFF2-40B4-BE49-F238E27FC236}">
                      <a16:creationId xmlns:a16="http://schemas.microsoft.com/office/drawing/2014/main" id="{59803A98-A6B9-4CB9-AFBF-B662E6AE8ABD}"/>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68" name="椭圆 267">
                  <a:extLst>
                    <a:ext uri="{FF2B5EF4-FFF2-40B4-BE49-F238E27FC236}">
                      <a16:creationId xmlns:a16="http://schemas.microsoft.com/office/drawing/2014/main" id="{2C611E53-7D23-42EF-81DF-C9EBDFE99260}"/>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234" name="组合 233">
                <a:extLst>
                  <a:ext uri="{FF2B5EF4-FFF2-40B4-BE49-F238E27FC236}">
                    <a16:creationId xmlns:a16="http://schemas.microsoft.com/office/drawing/2014/main" id="{555C57DB-5DEE-4C05-937A-D927937361C5}"/>
                  </a:ext>
                </a:extLst>
              </p:cNvPr>
              <p:cNvGrpSpPr/>
              <p:nvPr/>
            </p:nvGrpSpPr>
            <p:grpSpPr>
              <a:xfrm>
                <a:off x="279133" y="5135441"/>
                <a:ext cx="818862" cy="45719"/>
                <a:chOff x="279133" y="4991062"/>
                <a:chExt cx="818862" cy="45719"/>
              </a:xfrm>
              <a:grpFill/>
            </p:grpSpPr>
            <p:sp>
              <p:nvSpPr>
                <p:cNvPr id="253" name="椭圆 252">
                  <a:extLst>
                    <a:ext uri="{FF2B5EF4-FFF2-40B4-BE49-F238E27FC236}">
                      <a16:creationId xmlns:a16="http://schemas.microsoft.com/office/drawing/2014/main" id="{2902318F-9A1E-4CDE-9EAE-C303FBAFE24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54" name="椭圆 253">
                  <a:extLst>
                    <a:ext uri="{FF2B5EF4-FFF2-40B4-BE49-F238E27FC236}">
                      <a16:creationId xmlns:a16="http://schemas.microsoft.com/office/drawing/2014/main" id="{3A9D9101-1742-453D-A9C1-80E18C3EC0BE}"/>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55" name="椭圆 254">
                  <a:extLst>
                    <a:ext uri="{FF2B5EF4-FFF2-40B4-BE49-F238E27FC236}">
                      <a16:creationId xmlns:a16="http://schemas.microsoft.com/office/drawing/2014/main" id="{A79FA359-B046-43C7-8642-E1784FA18DC2}"/>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56" name="椭圆 255">
                  <a:extLst>
                    <a:ext uri="{FF2B5EF4-FFF2-40B4-BE49-F238E27FC236}">
                      <a16:creationId xmlns:a16="http://schemas.microsoft.com/office/drawing/2014/main" id="{B0B6AE4B-B237-4A92-BFC4-9570A95C4320}"/>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57" name="椭圆 256">
                  <a:extLst>
                    <a:ext uri="{FF2B5EF4-FFF2-40B4-BE49-F238E27FC236}">
                      <a16:creationId xmlns:a16="http://schemas.microsoft.com/office/drawing/2014/main" id="{AA99B7AB-D94C-4812-9261-6EF8E9997532}"/>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58" name="椭圆 257">
                  <a:extLst>
                    <a:ext uri="{FF2B5EF4-FFF2-40B4-BE49-F238E27FC236}">
                      <a16:creationId xmlns:a16="http://schemas.microsoft.com/office/drawing/2014/main" id="{3FCD616A-1860-4AAA-862E-5986F05D1969}"/>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59" name="椭圆 258">
                  <a:extLst>
                    <a:ext uri="{FF2B5EF4-FFF2-40B4-BE49-F238E27FC236}">
                      <a16:creationId xmlns:a16="http://schemas.microsoft.com/office/drawing/2014/main" id="{D0F0370E-4537-4D46-A126-113FA6E20485}"/>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60" name="椭圆 259">
                  <a:extLst>
                    <a:ext uri="{FF2B5EF4-FFF2-40B4-BE49-F238E27FC236}">
                      <a16:creationId xmlns:a16="http://schemas.microsoft.com/office/drawing/2014/main" id="{BCE6EA8B-3A1B-4073-854E-E3C98FD7E19C}"/>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235" name="组合 234">
                <a:extLst>
                  <a:ext uri="{FF2B5EF4-FFF2-40B4-BE49-F238E27FC236}">
                    <a16:creationId xmlns:a16="http://schemas.microsoft.com/office/drawing/2014/main" id="{2F5300F2-F77D-459D-A941-B2EADBA2021B}"/>
                  </a:ext>
                </a:extLst>
              </p:cNvPr>
              <p:cNvGrpSpPr/>
              <p:nvPr/>
            </p:nvGrpSpPr>
            <p:grpSpPr>
              <a:xfrm>
                <a:off x="279133" y="5279820"/>
                <a:ext cx="818862" cy="45719"/>
                <a:chOff x="279133" y="4991062"/>
                <a:chExt cx="818862" cy="45719"/>
              </a:xfrm>
              <a:grpFill/>
            </p:grpSpPr>
            <p:sp>
              <p:nvSpPr>
                <p:cNvPr id="245" name="椭圆 244">
                  <a:extLst>
                    <a:ext uri="{FF2B5EF4-FFF2-40B4-BE49-F238E27FC236}">
                      <a16:creationId xmlns:a16="http://schemas.microsoft.com/office/drawing/2014/main" id="{39EF1AFF-F83F-4E78-A6F0-D6C456EB7CC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46" name="椭圆 245">
                  <a:extLst>
                    <a:ext uri="{FF2B5EF4-FFF2-40B4-BE49-F238E27FC236}">
                      <a16:creationId xmlns:a16="http://schemas.microsoft.com/office/drawing/2014/main" id="{C4A8B4B2-F0D9-40F1-90D9-411D90828E5F}"/>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47" name="椭圆 246">
                  <a:extLst>
                    <a:ext uri="{FF2B5EF4-FFF2-40B4-BE49-F238E27FC236}">
                      <a16:creationId xmlns:a16="http://schemas.microsoft.com/office/drawing/2014/main" id="{F03CB266-AF41-4862-B608-B527FD60C351}"/>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48" name="椭圆 247">
                  <a:extLst>
                    <a:ext uri="{FF2B5EF4-FFF2-40B4-BE49-F238E27FC236}">
                      <a16:creationId xmlns:a16="http://schemas.microsoft.com/office/drawing/2014/main" id="{C8DD1931-AB22-4CDE-8995-3BDE28E7EFAF}"/>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49" name="椭圆 248">
                  <a:extLst>
                    <a:ext uri="{FF2B5EF4-FFF2-40B4-BE49-F238E27FC236}">
                      <a16:creationId xmlns:a16="http://schemas.microsoft.com/office/drawing/2014/main" id="{8170F070-89C7-4F3A-AC88-543430743F73}"/>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50" name="椭圆 249">
                  <a:extLst>
                    <a:ext uri="{FF2B5EF4-FFF2-40B4-BE49-F238E27FC236}">
                      <a16:creationId xmlns:a16="http://schemas.microsoft.com/office/drawing/2014/main" id="{A325B863-2484-47C5-9BA1-67B2CBB5104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51" name="椭圆 250">
                  <a:extLst>
                    <a:ext uri="{FF2B5EF4-FFF2-40B4-BE49-F238E27FC236}">
                      <a16:creationId xmlns:a16="http://schemas.microsoft.com/office/drawing/2014/main" id="{8CE60475-7512-4390-AE09-646C82632294}"/>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52" name="椭圆 251">
                  <a:extLst>
                    <a:ext uri="{FF2B5EF4-FFF2-40B4-BE49-F238E27FC236}">
                      <a16:creationId xmlns:a16="http://schemas.microsoft.com/office/drawing/2014/main" id="{51AEF9E9-BFDA-4E4E-8AA0-1AAF3BC06D52}"/>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236" name="组合 235">
                <a:extLst>
                  <a:ext uri="{FF2B5EF4-FFF2-40B4-BE49-F238E27FC236}">
                    <a16:creationId xmlns:a16="http://schemas.microsoft.com/office/drawing/2014/main" id="{6FC4EDA8-6B18-42F9-B473-F8529E8E763A}"/>
                  </a:ext>
                </a:extLst>
              </p:cNvPr>
              <p:cNvGrpSpPr/>
              <p:nvPr/>
            </p:nvGrpSpPr>
            <p:grpSpPr>
              <a:xfrm>
                <a:off x="279133" y="5424199"/>
                <a:ext cx="818862" cy="45719"/>
                <a:chOff x="279133" y="4991062"/>
                <a:chExt cx="818862" cy="45719"/>
              </a:xfrm>
              <a:grpFill/>
            </p:grpSpPr>
            <p:sp>
              <p:nvSpPr>
                <p:cNvPr id="237" name="椭圆 236">
                  <a:extLst>
                    <a:ext uri="{FF2B5EF4-FFF2-40B4-BE49-F238E27FC236}">
                      <a16:creationId xmlns:a16="http://schemas.microsoft.com/office/drawing/2014/main" id="{58BAF3BD-84D0-46A3-B279-4A4A02C02750}"/>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38" name="椭圆 237">
                  <a:extLst>
                    <a:ext uri="{FF2B5EF4-FFF2-40B4-BE49-F238E27FC236}">
                      <a16:creationId xmlns:a16="http://schemas.microsoft.com/office/drawing/2014/main" id="{CCF2D94D-CF2B-4130-A4D2-1A354F4A74C5}"/>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39" name="椭圆 238">
                  <a:extLst>
                    <a:ext uri="{FF2B5EF4-FFF2-40B4-BE49-F238E27FC236}">
                      <a16:creationId xmlns:a16="http://schemas.microsoft.com/office/drawing/2014/main" id="{72D008E5-74D4-4510-B480-B8D9060E70D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40" name="椭圆 239">
                  <a:extLst>
                    <a:ext uri="{FF2B5EF4-FFF2-40B4-BE49-F238E27FC236}">
                      <a16:creationId xmlns:a16="http://schemas.microsoft.com/office/drawing/2014/main" id="{517C781B-1FA4-4663-A68E-66530CAC0E55}"/>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41" name="椭圆 240">
                  <a:extLst>
                    <a:ext uri="{FF2B5EF4-FFF2-40B4-BE49-F238E27FC236}">
                      <a16:creationId xmlns:a16="http://schemas.microsoft.com/office/drawing/2014/main" id="{75E46549-2F4F-45CA-B5D8-6F48C6DD732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42" name="椭圆 241">
                  <a:extLst>
                    <a:ext uri="{FF2B5EF4-FFF2-40B4-BE49-F238E27FC236}">
                      <a16:creationId xmlns:a16="http://schemas.microsoft.com/office/drawing/2014/main" id="{B34D3DDC-6F82-4FF8-A08E-4B868D5A5649}"/>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43" name="椭圆 242">
                  <a:extLst>
                    <a:ext uri="{FF2B5EF4-FFF2-40B4-BE49-F238E27FC236}">
                      <a16:creationId xmlns:a16="http://schemas.microsoft.com/office/drawing/2014/main" id="{1D1B47E2-F931-48E1-B339-6260BC3ACC4E}"/>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44" name="椭圆 243">
                  <a:extLst>
                    <a:ext uri="{FF2B5EF4-FFF2-40B4-BE49-F238E27FC236}">
                      <a16:creationId xmlns:a16="http://schemas.microsoft.com/office/drawing/2014/main" id="{CA962672-0D15-4BD8-853C-3D55EC753ABB}"/>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196" name="组合 195">
              <a:extLst>
                <a:ext uri="{FF2B5EF4-FFF2-40B4-BE49-F238E27FC236}">
                  <a16:creationId xmlns:a16="http://schemas.microsoft.com/office/drawing/2014/main" id="{7C32B244-D824-4B27-AEC6-DAED1BFA9558}"/>
                </a:ext>
              </a:extLst>
            </p:cNvPr>
            <p:cNvGrpSpPr/>
            <p:nvPr/>
          </p:nvGrpSpPr>
          <p:grpSpPr>
            <a:xfrm>
              <a:off x="643547" y="4991062"/>
              <a:ext cx="818862" cy="478856"/>
              <a:chOff x="279133" y="4991062"/>
              <a:chExt cx="818862" cy="478856"/>
            </a:xfrm>
            <a:grpFill/>
          </p:grpSpPr>
          <p:grpSp>
            <p:nvGrpSpPr>
              <p:cNvPr id="197" name="组合 196">
                <a:extLst>
                  <a:ext uri="{FF2B5EF4-FFF2-40B4-BE49-F238E27FC236}">
                    <a16:creationId xmlns:a16="http://schemas.microsoft.com/office/drawing/2014/main" id="{71A74EA8-C6A2-4D29-B5E5-585B694F6FB6}"/>
                  </a:ext>
                </a:extLst>
              </p:cNvPr>
              <p:cNvGrpSpPr/>
              <p:nvPr/>
            </p:nvGrpSpPr>
            <p:grpSpPr>
              <a:xfrm>
                <a:off x="279133" y="4991062"/>
                <a:ext cx="818862" cy="45719"/>
                <a:chOff x="279133" y="4991062"/>
                <a:chExt cx="818862" cy="45719"/>
              </a:xfrm>
              <a:grpFill/>
            </p:grpSpPr>
            <p:sp>
              <p:nvSpPr>
                <p:cNvPr id="225" name="椭圆 224">
                  <a:extLst>
                    <a:ext uri="{FF2B5EF4-FFF2-40B4-BE49-F238E27FC236}">
                      <a16:creationId xmlns:a16="http://schemas.microsoft.com/office/drawing/2014/main" id="{3F4C6B73-5F7A-4BBC-AFC8-DC5D8078800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26" name="椭圆 225">
                  <a:extLst>
                    <a:ext uri="{FF2B5EF4-FFF2-40B4-BE49-F238E27FC236}">
                      <a16:creationId xmlns:a16="http://schemas.microsoft.com/office/drawing/2014/main" id="{23D53D01-3567-4991-978A-BD22CBC229F2}"/>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27" name="椭圆 226">
                  <a:extLst>
                    <a:ext uri="{FF2B5EF4-FFF2-40B4-BE49-F238E27FC236}">
                      <a16:creationId xmlns:a16="http://schemas.microsoft.com/office/drawing/2014/main" id="{FE326F4E-39D2-4246-93DC-7CE327776D9C}"/>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28" name="椭圆 227">
                  <a:extLst>
                    <a:ext uri="{FF2B5EF4-FFF2-40B4-BE49-F238E27FC236}">
                      <a16:creationId xmlns:a16="http://schemas.microsoft.com/office/drawing/2014/main" id="{1174F649-DCE3-4E06-8BE2-92E13E2309BD}"/>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29" name="椭圆 228">
                  <a:extLst>
                    <a:ext uri="{FF2B5EF4-FFF2-40B4-BE49-F238E27FC236}">
                      <a16:creationId xmlns:a16="http://schemas.microsoft.com/office/drawing/2014/main" id="{43DFB51E-400E-46BE-938F-FA2267D57D20}"/>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30" name="椭圆 229">
                  <a:extLst>
                    <a:ext uri="{FF2B5EF4-FFF2-40B4-BE49-F238E27FC236}">
                      <a16:creationId xmlns:a16="http://schemas.microsoft.com/office/drawing/2014/main" id="{2A97D3C5-960C-4035-8FE9-1EF017A15142}"/>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31" name="椭圆 230">
                  <a:extLst>
                    <a:ext uri="{FF2B5EF4-FFF2-40B4-BE49-F238E27FC236}">
                      <a16:creationId xmlns:a16="http://schemas.microsoft.com/office/drawing/2014/main" id="{2A87958B-0439-4A41-A1EC-B197CEEDAA1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32" name="椭圆 231">
                  <a:extLst>
                    <a:ext uri="{FF2B5EF4-FFF2-40B4-BE49-F238E27FC236}">
                      <a16:creationId xmlns:a16="http://schemas.microsoft.com/office/drawing/2014/main" id="{243B9258-94CE-4757-B8BA-3030CFDF7F84}"/>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98" name="组合 197">
                <a:extLst>
                  <a:ext uri="{FF2B5EF4-FFF2-40B4-BE49-F238E27FC236}">
                    <a16:creationId xmlns:a16="http://schemas.microsoft.com/office/drawing/2014/main" id="{5B2D57E6-3383-4A28-89B3-FF38F990140E}"/>
                  </a:ext>
                </a:extLst>
              </p:cNvPr>
              <p:cNvGrpSpPr/>
              <p:nvPr/>
            </p:nvGrpSpPr>
            <p:grpSpPr>
              <a:xfrm>
                <a:off x="279133" y="5135441"/>
                <a:ext cx="818862" cy="45719"/>
                <a:chOff x="279133" y="4991062"/>
                <a:chExt cx="818862" cy="45719"/>
              </a:xfrm>
              <a:grpFill/>
            </p:grpSpPr>
            <p:sp>
              <p:nvSpPr>
                <p:cNvPr id="217" name="椭圆 216">
                  <a:extLst>
                    <a:ext uri="{FF2B5EF4-FFF2-40B4-BE49-F238E27FC236}">
                      <a16:creationId xmlns:a16="http://schemas.microsoft.com/office/drawing/2014/main" id="{56C582B4-DBA3-477F-9B79-ABE8A2D7FFA0}"/>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18" name="椭圆 217">
                  <a:extLst>
                    <a:ext uri="{FF2B5EF4-FFF2-40B4-BE49-F238E27FC236}">
                      <a16:creationId xmlns:a16="http://schemas.microsoft.com/office/drawing/2014/main" id="{9E5F6D68-EEDA-4776-A115-8AF5C1AB2240}"/>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19" name="椭圆 218">
                  <a:extLst>
                    <a:ext uri="{FF2B5EF4-FFF2-40B4-BE49-F238E27FC236}">
                      <a16:creationId xmlns:a16="http://schemas.microsoft.com/office/drawing/2014/main" id="{7E45D50D-F8E1-4F71-85E2-976BCC2321E1}"/>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20" name="椭圆 219">
                  <a:extLst>
                    <a:ext uri="{FF2B5EF4-FFF2-40B4-BE49-F238E27FC236}">
                      <a16:creationId xmlns:a16="http://schemas.microsoft.com/office/drawing/2014/main" id="{F376CAAC-E1BC-45C9-970C-09158DED626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21" name="椭圆 220">
                  <a:extLst>
                    <a:ext uri="{FF2B5EF4-FFF2-40B4-BE49-F238E27FC236}">
                      <a16:creationId xmlns:a16="http://schemas.microsoft.com/office/drawing/2014/main" id="{A7EA43EF-054C-4F47-AD57-14CC15A9F333}"/>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22" name="椭圆 221">
                  <a:extLst>
                    <a:ext uri="{FF2B5EF4-FFF2-40B4-BE49-F238E27FC236}">
                      <a16:creationId xmlns:a16="http://schemas.microsoft.com/office/drawing/2014/main" id="{47FF322B-7CB5-46D1-AA7B-F1485406C73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23" name="椭圆 222">
                  <a:extLst>
                    <a:ext uri="{FF2B5EF4-FFF2-40B4-BE49-F238E27FC236}">
                      <a16:creationId xmlns:a16="http://schemas.microsoft.com/office/drawing/2014/main" id="{6591EEA4-D7D1-408F-A9C7-CD894FBBCDFE}"/>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24" name="椭圆 223">
                  <a:extLst>
                    <a:ext uri="{FF2B5EF4-FFF2-40B4-BE49-F238E27FC236}">
                      <a16:creationId xmlns:a16="http://schemas.microsoft.com/office/drawing/2014/main" id="{030DCA28-3FCA-4488-977A-AC8E3807E9B8}"/>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99" name="组合 198">
                <a:extLst>
                  <a:ext uri="{FF2B5EF4-FFF2-40B4-BE49-F238E27FC236}">
                    <a16:creationId xmlns:a16="http://schemas.microsoft.com/office/drawing/2014/main" id="{8B6184B7-5FEB-4CBA-A321-96B76D2407E2}"/>
                  </a:ext>
                </a:extLst>
              </p:cNvPr>
              <p:cNvGrpSpPr/>
              <p:nvPr/>
            </p:nvGrpSpPr>
            <p:grpSpPr>
              <a:xfrm>
                <a:off x="279133" y="5279820"/>
                <a:ext cx="818862" cy="45719"/>
                <a:chOff x="279133" y="4991062"/>
                <a:chExt cx="818862" cy="45719"/>
              </a:xfrm>
              <a:grpFill/>
            </p:grpSpPr>
            <p:sp>
              <p:nvSpPr>
                <p:cNvPr id="209" name="椭圆 208">
                  <a:extLst>
                    <a:ext uri="{FF2B5EF4-FFF2-40B4-BE49-F238E27FC236}">
                      <a16:creationId xmlns:a16="http://schemas.microsoft.com/office/drawing/2014/main" id="{A2292BEF-EFFC-41C5-9F1D-B4A105EB6177}"/>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10" name="椭圆 209">
                  <a:extLst>
                    <a:ext uri="{FF2B5EF4-FFF2-40B4-BE49-F238E27FC236}">
                      <a16:creationId xmlns:a16="http://schemas.microsoft.com/office/drawing/2014/main" id="{ABCB3A7F-F528-4DF5-8439-1EAC65ECA6FD}"/>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11" name="椭圆 210">
                  <a:extLst>
                    <a:ext uri="{FF2B5EF4-FFF2-40B4-BE49-F238E27FC236}">
                      <a16:creationId xmlns:a16="http://schemas.microsoft.com/office/drawing/2014/main" id="{77954838-9C4D-4B27-B4AC-7DFE10F48847}"/>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12" name="椭圆 211">
                  <a:extLst>
                    <a:ext uri="{FF2B5EF4-FFF2-40B4-BE49-F238E27FC236}">
                      <a16:creationId xmlns:a16="http://schemas.microsoft.com/office/drawing/2014/main" id="{312A3C8E-D9E6-4ACB-B89C-025C86FF6DDE}"/>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13" name="椭圆 212">
                  <a:extLst>
                    <a:ext uri="{FF2B5EF4-FFF2-40B4-BE49-F238E27FC236}">
                      <a16:creationId xmlns:a16="http://schemas.microsoft.com/office/drawing/2014/main" id="{63EC7A74-EA36-4847-A7C6-F552A643BF2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14" name="椭圆 213">
                  <a:extLst>
                    <a:ext uri="{FF2B5EF4-FFF2-40B4-BE49-F238E27FC236}">
                      <a16:creationId xmlns:a16="http://schemas.microsoft.com/office/drawing/2014/main" id="{7ED1E60A-ABA8-4E97-A13A-8C5C9F7D3145}"/>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15" name="椭圆 214">
                  <a:extLst>
                    <a:ext uri="{FF2B5EF4-FFF2-40B4-BE49-F238E27FC236}">
                      <a16:creationId xmlns:a16="http://schemas.microsoft.com/office/drawing/2014/main" id="{9CACC8AC-855E-4CDF-AC9C-8EF5EB75491A}"/>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16" name="椭圆 215">
                  <a:extLst>
                    <a:ext uri="{FF2B5EF4-FFF2-40B4-BE49-F238E27FC236}">
                      <a16:creationId xmlns:a16="http://schemas.microsoft.com/office/drawing/2014/main" id="{EE048D4A-AF1E-47FE-85C5-3EA273E39D25}"/>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200" name="组合 199">
                <a:extLst>
                  <a:ext uri="{FF2B5EF4-FFF2-40B4-BE49-F238E27FC236}">
                    <a16:creationId xmlns:a16="http://schemas.microsoft.com/office/drawing/2014/main" id="{DA2A52F4-966C-4BD9-8C75-94A2DE70DBF3}"/>
                  </a:ext>
                </a:extLst>
              </p:cNvPr>
              <p:cNvGrpSpPr/>
              <p:nvPr/>
            </p:nvGrpSpPr>
            <p:grpSpPr>
              <a:xfrm>
                <a:off x="279133" y="5424199"/>
                <a:ext cx="818862" cy="45719"/>
                <a:chOff x="279133" y="4991062"/>
                <a:chExt cx="818862" cy="45719"/>
              </a:xfrm>
              <a:grpFill/>
            </p:grpSpPr>
            <p:sp>
              <p:nvSpPr>
                <p:cNvPr id="201" name="椭圆 200">
                  <a:extLst>
                    <a:ext uri="{FF2B5EF4-FFF2-40B4-BE49-F238E27FC236}">
                      <a16:creationId xmlns:a16="http://schemas.microsoft.com/office/drawing/2014/main" id="{D8C81F9C-F187-46C1-A8DE-F1AE2582CD8F}"/>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02" name="椭圆 201">
                  <a:extLst>
                    <a:ext uri="{FF2B5EF4-FFF2-40B4-BE49-F238E27FC236}">
                      <a16:creationId xmlns:a16="http://schemas.microsoft.com/office/drawing/2014/main" id="{2BD2261B-67F1-4143-B95E-427AB72C606C}"/>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03" name="椭圆 202">
                  <a:extLst>
                    <a:ext uri="{FF2B5EF4-FFF2-40B4-BE49-F238E27FC236}">
                      <a16:creationId xmlns:a16="http://schemas.microsoft.com/office/drawing/2014/main" id="{A309F525-6D81-40E4-94F3-FDC87E47B0EC}"/>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04" name="椭圆 203">
                  <a:extLst>
                    <a:ext uri="{FF2B5EF4-FFF2-40B4-BE49-F238E27FC236}">
                      <a16:creationId xmlns:a16="http://schemas.microsoft.com/office/drawing/2014/main" id="{4BB2E0B5-E4E4-408A-9357-1379EC52E8F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05" name="椭圆 204">
                  <a:extLst>
                    <a:ext uri="{FF2B5EF4-FFF2-40B4-BE49-F238E27FC236}">
                      <a16:creationId xmlns:a16="http://schemas.microsoft.com/office/drawing/2014/main" id="{C2F65199-C0F3-45C2-B562-D9A2BB369F6F}"/>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06" name="椭圆 205">
                  <a:extLst>
                    <a:ext uri="{FF2B5EF4-FFF2-40B4-BE49-F238E27FC236}">
                      <a16:creationId xmlns:a16="http://schemas.microsoft.com/office/drawing/2014/main" id="{F806D0DD-5E51-4B26-B576-61EF6253C1EF}"/>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07" name="椭圆 206">
                  <a:extLst>
                    <a:ext uri="{FF2B5EF4-FFF2-40B4-BE49-F238E27FC236}">
                      <a16:creationId xmlns:a16="http://schemas.microsoft.com/office/drawing/2014/main" id="{E39C3BF1-670E-4A3D-B9DF-AF6D68F9BE1E}"/>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08" name="椭圆 207">
                  <a:extLst>
                    <a:ext uri="{FF2B5EF4-FFF2-40B4-BE49-F238E27FC236}">
                      <a16:creationId xmlns:a16="http://schemas.microsoft.com/office/drawing/2014/main" id="{1EED59A2-F929-4C0A-A483-DDC7A7641E00}"/>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sp>
        <p:nvSpPr>
          <p:cNvPr id="269" name="文本框 268">
            <a:extLst>
              <a:ext uri="{FF2B5EF4-FFF2-40B4-BE49-F238E27FC236}">
                <a16:creationId xmlns:a16="http://schemas.microsoft.com/office/drawing/2014/main" id="{3AA901FF-2FB6-4FEC-810E-59502ED74EDB}"/>
              </a:ext>
            </a:extLst>
          </p:cNvPr>
          <p:cNvSpPr txBox="1"/>
          <p:nvPr userDrawn="1"/>
        </p:nvSpPr>
        <p:spPr>
          <a:xfrm>
            <a:off x="3341688" y="663938"/>
            <a:ext cx="5435600" cy="553998"/>
          </a:xfrm>
          <a:prstGeom prst="rect">
            <a:avLst/>
          </a:prstGeom>
        </p:spPr>
        <p:txBody>
          <a:bodyPr/>
          <a:lstStyle>
            <a:lvl1pPr marR="0" lvl="0" indent="0" fontAlgn="auto">
              <a:lnSpc>
                <a:spcPct val="100000"/>
              </a:lnSpc>
              <a:spcBef>
                <a:spcPts val="0"/>
              </a:spcBef>
              <a:spcAft>
                <a:spcPts val="0"/>
              </a:spcAft>
              <a:buClrTx/>
              <a:buSzTx/>
              <a:buFontTx/>
              <a:buNone/>
              <a:tabLst/>
              <a:defRPr kumimoji="0" sz="3600" b="0" i="0" u="none" strike="noStrike" cap="none" spc="0" normalizeH="0" baseline="0">
                <a:ln>
                  <a:noFill/>
                </a:ln>
                <a:gradFill flip="none" rotWithShape="1">
                  <a:gsLst>
                    <a:gs pos="0">
                      <a:schemeClr val="accent2"/>
                    </a:gs>
                    <a:gs pos="100000">
                      <a:schemeClr val="accent1"/>
                    </a:gs>
                  </a:gsLst>
                  <a:lin ang="2700000" scaled="1"/>
                  <a:tileRect/>
                </a:gradFill>
                <a:effectLst>
                  <a:outerShdw blurRad="419100" dist="38100" dir="2700000" sx="102000" sy="102000" algn="tl" rotWithShape="0">
                    <a:schemeClr val="accent1">
                      <a:lumMod val="50000"/>
                      <a:alpha val="23000"/>
                    </a:schemeClr>
                  </a:outerShdw>
                </a:effectLst>
                <a:uLnTx/>
                <a:uFillTx/>
                <a:latin typeface="阿里巴巴普惠体 B"/>
                <a:ea typeface="阿里巴巴普惠体 B"/>
              </a:defRPr>
            </a:lvl1pPr>
          </a:lstStyle>
          <a:p>
            <a:pPr lvl="0" algn="ctr"/>
            <a:r>
              <a:rPr lang="zh-CN" altLang="en-US" sz="4400" noProof="0" dirty="0"/>
              <a:t>目录</a:t>
            </a:r>
          </a:p>
        </p:txBody>
      </p:sp>
      <p:sp>
        <p:nvSpPr>
          <p:cNvPr id="270" name="矩形: 圆角 269">
            <a:extLst>
              <a:ext uri="{FF2B5EF4-FFF2-40B4-BE49-F238E27FC236}">
                <a16:creationId xmlns:a16="http://schemas.microsoft.com/office/drawing/2014/main" id="{34A10855-71D1-4B27-BBDE-EDF8D4D8DDB7}"/>
              </a:ext>
            </a:extLst>
          </p:cNvPr>
          <p:cNvSpPr/>
          <p:nvPr userDrawn="1"/>
        </p:nvSpPr>
        <p:spPr>
          <a:xfrm>
            <a:off x="660400" y="2141354"/>
            <a:ext cx="2490520" cy="3422867"/>
          </a:xfrm>
          <a:prstGeom prst="roundRect">
            <a:avLst>
              <a:gd name="adj" fmla="val 3823"/>
            </a:avLst>
          </a:prstGeom>
          <a:gradFill flip="none" rotWithShape="1">
            <a:gsLst>
              <a:gs pos="100000">
                <a:schemeClr val="bg1">
                  <a:lumMod val="95000"/>
                </a:schemeClr>
              </a:gs>
              <a:gs pos="0">
                <a:schemeClr val="bg1"/>
              </a:gs>
            </a:gsLst>
            <a:lin ang="2700000" scaled="1"/>
            <a:tileRect/>
          </a:gradFill>
          <a:ln>
            <a:solidFill>
              <a:schemeClr val="accent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cxnSp>
        <p:nvCxnSpPr>
          <p:cNvPr id="271" name="直接连接符 270">
            <a:extLst>
              <a:ext uri="{FF2B5EF4-FFF2-40B4-BE49-F238E27FC236}">
                <a16:creationId xmlns:a16="http://schemas.microsoft.com/office/drawing/2014/main" id="{8DFA0E72-DFDD-404A-9071-681B75625CCB}"/>
              </a:ext>
            </a:extLst>
          </p:cNvPr>
          <p:cNvCxnSpPr>
            <a:cxnSpLocks/>
          </p:cNvCxnSpPr>
          <p:nvPr userDrawn="1"/>
        </p:nvCxnSpPr>
        <p:spPr>
          <a:xfrm>
            <a:off x="1905660" y="4343400"/>
            <a:ext cx="0" cy="265186"/>
          </a:xfrm>
          <a:prstGeom prst="line">
            <a:avLst/>
          </a:prstGeom>
          <a:ln>
            <a:tailEnd type="oval"/>
          </a:ln>
        </p:spPr>
        <p:style>
          <a:lnRef idx="1">
            <a:schemeClr val="accent1"/>
          </a:lnRef>
          <a:fillRef idx="0">
            <a:schemeClr val="accent1"/>
          </a:fillRef>
          <a:effectRef idx="0">
            <a:schemeClr val="accent1"/>
          </a:effectRef>
          <a:fontRef idx="minor">
            <a:schemeClr val="tx1"/>
          </a:fontRef>
        </p:style>
      </p:cxnSp>
      <p:sp>
        <p:nvSpPr>
          <p:cNvPr id="273" name="任意多边形: 形状 272">
            <a:extLst>
              <a:ext uri="{FF2B5EF4-FFF2-40B4-BE49-F238E27FC236}">
                <a16:creationId xmlns:a16="http://schemas.microsoft.com/office/drawing/2014/main" id="{2F24AACE-30FA-4CA5-8F64-148E2FBC0144}"/>
              </a:ext>
            </a:extLst>
          </p:cNvPr>
          <p:cNvSpPr/>
          <p:nvPr userDrawn="1"/>
        </p:nvSpPr>
        <p:spPr>
          <a:xfrm>
            <a:off x="2520821" y="5285646"/>
            <a:ext cx="461346" cy="276360"/>
          </a:xfrm>
          <a:custGeom>
            <a:avLst/>
            <a:gdLst>
              <a:gd name="connsiteX0" fmla="*/ 230673 w 461346"/>
              <a:gd name="connsiteY0" fmla="*/ 0 h 276360"/>
              <a:gd name="connsiteX1" fmla="*/ 461346 w 461346"/>
              <a:gd name="connsiteY1" fmla="*/ 230673 h 276360"/>
              <a:gd name="connsiteX2" fmla="*/ 456740 w 461346"/>
              <a:gd name="connsiteY2" fmla="*/ 276360 h 276360"/>
              <a:gd name="connsiteX3" fmla="*/ 336410 w 461346"/>
              <a:gd name="connsiteY3" fmla="*/ 276360 h 276360"/>
              <a:gd name="connsiteX4" fmla="*/ 336944 w 461346"/>
              <a:gd name="connsiteY4" fmla="*/ 275567 h 276360"/>
              <a:gd name="connsiteX5" fmla="*/ 346008 w 461346"/>
              <a:gd name="connsiteY5" fmla="*/ 230673 h 276360"/>
              <a:gd name="connsiteX6" fmla="*/ 230672 w 461346"/>
              <a:gd name="connsiteY6" fmla="*/ 115337 h 276360"/>
              <a:gd name="connsiteX7" fmla="*/ 115336 w 461346"/>
              <a:gd name="connsiteY7" fmla="*/ 230673 h 276360"/>
              <a:gd name="connsiteX8" fmla="*/ 124400 w 461346"/>
              <a:gd name="connsiteY8" fmla="*/ 275567 h 276360"/>
              <a:gd name="connsiteX9" fmla="*/ 124935 w 461346"/>
              <a:gd name="connsiteY9" fmla="*/ 276360 h 276360"/>
              <a:gd name="connsiteX10" fmla="*/ 4606 w 461346"/>
              <a:gd name="connsiteY10" fmla="*/ 276360 h 276360"/>
              <a:gd name="connsiteX11" fmla="*/ 0 w 461346"/>
              <a:gd name="connsiteY11" fmla="*/ 230673 h 276360"/>
              <a:gd name="connsiteX12" fmla="*/ 230673 w 461346"/>
              <a:gd name="connsiteY12" fmla="*/ 0 h 27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1346" h="276360">
                <a:moveTo>
                  <a:pt x="230673" y="0"/>
                </a:moveTo>
                <a:cubicBezTo>
                  <a:pt x="358070" y="0"/>
                  <a:pt x="461346" y="103276"/>
                  <a:pt x="461346" y="230673"/>
                </a:cubicBezTo>
                <a:lnTo>
                  <a:pt x="456740" y="276360"/>
                </a:lnTo>
                <a:lnTo>
                  <a:pt x="336410" y="276360"/>
                </a:lnTo>
                <a:lnTo>
                  <a:pt x="336944" y="275567"/>
                </a:lnTo>
                <a:cubicBezTo>
                  <a:pt x="342781" y="261769"/>
                  <a:pt x="346008" y="246598"/>
                  <a:pt x="346008" y="230673"/>
                </a:cubicBezTo>
                <a:cubicBezTo>
                  <a:pt x="346008" y="166975"/>
                  <a:pt x="294370" y="115337"/>
                  <a:pt x="230672" y="115337"/>
                </a:cubicBezTo>
                <a:cubicBezTo>
                  <a:pt x="166974" y="115337"/>
                  <a:pt x="115336" y="166975"/>
                  <a:pt x="115336" y="230673"/>
                </a:cubicBezTo>
                <a:cubicBezTo>
                  <a:pt x="115336" y="246598"/>
                  <a:pt x="118564" y="261769"/>
                  <a:pt x="124400" y="275567"/>
                </a:cubicBezTo>
                <a:lnTo>
                  <a:pt x="124935" y="276360"/>
                </a:lnTo>
                <a:lnTo>
                  <a:pt x="4606" y="276360"/>
                </a:lnTo>
                <a:lnTo>
                  <a:pt x="0" y="230673"/>
                </a:lnTo>
                <a:cubicBezTo>
                  <a:pt x="0" y="103276"/>
                  <a:pt x="103276" y="0"/>
                  <a:pt x="230673" y="0"/>
                </a:cubicBezTo>
                <a:close/>
              </a:path>
            </a:pathLst>
          </a:custGeom>
          <a:solidFill>
            <a:schemeClr val="accent3">
              <a:alpha val="46000"/>
            </a:schemeClr>
          </a:solidFill>
          <a:ln>
            <a:no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rgbClr val="000000">
                  <a:lumMod val="75000"/>
                  <a:lumOff val="25000"/>
                </a:srgbClr>
              </a:solidFill>
              <a:latin typeface="阿里巴巴普惠体 R"/>
              <a:ea typeface="阿里巴巴普惠体 R"/>
            </a:endParaRPr>
          </a:p>
        </p:txBody>
      </p:sp>
      <p:sp>
        <p:nvSpPr>
          <p:cNvPr id="274" name="任意多边形: 形状 273">
            <a:extLst>
              <a:ext uri="{FF2B5EF4-FFF2-40B4-BE49-F238E27FC236}">
                <a16:creationId xmlns:a16="http://schemas.microsoft.com/office/drawing/2014/main" id="{3AE9B634-785F-4A06-82B1-B7B2BD7936C2}"/>
              </a:ext>
            </a:extLst>
          </p:cNvPr>
          <p:cNvSpPr/>
          <p:nvPr userDrawn="1"/>
        </p:nvSpPr>
        <p:spPr>
          <a:xfrm>
            <a:off x="661342" y="2141354"/>
            <a:ext cx="653346" cy="590396"/>
          </a:xfrm>
          <a:custGeom>
            <a:avLst/>
            <a:gdLst>
              <a:gd name="connsiteX0" fmla="*/ 429226 w 736309"/>
              <a:gd name="connsiteY0" fmla="*/ 0 h 665366"/>
              <a:gd name="connsiteX1" fmla="*/ 729399 w 736309"/>
              <a:gd name="connsiteY1" fmla="*/ 0 h 665366"/>
              <a:gd name="connsiteX2" fmla="*/ 736309 w 736309"/>
              <a:gd name="connsiteY2" fmla="*/ 68542 h 665366"/>
              <a:gd name="connsiteX3" fmla="*/ 139485 w 736309"/>
              <a:gd name="connsiteY3" fmla="*/ 665366 h 665366"/>
              <a:gd name="connsiteX4" fmla="*/ 19204 w 736309"/>
              <a:gd name="connsiteY4" fmla="*/ 653241 h 665366"/>
              <a:gd name="connsiteX5" fmla="*/ 0 w 736309"/>
              <a:gd name="connsiteY5" fmla="*/ 647280 h 665366"/>
              <a:gd name="connsiteX6" fmla="*/ 0 w 736309"/>
              <a:gd name="connsiteY6" fmla="*/ 330840 h 665366"/>
              <a:gd name="connsiteX7" fmla="*/ 23330 w 736309"/>
              <a:gd name="connsiteY7" fmla="*/ 343503 h 665366"/>
              <a:gd name="connsiteX8" fmla="*/ 139485 w 736309"/>
              <a:gd name="connsiteY8" fmla="*/ 366954 h 665366"/>
              <a:gd name="connsiteX9" fmla="*/ 437897 w 736309"/>
              <a:gd name="connsiteY9" fmla="*/ 68542 h 665366"/>
              <a:gd name="connsiteX10" fmla="*/ 431834 w 736309"/>
              <a:gd name="connsiteY10" fmla="*/ 8402 h 66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6309" h="665366">
                <a:moveTo>
                  <a:pt x="429226" y="0"/>
                </a:moveTo>
                <a:lnTo>
                  <a:pt x="729399" y="0"/>
                </a:lnTo>
                <a:lnTo>
                  <a:pt x="736309" y="68542"/>
                </a:lnTo>
                <a:cubicBezTo>
                  <a:pt x="736309" y="398159"/>
                  <a:pt x="469102" y="665366"/>
                  <a:pt x="139485" y="665366"/>
                </a:cubicBezTo>
                <a:cubicBezTo>
                  <a:pt x="98283" y="665366"/>
                  <a:pt x="58056" y="661191"/>
                  <a:pt x="19204" y="653241"/>
                </a:cubicBezTo>
                <a:lnTo>
                  <a:pt x="0" y="647280"/>
                </a:lnTo>
                <a:lnTo>
                  <a:pt x="0" y="330840"/>
                </a:lnTo>
                <a:lnTo>
                  <a:pt x="23330" y="343503"/>
                </a:lnTo>
                <a:cubicBezTo>
                  <a:pt x="59031" y="358604"/>
                  <a:pt x="98283" y="366954"/>
                  <a:pt x="139485" y="366954"/>
                </a:cubicBezTo>
                <a:cubicBezTo>
                  <a:pt x="304293" y="366954"/>
                  <a:pt x="437897" y="233350"/>
                  <a:pt x="437897" y="68542"/>
                </a:cubicBezTo>
                <a:cubicBezTo>
                  <a:pt x="437897" y="47941"/>
                  <a:pt x="435810" y="27828"/>
                  <a:pt x="431834" y="8402"/>
                </a:cubicBezTo>
                <a:close/>
              </a:path>
            </a:pathLst>
          </a:custGeom>
          <a:gradFill>
            <a:gsLst>
              <a:gs pos="0">
                <a:schemeClr val="accent2">
                  <a:alpha val="46000"/>
                </a:schemeClr>
              </a:gs>
              <a:gs pos="100000">
                <a:schemeClr val="accent1">
                  <a:alpha val="53000"/>
                </a:schemeClr>
              </a:gs>
            </a:gsLst>
            <a:lin ang="2700000" scaled="1"/>
          </a:gradFill>
          <a:ln>
            <a:no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rgbClr val="000000">
                  <a:lumMod val="75000"/>
                  <a:lumOff val="25000"/>
                </a:srgbClr>
              </a:solidFill>
              <a:latin typeface="阿里巴巴普惠体 R"/>
              <a:ea typeface="阿里巴巴普惠体 R"/>
            </a:endParaRPr>
          </a:p>
        </p:txBody>
      </p:sp>
      <p:sp>
        <p:nvSpPr>
          <p:cNvPr id="275" name="椭圆 274">
            <a:extLst>
              <a:ext uri="{FF2B5EF4-FFF2-40B4-BE49-F238E27FC236}">
                <a16:creationId xmlns:a16="http://schemas.microsoft.com/office/drawing/2014/main" id="{A9C1796B-18A7-4C52-982F-A63A170DC038}"/>
              </a:ext>
            </a:extLst>
          </p:cNvPr>
          <p:cNvSpPr/>
          <p:nvPr userDrawn="1"/>
        </p:nvSpPr>
        <p:spPr>
          <a:xfrm>
            <a:off x="1391372" y="3199212"/>
            <a:ext cx="1028576" cy="1028576"/>
          </a:xfrm>
          <a:prstGeom prst="ellipse">
            <a:avLst/>
          </a:prstGeom>
          <a:gradFill>
            <a:gsLst>
              <a:gs pos="0">
                <a:schemeClr val="accent2"/>
              </a:gs>
              <a:gs pos="100000">
                <a:schemeClr val="accent1"/>
              </a:gs>
            </a:gsLst>
            <a:lin ang="2700000" scaled="1"/>
          </a:gradFill>
          <a:ln>
            <a:solidFill>
              <a:schemeClr val="bg1"/>
            </a:solidFill>
          </a:ln>
          <a:effectLst>
            <a:outerShdw blurRad="660400" dist="254000" dir="2700000" sx="98000" sy="98000" algn="tl" rotWithShape="0">
              <a:schemeClr val="accent1">
                <a:lumMod val="50000"/>
                <a:alpha val="10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276" name="文本框 275">
            <a:extLst>
              <a:ext uri="{FF2B5EF4-FFF2-40B4-BE49-F238E27FC236}">
                <a16:creationId xmlns:a16="http://schemas.microsoft.com/office/drawing/2014/main" id="{88FDE3F7-EE4D-47A6-BB1C-770022D3D9F2}"/>
              </a:ext>
            </a:extLst>
          </p:cNvPr>
          <p:cNvSpPr txBox="1"/>
          <p:nvPr userDrawn="1"/>
        </p:nvSpPr>
        <p:spPr>
          <a:xfrm>
            <a:off x="1390977" y="2562105"/>
            <a:ext cx="1029367" cy="584775"/>
          </a:xfrm>
          <a:prstGeom prst="rect">
            <a:avLst/>
          </a:prstGeom>
          <a:noFill/>
        </p:spPr>
        <p:txBody>
          <a:bodyPr wrap="square" rtlCol="0">
            <a:spAutoFit/>
          </a:bodyPr>
          <a:lstStyle/>
          <a:p>
            <a:pPr algn="ctr"/>
            <a:r>
              <a:rPr lang="en-US" altLang="zh-CN" sz="3200" dirty="0">
                <a:gradFill>
                  <a:gsLst>
                    <a:gs pos="0">
                      <a:schemeClr val="accent1"/>
                    </a:gs>
                    <a:gs pos="100000">
                      <a:schemeClr val="accent2"/>
                    </a:gs>
                  </a:gsLst>
                  <a:lin ang="2700000" scaled="1"/>
                </a:gradFill>
                <a:latin typeface="+mj-lt"/>
              </a:rPr>
              <a:t>01</a:t>
            </a:r>
            <a:endParaRPr lang="zh-CN" altLang="en-US" sz="3200" dirty="0">
              <a:gradFill>
                <a:gsLst>
                  <a:gs pos="0">
                    <a:schemeClr val="accent1"/>
                  </a:gs>
                  <a:gs pos="100000">
                    <a:schemeClr val="accent2"/>
                  </a:gs>
                </a:gsLst>
                <a:lin ang="2700000" scaled="1"/>
              </a:gradFill>
              <a:latin typeface="+mj-lt"/>
            </a:endParaRPr>
          </a:p>
        </p:txBody>
      </p:sp>
      <p:sp>
        <p:nvSpPr>
          <p:cNvPr id="277" name="矩形: 圆角 276">
            <a:extLst>
              <a:ext uri="{FF2B5EF4-FFF2-40B4-BE49-F238E27FC236}">
                <a16:creationId xmlns:a16="http://schemas.microsoft.com/office/drawing/2014/main" id="{766E17F3-4120-40D6-BEA9-96F7B32F0C44}"/>
              </a:ext>
            </a:extLst>
          </p:cNvPr>
          <p:cNvSpPr/>
          <p:nvPr userDrawn="1"/>
        </p:nvSpPr>
        <p:spPr>
          <a:xfrm>
            <a:off x="9028380" y="2141354"/>
            <a:ext cx="2490520" cy="3422867"/>
          </a:xfrm>
          <a:prstGeom prst="roundRect">
            <a:avLst>
              <a:gd name="adj" fmla="val 3823"/>
            </a:avLst>
          </a:prstGeom>
          <a:gradFill flip="none" rotWithShape="1">
            <a:gsLst>
              <a:gs pos="100000">
                <a:schemeClr val="bg1">
                  <a:lumMod val="95000"/>
                </a:schemeClr>
              </a:gs>
              <a:gs pos="0">
                <a:schemeClr val="bg1"/>
              </a:gs>
            </a:gsLst>
            <a:lin ang="2700000" scaled="1"/>
            <a:tileRect/>
          </a:gradFill>
          <a:ln>
            <a:solidFill>
              <a:schemeClr val="accent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278" name="任意多边形: 形状 277">
            <a:extLst>
              <a:ext uri="{FF2B5EF4-FFF2-40B4-BE49-F238E27FC236}">
                <a16:creationId xmlns:a16="http://schemas.microsoft.com/office/drawing/2014/main" id="{B1BE181A-EC14-48B4-8501-9D588FB1A1E2}"/>
              </a:ext>
            </a:extLst>
          </p:cNvPr>
          <p:cNvSpPr/>
          <p:nvPr userDrawn="1"/>
        </p:nvSpPr>
        <p:spPr>
          <a:xfrm>
            <a:off x="10888801" y="5285646"/>
            <a:ext cx="461346" cy="276360"/>
          </a:xfrm>
          <a:custGeom>
            <a:avLst/>
            <a:gdLst>
              <a:gd name="connsiteX0" fmla="*/ 230673 w 461346"/>
              <a:gd name="connsiteY0" fmla="*/ 0 h 276360"/>
              <a:gd name="connsiteX1" fmla="*/ 461346 w 461346"/>
              <a:gd name="connsiteY1" fmla="*/ 230673 h 276360"/>
              <a:gd name="connsiteX2" fmla="*/ 456740 w 461346"/>
              <a:gd name="connsiteY2" fmla="*/ 276360 h 276360"/>
              <a:gd name="connsiteX3" fmla="*/ 336410 w 461346"/>
              <a:gd name="connsiteY3" fmla="*/ 276360 h 276360"/>
              <a:gd name="connsiteX4" fmla="*/ 336944 w 461346"/>
              <a:gd name="connsiteY4" fmla="*/ 275567 h 276360"/>
              <a:gd name="connsiteX5" fmla="*/ 346008 w 461346"/>
              <a:gd name="connsiteY5" fmla="*/ 230673 h 276360"/>
              <a:gd name="connsiteX6" fmla="*/ 230672 w 461346"/>
              <a:gd name="connsiteY6" fmla="*/ 115337 h 276360"/>
              <a:gd name="connsiteX7" fmla="*/ 115336 w 461346"/>
              <a:gd name="connsiteY7" fmla="*/ 230673 h 276360"/>
              <a:gd name="connsiteX8" fmla="*/ 124400 w 461346"/>
              <a:gd name="connsiteY8" fmla="*/ 275567 h 276360"/>
              <a:gd name="connsiteX9" fmla="*/ 124935 w 461346"/>
              <a:gd name="connsiteY9" fmla="*/ 276360 h 276360"/>
              <a:gd name="connsiteX10" fmla="*/ 4606 w 461346"/>
              <a:gd name="connsiteY10" fmla="*/ 276360 h 276360"/>
              <a:gd name="connsiteX11" fmla="*/ 0 w 461346"/>
              <a:gd name="connsiteY11" fmla="*/ 230673 h 276360"/>
              <a:gd name="connsiteX12" fmla="*/ 230673 w 461346"/>
              <a:gd name="connsiteY12" fmla="*/ 0 h 27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1346" h="276360">
                <a:moveTo>
                  <a:pt x="230673" y="0"/>
                </a:moveTo>
                <a:cubicBezTo>
                  <a:pt x="358070" y="0"/>
                  <a:pt x="461346" y="103276"/>
                  <a:pt x="461346" y="230673"/>
                </a:cubicBezTo>
                <a:lnTo>
                  <a:pt x="456740" y="276360"/>
                </a:lnTo>
                <a:lnTo>
                  <a:pt x="336410" y="276360"/>
                </a:lnTo>
                <a:lnTo>
                  <a:pt x="336944" y="275567"/>
                </a:lnTo>
                <a:cubicBezTo>
                  <a:pt x="342781" y="261769"/>
                  <a:pt x="346008" y="246598"/>
                  <a:pt x="346008" y="230673"/>
                </a:cubicBezTo>
                <a:cubicBezTo>
                  <a:pt x="346008" y="166975"/>
                  <a:pt x="294370" y="115337"/>
                  <a:pt x="230672" y="115337"/>
                </a:cubicBezTo>
                <a:cubicBezTo>
                  <a:pt x="166974" y="115337"/>
                  <a:pt x="115336" y="166975"/>
                  <a:pt x="115336" y="230673"/>
                </a:cubicBezTo>
                <a:cubicBezTo>
                  <a:pt x="115336" y="246598"/>
                  <a:pt x="118564" y="261769"/>
                  <a:pt x="124400" y="275567"/>
                </a:cubicBezTo>
                <a:lnTo>
                  <a:pt x="124935" y="276360"/>
                </a:lnTo>
                <a:lnTo>
                  <a:pt x="4606" y="276360"/>
                </a:lnTo>
                <a:lnTo>
                  <a:pt x="0" y="230673"/>
                </a:lnTo>
                <a:cubicBezTo>
                  <a:pt x="0" y="103276"/>
                  <a:pt x="103276" y="0"/>
                  <a:pt x="230673" y="0"/>
                </a:cubicBezTo>
                <a:close/>
              </a:path>
            </a:pathLst>
          </a:custGeom>
          <a:solidFill>
            <a:schemeClr val="accent3">
              <a:alpha val="46000"/>
            </a:schemeClr>
          </a:solidFill>
          <a:ln>
            <a:no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rgbClr val="000000">
                  <a:lumMod val="75000"/>
                  <a:lumOff val="25000"/>
                </a:srgbClr>
              </a:solidFill>
              <a:latin typeface="阿里巴巴普惠体 R"/>
              <a:ea typeface="阿里巴巴普惠体 R"/>
            </a:endParaRPr>
          </a:p>
        </p:txBody>
      </p:sp>
      <p:sp>
        <p:nvSpPr>
          <p:cNvPr id="279" name="任意多边形: 形状 278">
            <a:extLst>
              <a:ext uri="{FF2B5EF4-FFF2-40B4-BE49-F238E27FC236}">
                <a16:creationId xmlns:a16="http://schemas.microsoft.com/office/drawing/2014/main" id="{3A711F16-B757-4542-8E08-12586E221B8B}"/>
              </a:ext>
            </a:extLst>
          </p:cNvPr>
          <p:cNvSpPr/>
          <p:nvPr userDrawn="1"/>
        </p:nvSpPr>
        <p:spPr>
          <a:xfrm>
            <a:off x="9029322" y="2141354"/>
            <a:ext cx="653346" cy="590396"/>
          </a:xfrm>
          <a:custGeom>
            <a:avLst/>
            <a:gdLst>
              <a:gd name="connsiteX0" fmla="*/ 429226 w 736309"/>
              <a:gd name="connsiteY0" fmla="*/ 0 h 665366"/>
              <a:gd name="connsiteX1" fmla="*/ 729399 w 736309"/>
              <a:gd name="connsiteY1" fmla="*/ 0 h 665366"/>
              <a:gd name="connsiteX2" fmla="*/ 736309 w 736309"/>
              <a:gd name="connsiteY2" fmla="*/ 68542 h 665366"/>
              <a:gd name="connsiteX3" fmla="*/ 139485 w 736309"/>
              <a:gd name="connsiteY3" fmla="*/ 665366 h 665366"/>
              <a:gd name="connsiteX4" fmla="*/ 19204 w 736309"/>
              <a:gd name="connsiteY4" fmla="*/ 653241 h 665366"/>
              <a:gd name="connsiteX5" fmla="*/ 0 w 736309"/>
              <a:gd name="connsiteY5" fmla="*/ 647280 h 665366"/>
              <a:gd name="connsiteX6" fmla="*/ 0 w 736309"/>
              <a:gd name="connsiteY6" fmla="*/ 330840 h 665366"/>
              <a:gd name="connsiteX7" fmla="*/ 23330 w 736309"/>
              <a:gd name="connsiteY7" fmla="*/ 343503 h 665366"/>
              <a:gd name="connsiteX8" fmla="*/ 139485 w 736309"/>
              <a:gd name="connsiteY8" fmla="*/ 366954 h 665366"/>
              <a:gd name="connsiteX9" fmla="*/ 437897 w 736309"/>
              <a:gd name="connsiteY9" fmla="*/ 68542 h 665366"/>
              <a:gd name="connsiteX10" fmla="*/ 431834 w 736309"/>
              <a:gd name="connsiteY10" fmla="*/ 8402 h 66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6309" h="665366">
                <a:moveTo>
                  <a:pt x="429226" y="0"/>
                </a:moveTo>
                <a:lnTo>
                  <a:pt x="729399" y="0"/>
                </a:lnTo>
                <a:lnTo>
                  <a:pt x="736309" y="68542"/>
                </a:lnTo>
                <a:cubicBezTo>
                  <a:pt x="736309" y="398159"/>
                  <a:pt x="469102" y="665366"/>
                  <a:pt x="139485" y="665366"/>
                </a:cubicBezTo>
                <a:cubicBezTo>
                  <a:pt x="98283" y="665366"/>
                  <a:pt x="58056" y="661191"/>
                  <a:pt x="19204" y="653241"/>
                </a:cubicBezTo>
                <a:lnTo>
                  <a:pt x="0" y="647280"/>
                </a:lnTo>
                <a:lnTo>
                  <a:pt x="0" y="330840"/>
                </a:lnTo>
                <a:lnTo>
                  <a:pt x="23330" y="343503"/>
                </a:lnTo>
                <a:cubicBezTo>
                  <a:pt x="59031" y="358604"/>
                  <a:pt x="98283" y="366954"/>
                  <a:pt x="139485" y="366954"/>
                </a:cubicBezTo>
                <a:cubicBezTo>
                  <a:pt x="304293" y="366954"/>
                  <a:pt x="437897" y="233350"/>
                  <a:pt x="437897" y="68542"/>
                </a:cubicBezTo>
                <a:cubicBezTo>
                  <a:pt x="437897" y="47941"/>
                  <a:pt x="435810" y="27828"/>
                  <a:pt x="431834" y="8402"/>
                </a:cubicBezTo>
                <a:close/>
              </a:path>
            </a:pathLst>
          </a:custGeom>
          <a:gradFill>
            <a:gsLst>
              <a:gs pos="0">
                <a:schemeClr val="accent2">
                  <a:alpha val="46000"/>
                </a:schemeClr>
              </a:gs>
              <a:gs pos="100000">
                <a:schemeClr val="accent1">
                  <a:alpha val="53000"/>
                </a:schemeClr>
              </a:gs>
            </a:gsLst>
            <a:lin ang="2700000" scaled="1"/>
          </a:gradFill>
          <a:ln>
            <a:no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rgbClr val="000000">
                  <a:lumMod val="75000"/>
                  <a:lumOff val="25000"/>
                </a:srgbClr>
              </a:solidFill>
              <a:latin typeface="阿里巴巴普惠体 R"/>
              <a:ea typeface="阿里巴巴普惠体 R"/>
            </a:endParaRPr>
          </a:p>
        </p:txBody>
      </p:sp>
      <p:cxnSp>
        <p:nvCxnSpPr>
          <p:cNvPr id="280" name="直接连接符 279">
            <a:extLst>
              <a:ext uri="{FF2B5EF4-FFF2-40B4-BE49-F238E27FC236}">
                <a16:creationId xmlns:a16="http://schemas.microsoft.com/office/drawing/2014/main" id="{D8875244-AE7D-4037-BEB7-76F99C96FA76}"/>
              </a:ext>
            </a:extLst>
          </p:cNvPr>
          <p:cNvCxnSpPr>
            <a:cxnSpLocks/>
          </p:cNvCxnSpPr>
          <p:nvPr userDrawn="1"/>
        </p:nvCxnSpPr>
        <p:spPr>
          <a:xfrm>
            <a:off x="10273640" y="4343400"/>
            <a:ext cx="0" cy="265186"/>
          </a:xfrm>
          <a:prstGeom prst="line">
            <a:avLst/>
          </a:prstGeom>
          <a:ln>
            <a:tailEnd type="oval"/>
          </a:ln>
        </p:spPr>
        <p:style>
          <a:lnRef idx="1">
            <a:schemeClr val="accent1"/>
          </a:lnRef>
          <a:fillRef idx="0">
            <a:schemeClr val="accent1"/>
          </a:fillRef>
          <a:effectRef idx="0">
            <a:schemeClr val="accent1"/>
          </a:effectRef>
          <a:fontRef idx="minor">
            <a:schemeClr val="tx1"/>
          </a:fontRef>
        </p:style>
      </p:cxnSp>
      <p:sp>
        <p:nvSpPr>
          <p:cNvPr id="282" name="椭圆 281">
            <a:extLst>
              <a:ext uri="{FF2B5EF4-FFF2-40B4-BE49-F238E27FC236}">
                <a16:creationId xmlns:a16="http://schemas.microsoft.com/office/drawing/2014/main" id="{0F5A4EE0-498E-4F67-A7B0-3FE0D2528088}"/>
              </a:ext>
            </a:extLst>
          </p:cNvPr>
          <p:cNvSpPr/>
          <p:nvPr userDrawn="1"/>
        </p:nvSpPr>
        <p:spPr>
          <a:xfrm>
            <a:off x="9759352" y="3199212"/>
            <a:ext cx="1028576" cy="1028576"/>
          </a:xfrm>
          <a:prstGeom prst="ellipse">
            <a:avLst/>
          </a:prstGeom>
          <a:gradFill>
            <a:gsLst>
              <a:gs pos="0">
                <a:schemeClr val="accent2"/>
              </a:gs>
              <a:gs pos="100000">
                <a:schemeClr val="accent1"/>
              </a:gs>
            </a:gsLst>
            <a:lin ang="2700000" scaled="1"/>
          </a:gradFill>
          <a:ln>
            <a:solidFill>
              <a:schemeClr val="bg1"/>
            </a:solidFill>
          </a:ln>
          <a:effectLst>
            <a:outerShdw blurRad="660400" dist="254000" dir="2700000" sx="98000" sy="98000" algn="tl" rotWithShape="0">
              <a:schemeClr val="accent1">
                <a:lumMod val="50000"/>
                <a:alpha val="10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283" name="文本框 282">
            <a:extLst>
              <a:ext uri="{FF2B5EF4-FFF2-40B4-BE49-F238E27FC236}">
                <a16:creationId xmlns:a16="http://schemas.microsoft.com/office/drawing/2014/main" id="{B41139A9-9F5A-4A96-BA5A-99C0FCE0C331}"/>
              </a:ext>
            </a:extLst>
          </p:cNvPr>
          <p:cNvSpPr txBox="1"/>
          <p:nvPr userDrawn="1"/>
        </p:nvSpPr>
        <p:spPr>
          <a:xfrm>
            <a:off x="9758957" y="2562105"/>
            <a:ext cx="1029367" cy="584775"/>
          </a:xfrm>
          <a:prstGeom prst="rect">
            <a:avLst/>
          </a:prstGeom>
          <a:noFill/>
        </p:spPr>
        <p:txBody>
          <a:bodyPr wrap="square" rtlCol="0">
            <a:spAutoFit/>
          </a:bodyPr>
          <a:lstStyle/>
          <a:p>
            <a:pPr algn="ctr"/>
            <a:r>
              <a:rPr lang="en-US" altLang="zh-CN" sz="3200" dirty="0">
                <a:gradFill>
                  <a:gsLst>
                    <a:gs pos="0">
                      <a:schemeClr val="accent1"/>
                    </a:gs>
                    <a:gs pos="100000">
                      <a:schemeClr val="accent2"/>
                    </a:gs>
                  </a:gsLst>
                  <a:lin ang="2700000" scaled="1"/>
                </a:gradFill>
                <a:latin typeface="+mj-lt"/>
              </a:rPr>
              <a:t>04</a:t>
            </a:r>
            <a:endParaRPr lang="zh-CN" altLang="en-US" sz="3200" dirty="0">
              <a:gradFill>
                <a:gsLst>
                  <a:gs pos="0">
                    <a:schemeClr val="accent1"/>
                  </a:gs>
                  <a:gs pos="100000">
                    <a:schemeClr val="accent2"/>
                  </a:gs>
                </a:gsLst>
                <a:lin ang="2700000" scaled="1"/>
              </a:gradFill>
              <a:latin typeface="+mj-lt"/>
            </a:endParaRPr>
          </a:p>
        </p:txBody>
      </p:sp>
      <p:sp>
        <p:nvSpPr>
          <p:cNvPr id="284" name="矩形: 圆角 283">
            <a:extLst>
              <a:ext uri="{FF2B5EF4-FFF2-40B4-BE49-F238E27FC236}">
                <a16:creationId xmlns:a16="http://schemas.microsoft.com/office/drawing/2014/main" id="{C3C6AD7A-68F9-400A-A621-9C99A6DD9EFD}"/>
              </a:ext>
            </a:extLst>
          </p:cNvPr>
          <p:cNvSpPr/>
          <p:nvPr userDrawn="1"/>
        </p:nvSpPr>
        <p:spPr>
          <a:xfrm>
            <a:off x="3449727" y="2141354"/>
            <a:ext cx="2490520" cy="3422867"/>
          </a:xfrm>
          <a:prstGeom prst="roundRect">
            <a:avLst>
              <a:gd name="adj" fmla="val 3823"/>
            </a:avLst>
          </a:prstGeom>
          <a:gradFill flip="none" rotWithShape="1">
            <a:gsLst>
              <a:gs pos="100000">
                <a:schemeClr val="bg1">
                  <a:lumMod val="95000"/>
                </a:schemeClr>
              </a:gs>
              <a:gs pos="0">
                <a:schemeClr val="bg1"/>
              </a:gs>
            </a:gsLst>
            <a:lin ang="2700000" scaled="1"/>
            <a:tileRect/>
          </a:gradFill>
          <a:ln>
            <a:solidFill>
              <a:schemeClr val="accent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cxnSp>
        <p:nvCxnSpPr>
          <p:cNvPr id="285" name="直接连接符 284">
            <a:extLst>
              <a:ext uri="{FF2B5EF4-FFF2-40B4-BE49-F238E27FC236}">
                <a16:creationId xmlns:a16="http://schemas.microsoft.com/office/drawing/2014/main" id="{11580370-275C-42C2-A52C-5232132477E1}"/>
              </a:ext>
            </a:extLst>
          </p:cNvPr>
          <p:cNvCxnSpPr>
            <a:cxnSpLocks/>
          </p:cNvCxnSpPr>
          <p:nvPr userDrawn="1"/>
        </p:nvCxnSpPr>
        <p:spPr>
          <a:xfrm>
            <a:off x="4694987" y="4343400"/>
            <a:ext cx="0" cy="265186"/>
          </a:xfrm>
          <a:prstGeom prst="line">
            <a:avLst/>
          </a:prstGeom>
          <a:ln>
            <a:tailEnd type="oval"/>
          </a:ln>
        </p:spPr>
        <p:style>
          <a:lnRef idx="1">
            <a:schemeClr val="accent1"/>
          </a:lnRef>
          <a:fillRef idx="0">
            <a:schemeClr val="accent1"/>
          </a:fillRef>
          <a:effectRef idx="0">
            <a:schemeClr val="accent1"/>
          </a:effectRef>
          <a:fontRef idx="minor">
            <a:schemeClr val="tx1"/>
          </a:fontRef>
        </p:style>
      </p:cxnSp>
      <p:sp>
        <p:nvSpPr>
          <p:cNvPr id="287" name="任意多边形: 形状 286">
            <a:extLst>
              <a:ext uri="{FF2B5EF4-FFF2-40B4-BE49-F238E27FC236}">
                <a16:creationId xmlns:a16="http://schemas.microsoft.com/office/drawing/2014/main" id="{B75A7786-8339-4845-92AE-9BBC2E57E6F9}"/>
              </a:ext>
            </a:extLst>
          </p:cNvPr>
          <p:cNvSpPr/>
          <p:nvPr userDrawn="1"/>
        </p:nvSpPr>
        <p:spPr>
          <a:xfrm>
            <a:off x="5310148" y="5285646"/>
            <a:ext cx="461346" cy="276360"/>
          </a:xfrm>
          <a:custGeom>
            <a:avLst/>
            <a:gdLst>
              <a:gd name="connsiteX0" fmla="*/ 230673 w 461346"/>
              <a:gd name="connsiteY0" fmla="*/ 0 h 276360"/>
              <a:gd name="connsiteX1" fmla="*/ 461346 w 461346"/>
              <a:gd name="connsiteY1" fmla="*/ 230673 h 276360"/>
              <a:gd name="connsiteX2" fmla="*/ 456740 w 461346"/>
              <a:gd name="connsiteY2" fmla="*/ 276360 h 276360"/>
              <a:gd name="connsiteX3" fmla="*/ 336410 w 461346"/>
              <a:gd name="connsiteY3" fmla="*/ 276360 h 276360"/>
              <a:gd name="connsiteX4" fmla="*/ 336944 w 461346"/>
              <a:gd name="connsiteY4" fmla="*/ 275567 h 276360"/>
              <a:gd name="connsiteX5" fmla="*/ 346008 w 461346"/>
              <a:gd name="connsiteY5" fmla="*/ 230673 h 276360"/>
              <a:gd name="connsiteX6" fmla="*/ 230672 w 461346"/>
              <a:gd name="connsiteY6" fmla="*/ 115337 h 276360"/>
              <a:gd name="connsiteX7" fmla="*/ 115336 w 461346"/>
              <a:gd name="connsiteY7" fmla="*/ 230673 h 276360"/>
              <a:gd name="connsiteX8" fmla="*/ 124400 w 461346"/>
              <a:gd name="connsiteY8" fmla="*/ 275567 h 276360"/>
              <a:gd name="connsiteX9" fmla="*/ 124935 w 461346"/>
              <a:gd name="connsiteY9" fmla="*/ 276360 h 276360"/>
              <a:gd name="connsiteX10" fmla="*/ 4606 w 461346"/>
              <a:gd name="connsiteY10" fmla="*/ 276360 h 276360"/>
              <a:gd name="connsiteX11" fmla="*/ 0 w 461346"/>
              <a:gd name="connsiteY11" fmla="*/ 230673 h 276360"/>
              <a:gd name="connsiteX12" fmla="*/ 230673 w 461346"/>
              <a:gd name="connsiteY12" fmla="*/ 0 h 27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1346" h="276360">
                <a:moveTo>
                  <a:pt x="230673" y="0"/>
                </a:moveTo>
                <a:cubicBezTo>
                  <a:pt x="358070" y="0"/>
                  <a:pt x="461346" y="103276"/>
                  <a:pt x="461346" y="230673"/>
                </a:cubicBezTo>
                <a:lnTo>
                  <a:pt x="456740" y="276360"/>
                </a:lnTo>
                <a:lnTo>
                  <a:pt x="336410" y="276360"/>
                </a:lnTo>
                <a:lnTo>
                  <a:pt x="336944" y="275567"/>
                </a:lnTo>
                <a:cubicBezTo>
                  <a:pt x="342781" y="261769"/>
                  <a:pt x="346008" y="246598"/>
                  <a:pt x="346008" y="230673"/>
                </a:cubicBezTo>
                <a:cubicBezTo>
                  <a:pt x="346008" y="166975"/>
                  <a:pt x="294370" y="115337"/>
                  <a:pt x="230672" y="115337"/>
                </a:cubicBezTo>
                <a:cubicBezTo>
                  <a:pt x="166974" y="115337"/>
                  <a:pt x="115336" y="166975"/>
                  <a:pt x="115336" y="230673"/>
                </a:cubicBezTo>
                <a:cubicBezTo>
                  <a:pt x="115336" y="246598"/>
                  <a:pt x="118564" y="261769"/>
                  <a:pt x="124400" y="275567"/>
                </a:cubicBezTo>
                <a:lnTo>
                  <a:pt x="124935" y="276360"/>
                </a:lnTo>
                <a:lnTo>
                  <a:pt x="4606" y="276360"/>
                </a:lnTo>
                <a:lnTo>
                  <a:pt x="0" y="230673"/>
                </a:lnTo>
                <a:cubicBezTo>
                  <a:pt x="0" y="103276"/>
                  <a:pt x="103276" y="0"/>
                  <a:pt x="230673" y="0"/>
                </a:cubicBezTo>
                <a:close/>
              </a:path>
            </a:pathLst>
          </a:custGeom>
          <a:solidFill>
            <a:schemeClr val="accent3">
              <a:alpha val="46000"/>
            </a:schemeClr>
          </a:solidFill>
          <a:ln>
            <a:no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rgbClr val="000000">
                  <a:lumMod val="75000"/>
                  <a:lumOff val="25000"/>
                </a:srgbClr>
              </a:solidFill>
              <a:latin typeface="阿里巴巴普惠体 R"/>
              <a:ea typeface="阿里巴巴普惠体 R"/>
            </a:endParaRPr>
          </a:p>
        </p:txBody>
      </p:sp>
      <p:sp>
        <p:nvSpPr>
          <p:cNvPr id="288" name="任意多边形: 形状 287">
            <a:extLst>
              <a:ext uri="{FF2B5EF4-FFF2-40B4-BE49-F238E27FC236}">
                <a16:creationId xmlns:a16="http://schemas.microsoft.com/office/drawing/2014/main" id="{2C0DEE2B-A320-4634-9AC5-F7FA1988F412}"/>
              </a:ext>
            </a:extLst>
          </p:cNvPr>
          <p:cNvSpPr/>
          <p:nvPr userDrawn="1"/>
        </p:nvSpPr>
        <p:spPr>
          <a:xfrm>
            <a:off x="3450669" y="2141354"/>
            <a:ext cx="653346" cy="590396"/>
          </a:xfrm>
          <a:custGeom>
            <a:avLst/>
            <a:gdLst>
              <a:gd name="connsiteX0" fmla="*/ 429226 w 736309"/>
              <a:gd name="connsiteY0" fmla="*/ 0 h 665366"/>
              <a:gd name="connsiteX1" fmla="*/ 729399 w 736309"/>
              <a:gd name="connsiteY1" fmla="*/ 0 h 665366"/>
              <a:gd name="connsiteX2" fmla="*/ 736309 w 736309"/>
              <a:gd name="connsiteY2" fmla="*/ 68542 h 665366"/>
              <a:gd name="connsiteX3" fmla="*/ 139485 w 736309"/>
              <a:gd name="connsiteY3" fmla="*/ 665366 h 665366"/>
              <a:gd name="connsiteX4" fmla="*/ 19204 w 736309"/>
              <a:gd name="connsiteY4" fmla="*/ 653241 h 665366"/>
              <a:gd name="connsiteX5" fmla="*/ 0 w 736309"/>
              <a:gd name="connsiteY5" fmla="*/ 647280 h 665366"/>
              <a:gd name="connsiteX6" fmla="*/ 0 w 736309"/>
              <a:gd name="connsiteY6" fmla="*/ 330840 h 665366"/>
              <a:gd name="connsiteX7" fmla="*/ 23330 w 736309"/>
              <a:gd name="connsiteY7" fmla="*/ 343503 h 665366"/>
              <a:gd name="connsiteX8" fmla="*/ 139485 w 736309"/>
              <a:gd name="connsiteY8" fmla="*/ 366954 h 665366"/>
              <a:gd name="connsiteX9" fmla="*/ 437897 w 736309"/>
              <a:gd name="connsiteY9" fmla="*/ 68542 h 665366"/>
              <a:gd name="connsiteX10" fmla="*/ 431834 w 736309"/>
              <a:gd name="connsiteY10" fmla="*/ 8402 h 66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6309" h="665366">
                <a:moveTo>
                  <a:pt x="429226" y="0"/>
                </a:moveTo>
                <a:lnTo>
                  <a:pt x="729399" y="0"/>
                </a:lnTo>
                <a:lnTo>
                  <a:pt x="736309" y="68542"/>
                </a:lnTo>
                <a:cubicBezTo>
                  <a:pt x="736309" y="398159"/>
                  <a:pt x="469102" y="665366"/>
                  <a:pt x="139485" y="665366"/>
                </a:cubicBezTo>
                <a:cubicBezTo>
                  <a:pt x="98283" y="665366"/>
                  <a:pt x="58056" y="661191"/>
                  <a:pt x="19204" y="653241"/>
                </a:cubicBezTo>
                <a:lnTo>
                  <a:pt x="0" y="647280"/>
                </a:lnTo>
                <a:lnTo>
                  <a:pt x="0" y="330840"/>
                </a:lnTo>
                <a:lnTo>
                  <a:pt x="23330" y="343503"/>
                </a:lnTo>
                <a:cubicBezTo>
                  <a:pt x="59031" y="358604"/>
                  <a:pt x="98283" y="366954"/>
                  <a:pt x="139485" y="366954"/>
                </a:cubicBezTo>
                <a:cubicBezTo>
                  <a:pt x="304293" y="366954"/>
                  <a:pt x="437897" y="233350"/>
                  <a:pt x="437897" y="68542"/>
                </a:cubicBezTo>
                <a:cubicBezTo>
                  <a:pt x="437897" y="47941"/>
                  <a:pt x="435810" y="27828"/>
                  <a:pt x="431834" y="8402"/>
                </a:cubicBezTo>
                <a:close/>
              </a:path>
            </a:pathLst>
          </a:custGeom>
          <a:gradFill>
            <a:gsLst>
              <a:gs pos="0">
                <a:schemeClr val="accent2">
                  <a:alpha val="46000"/>
                </a:schemeClr>
              </a:gs>
              <a:gs pos="100000">
                <a:schemeClr val="accent1">
                  <a:alpha val="53000"/>
                </a:schemeClr>
              </a:gs>
            </a:gsLst>
            <a:lin ang="2700000" scaled="1"/>
          </a:gradFill>
          <a:ln>
            <a:no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rgbClr val="000000">
                  <a:lumMod val="75000"/>
                  <a:lumOff val="25000"/>
                </a:srgbClr>
              </a:solidFill>
              <a:latin typeface="阿里巴巴普惠体 R"/>
              <a:ea typeface="阿里巴巴普惠体 R"/>
            </a:endParaRPr>
          </a:p>
        </p:txBody>
      </p:sp>
      <p:sp>
        <p:nvSpPr>
          <p:cNvPr id="289" name="椭圆 288">
            <a:extLst>
              <a:ext uri="{FF2B5EF4-FFF2-40B4-BE49-F238E27FC236}">
                <a16:creationId xmlns:a16="http://schemas.microsoft.com/office/drawing/2014/main" id="{8E9E1DD5-837F-4DC9-8B71-AB70A9148EDD}"/>
              </a:ext>
            </a:extLst>
          </p:cNvPr>
          <p:cNvSpPr/>
          <p:nvPr userDrawn="1"/>
        </p:nvSpPr>
        <p:spPr>
          <a:xfrm>
            <a:off x="4180699" y="3199212"/>
            <a:ext cx="1028576" cy="1028576"/>
          </a:xfrm>
          <a:prstGeom prst="ellipse">
            <a:avLst/>
          </a:prstGeom>
          <a:gradFill>
            <a:gsLst>
              <a:gs pos="0">
                <a:schemeClr val="accent2"/>
              </a:gs>
              <a:gs pos="100000">
                <a:schemeClr val="accent1"/>
              </a:gs>
            </a:gsLst>
            <a:lin ang="2700000" scaled="1"/>
          </a:gradFill>
          <a:ln>
            <a:solidFill>
              <a:schemeClr val="bg1"/>
            </a:solidFill>
          </a:ln>
          <a:effectLst>
            <a:outerShdw blurRad="660400" dist="254000" dir="2700000" sx="98000" sy="98000" algn="tl" rotWithShape="0">
              <a:schemeClr val="accent1">
                <a:lumMod val="50000"/>
                <a:alpha val="10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290" name="文本框 289">
            <a:extLst>
              <a:ext uri="{FF2B5EF4-FFF2-40B4-BE49-F238E27FC236}">
                <a16:creationId xmlns:a16="http://schemas.microsoft.com/office/drawing/2014/main" id="{E9585C19-7C26-4BFA-B0B5-F0A41C483DF8}"/>
              </a:ext>
            </a:extLst>
          </p:cNvPr>
          <p:cNvSpPr txBox="1"/>
          <p:nvPr userDrawn="1"/>
        </p:nvSpPr>
        <p:spPr>
          <a:xfrm>
            <a:off x="4180304" y="2562105"/>
            <a:ext cx="1029367" cy="584775"/>
          </a:xfrm>
          <a:prstGeom prst="rect">
            <a:avLst/>
          </a:prstGeom>
          <a:noFill/>
        </p:spPr>
        <p:txBody>
          <a:bodyPr wrap="square" rtlCol="0">
            <a:spAutoFit/>
          </a:bodyPr>
          <a:lstStyle/>
          <a:p>
            <a:pPr algn="ctr"/>
            <a:r>
              <a:rPr lang="en-US" altLang="zh-CN" sz="3200" dirty="0">
                <a:gradFill>
                  <a:gsLst>
                    <a:gs pos="0">
                      <a:schemeClr val="accent1"/>
                    </a:gs>
                    <a:gs pos="100000">
                      <a:schemeClr val="accent2"/>
                    </a:gs>
                  </a:gsLst>
                  <a:lin ang="2700000" scaled="1"/>
                </a:gradFill>
                <a:latin typeface="+mj-lt"/>
              </a:rPr>
              <a:t>02</a:t>
            </a:r>
            <a:endParaRPr lang="zh-CN" altLang="en-US" sz="3200" dirty="0">
              <a:gradFill>
                <a:gsLst>
                  <a:gs pos="0">
                    <a:schemeClr val="accent1"/>
                  </a:gs>
                  <a:gs pos="100000">
                    <a:schemeClr val="accent2"/>
                  </a:gs>
                </a:gsLst>
                <a:lin ang="2700000" scaled="1"/>
              </a:gradFill>
              <a:latin typeface="+mj-lt"/>
            </a:endParaRPr>
          </a:p>
        </p:txBody>
      </p:sp>
      <p:sp>
        <p:nvSpPr>
          <p:cNvPr id="291" name="矩形: 圆角 290">
            <a:extLst>
              <a:ext uri="{FF2B5EF4-FFF2-40B4-BE49-F238E27FC236}">
                <a16:creationId xmlns:a16="http://schemas.microsoft.com/office/drawing/2014/main" id="{DBEFA923-0AB2-439F-8804-AB3DD64E2B60}"/>
              </a:ext>
            </a:extLst>
          </p:cNvPr>
          <p:cNvSpPr/>
          <p:nvPr userDrawn="1"/>
        </p:nvSpPr>
        <p:spPr>
          <a:xfrm>
            <a:off x="6239054" y="2141354"/>
            <a:ext cx="2490520" cy="3422867"/>
          </a:xfrm>
          <a:prstGeom prst="roundRect">
            <a:avLst>
              <a:gd name="adj" fmla="val 3823"/>
            </a:avLst>
          </a:prstGeom>
          <a:gradFill flip="none" rotWithShape="1">
            <a:gsLst>
              <a:gs pos="100000">
                <a:schemeClr val="bg1">
                  <a:lumMod val="95000"/>
                </a:schemeClr>
              </a:gs>
              <a:gs pos="0">
                <a:schemeClr val="bg1"/>
              </a:gs>
            </a:gsLst>
            <a:lin ang="2700000" scaled="1"/>
            <a:tileRect/>
          </a:gradFill>
          <a:ln>
            <a:solidFill>
              <a:schemeClr val="accent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cxnSp>
        <p:nvCxnSpPr>
          <p:cNvPr id="292" name="直接连接符 291">
            <a:extLst>
              <a:ext uri="{FF2B5EF4-FFF2-40B4-BE49-F238E27FC236}">
                <a16:creationId xmlns:a16="http://schemas.microsoft.com/office/drawing/2014/main" id="{1129EAC1-206F-4AEA-BE8D-7C05397DAFF6}"/>
              </a:ext>
            </a:extLst>
          </p:cNvPr>
          <p:cNvCxnSpPr>
            <a:cxnSpLocks/>
          </p:cNvCxnSpPr>
          <p:nvPr userDrawn="1"/>
        </p:nvCxnSpPr>
        <p:spPr>
          <a:xfrm>
            <a:off x="7484314" y="4343400"/>
            <a:ext cx="0" cy="265186"/>
          </a:xfrm>
          <a:prstGeom prst="line">
            <a:avLst/>
          </a:prstGeom>
          <a:ln>
            <a:tailEnd type="oval"/>
          </a:ln>
        </p:spPr>
        <p:style>
          <a:lnRef idx="1">
            <a:schemeClr val="accent1"/>
          </a:lnRef>
          <a:fillRef idx="0">
            <a:schemeClr val="accent1"/>
          </a:fillRef>
          <a:effectRef idx="0">
            <a:schemeClr val="accent1"/>
          </a:effectRef>
          <a:fontRef idx="minor">
            <a:schemeClr val="tx1"/>
          </a:fontRef>
        </p:style>
      </p:cxnSp>
      <p:sp>
        <p:nvSpPr>
          <p:cNvPr id="294" name="任意多边形: 形状 293">
            <a:extLst>
              <a:ext uri="{FF2B5EF4-FFF2-40B4-BE49-F238E27FC236}">
                <a16:creationId xmlns:a16="http://schemas.microsoft.com/office/drawing/2014/main" id="{A6D357D3-A098-4C49-9423-EEAD9D70AC3B}"/>
              </a:ext>
            </a:extLst>
          </p:cNvPr>
          <p:cNvSpPr/>
          <p:nvPr userDrawn="1"/>
        </p:nvSpPr>
        <p:spPr>
          <a:xfrm>
            <a:off x="8099475" y="5285646"/>
            <a:ext cx="461346" cy="276360"/>
          </a:xfrm>
          <a:custGeom>
            <a:avLst/>
            <a:gdLst>
              <a:gd name="connsiteX0" fmla="*/ 230673 w 461346"/>
              <a:gd name="connsiteY0" fmla="*/ 0 h 276360"/>
              <a:gd name="connsiteX1" fmla="*/ 461346 w 461346"/>
              <a:gd name="connsiteY1" fmla="*/ 230673 h 276360"/>
              <a:gd name="connsiteX2" fmla="*/ 456740 w 461346"/>
              <a:gd name="connsiteY2" fmla="*/ 276360 h 276360"/>
              <a:gd name="connsiteX3" fmla="*/ 336410 w 461346"/>
              <a:gd name="connsiteY3" fmla="*/ 276360 h 276360"/>
              <a:gd name="connsiteX4" fmla="*/ 336944 w 461346"/>
              <a:gd name="connsiteY4" fmla="*/ 275567 h 276360"/>
              <a:gd name="connsiteX5" fmla="*/ 346008 w 461346"/>
              <a:gd name="connsiteY5" fmla="*/ 230673 h 276360"/>
              <a:gd name="connsiteX6" fmla="*/ 230672 w 461346"/>
              <a:gd name="connsiteY6" fmla="*/ 115337 h 276360"/>
              <a:gd name="connsiteX7" fmla="*/ 115336 w 461346"/>
              <a:gd name="connsiteY7" fmla="*/ 230673 h 276360"/>
              <a:gd name="connsiteX8" fmla="*/ 124400 w 461346"/>
              <a:gd name="connsiteY8" fmla="*/ 275567 h 276360"/>
              <a:gd name="connsiteX9" fmla="*/ 124935 w 461346"/>
              <a:gd name="connsiteY9" fmla="*/ 276360 h 276360"/>
              <a:gd name="connsiteX10" fmla="*/ 4606 w 461346"/>
              <a:gd name="connsiteY10" fmla="*/ 276360 h 276360"/>
              <a:gd name="connsiteX11" fmla="*/ 0 w 461346"/>
              <a:gd name="connsiteY11" fmla="*/ 230673 h 276360"/>
              <a:gd name="connsiteX12" fmla="*/ 230673 w 461346"/>
              <a:gd name="connsiteY12" fmla="*/ 0 h 27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1346" h="276360">
                <a:moveTo>
                  <a:pt x="230673" y="0"/>
                </a:moveTo>
                <a:cubicBezTo>
                  <a:pt x="358070" y="0"/>
                  <a:pt x="461346" y="103276"/>
                  <a:pt x="461346" y="230673"/>
                </a:cubicBezTo>
                <a:lnTo>
                  <a:pt x="456740" y="276360"/>
                </a:lnTo>
                <a:lnTo>
                  <a:pt x="336410" y="276360"/>
                </a:lnTo>
                <a:lnTo>
                  <a:pt x="336944" y="275567"/>
                </a:lnTo>
                <a:cubicBezTo>
                  <a:pt x="342781" y="261769"/>
                  <a:pt x="346008" y="246598"/>
                  <a:pt x="346008" y="230673"/>
                </a:cubicBezTo>
                <a:cubicBezTo>
                  <a:pt x="346008" y="166975"/>
                  <a:pt x="294370" y="115337"/>
                  <a:pt x="230672" y="115337"/>
                </a:cubicBezTo>
                <a:cubicBezTo>
                  <a:pt x="166974" y="115337"/>
                  <a:pt x="115336" y="166975"/>
                  <a:pt x="115336" y="230673"/>
                </a:cubicBezTo>
                <a:cubicBezTo>
                  <a:pt x="115336" y="246598"/>
                  <a:pt x="118564" y="261769"/>
                  <a:pt x="124400" y="275567"/>
                </a:cubicBezTo>
                <a:lnTo>
                  <a:pt x="124935" y="276360"/>
                </a:lnTo>
                <a:lnTo>
                  <a:pt x="4606" y="276360"/>
                </a:lnTo>
                <a:lnTo>
                  <a:pt x="0" y="230673"/>
                </a:lnTo>
                <a:cubicBezTo>
                  <a:pt x="0" y="103276"/>
                  <a:pt x="103276" y="0"/>
                  <a:pt x="230673" y="0"/>
                </a:cubicBezTo>
                <a:close/>
              </a:path>
            </a:pathLst>
          </a:custGeom>
          <a:solidFill>
            <a:schemeClr val="accent3">
              <a:alpha val="46000"/>
            </a:schemeClr>
          </a:solidFill>
          <a:ln>
            <a:no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rgbClr val="000000">
                  <a:lumMod val="75000"/>
                  <a:lumOff val="25000"/>
                </a:srgbClr>
              </a:solidFill>
              <a:latin typeface="阿里巴巴普惠体 R"/>
              <a:ea typeface="阿里巴巴普惠体 R"/>
            </a:endParaRPr>
          </a:p>
        </p:txBody>
      </p:sp>
      <p:sp>
        <p:nvSpPr>
          <p:cNvPr id="295" name="任意多边形: 形状 294">
            <a:extLst>
              <a:ext uri="{FF2B5EF4-FFF2-40B4-BE49-F238E27FC236}">
                <a16:creationId xmlns:a16="http://schemas.microsoft.com/office/drawing/2014/main" id="{73A403AE-8DC7-4F88-AE12-449B724C54CD}"/>
              </a:ext>
            </a:extLst>
          </p:cNvPr>
          <p:cNvSpPr/>
          <p:nvPr userDrawn="1"/>
        </p:nvSpPr>
        <p:spPr>
          <a:xfrm>
            <a:off x="6239996" y="2141354"/>
            <a:ext cx="653346" cy="590396"/>
          </a:xfrm>
          <a:custGeom>
            <a:avLst/>
            <a:gdLst>
              <a:gd name="connsiteX0" fmla="*/ 429226 w 736309"/>
              <a:gd name="connsiteY0" fmla="*/ 0 h 665366"/>
              <a:gd name="connsiteX1" fmla="*/ 729399 w 736309"/>
              <a:gd name="connsiteY1" fmla="*/ 0 h 665366"/>
              <a:gd name="connsiteX2" fmla="*/ 736309 w 736309"/>
              <a:gd name="connsiteY2" fmla="*/ 68542 h 665366"/>
              <a:gd name="connsiteX3" fmla="*/ 139485 w 736309"/>
              <a:gd name="connsiteY3" fmla="*/ 665366 h 665366"/>
              <a:gd name="connsiteX4" fmla="*/ 19204 w 736309"/>
              <a:gd name="connsiteY4" fmla="*/ 653241 h 665366"/>
              <a:gd name="connsiteX5" fmla="*/ 0 w 736309"/>
              <a:gd name="connsiteY5" fmla="*/ 647280 h 665366"/>
              <a:gd name="connsiteX6" fmla="*/ 0 w 736309"/>
              <a:gd name="connsiteY6" fmla="*/ 330840 h 665366"/>
              <a:gd name="connsiteX7" fmla="*/ 23330 w 736309"/>
              <a:gd name="connsiteY7" fmla="*/ 343503 h 665366"/>
              <a:gd name="connsiteX8" fmla="*/ 139485 w 736309"/>
              <a:gd name="connsiteY8" fmla="*/ 366954 h 665366"/>
              <a:gd name="connsiteX9" fmla="*/ 437897 w 736309"/>
              <a:gd name="connsiteY9" fmla="*/ 68542 h 665366"/>
              <a:gd name="connsiteX10" fmla="*/ 431834 w 736309"/>
              <a:gd name="connsiteY10" fmla="*/ 8402 h 66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6309" h="665366">
                <a:moveTo>
                  <a:pt x="429226" y="0"/>
                </a:moveTo>
                <a:lnTo>
                  <a:pt x="729399" y="0"/>
                </a:lnTo>
                <a:lnTo>
                  <a:pt x="736309" y="68542"/>
                </a:lnTo>
                <a:cubicBezTo>
                  <a:pt x="736309" y="398159"/>
                  <a:pt x="469102" y="665366"/>
                  <a:pt x="139485" y="665366"/>
                </a:cubicBezTo>
                <a:cubicBezTo>
                  <a:pt x="98283" y="665366"/>
                  <a:pt x="58056" y="661191"/>
                  <a:pt x="19204" y="653241"/>
                </a:cubicBezTo>
                <a:lnTo>
                  <a:pt x="0" y="647280"/>
                </a:lnTo>
                <a:lnTo>
                  <a:pt x="0" y="330840"/>
                </a:lnTo>
                <a:lnTo>
                  <a:pt x="23330" y="343503"/>
                </a:lnTo>
                <a:cubicBezTo>
                  <a:pt x="59031" y="358604"/>
                  <a:pt x="98283" y="366954"/>
                  <a:pt x="139485" y="366954"/>
                </a:cubicBezTo>
                <a:cubicBezTo>
                  <a:pt x="304293" y="366954"/>
                  <a:pt x="437897" y="233350"/>
                  <a:pt x="437897" y="68542"/>
                </a:cubicBezTo>
                <a:cubicBezTo>
                  <a:pt x="437897" y="47941"/>
                  <a:pt x="435810" y="27828"/>
                  <a:pt x="431834" y="8402"/>
                </a:cubicBezTo>
                <a:close/>
              </a:path>
            </a:pathLst>
          </a:custGeom>
          <a:gradFill>
            <a:gsLst>
              <a:gs pos="0">
                <a:schemeClr val="accent2">
                  <a:alpha val="46000"/>
                </a:schemeClr>
              </a:gs>
              <a:gs pos="100000">
                <a:schemeClr val="accent1">
                  <a:alpha val="53000"/>
                </a:schemeClr>
              </a:gs>
            </a:gsLst>
            <a:lin ang="2700000" scaled="1"/>
          </a:gradFill>
          <a:ln>
            <a:no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rgbClr val="000000">
                  <a:lumMod val="75000"/>
                  <a:lumOff val="25000"/>
                </a:srgbClr>
              </a:solidFill>
              <a:latin typeface="阿里巴巴普惠体 R"/>
              <a:ea typeface="阿里巴巴普惠体 R"/>
            </a:endParaRPr>
          </a:p>
        </p:txBody>
      </p:sp>
      <p:sp>
        <p:nvSpPr>
          <p:cNvPr id="296" name="椭圆 295">
            <a:extLst>
              <a:ext uri="{FF2B5EF4-FFF2-40B4-BE49-F238E27FC236}">
                <a16:creationId xmlns:a16="http://schemas.microsoft.com/office/drawing/2014/main" id="{D8E92B6B-FE10-43FF-AB7D-9B976A48771E}"/>
              </a:ext>
            </a:extLst>
          </p:cNvPr>
          <p:cNvSpPr/>
          <p:nvPr userDrawn="1"/>
        </p:nvSpPr>
        <p:spPr>
          <a:xfrm>
            <a:off x="6970026" y="3199212"/>
            <a:ext cx="1028576" cy="1028576"/>
          </a:xfrm>
          <a:prstGeom prst="ellipse">
            <a:avLst/>
          </a:prstGeom>
          <a:gradFill>
            <a:gsLst>
              <a:gs pos="0">
                <a:schemeClr val="accent2"/>
              </a:gs>
              <a:gs pos="100000">
                <a:schemeClr val="accent1"/>
              </a:gs>
            </a:gsLst>
            <a:lin ang="2700000" scaled="1"/>
          </a:gradFill>
          <a:ln>
            <a:solidFill>
              <a:schemeClr val="bg1"/>
            </a:solidFill>
          </a:ln>
          <a:effectLst>
            <a:outerShdw blurRad="660400" dist="254000" dir="2700000" sx="98000" sy="98000" algn="tl" rotWithShape="0">
              <a:schemeClr val="accent1">
                <a:lumMod val="50000"/>
                <a:alpha val="10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297" name="文本框 296">
            <a:extLst>
              <a:ext uri="{FF2B5EF4-FFF2-40B4-BE49-F238E27FC236}">
                <a16:creationId xmlns:a16="http://schemas.microsoft.com/office/drawing/2014/main" id="{F3C4B32C-29DE-479B-B7B3-7335D9049137}"/>
              </a:ext>
            </a:extLst>
          </p:cNvPr>
          <p:cNvSpPr txBox="1"/>
          <p:nvPr userDrawn="1"/>
        </p:nvSpPr>
        <p:spPr>
          <a:xfrm>
            <a:off x="6969631" y="2562105"/>
            <a:ext cx="1029367" cy="584775"/>
          </a:xfrm>
          <a:prstGeom prst="rect">
            <a:avLst/>
          </a:prstGeom>
          <a:noFill/>
        </p:spPr>
        <p:txBody>
          <a:bodyPr wrap="square" rtlCol="0">
            <a:spAutoFit/>
          </a:bodyPr>
          <a:lstStyle/>
          <a:p>
            <a:pPr algn="ctr"/>
            <a:r>
              <a:rPr lang="en-US" altLang="zh-CN" sz="3200" dirty="0">
                <a:gradFill>
                  <a:gsLst>
                    <a:gs pos="0">
                      <a:schemeClr val="accent1"/>
                    </a:gs>
                    <a:gs pos="100000">
                      <a:schemeClr val="accent2"/>
                    </a:gs>
                  </a:gsLst>
                  <a:lin ang="2700000" scaled="1"/>
                </a:gradFill>
                <a:latin typeface="+mj-lt"/>
              </a:rPr>
              <a:t>03</a:t>
            </a:r>
            <a:endParaRPr lang="zh-CN" altLang="en-US" sz="3200" dirty="0">
              <a:gradFill>
                <a:gsLst>
                  <a:gs pos="0">
                    <a:schemeClr val="accent1"/>
                  </a:gs>
                  <a:gs pos="100000">
                    <a:schemeClr val="accent2"/>
                  </a:gs>
                </a:gsLst>
                <a:lin ang="2700000" scaled="1"/>
              </a:gradFill>
              <a:latin typeface="+mj-lt"/>
            </a:endParaRPr>
          </a:p>
        </p:txBody>
      </p:sp>
      <p:sp>
        <p:nvSpPr>
          <p:cNvPr id="298" name="presentation_323252">
            <a:extLst>
              <a:ext uri="{FF2B5EF4-FFF2-40B4-BE49-F238E27FC236}">
                <a16:creationId xmlns:a16="http://schemas.microsoft.com/office/drawing/2014/main" id="{A232CDA8-537D-4D83-AEB0-60D29BD5A30E}"/>
              </a:ext>
            </a:extLst>
          </p:cNvPr>
          <p:cNvSpPr/>
          <p:nvPr userDrawn="1"/>
        </p:nvSpPr>
        <p:spPr>
          <a:xfrm>
            <a:off x="1645969" y="3485385"/>
            <a:ext cx="519382" cy="454557"/>
          </a:xfrm>
          <a:custGeom>
            <a:avLst/>
            <a:gdLst>
              <a:gd name="T0" fmla="*/ 0 w 12451"/>
              <a:gd name="T1" fmla="*/ 1557 h 10895"/>
              <a:gd name="T2" fmla="*/ 1556 w 12451"/>
              <a:gd name="T3" fmla="*/ 0 h 10895"/>
              <a:gd name="T4" fmla="*/ 4150 w 12451"/>
              <a:gd name="T5" fmla="*/ 0 h 10895"/>
              <a:gd name="T6" fmla="*/ 5707 w 12451"/>
              <a:gd name="T7" fmla="*/ 1557 h 10895"/>
              <a:gd name="T8" fmla="*/ 5707 w 12451"/>
              <a:gd name="T9" fmla="*/ 4929 h 10895"/>
              <a:gd name="T10" fmla="*/ 1556 w 12451"/>
              <a:gd name="T11" fmla="*/ 4929 h 10895"/>
              <a:gd name="T12" fmla="*/ 0 w 12451"/>
              <a:gd name="T13" fmla="*/ 3372 h 10895"/>
              <a:gd name="T14" fmla="*/ 0 w 12451"/>
              <a:gd name="T15" fmla="*/ 1557 h 10895"/>
              <a:gd name="T16" fmla="*/ 6744 w 12451"/>
              <a:gd name="T17" fmla="*/ 1557 h 10895"/>
              <a:gd name="T18" fmla="*/ 8301 w 12451"/>
              <a:gd name="T19" fmla="*/ 0 h 10895"/>
              <a:gd name="T20" fmla="*/ 10895 w 12451"/>
              <a:gd name="T21" fmla="*/ 0 h 10895"/>
              <a:gd name="T22" fmla="*/ 12451 w 12451"/>
              <a:gd name="T23" fmla="*/ 1557 h 10895"/>
              <a:gd name="T24" fmla="*/ 12451 w 12451"/>
              <a:gd name="T25" fmla="*/ 3372 h 10895"/>
              <a:gd name="T26" fmla="*/ 10895 w 12451"/>
              <a:gd name="T27" fmla="*/ 4929 h 10895"/>
              <a:gd name="T28" fmla="*/ 6744 w 12451"/>
              <a:gd name="T29" fmla="*/ 4929 h 10895"/>
              <a:gd name="T30" fmla="*/ 6744 w 12451"/>
              <a:gd name="T31" fmla="*/ 1557 h 10895"/>
              <a:gd name="T32" fmla="*/ 0 w 12451"/>
              <a:gd name="T33" fmla="*/ 7523 h 10895"/>
              <a:gd name="T34" fmla="*/ 1556 w 12451"/>
              <a:gd name="T35" fmla="*/ 5967 h 10895"/>
              <a:gd name="T36" fmla="*/ 5707 w 12451"/>
              <a:gd name="T37" fmla="*/ 5967 h 10895"/>
              <a:gd name="T38" fmla="*/ 5707 w 12451"/>
              <a:gd name="T39" fmla="*/ 9339 h 10895"/>
              <a:gd name="T40" fmla="*/ 4150 w 12451"/>
              <a:gd name="T41" fmla="*/ 10895 h 10895"/>
              <a:gd name="T42" fmla="*/ 1556 w 12451"/>
              <a:gd name="T43" fmla="*/ 10895 h 10895"/>
              <a:gd name="T44" fmla="*/ 0 w 12451"/>
              <a:gd name="T45" fmla="*/ 9339 h 10895"/>
              <a:gd name="T46" fmla="*/ 0 w 12451"/>
              <a:gd name="T47" fmla="*/ 7523 h 10895"/>
              <a:gd name="T48" fmla="*/ 6744 w 12451"/>
              <a:gd name="T49" fmla="*/ 5966 h 10895"/>
              <a:gd name="T50" fmla="*/ 10895 w 12451"/>
              <a:gd name="T51" fmla="*/ 5966 h 10895"/>
              <a:gd name="T52" fmla="*/ 12451 w 12451"/>
              <a:gd name="T53" fmla="*/ 7523 h 10895"/>
              <a:gd name="T54" fmla="*/ 12451 w 12451"/>
              <a:gd name="T55" fmla="*/ 9339 h 10895"/>
              <a:gd name="T56" fmla="*/ 10895 w 12451"/>
              <a:gd name="T57" fmla="*/ 10895 h 10895"/>
              <a:gd name="T58" fmla="*/ 8301 w 12451"/>
              <a:gd name="T59" fmla="*/ 10895 h 10895"/>
              <a:gd name="T60" fmla="*/ 6744 w 12451"/>
              <a:gd name="T61" fmla="*/ 9339 h 10895"/>
              <a:gd name="T62" fmla="*/ 6744 w 12451"/>
              <a:gd name="T63" fmla="*/ 5966 h 10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451" h="10895">
                <a:moveTo>
                  <a:pt x="0" y="1557"/>
                </a:moveTo>
                <a:cubicBezTo>
                  <a:pt x="0" y="697"/>
                  <a:pt x="697" y="0"/>
                  <a:pt x="1556" y="0"/>
                </a:cubicBezTo>
                <a:lnTo>
                  <a:pt x="4150" y="0"/>
                </a:lnTo>
                <a:cubicBezTo>
                  <a:pt x="5010" y="0"/>
                  <a:pt x="5707" y="697"/>
                  <a:pt x="5707" y="1557"/>
                </a:cubicBezTo>
                <a:lnTo>
                  <a:pt x="5707" y="4929"/>
                </a:lnTo>
                <a:lnTo>
                  <a:pt x="1556" y="4929"/>
                </a:lnTo>
                <a:cubicBezTo>
                  <a:pt x="697" y="4929"/>
                  <a:pt x="0" y="4232"/>
                  <a:pt x="0" y="3372"/>
                </a:cubicBezTo>
                <a:lnTo>
                  <a:pt x="0" y="1557"/>
                </a:lnTo>
                <a:close/>
                <a:moveTo>
                  <a:pt x="6744" y="1557"/>
                </a:moveTo>
                <a:cubicBezTo>
                  <a:pt x="6744" y="697"/>
                  <a:pt x="7441" y="0"/>
                  <a:pt x="8301" y="0"/>
                </a:cubicBezTo>
                <a:lnTo>
                  <a:pt x="10895" y="0"/>
                </a:lnTo>
                <a:cubicBezTo>
                  <a:pt x="11754" y="0"/>
                  <a:pt x="12451" y="697"/>
                  <a:pt x="12451" y="1557"/>
                </a:cubicBezTo>
                <a:lnTo>
                  <a:pt x="12451" y="3372"/>
                </a:lnTo>
                <a:cubicBezTo>
                  <a:pt x="12451" y="4232"/>
                  <a:pt x="11754" y="4929"/>
                  <a:pt x="10895" y="4929"/>
                </a:cubicBezTo>
                <a:lnTo>
                  <a:pt x="6744" y="4929"/>
                </a:lnTo>
                <a:lnTo>
                  <a:pt x="6744" y="1557"/>
                </a:lnTo>
                <a:close/>
                <a:moveTo>
                  <a:pt x="0" y="7523"/>
                </a:moveTo>
                <a:cubicBezTo>
                  <a:pt x="0" y="6663"/>
                  <a:pt x="697" y="5967"/>
                  <a:pt x="1556" y="5967"/>
                </a:cubicBezTo>
                <a:lnTo>
                  <a:pt x="5707" y="5967"/>
                </a:lnTo>
                <a:lnTo>
                  <a:pt x="5707" y="9339"/>
                </a:lnTo>
                <a:cubicBezTo>
                  <a:pt x="5707" y="10199"/>
                  <a:pt x="5010" y="10895"/>
                  <a:pt x="4150" y="10895"/>
                </a:cubicBezTo>
                <a:lnTo>
                  <a:pt x="1556" y="10895"/>
                </a:lnTo>
                <a:cubicBezTo>
                  <a:pt x="697" y="10895"/>
                  <a:pt x="0" y="10199"/>
                  <a:pt x="0" y="9339"/>
                </a:cubicBezTo>
                <a:lnTo>
                  <a:pt x="0" y="7523"/>
                </a:lnTo>
                <a:close/>
                <a:moveTo>
                  <a:pt x="6744" y="5966"/>
                </a:moveTo>
                <a:lnTo>
                  <a:pt x="10895" y="5966"/>
                </a:lnTo>
                <a:cubicBezTo>
                  <a:pt x="11754" y="5966"/>
                  <a:pt x="12451" y="6663"/>
                  <a:pt x="12451" y="7523"/>
                </a:cubicBezTo>
                <a:lnTo>
                  <a:pt x="12451" y="9339"/>
                </a:lnTo>
                <a:cubicBezTo>
                  <a:pt x="12451" y="10198"/>
                  <a:pt x="11754" y="10895"/>
                  <a:pt x="10895" y="10895"/>
                </a:cubicBezTo>
                <a:lnTo>
                  <a:pt x="8301" y="10895"/>
                </a:lnTo>
                <a:cubicBezTo>
                  <a:pt x="7441" y="10895"/>
                  <a:pt x="6744" y="10198"/>
                  <a:pt x="6744" y="9339"/>
                </a:cubicBezTo>
                <a:lnTo>
                  <a:pt x="6744" y="5966"/>
                </a:lnTo>
                <a:close/>
              </a:path>
            </a:pathLst>
          </a:custGeom>
          <a:solidFill>
            <a:schemeClr val="bg1"/>
          </a:solidFill>
          <a:ln>
            <a:noFill/>
          </a:ln>
          <a:effectLst>
            <a:outerShdw blurRad="355600" dist="38100" dir="2700000" sx="96000" sy="96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9" name="presentation_323252">
            <a:extLst>
              <a:ext uri="{FF2B5EF4-FFF2-40B4-BE49-F238E27FC236}">
                <a16:creationId xmlns:a16="http://schemas.microsoft.com/office/drawing/2014/main" id="{39607164-7573-44FC-A51E-1150AB0B6A8E}"/>
              </a:ext>
            </a:extLst>
          </p:cNvPr>
          <p:cNvSpPr/>
          <p:nvPr userDrawn="1"/>
        </p:nvSpPr>
        <p:spPr>
          <a:xfrm>
            <a:off x="4435448" y="3443834"/>
            <a:ext cx="519078" cy="519382"/>
          </a:xfrm>
          <a:custGeom>
            <a:avLst/>
            <a:gdLst>
              <a:gd name="T0" fmla="*/ 6933 w 10668"/>
              <a:gd name="T1" fmla="*/ 6 h 10673"/>
              <a:gd name="T2" fmla="*/ 10666 w 10668"/>
              <a:gd name="T3" fmla="*/ 3740 h 10673"/>
              <a:gd name="T4" fmla="*/ 6933 w 10668"/>
              <a:gd name="T5" fmla="*/ 3740 h 10673"/>
              <a:gd name="T6" fmla="*/ 6933 w 10668"/>
              <a:gd name="T7" fmla="*/ 6 h 10673"/>
              <a:gd name="T8" fmla="*/ 10604 w 10668"/>
              <a:gd name="T9" fmla="*/ 6110 h 10673"/>
              <a:gd name="T10" fmla="*/ 5333 w 10668"/>
              <a:gd name="T11" fmla="*/ 10673 h 10673"/>
              <a:gd name="T12" fmla="*/ 0 w 10668"/>
              <a:gd name="T13" fmla="*/ 5340 h 10673"/>
              <a:gd name="T14" fmla="*/ 4562 w 10668"/>
              <a:gd name="T15" fmla="*/ 68 h 10673"/>
              <a:gd name="T16" fmla="*/ 5333 w 10668"/>
              <a:gd name="T17" fmla="*/ 6 h 10673"/>
              <a:gd name="T18" fmla="*/ 5333 w 10668"/>
              <a:gd name="T19" fmla="*/ 6 h 10673"/>
              <a:gd name="T20" fmla="*/ 5333 w 10668"/>
              <a:gd name="T21" fmla="*/ 5340 h 10673"/>
              <a:gd name="T22" fmla="*/ 10666 w 10668"/>
              <a:gd name="T23" fmla="*/ 5340 h 10673"/>
              <a:gd name="T24" fmla="*/ 10604 w 10668"/>
              <a:gd name="T25" fmla="*/ 6110 h 10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68" h="10673">
                <a:moveTo>
                  <a:pt x="6933" y="6"/>
                </a:moveTo>
                <a:cubicBezTo>
                  <a:pt x="8512" y="0"/>
                  <a:pt x="10512" y="1439"/>
                  <a:pt x="10666" y="3740"/>
                </a:cubicBezTo>
                <a:lnTo>
                  <a:pt x="6933" y="3740"/>
                </a:lnTo>
                <a:lnTo>
                  <a:pt x="6933" y="6"/>
                </a:lnTo>
                <a:close/>
                <a:moveTo>
                  <a:pt x="10604" y="6110"/>
                </a:moveTo>
                <a:cubicBezTo>
                  <a:pt x="10230" y="8689"/>
                  <a:pt x="8016" y="10673"/>
                  <a:pt x="5333" y="10673"/>
                </a:cubicBezTo>
                <a:cubicBezTo>
                  <a:pt x="2387" y="10673"/>
                  <a:pt x="0" y="8285"/>
                  <a:pt x="0" y="5340"/>
                </a:cubicBezTo>
                <a:cubicBezTo>
                  <a:pt x="0" y="2656"/>
                  <a:pt x="1983" y="442"/>
                  <a:pt x="4562" y="68"/>
                </a:cubicBezTo>
                <a:cubicBezTo>
                  <a:pt x="4751" y="42"/>
                  <a:pt x="5151" y="0"/>
                  <a:pt x="5333" y="6"/>
                </a:cubicBezTo>
                <a:lnTo>
                  <a:pt x="5333" y="6"/>
                </a:lnTo>
                <a:lnTo>
                  <a:pt x="5333" y="5340"/>
                </a:lnTo>
                <a:lnTo>
                  <a:pt x="10666" y="5340"/>
                </a:lnTo>
                <a:cubicBezTo>
                  <a:pt x="10668" y="5483"/>
                  <a:pt x="10629" y="6030"/>
                  <a:pt x="10604" y="6110"/>
                </a:cubicBezTo>
                <a:close/>
              </a:path>
            </a:pathLst>
          </a:custGeom>
          <a:solidFill>
            <a:schemeClr val="bg1"/>
          </a:solidFill>
          <a:ln>
            <a:noFill/>
          </a:ln>
          <a:effectLst>
            <a:outerShdw blurRad="355600" dist="38100" dir="2700000" sx="96000" sy="96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endParaRPr lang="en-US"/>
          </a:p>
        </p:txBody>
      </p:sp>
      <p:sp>
        <p:nvSpPr>
          <p:cNvPr id="300" name="presentation_323252">
            <a:extLst>
              <a:ext uri="{FF2B5EF4-FFF2-40B4-BE49-F238E27FC236}">
                <a16:creationId xmlns:a16="http://schemas.microsoft.com/office/drawing/2014/main" id="{F6A55D76-E292-45E6-95D8-47DD0EEAEE79}"/>
              </a:ext>
            </a:extLst>
          </p:cNvPr>
          <p:cNvSpPr/>
          <p:nvPr userDrawn="1"/>
        </p:nvSpPr>
        <p:spPr>
          <a:xfrm>
            <a:off x="7224623" y="3493535"/>
            <a:ext cx="519382" cy="438256"/>
          </a:xfrm>
          <a:custGeom>
            <a:avLst/>
            <a:gdLst>
              <a:gd name="connsiteX0" fmla="*/ 191549 w 607638"/>
              <a:gd name="connsiteY0" fmla="*/ 402521 h 512728"/>
              <a:gd name="connsiteX1" fmla="*/ 183538 w 607638"/>
              <a:gd name="connsiteY1" fmla="*/ 431495 h 512728"/>
              <a:gd name="connsiteX2" fmla="*/ 284030 w 607638"/>
              <a:gd name="connsiteY2" fmla="*/ 456647 h 512728"/>
              <a:gd name="connsiteX3" fmla="*/ 290884 w 607638"/>
              <a:gd name="connsiteY3" fmla="*/ 427318 h 512728"/>
              <a:gd name="connsiteX4" fmla="*/ 556963 w 607638"/>
              <a:gd name="connsiteY4" fmla="*/ 328620 h 512728"/>
              <a:gd name="connsiteX5" fmla="*/ 574856 w 607638"/>
              <a:gd name="connsiteY5" fmla="*/ 336022 h 512728"/>
              <a:gd name="connsiteX6" fmla="*/ 600138 w 607638"/>
              <a:gd name="connsiteY6" fmla="*/ 361361 h 512728"/>
              <a:gd name="connsiteX7" fmla="*/ 600138 w 607638"/>
              <a:gd name="connsiteY7" fmla="*/ 397102 h 512728"/>
              <a:gd name="connsiteX8" fmla="*/ 582244 w 607638"/>
              <a:gd name="connsiteY8" fmla="*/ 404481 h 512728"/>
              <a:gd name="connsiteX9" fmla="*/ 564351 w 607638"/>
              <a:gd name="connsiteY9" fmla="*/ 397102 h 512728"/>
              <a:gd name="connsiteX10" fmla="*/ 539069 w 607638"/>
              <a:gd name="connsiteY10" fmla="*/ 371763 h 512728"/>
              <a:gd name="connsiteX11" fmla="*/ 539069 w 607638"/>
              <a:gd name="connsiteY11" fmla="*/ 336022 h 512728"/>
              <a:gd name="connsiteX12" fmla="*/ 556963 w 607638"/>
              <a:gd name="connsiteY12" fmla="*/ 328620 h 512728"/>
              <a:gd name="connsiteX13" fmla="*/ 557002 w 607638"/>
              <a:gd name="connsiteY13" fmla="*/ 227503 h 512728"/>
              <a:gd name="connsiteX14" fmla="*/ 582275 w 607638"/>
              <a:gd name="connsiteY14" fmla="*/ 227503 h 512728"/>
              <a:gd name="connsiteX15" fmla="*/ 607638 w 607638"/>
              <a:gd name="connsiteY15" fmla="*/ 252845 h 512728"/>
              <a:gd name="connsiteX16" fmla="*/ 582275 w 607638"/>
              <a:gd name="connsiteY16" fmla="*/ 278098 h 512728"/>
              <a:gd name="connsiteX17" fmla="*/ 557002 w 607638"/>
              <a:gd name="connsiteY17" fmla="*/ 278098 h 512728"/>
              <a:gd name="connsiteX18" fmla="*/ 531639 w 607638"/>
              <a:gd name="connsiteY18" fmla="*/ 252845 h 512728"/>
              <a:gd name="connsiteX19" fmla="*/ 557002 w 607638"/>
              <a:gd name="connsiteY19" fmla="*/ 227503 h 512728"/>
              <a:gd name="connsiteX20" fmla="*/ 63286 w 607638"/>
              <a:gd name="connsiteY20" fmla="*/ 126382 h 512728"/>
              <a:gd name="connsiteX21" fmla="*/ 50647 w 607638"/>
              <a:gd name="connsiteY21" fmla="*/ 139092 h 512728"/>
              <a:gd name="connsiteX22" fmla="*/ 50647 w 607638"/>
              <a:gd name="connsiteY22" fmla="*/ 366615 h 512728"/>
              <a:gd name="connsiteX23" fmla="*/ 63286 w 607638"/>
              <a:gd name="connsiteY23" fmla="*/ 379236 h 512728"/>
              <a:gd name="connsiteX24" fmla="*/ 75925 w 607638"/>
              <a:gd name="connsiteY24" fmla="*/ 366615 h 512728"/>
              <a:gd name="connsiteX25" fmla="*/ 75925 w 607638"/>
              <a:gd name="connsiteY25" fmla="*/ 353906 h 512728"/>
              <a:gd name="connsiteX26" fmla="*/ 75925 w 607638"/>
              <a:gd name="connsiteY26" fmla="*/ 151712 h 512728"/>
              <a:gd name="connsiteX27" fmla="*/ 75925 w 607638"/>
              <a:gd name="connsiteY27" fmla="*/ 139092 h 512728"/>
              <a:gd name="connsiteX28" fmla="*/ 63286 w 607638"/>
              <a:gd name="connsiteY28" fmla="*/ 126382 h 512728"/>
              <a:gd name="connsiteX29" fmla="*/ 582245 w 607638"/>
              <a:gd name="connsiteY29" fmla="*/ 101117 h 512728"/>
              <a:gd name="connsiteX30" fmla="*/ 600138 w 607638"/>
              <a:gd name="connsiteY30" fmla="*/ 108519 h 512728"/>
              <a:gd name="connsiteX31" fmla="*/ 600138 w 607638"/>
              <a:gd name="connsiteY31" fmla="*/ 144260 h 512728"/>
              <a:gd name="connsiteX32" fmla="*/ 574856 w 607638"/>
              <a:gd name="connsiteY32" fmla="*/ 169599 h 512728"/>
              <a:gd name="connsiteX33" fmla="*/ 556963 w 607638"/>
              <a:gd name="connsiteY33" fmla="*/ 176978 h 512728"/>
              <a:gd name="connsiteX34" fmla="*/ 539069 w 607638"/>
              <a:gd name="connsiteY34" fmla="*/ 169599 h 512728"/>
              <a:gd name="connsiteX35" fmla="*/ 539069 w 607638"/>
              <a:gd name="connsiteY35" fmla="*/ 133858 h 512728"/>
              <a:gd name="connsiteX36" fmla="*/ 564351 w 607638"/>
              <a:gd name="connsiteY36" fmla="*/ 108519 h 512728"/>
              <a:gd name="connsiteX37" fmla="*/ 582245 w 607638"/>
              <a:gd name="connsiteY37" fmla="*/ 101117 h 512728"/>
              <a:gd name="connsiteX38" fmla="*/ 443091 w 607638"/>
              <a:gd name="connsiteY38" fmla="*/ 50571 h 512728"/>
              <a:gd name="connsiteX39" fmla="*/ 430452 w 607638"/>
              <a:gd name="connsiteY39" fmla="*/ 63191 h 512728"/>
              <a:gd name="connsiteX40" fmla="*/ 430452 w 607638"/>
              <a:gd name="connsiteY40" fmla="*/ 75812 h 512728"/>
              <a:gd name="connsiteX41" fmla="*/ 430452 w 607638"/>
              <a:gd name="connsiteY41" fmla="*/ 429806 h 512728"/>
              <a:gd name="connsiteX42" fmla="*/ 430452 w 607638"/>
              <a:gd name="connsiteY42" fmla="*/ 442427 h 512728"/>
              <a:gd name="connsiteX43" fmla="*/ 443091 w 607638"/>
              <a:gd name="connsiteY43" fmla="*/ 455047 h 512728"/>
              <a:gd name="connsiteX44" fmla="*/ 455730 w 607638"/>
              <a:gd name="connsiteY44" fmla="*/ 442427 h 512728"/>
              <a:gd name="connsiteX45" fmla="*/ 455730 w 607638"/>
              <a:gd name="connsiteY45" fmla="*/ 63191 h 512728"/>
              <a:gd name="connsiteX46" fmla="*/ 443091 w 607638"/>
              <a:gd name="connsiteY46" fmla="*/ 50571 h 512728"/>
              <a:gd name="connsiteX47" fmla="*/ 443091 w 607638"/>
              <a:gd name="connsiteY47" fmla="*/ 0 h 512728"/>
              <a:gd name="connsiteX48" fmla="*/ 506377 w 607638"/>
              <a:gd name="connsiteY48" fmla="*/ 63191 h 512728"/>
              <a:gd name="connsiteX49" fmla="*/ 506377 w 607638"/>
              <a:gd name="connsiteY49" fmla="*/ 442427 h 512728"/>
              <a:gd name="connsiteX50" fmla="*/ 443091 w 607638"/>
              <a:gd name="connsiteY50" fmla="*/ 505618 h 512728"/>
              <a:gd name="connsiteX51" fmla="*/ 380517 w 607638"/>
              <a:gd name="connsiteY51" fmla="*/ 449715 h 512728"/>
              <a:gd name="connsiteX52" fmla="*/ 340018 w 607638"/>
              <a:gd name="connsiteY52" fmla="*/ 439583 h 512728"/>
              <a:gd name="connsiteX53" fmla="*/ 327467 w 607638"/>
              <a:gd name="connsiteY53" fmla="*/ 493175 h 512728"/>
              <a:gd name="connsiteX54" fmla="*/ 315985 w 607638"/>
              <a:gd name="connsiteY54" fmla="*/ 508995 h 512728"/>
              <a:gd name="connsiteX55" fmla="*/ 302812 w 607638"/>
              <a:gd name="connsiteY55" fmla="*/ 512728 h 512728"/>
              <a:gd name="connsiteX56" fmla="*/ 296670 w 607638"/>
              <a:gd name="connsiteY56" fmla="*/ 511928 h 512728"/>
              <a:gd name="connsiteX57" fmla="*/ 145976 w 607638"/>
              <a:gd name="connsiteY57" fmla="*/ 474245 h 512728"/>
              <a:gd name="connsiteX58" fmla="*/ 130221 w 607638"/>
              <a:gd name="connsiteY58" fmla="*/ 462424 h 512728"/>
              <a:gd name="connsiteX59" fmla="*/ 127729 w 607638"/>
              <a:gd name="connsiteY59" fmla="*/ 442871 h 512728"/>
              <a:gd name="connsiteX60" fmla="*/ 142505 w 607638"/>
              <a:gd name="connsiteY60" fmla="*/ 390256 h 512728"/>
              <a:gd name="connsiteX61" fmla="*/ 123368 w 607638"/>
              <a:gd name="connsiteY61" fmla="*/ 385546 h 512728"/>
              <a:gd name="connsiteX62" fmla="*/ 63286 w 607638"/>
              <a:gd name="connsiteY62" fmla="*/ 429806 h 512728"/>
              <a:gd name="connsiteX63" fmla="*/ 0 w 607638"/>
              <a:gd name="connsiteY63" fmla="*/ 366615 h 512728"/>
              <a:gd name="connsiteX64" fmla="*/ 0 w 607638"/>
              <a:gd name="connsiteY64" fmla="*/ 139092 h 512728"/>
              <a:gd name="connsiteX65" fmla="*/ 63286 w 607638"/>
              <a:gd name="connsiteY65" fmla="*/ 75812 h 512728"/>
              <a:gd name="connsiteX66" fmla="*/ 123368 w 607638"/>
              <a:gd name="connsiteY66" fmla="*/ 120072 h 512728"/>
              <a:gd name="connsiteX67" fmla="*/ 380517 w 607638"/>
              <a:gd name="connsiteY67" fmla="*/ 55903 h 512728"/>
              <a:gd name="connsiteX68" fmla="*/ 443091 w 607638"/>
              <a:gd name="connsiteY68" fmla="*/ 0 h 51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8" h="512728">
                <a:moveTo>
                  <a:pt x="191549" y="402521"/>
                </a:moveTo>
                <a:lnTo>
                  <a:pt x="183538" y="431495"/>
                </a:lnTo>
                <a:lnTo>
                  <a:pt x="284030" y="456647"/>
                </a:lnTo>
                <a:lnTo>
                  <a:pt x="290884" y="427318"/>
                </a:lnTo>
                <a:close/>
                <a:moveTo>
                  <a:pt x="556963" y="328620"/>
                </a:moveTo>
                <a:cubicBezTo>
                  <a:pt x="563439" y="328620"/>
                  <a:pt x="569915" y="331087"/>
                  <a:pt x="574856" y="336022"/>
                </a:cubicBezTo>
                <a:lnTo>
                  <a:pt x="600138" y="361361"/>
                </a:lnTo>
                <a:cubicBezTo>
                  <a:pt x="610108" y="371229"/>
                  <a:pt x="610108" y="387233"/>
                  <a:pt x="600138" y="397102"/>
                </a:cubicBezTo>
                <a:cubicBezTo>
                  <a:pt x="595242" y="401992"/>
                  <a:pt x="588743" y="404481"/>
                  <a:pt x="582244" y="404481"/>
                </a:cubicBezTo>
                <a:cubicBezTo>
                  <a:pt x="575746" y="404481"/>
                  <a:pt x="569336" y="401992"/>
                  <a:pt x="564351" y="397102"/>
                </a:cubicBezTo>
                <a:lnTo>
                  <a:pt x="539069" y="371763"/>
                </a:lnTo>
                <a:cubicBezTo>
                  <a:pt x="529099" y="361894"/>
                  <a:pt x="529099" y="345891"/>
                  <a:pt x="539069" y="336022"/>
                </a:cubicBezTo>
                <a:cubicBezTo>
                  <a:pt x="544010" y="331087"/>
                  <a:pt x="550486" y="328620"/>
                  <a:pt x="556963" y="328620"/>
                </a:cubicBezTo>
                <a:close/>
                <a:moveTo>
                  <a:pt x="557002" y="227503"/>
                </a:moveTo>
                <a:lnTo>
                  <a:pt x="582275" y="227503"/>
                </a:lnTo>
                <a:cubicBezTo>
                  <a:pt x="596336" y="227503"/>
                  <a:pt x="607638" y="238885"/>
                  <a:pt x="607638" y="252845"/>
                </a:cubicBezTo>
                <a:cubicBezTo>
                  <a:pt x="607638" y="266805"/>
                  <a:pt x="596336" y="278098"/>
                  <a:pt x="582275" y="278098"/>
                </a:cubicBezTo>
                <a:lnTo>
                  <a:pt x="557002" y="278098"/>
                </a:lnTo>
                <a:cubicBezTo>
                  <a:pt x="542941" y="278098"/>
                  <a:pt x="531639" y="266805"/>
                  <a:pt x="531639" y="252845"/>
                </a:cubicBezTo>
                <a:cubicBezTo>
                  <a:pt x="531639" y="238885"/>
                  <a:pt x="542941" y="227503"/>
                  <a:pt x="557002" y="227503"/>
                </a:cubicBezTo>
                <a:close/>
                <a:moveTo>
                  <a:pt x="63286" y="126382"/>
                </a:moveTo>
                <a:cubicBezTo>
                  <a:pt x="56343" y="126382"/>
                  <a:pt x="50647" y="132070"/>
                  <a:pt x="50647" y="139092"/>
                </a:cubicBezTo>
                <a:lnTo>
                  <a:pt x="50647" y="366615"/>
                </a:lnTo>
                <a:cubicBezTo>
                  <a:pt x="50647" y="373548"/>
                  <a:pt x="56343" y="379236"/>
                  <a:pt x="63286" y="379236"/>
                </a:cubicBezTo>
                <a:cubicBezTo>
                  <a:pt x="70229" y="379236"/>
                  <a:pt x="75925" y="373548"/>
                  <a:pt x="75925" y="366615"/>
                </a:cubicBezTo>
                <a:lnTo>
                  <a:pt x="75925" y="353906"/>
                </a:lnTo>
                <a:lnTo>
                  <a:pt x="75925" y="151712"/>
                </a:lnTo>
                <a:lnTo>
                  <a:pt x="75925" y="139092"/>
                </a:lnTo>
                <a:cubicBezTo>
                  <a:pt x="75925" y="132070"/>
                  <a:pt x="70229" y="126382"/>
                  <a:pt x="63286" y="126382"/>
                </a:cubicBezTo>
                <a:close/>
                <a:moveTo>
                  <a:pt x="582245" y="101117"/>
                </a:moveTo>
                <a:cubicBezTo>
                  <a:pt x="588721" y="101117"/>
                  <a:pt x="595197" y="103585"/>
                  <a:pt x="600138" y="108519"/>
                </a:cubicBezTo>
                <a:cubicBezTo>
                  <a:pt x="610108" y="118388"/>
                  <a:pt x="610108" y="134391"/>
                  <a:pt x="600138" y="144260"/>
                </a:cubicBezTo>
                <a:lnTo>
                  <a:pt x="574856" y="169599"/>
                </a:lnTo>
                <a:cubicBezTo>
                  <a:pt x="569871" y="174489"/>
                  <a:pt x="563461" y="176978"/>
                  <a:pt x="556963" y="176978"/>
                </a:cubicBezTo>
                <a:cubicBezTo>
                  <a:pt x="550464" y="176978"/>
                  <a:pt x="543965" y="174489"/>
                  <a:pt x="539069" y="169599"/>
                </a:cubicBezTo>
                <a:cubicBezTo>
                  <a:pt x="529099" y="159730"/>
                  <a:pt x="529099" y="143726"/>
                  <a:pt x="539069" y="133858"/>
                </a:cubicBezTo>
                <a:lnTo>
                  <a:pt x="564351" y="108519"/>
                </a:lnTo>
                <a:cubicBezTo>
                  <a:pt x="569292" y="103585"/>
                  <a:pt x="575768" y="101117"/>
                  <a:pt x="582245" y="101117"/>
                </a:cubicBezTo>
                <a:close/>
                <a:moveTo>
                  <a:pt x="443091" y="50571"/>
                </a:moveTo>
                <a:cubicBezTo>
                  <a:pt x="436148" y="50571"/>
                  <a:pt x="430452" y="56259"/>
                  <a:pt x="430452" y="63191"/>
                </a:cubicBezTo>
                <a:lnTo>
                  <a:pt x="430452" y="75812"/>
                </a:lnTo>
                <a:lnTo>
                  <a:pt x="430452" y="429806"/>
                </a:lnTo>
                <a:lnTo>
                  <a:pt x="430452" y="442427"/>
                </a:lnTo>
                <a:cubicBezTo>
                  <a:pt x="430452" y="449359"/>
                  <a:pt x="436148" y="455047"/>
                  <a:pt x="443091" y="455047"/>
                </a:cubicBezTo>
                <a:cubicBezTo>
                  <a:pt x="450034" y="455047"/>
                  <a:pt x="455730" y="449359"/>
                  <a:pt x="455730" y="442427"/>
                </a:cubicBezTo>
                <a:lnTo>
                  <a:pt x="455730" y="63191"/>
                </a:lnTo>
                <a:cubicBezTo>
                  <a:pt x="455730" y="56259"/>
                  <a:pt x="450034" y="50571"/>
                  <a:pt x="443091" y="50571"/>
                </a:cubicBezTo>
                <a:close/>
                <a:moveTo>
                  <a:pt x="443091" y="0"/>
                </a:moveTo>
                <a:cubicBezTo>
                  <a:pt x="477983" y="0"/>
                  <a:pt x="506377" y="28352"/>
                  <a:pt x="506377" y="63191"/>
                </a:cubicBezTo>
                <a:lnTo>
                  <a:pt x="506377" y="442427"/>
                </a:lnTo>
                <a:cubicBezTo>
                  <a:pt x="506377" y="477266"/>
                  <a:pt x="477983" y="505618"/>
                  <a:pt x="443091" y="505618"/>
                </a:cubicBezTo>
                <a:cubicBezTo>
                  <a:pt x="410691" y="505618"/>
                  <a:pt x="384166" y="481088"/>
                  <a:pt x="380517" y="449715"/>
                </a:cubicBezTo>
                <a:lnTo>
                  <a:pt x="340018" y="439583"/>
                </a:lnTo>
                <a:lnTo>
                  <a:pt x="327467" y="493175"/>
                </a:lnTo>
                <a:cubicBezTo>
                  <a:pt x="325865" y="499841"/>
                  <a:pt x="321771" y="505529"/>
                  <a:pt x="315985" y="508995"/>
                </a:cubicBezTo>
                <a:cubicBezTo>
                  <a:pt x="311980" y="511395"/>
                  <a:pt x="307351" y="512728"/>
                  <a:pt x="302812" y="512728"/>
                </a:cubicBezTo>
                <a:cubicBezTo>
                  <a:pt x="300764" y="512728"/>
                  <a:pt x="298628" y="512461"/>
                  <a:pt x="296670" y="511928"/>
                </a:cubicBezTo>
                <a:lnTo>
                  <a:pt x="145976" y="474245"/>
                </a:lnTo>
                <a:cubicBezTo>
                  <a:pt x="139389" y="472556"/>
                  <a:pt x="133693" y="468290"/>
                  <a:pt x="130221" y="462424"/>
                </a:cubicBezTo>
                <a:cubicBezTo>
                  <a:pt x="126839" y="456469"/>
                  <a:pt x="125949" y="449448"/>
                  <a:pt x="127729" y="442871"/>
                </a:cubicBezTo>
                <a:lnTo>
                  <a:pt x="142505" y="390256"/>
                </a:lnTo>
                <a:lnTo>
                  <a:pt x="123368" y="385546"/>
                </a:lnTo>
                <a:cubicBezTo>
                  <a:pt x="115268" y="411053"/>
                  <a:pt x="91591" y="429806"/>
                  <a:pt x="63286" y="429806"/>
                </a:cubicBezTo>
                <a:cubicBezTo>
                  <a:pt x="28394" y="429806"/>
                  <a:pt x="0" y="401455"/>
                  <a:pt x="0" y="366615"/>
                </a:cubicBezTo>
                <a:lnTo>
                  <a:pt x="0" y="139092"/>
                </a:lnTo>
                <a:cubicBezTo>
                  <a:pt x="0" y="104252"/>
                  <a:pt x="28394" y="75812"/>
                  <a:pt x="63286" y="75812"/>
                </a:cubicBezTo>
                <a:cubicBezTo>
                  <a:pt x="91591" y="75812"/>
                  <a:pt x="115268" y="94565"/>
                  <a:pt x="123368" y="120072"/>
                </a:cubicBezTo>
                <a:lnTo>
                  <a:pt x="380517" y="55903"/>
                </a:lnTo>
                <a:cubicBezTo>
                  <a:pt x="384166" y="24530"/>
                  <a:pt x="410691" y="0"/>
                  <a:pt x="443091" y="0"/>
                </a:cubicBezTo>
                <a:close/>
              </a:path>
            </a:pathLst>
          </a:custGeom>
          <a:solidFill>
            <a:schemeClr val="bg1"/>
          </a:solidFill>
          <a:ln>
            <a:noFill/>
          </a:ln>
          <a:effectLst>
            <a:outerShdw blurRad="355600" dist="38100" dir="2700000" sx="96000" sy="96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endParaRPr lang="en-US"/>
          </a:p>
        </p:txBody>
      </p:sp>
      <p:sp>
        <p:nvSpPr>
          <p:cNvPr id="301" name="presentation_323252">
            <a:extLst>
              <a:ext uri="{FF2B5EF4-FFF2-40B4-BE49-F238E27FC236}">
                <a16:creationId xmlns:a16="http://schemas.microsoft.com/office/drawing/2014/main" id="{6B09CD00-8983-4FA3-B95B-A8DF4648E901}"/>
              </a:ext>
            </a:extLst>
          </p:cNvPr>
          <p:cNvSpPr/>
          <p:nvPr userDrawn="1"/>
        </p:nvSpPr>
        <p:spPr>
          <a:xfrm>
            <a:off x="10013949" y="3457301"/>
            <a:ext cx="519382" cy="512399"/>
          </a:xfrm>
          <a:custGeom>
            <a:avLst/>
            <a:gdLst>
              <a:gd name="T0" fmla="*/ 455839 w 606244"/>
              <a:gd name="T1" fmla="*/ 455839 w 606244"/>
              <a:gd name="T2" fmla="*/ 600116 w 606244"/>
              <a:gd name="T3" fmla="*/ 600116 w 606244"/>
              <a:gd name="T4" fmla="*/ 600116 w 606244"/>
              <a:gd name="T5" fmla="*/ 600116 w 606244"/>
              <a:gd name="T6" fmla="*/ 600116 w 606244"/>
              <a:gd name="T7" fmla="*/ 600116 w 606244"/>
              <a:gd name="T8" fmla="*/ 600116 w 606244"/>
              <a:gd name="T9" fmla="*/ 600116 w 606244"/>
              <a:gd name="T10" fmla="*/ 600116 w 606244"/>
              <a:gd name="T11" fmla="*/ 600116 w 606244"/>
              <a:gd name="T12" fmla="*/ 600116 w 606244"/>
              <a:gd name="T13" fmla="*/ 600116 w 606244"/>
              <a:gd name="T14" fmla="*/ 600116 w 606244"/>
              <a:gd name="T15" fmla="*/ 600116 w 606244"/>
              <a:gd name="T16" fmla="*/ 600116 w 606244"/>
              <a:gd name="T17" fmla="*/ 600116 w 606244"/>
              <a:gd name="T18" fmla="*/ 600116 w 606244"/>
              <a:gd name="T19" fmla="*/ 600116 w 606244"/>
              <a:gd name="T20" fmla="*/ 600116 w 606244"/>
              <a:gd name="T21" fmla="*/ 600116 w 606244"/>
              <a:gd name="T22" fmla="*/ 600116 w 606244"/>
              <a:gd name="T23" fmla="*/ 600116 w 606244"/>
              <a:gd name="T24" fmla="*/ 600116 w 606244"/>
              <a:gd name="T25" fmla="*/ 600116 w 606244"/>
              <a:gd name="T26" fmla="*/ 600116 w 606244"/>
              <a:gd name="T27" fmla="*/ 600116 w 606244"/>
              <a:gd name="T28" fmla="*/ 600116 w 606244"/>
              <a:gd name="T29" fmla="*/ 600116 w 606244"/>
              <a:gd name="T30" fmla="*/ 600116 w 606244"/>
              <a:gd name="T31" fmla="*/ 600116 w 606244"/>
              <a:gd name="T32" fmla="*/ 600116 w 606244"/>
              <a:gd name="T33" fmla="*/ 600116 w 606244"/>
              <a:gd name="T34" fmla="*/ 600116 w 606244"/>
              <a:gd name="T35" fmla="*/ 600116 w 606244"/>
              <a:gd name="T36" fmla="*/ 600116 w 606244"/>
              <a:gd name="T37" fmla="*/ 600116 w 606244"/>
              <a:gd name="T38" fmla="*/ 600116 w 606244"/>
              <a:gd name="T39" fmla="*/ 600116 w 606244"/>
              <a:gd name="T40" fmla="*/ 600116 w 606244"/>
              <a:gd name="T41" fmla="*/ 600116 w 606244"/>
              <a:gd name="T42" fmla="*/ 600116 w 606244"/>
              <a:gd name="T43" fmla="*/ 600116 w 606244"/>
              <a:gd name="T44" fmla="*/ 600116 w 606244"/>
              <a:gd name="T45" fmla="*/ 600116 w 606244"/>
              <a:gd name="T46" fmla="*/ 600116 w 606244"/>
              <a:gd name="T47" fmla="*/ 600116 w 606244"/>
              <a:gd name="T48" fmla="*/ 600116 w 606244"/>
              <a:gd name="T49" fmla="*/ 600116 w 606244"/>
              <a:gd name="T50" fmla="*/ 600116 w 606244"/>
              <a:gd name="T51" fmla="*/ 600116 w 606244"/>
              <a:gd name="T52" fmla="*/ 600116 w 606244"/>
              <a:gd name="T53" fmla="*/ 600116 w 606244"/>
              <a:gd name="T54" fmla="*/ 600116 w 606244"/>
              <a:gd name="T55" fmla="*/ 600116 w 606244"/>
              <a:gd name="T56" fmla="*/ 600116 w 606244"/>
              <a:gd name="T57" fmla="*/ 600116 w 606244"/>
              <a:gd name="T58" fmla="*/ 600116 w 606244"/>
              <a:gd name="T59" fmla="*/ 600116 w 606244"/>
              <a:gd name="T60" fmla="*/ 600116 w 606244"/>
              <a:gd name="T61" fmla="*/ 600116 w 606244"/>
              <a:gd name="T62" fmla="*/ 600116 w 606244"/>
              <a:gd name="T63" fmla="*/ 600116 w 606244"/>
              <a:gd name="T64" fmla="*/ 600116 w 606244"/>
              <a:gd name="T65" fmla="*/ 600116 w 606244"/>
              <a:gd name="T66" fmla="*/ 600116 w 606244"/>
              <a:gd name="T67" fmla="*/ 600116 w 606244"/>
              <a:gd name="T68" fmla="*/ 600116 w 606244"/>
              <a:gd name="T69" fmla="*/ 600116 w 606244"/>
              <a:gd name="T70" fmla="*/ 600116 w 606244"/>
              <a:gd name="T71" fmla="*/ 600116 w 606244"/>
              <a:gd name="T72" fmla="*/ 600116 w 606244"/>
              <a:gd name="T73" fmla="*/ 600116 w 606244"/>
              <a:gd name="T74" fmla="*/ 600116 w 606244"/>
              <a:gd name="T75" fmla="*/ 600116 w 606244"/>
              <a:gd name="T76" fmla="*/ 600116 w 606244"/>
              <a:gd name="T77" fmla="*/ 600116 w 606244"/>
              <a:gd name="T78" fmla="*/ 600116 w 606244"/>
              <a:gd name="T79" fmla="*/ 600116 w 606244"/>
              <a:gd name="T80" fmla="*/ 600116 w 606244"/>
              <a:gd name="T81" fmla="*/ 600116 w 606244"/>
              <a:gd name="T82" fmla="*/ 455839 w 606244"/>
              <a:gd name="T83" fmla="*/ 455839 w 606244"/>
              <a:gd name="T84" fmla="*/ 600116 w 606244"/>
              <a:gd name="T85" fmla="*/ 600116 w 606244"/>
              <a:gd name="T86" fmla="*/ 600116 w 606244"/>
              <a:gd name="T87" fmla="*/ 600116 w 606244"/>
              <a:gd name="T88" fmla="*/ 600116 w 606244"/>
              <a:gd name="T89" fmla="*/ 600116 w 606244"/>
              <a:gd name="T90" fmla="*/ 600116 w 606244"/>
              <a:gd name="T91" fmla="*/ 600116 w 606244"/>
              <a:gd name="T92" fmla="*/ 600116 w 606244"/>
              <a:gd name="T93" fmla="*/ 600116 w 606244"/>
              <a:gd name="T94" fmla="*/ 600116 w 606244"/>
              <a:gd name="T95" fmla="*/ 600116 w 606244"/>
              <a:gd name="T96" fmla="*/ 600116 w 606244"/>
              <a:gd name="T97" fmla="*/ 600116 w 606244"/>
              <a:gd name="T98" fmla="*/ 600116 w 606244"/>
              <a:gd name="T99" fmla="*/ 600116 w 606244"/>
              <a:gd name="T100" fmla="*/ 600116 w 606244"/>
              <a:gd name="T101" fmla="*/ 600116 w 606244"/>
              <a:gd name="T102" fmla="*/ 600116 w 606244"/>
              <a:gd name="T103" fmla="*/ 600116 w 606244"/>
              <a:gd name="T104" fmla="*/ 600116 w 606244"/>
              <a:gd name="T105" fmla="*/ 600116 w 606244"/>
              <a:gd name="T106" fmla="*/ 600116 w 606244"/>
              <a:gd name="T107" fmla="*/ 600116 w 60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6" h="342">
                <a:moveTo>
                  <a:pt x="343" y="183"/>
                </a:moveTo>
                <a:lnTo>
                  <a:pt x="323" y="151"/>
                </a:lnTo>
                <a:lnTo>
                  <a:pt x="335" y="115"/>
                </a:lnTo>
                <a:cubicBezTo>
                  <a:pt x="336" y="111"/>
                  <a:pt x="334" y="105"/>
                  <a:pt x="330" y="103"/>
                </a:cubicBezTo>
                <a:lnTo>
                  <a:pt x="297" y="84"/>
                </a:lnTo>
                <a:lnTo>
                  <a:pt x="291" y="46"/>
                </a:lnTo>
                <a:cubicBezTo>
                  <a:pt x="290" y="41"/>
                  <a:pt x="286" y="37"/>
                  <a:pt x="281" y="37"/>
                </a:cubicBezTo>
                <a:lnTo>
                  <a:pt x="243" y="36"/>
                </a:lnTo>
                <a:lnTo>
                  <a:pt x="220" y="5"/>
                </a:lnTo>
                <a:cubicBezTo>
                  <a:pt x="217" y="1"/>
                  <a:pt x="212" y="0"/>
                  <a:pt x="207" y="2"/>
                </a:cubicBezTo>
                <a:lnTo>
                  <a:pt x="173" y="18"/>
                </a:lnTo>
                <a:lnTo>
                  <a:pt x="139" y="2"/>
                </a:lnTo>
                <a:cubicBezTo>
                  <a:pt x="134" y="0"/>
                  <a:pt x="128" y="1"/>
                  <a:pt x="125" y="5"/>
                </a:cubicBezTo>
                <a:lnTo>
                  <a:pt x="103" y="36"/>
                </a:lnTo>
                <a:lnTo>
                  <a:pt x="65" y="37"/>
                </a:lnTo>
                <a:cubicBezTo>
                  <a:pt x="60" y="37"/>
                  <a:pt x="55" y="41"/>
                  <a:pt x="55" y="46"/>
                </a:cubicBezTo>
                <a:lnTo>
                  <a:pt x="49" y="84"/>
                </a:lnTo>
                <a:lnTo>
                  <a:pt x="16" y="103"/>
                </a:lnTo>
                <a:cubicBezTo>
                  <a:pt x="11" y="105"/>
                  <a:pt x="9" y="110"/>
                  <a:pt x="11" y="115"/>
                </a:cubicBezTo>
                <a:lnTo>
                  <a:pt x="23" y="151"/>
                </a:lnTo>
                <a:lnTo>
                  <a:pt x="3" y="183"/>
                </a:lnTo>
                <a:cubicBezTo>
                  <a:pt x="0" y="188"/>
                  <a:pt x="1" y="193"/>
                  <a:pt x="4" y="197"/>
                </a:cubicBezTo>
                <a:lnTo>
                  <a:pt x="32" y="223"/>
                </a:lnTo>
                <a:lnTo>
                  <a:pt x="29" y="261"/>
                </a:lnTo>
                <a:cubicBezTo>
                  <a:pt x="28" y="266"/>
                  <a:pt x="31" y="271"/>
                  <a:pt x="36" y="272"/>
                </a:cubicBezTo>
                <a:lnTo>
                  <a:pt x="73" y="282"/>
                </a:lnTo>
                <a:lnTo>
                  <a:pt x="87" y="317"/>
                </a:lnTo>
                <a:cubicBezTo>
                  <a:pt x="90" y="322"/>
                  <a:pt x="95" y="325"/>
                  <a:pt x="100" y="324"/>
                </a:cubicBezTo>
                <a:lnTo>
                  <a:pt x="137" y="316"/>
                </a:lnTo>
                <a:lnTo>
                  <a:pt x="166" y="340"/>
                </a:lnTo>
                <a:cubicBezTo>
                  <a:pt x="168" y="342"/>
                  <a:pt x="170" y="342"/>
                  <a:pt x="173" y="342"/>
                </a:cubicBezTo>
                <a:cubicBezTo>
                  <a:pt x="175" y="342"/>
                  <a:pt x="178" y="342"/>
                  <a:pt x="180" y="340"/>
                </a:cubicBezTo>
                <a:lnTo>
                  <a:pt x="209" y="316"/>
                </a:lnTo>
                <a:lnTo>
                  <a:pt x="246" y="324"/>
                </a:lnTo>
                <a:cubicBezTo>
                  <a:pt x="251" y="325"/>
                  <a:pt x="256" y="322"/>
                  <a:pt x="258" y="317"/>
                </a:cubicBezTo>
                <a:lnTo>
                  <a:pt x="273" y="282"/>
                </a:lnTo>
                <a:lnTo>
                  <a:pt x="309" y="272"/>
                </a:lnTo>
                <a:cubicBezTo>
                  <a:pt x="314" y="271"/>
                  <a:pt x="317" y="266"/>
                  <a:pt x="317" y="261"/>
                </a:cubicBezTo>
                <a:lnTo>
                  <a:pt x="314" y="223"/>
                </a:lnTo>
                <a:lnTo>
                  <a:pt x="341" y="197"/>
                </a:lnTo>
                <a:cubicBezTo>
                  <a:pt x="345" y="193"/>
                  <a:pt x="346" y="188"/>
                  <a:pt x="343" y="183"/>
                </a:cubicBezTo>
                <a:close/>
                <a:moveTo>
                  <a:pt x="251" y="131"/>
                </a:moveTo>
                <a:lnTo>
                  <a:pt x="175" y="245"/>
                </a:lnTo>
                <a:cubicBezTo>
                  <a:pt x="172" y="249"/>
                  <a:pt x="168" y="252"/>
                  <a:pt x="164" y="252"/>
                </a:cubicBezTo>
                <a:cubicBezTo>
                  <a:pt x="159" y="252"/>
                  <a:pt x="154" y="249"/>
                  <a:pt x="151" y="246"/>
                </a:cubicBezTo>
                <a:lnTo>
                  <a:pt x="95" y="190"/>
                </a:lnTo>
                <a:cubicBezTo>
                  <a:pt x="92" y="186"/>
                  <a:pt x="92" y="179"/>
                  <a:pt x="95" y="176"/>
                </a:cubicBezTo>
                <a:lnTo>
                  <a:pt x="109" y="162"/>
                </a:lnTo>
                <a:cubicBezTo>
                  <a:pt x="113" y="158"/>
                  <a:pt x="119" y="158"/>
                  <a:pt x="123" y="162"/>
                </a:cubicBezTo>
                <a:lnTo>
                  <a:pt x="159" y="198"/>
                </a:lnTo>
                <a:lnTo>
                  <a:pt x="219" y="109"/>
                </a:lnTo>
                <a:cubicBezTo>
                  <a:pt x="222" y="104"/>
                  <a:pt x="228" y="103"/>
                  <a:pt x="232" y="106"/>
                </a:cubicBezTo>
                <a:lnTo>
                  <a:pt x="249" y="117"/>
                </a:lnTo>
                <a:cubicBezTo>
                  <a:pt x="253" y="120"/>
                  <a:pt x="254" y="127"/>
                  <a:pt x="251" y="131"/>
                </a:cubicBezTo>
                <a:close/>
              </a:path>
            </a:pathLst>
          </a:custGeom>
          <a:solidFill>
            <a:schemeClr val="bg1"/>
          </a:solidFill>
          <a:ln>
            <a:noFill/>
          </a:ln>
          <a:effectLst>
            <a:outerShdw blurRad="355600" dist="38100" dir="2700000" sx="96000" sy="96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endParaRPr lang="en-US"/>
          </a:p>
        </p:txBody>
      </p:sp>
      <p:sp>
        <p:nvSpPr>
          <p:cNvPr id="11" name="文本框 10">
            <a:extLst>
              <a:ext uri="{FF2B5EF4-FFF2-40B4-BE49-F238E27FC236}">
                <a16:creationId xmlns:a16="http://schemas.microsoft.com/office/drawing/2014/main" id="{A516C276-F18F-442B-9048-74F7F97592A0}"/>
              </a:ext>
            </a:extLst>
          </p:cNvPr>
          <p:cNvSpPr txBox="1"/>
          <p:nvPr userDrawn="1"/>
        </p:nvSpPr>
        <p:spPr>
          <a:xfrm>
            <a:off x="4954526" y="1349396"/>
            <a:ext cx="2270097" cy="369332"/>
          </a:xfrm>
          <a:prstGeom prst="rect">
            <a:avLst/>
          </a:prstGeom>
          <a:noFill/>
        </p:spPr>
        <p:txBody>
          <a:bodyPr wrap="square" rtlCol="0">
            <a:spAutoFit/>
          </a:bodyPr>
          <a:lstStyle/>
          <a:p>
            <a:pPr algn="ctr"/>
            <a:r>
              <a:rPr lang="en-US" altLang="zh-CN" b="0" dirty="0">
                <a:solidFill>
                  <a:schemeClr val="tx1">
                    <a:lumMod val="75000"/>
                    <a:lumOff val="25000"/>
                  </a:schemeClr>
                </a:solidFill>
                <a:latin typeface="+mj-lt"/>
              </a:rPr>
              <a:t>CONTENTS</a:t>
            </a:r>
          </a:p>
        </p:txBody>
      </p:sp>
      <p:grpSp>
        <p:nvGrpSpPr>
          <p:cNvPr id="39" name="组合 38">
            <a:extLst>
              <a:ext uri="{FF2B5EF4-FFF2-40B4-BE49-F238E27FC236}">
                <a16:creationId xmlns:a16="http://schemas.microsoft.com/office/drawing/2014/main" id="{0D214F87-946E-4629-8677-2125F5452C13}"/>
              </a:ext>
            </a:extLst>
          </p:cNvPr>
          <p:cNvGrpSpPr/>
          <p:nvPr userDrawn="1"/>
        </p:nvGrpSpPr>
        <p:grpSpPr>
          <a:xfrm rot="10800000">
            <a:off x="-1072845" y="5464433"/>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40" name="组合 39">
              <a:extLst>
                <a:ext uri="{FF2B5EF4-FFF2-40B4-BE49-F238E27FC236}">
                  <a16:creationId xmlns:a16="http://schemas.microsoft.com/office/drawing/2014/main" id="{78D99D3D-23CD-4497-B3F0-A6119AFEAB1B}"/>
                </a:ext>
              </a:extLst>
            </p:cNvPr>
            <p:cNvGrpSpPr/>
            <p:nvPr/>
          </p:nvGrpSpPr>
          <p:grpSpPr>
            <a:xfrm>
              <a:off x="-248963" y="4991062"/>
              <a:ext cx="818862" cy="478856"/>
              <a:chOff x="279133" y="4991062"/>
              <a:chExt cx="818862" cy="478856"/>
            </a:xfrm>
            <a:grpFill/>
          </p:grpSpPr>
          <p:grpSp>
            <p:nvGrpSpPr>
              <p:cNvPr id="78" name="组合 77">
                <a:extLst>
                  <a:ext uri="{FF2B5EF4-FFF2-40B4-BE49-F238E27FC236}">
                    <a16:creationId xmlns:a16="http://schemas.microsoft.com/office/drawing/2014/main" id="{EFE050C4-A0CD-4D82-8C84-3C8523A72955}"/>
                  </a:ext>
                </a:extLst>
              </p:cNvPr>
              <p:cNvGrpSpPr/>
              <p:nvPr/>
            </p:nvGrpSpPr>
            <p:grpSpPr>
              <a:xfrm>
                <a:off x="279133" y="4991062"/>
                <a:ext cx="818862" cy="45719"/>
                <a:chOff x="279133" y="4991062"/>
                <a:chExt cx="818862" cy="45719"/>
              </a:xfrm>
              <a:grpFill/>
            </p:grpSpPr>
            <p:sp>
              <p:nvSpPr>
                <p:cNvPr id="106" name="椭圆 105">
                  <a:extLst>
                    <a:ext uri="{FF2B5EF4-FFF2-40B4-BE49-F238E27FC236}">
                      <a16:creationId xmlns:a16="http://schemas.microsoft.com/office/drawing/2014/main" id="{B5D406F2-75D6-41D3-80B7-05D99C0E2EEE}"/>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7" name="椭圆 106">
                  <a:extLst>
                    <a:ext uri="{FF2B5EF4-FFF2-40B4-BE49-F238E27FC236}">
                      <a16:creationId xmlns:a16="http://schemas.microsoft.com/office/drawing/2014/main" id="{D603F8FA-676D-412B-8B4D-9B7FB035E83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8" name="椭圆 107">
                  <a:extLst>
                    <a:ext uri="{FF2B5EF4-FFF2-40B4-BE49-F238E27FC236}">
                      <a16:creationId xmlns:a16="http://schemas.microsoft.com/office/drawing/2014/main" id="{6BB3E283-DDC2-49C1-80AE-9935617134BC}"/>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9" name="椭圆 108">
                  <a:extLst>
                    <a:ext uri="{FF2B5EF4-FFF2-40B4-BE49-F238E27FC236}">
                      <a16:creationId xmlns:a16="http://schemas.microsoft.com/office/drawing/2014/main" id="{BF316B07-39CD-48D9-9964-27F43E167254}"/>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0" name="椭圆 109">
                  <a:extLst>
                    <a:ext uri="{FF2B5EF4-FFF2-40B4-BE49-F238E27FC236}">
                      <a16:creationId xmlns:a16="http://schemas.microsoft.com/office/drawing/2014/main" id="{0742904C-CAC0-43A7-A354-BD26D688948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1" name="椭圆 110">
                  <a:extLst>
                    <a:ext uri="{FF2B5EF4-FFF2-40B4-BE49-F238E27FC236}">
                      <a16:creationId xmlns:a16="http://schemas.microsoft.com/office/drawing/2014/main" id="{AE982538-AEE8-4171-96F4-2BC50069537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2" name="椭圆 111">
                  <a:extLst>
                    <a:ext uri="{FF2B5EF4-FFF2-40B4-BE49-F238E27FC236}">
                      <a16:creationId xmlns:a16="http://schemas.microsoft.com/office/drawing/2014/main" id="{5AF612E2-7D17-47AD-A6AA-DF4E1F2484D9}"/>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3" name="椭圆 112">
                  <a:extLst>
                    <a:ext uri="{FF2B5EF4-FFF2-40B4-BE49-F238E27FC236}">
                      <a16:creationId xmlns:a16="http://schemas.microsoft.com/office/drawing/2014/main" id="{7DBD8B2E-421B-463F-ADDB-0A0189B86D0D}"/>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79" name="组合 78">
                <a:extLst>
                  <a:ext uri="{FF2B5EF4-FFF2-40B4-BE49-F238E27FC236}">
                    <a16:creationId xmlns:a16="http://schemas.microsoft.com/office/drawing/2014/main" id="{AA3D3C79-9692-42E3-B908-9B70CFC02423}"/>
                  </a:ext>
                </a:extLst>
              </p:cNvPr>
              <p:cNvGrpSpPr/>
              <p:nvPr/>
            </p:nvGrpSpPr>
            <p:grpSpPr>
              <a:xfrm>
                <a:off x="279133" y="5135441"/>
                <a:ext cx="818862" cy="45719"/>
                <a:chOff x="279133" y="4991062"/>
                <a:chExt cx="818862" cy="45719"/>
              </a:xfrm>
              <a:grpFill/>
            </p:grpSpPr>
            <p:sp>
              <p:nvSpPr>
                <p:cNvPr id="98" name="椭圆 97">
                  <a:extLst>
                    <a:ext uri="{FF2B5EF4-FFF2-40B4-BE49-F238E27FC236}">
                      <a16:creationId xmlns:a16="http://schemas.microsoft.com/office/drawing/2014/main" id="{F86435AE-C959-4BD8-A5AD-3E92E6CDEFA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9" name="椭圆 98">
                  <a:extLst>
                    <a:ext uri="{FF2B5EF4-FFF2-40B4-BE49-F238E27FC236}">
                      <a16:creationId xmlns:a16="http://schemas.microsoft.com/office/drawing/2014/main" id="{E3B042CC-E6FB-49C1-80E6-B6C94D8FC97C}"/>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0" name="椭圆 99">
                  <a:extLst>
                    <a:ext uri="{FF2B5EF4-FFF2-40B4-BE49-F238E27FC236}">
                      <a16:creationId xmlns:a16="http://schemas.microsoft.com/office/drawing/2014/main" id="{6BF7A9AF-2798-4711-9A68-FBE976B977CE}"/>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1" name="椭圆 100">
                  <a:extLst>
                    <a:ext uri="{FF2B5EF4-FFF2-40B4-BE49-F238E27FC236}">
                      <a16:creationId xmlns:a16="http://schemas.microsoft.com/office/drawing/2014/main" id="{C539DF01-C19C-46B2-BA8A-C15CD2A138D3}"/>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2" name="椭圆 101">
                  <a:extLst>
                    <a:ext uri="{FF2B5EF4-FFF2-40B4-BE49-F238E27FC236}">
                      <a16:creationId xmlns:a16="http://schemas.microsoft.com/office/drawing/2014/main" id="{7FAEE248-2914-4A48-83B4-D5F64C55C215}"/>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3" name="椭圆 102">
                  <a:extLst>
                    <a:ext uri="{FF2B5EF4-FFF2-40B4-BE49-F238E27FC236}">
                      <a16:creationId xmlns:a16="http://schemas.microsoft.com/office/drawing/2014/main" id="{1AE4EE90-250A-4893-A9D8-02FC121602F6}"/>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4" name="椭圆 103">
                  <a:extLst>
                    <a:ext uri="{FF2B5EF4-FFF2-40B4-BE49-F238E27FC236}">
                      <a16:creationId xmlns:a16="http://schemas.microsoft.com/office/drawing/2014/main" id="{07DA4B76-056A-404B-A49C-FDDE63196E9B}"/>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5" name="椭圆 104">
                  <a:extLst>
                    <a:ext uri="{FF2B5EF4-FFF2-40B4-BE49-F238E27FC236}">
                      <a16:creationId xmlns:a16="http://schemas.microsoft.com/office/drawing/2014/main" id="{1DC0E6B6-7035-421C-82A2-BBCB5F9F531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80" name="组合 79">
                <a:extLst>
                  <a:ext uri="{FF2B5EF4-FFF2-40B4-BE49-F238E27FC236}">
                    <a16:creationId xmlns:a16="http://schemas.microsoft.com/office/drawing/2014/main" id="{C86C53BA-E1DC-4BFA-AB5B-139DD929882B}"/>
                  </a:ext>
                </a:extLst>
              </p:cNvPr>
              <p:cNvGrpSpPr/>
              <p:nvPr/>
            </p:nvGrpSpPr>
            <p:grpSpPr>
              <a:xfrm>
                <a:off x="279133" y="5279820"/>
                <a:ext cx="818862" cy="45719"/>
                <a:chOff x="279133" y="4991062"/>
                <a:chExt cx="818862" cy="45719"/>
              </a:xfrm>
              <a:grpFill/>
            </p:grpSpPr>
            <p:sp>
              <p:nvSpPr>
                <p:cNvPr id="90" name="椭圆 89">
                  <a:extLst>
                    <a:ext uri="{FF2B5EF4-FFF2-40B4-BE49-F238E27FC236}">
                      <a16:creationId xmlns:a16="http://schemas.microsoft.com/office/drawing/2014/main" id="{4383EF41-B908-4619-BC76-AB4BE5D41346}"/>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1" name="椭圆 90">
                  <a:extLst>
                    <a:ext uri="{FF2B5EF4-FFF2-40B4-BE49-F238E27FC236}">
                      <a16:creationId xmlns:a16="http://schemas.microsoft.com/office/drawing/2014/main" id="{62F51183-62F6-4366-87D9-2B34FBBB5B16}"/>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2" name="椭圆 91">
                  <a:extLst>
                    <a:ext uri="{FF2B5EF4-FFF2-40B4-BE49-F238E27FC236}">
                      <a16:creationId xmlns:a16="http://schemas.microsoft.com/office/drawing/2014/main" id="{8C2E50D6-4ACB-4B55-9715-3587F7FE4825}"/>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3" name="椭圆 92">
                  <a:extLst>
                    <a:ext uri="{FF2B5EF4-FFF2-40B4-BE49-F238E27FC236}">
                      <a16:creationId xmlns:a16="http://schemas.microsoft.com/office/drawing/2014/main" id="{8E66701C-11F4-45EE-92F9-D60042F6E29F}"/>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4" name="椭圆 93">
                  <a:extLst>
                    <a:ext uri="{FF2B5EF4-FFF2-40B4-BE49-F238E27FC236}">
                      <a16:creationId xmlns:a16="http://schemas.microsoft.com/office/drawing/2014/main" id="{E7130A3D-BEA8-4DEF-91CF-F6518FFFAB8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5" name="椭圆 94">
                  <a:extLst>
                    <a:ext uri="{FF2B5EF4-FFF2-40B4-BE49-F238E27FC236}">
                      <a16:creationId xmlns:a16="http://schemas.microsoft.com/office/drawing/2014/main" id="{0EDA01FA-5AF9-46ED-88E1-5772DF09A401}"/>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6" name="椭圆 95">
                  <a:extLst>
                    <a:ext uri="{FF2B5EF4-FFF2-40B4-BE49-F238E27FC236}">
                      <a16:creationId xmlns:a16="http://schemas.microsoft.com/office/drawing/2014/main" id="{26CD0A61-B7D0-4D86-B303-A0526A853E72}"/>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7" name="椭圆 96">
                  <a:extLst>
                    <a:ext uri="{FF2B5EF4-FFF2-40B4-BE49-F238E27FC236}">
                      <a16:creationId xmlns:a16="http://schemas.microsoft.com/office/drawing/2014/main" id="{C0F6300E-E919-4F31-BEB7-33E8E0F7CFF8}"/>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81" name="组合 80">
                <a:extLst>
                  <a:ext uri="{FF2B5EF4-FFF2-40B4-BE49-F238E27FC236}">
                    <a16:creationId xmlns:a16="http://schemas.microsoft.com/office/drawing/2014/main" id="{132CAE1A-C9B4-45BF-85B5-201D8CF7A2E9}"/>
                  </a:ext>
                </a:extLst>
              </p:cNvPr>
              <p:cNvGrpSpPr/>
              <p:nvPr/>
            </p:nvGrpSpPr>
            <p:grpSpPr>
              <a:xfrm>
                <a:off x="279133" y="5424199"/>
                <a:ext cx="818862" cy="45719"/>
                <a:chOff x="279133" y="4991062"/>
                <a:chExt cx="818862" cy="45719"/>
              </a:xfrm>
              <a:grpFill/>
            </p:grpSpPr>
            <p:sp>
              <p:nvSpPr>
                <p:cNvPr id="82" name="椭圆 81">
                  <a:extLst>
                    <a:ext uri="{FF2B5EF4-FFF2-40B4-BE49-F238E27FC236}">
                      <a16:creationId xmlns:a16="http://schemas.microsoft.com/office/drawing/2014/main" id="{595547BD-6E75-46E4-B50D-9E28C78282D0}"/>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3" name="椭圆 82">
                  <a:extLst>
                    <a:ext uri="{FF2B5EF4-FFF2-40B4-BE49-F238E27FC236}">
                      <a16:creationId xmlns:a16="http://schemas.microsoft.com/office/drawing/2014/main" id="{6AFEA246-B746-4661-BB4B-82EA4BD436BF}"/>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4" name="椭圆 83">
                  <a:extLst>
                    <a:ext uri="{FF2B5EF4-FFF2-40B4-BE49-F238E27FC236}">
                      <a16:creationId xmlns:a16="http://schemas.microsoft.com/office/drawing/2014/main" id="{2D485696-AD24-40CA-A911-B9A1BF3A1539}"/>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5" name="椭圆 84">
                  <a:extLst>
                    <a:ext uri="{FF2B5EF4-FFF2-40B4-BE49-F238E27FC236}">
                      <a16:creationId xmlns:a16="http://schemas.microsoft.com/office/drawing/2014/main" id="{DABB7F0E-E9AF-4E75-8614-5C4AA2F44CC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6" name="椭圆 85">
                  <a:extLst>
                    <a:ext uri="{FF2B5EF4-FFF2-40B4-BE49-F238E27FC236}">
                      <a16:creationId xmlns:a16="http://schemas.microsoft.com/office/drawing/2014/main" id="{2EA25ACF-B60B-4C62-9E3E-6C57E1E07CB7}"/>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7" name="椭圆 86">
                  <a:extLst>
                    <a:ext uri="{FF2B5EF4-FFF2-40B4-BE49-F238E27FC236}">
                      <a16:creationId xmlns:a16="http://schemas.microsoft.com/office/drawing/2014/main" id="{3790874B-72D0-4032-B65D-AFA3BEB0F40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8" name="椭圆 87">
                  <a:extLst>
                    <a:ext uri="{FF2B5EF4-FFF2-40B4-BE49-F238E27FC236}">
                      <a16:creationId xmlns:a16="http://schemas.microsoft.com/office/drawing/2014/main" id="{D0E7FFCD-738D-4C95-BFE6-FD12B4397FF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9" name="椭圆 88">
                  <a:extLst>
                    <a:ext uri="{FF2B5EF4-FFF2-40B4-BE49-F238E27FC236}">
                      <a16:creationId xmlns:a16="http://schemas.microsoft.com/office/drawing/2014/main" id="{28997644-1BB0-4ED2-BD8B-2154EE15DD35}"/>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41" name="组合 40">
              <a:extLst>
                <a:ext uri="{FF2B5EF4-FFF2-40B4-BE49-F238E27FC236}">
                  <a16:creationId xmlns:a16="http://schemas.microsoft.com/office/drawing/2014/main" id="{47B669E8-1D5C-4DB2-B937-198C6BA8ACE8}"/>
                </a:ext>
              </a:extLst>
            </p:cNvPr>
            <p:cNvGrpSpPr/>
            <p:nvPr/>
          </p:nvGrpSpPr>
          <p:grpSpPr>
            <a:xfrm>
              <a:off x="643547" y="4991062"/>
              <a:ext cx="818862" cy="478856"/>
              <a:chOff x="279133" y="4991062"/>
              <a:chExt cx="818862" cy="478856"/>
            </a:xfrm>
            <a:grpFill/>
          </p:grpSpPr>
          <p:grpSp>
            <p:nvGrpSpPr>
              <p:cNvPr id="42" name="组合 41">
                <a:extLst>
                  <a:ext uri="{FF2B5EF4-FFF2-40B4-BE49-F238E27FC236}">
                    <a16:creationId xmlns:a16="http://schemas.microsoft.com/office/drawing/2014/main" id="{3F241ABC-26E4-4EE2-AC67-E607FA1A6BAE}"/>
                  </a:ext>
                </a:extLst>
              </p:cNvPr>
              <p:cNvGrpSpPr/>
              <p:nvPr/>
            </p:nvGrpSpPr>
            <p:grpSpPr>
              <a:xfrm>
                <a:off x="279133" y="4991062"/>
                <a:ext cx="818862" cy="45719"/>
                <a:chOff x="279133" y="4991062"/>
                <a:chExt cx="818862" cy="45719"/>
              </a:xfrm>
              <a:grpFill/>
            </p:grpSpPr>
            <p:sp>
              <p:nvSpPr>
                <p:cNvPr id="70" name="椭圆 69">
                  <a:extLst>
                    <a:ext uri="{FF2B5EF4-FFF2-40B4-BE49-F238E27FC236}">
                      <a16:creationId xmlns:a16="http://schemas.microsoft.com/office/drawing/2014/main" id="{2A70375D-1E18-44F2-9D29-8E5E59968200}"/>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1" name="椭圆 70">
                  <a:extLst>
                    <a:ext uri="{FF2B5EF4-FFF2-40B4-BE49-F238E27FC236}">
                      <a16:creationId xmlns:a16="http://schemas.microsoft.com/office/drawing/2014/main" id="{96936073-F50F-426D-B5C0-61E9D7C6090C}"/>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2" name="椭圆 71">
                  <a:extLst>
                    <a:ext uri="{FF2B5EF4-FFF2-40B4-BE49-F238E27FC236}">
                      <a16:creationId xmlns:a16="http://schemas.microsoft.com/office/drawing/2014/main" id="{CE9B9F30-F413-47A7-BBBD-AC420B4CC926}"/>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3" name="椭圆 72">
                  <a:extLst>
                    <a:ext uri="{FF2B5EF4-FFF2-40B4-BE49-F238E27FC236}">
                      <a16:creationId xmlns:a16="http://schemas.microsoft.com/office/drawing/2014/main" id="{096C89FF-DCE7-4AFB-B8B2-0EC39D478EA6}"/>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4" name="椭圆 73">
                  <a:extLst>
                    <a:ext uri="{FF2B5EF4-FFF2-40B4-BE49-F238E27FC236}">
                      <a16:creationId xmlns:a16="http://schemas.microsoft.com/office/drawing/2014/main" id="{B8FDBE36-57C6-48AF-87CC-3E0E1D6371D6}"/>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5" name="椭圆 74">
                  <a:extLst>
                    <a:ext uri="{FF2B5EF4-FFF2-40B4-BE49-F238E27FC236}">
                      <a16:creationId xmlns:a16="http://schemas.microsoft.com/office/drawing/2014/main" id="{6AC365C9-9EA8-4A00-9E93-5B51069E6BA4}"/>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6" name="椭圆 75">
                  <a:extLst>
                    <a:ext uri="{FF2B5EF4-FFF2-40B4-BE49-F238E27FC236}">
                      <a16:creationId xmlns:a16="http://schemas.microsoft.com/office/drawing/2014/main" id="{5E8A9D3D-E591-413D-B555-BACFA88C60BE}"/>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7" name="椭圆 76">
                  <a:extLst>
                    <a:ext uri="{FF2B5EF4-FFF2-40B4-BE49-F238E27FC236}">
                      <a16:creationId xmlns:a16="http://schemas.microsoft.com/office/drawing/2014/main" id="{7A1E0E8C-79ED-4BF4-9845-1EF3A9B2A9E6}"/>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43" name="组合 42">
                <a:extLst>
                  <a:ext uri="{FF2B5EF4-FFF2-40B4-BE49-F238E27FC236}">
                    <a16:creationId xmlns:a16="http://schemas.microsoft.com/office/drawing/2014/main" id="{5581493E-4194-4963-BC5B-21DED4EF9AC7}"/>
                  </a:ext>
                </a:extLst>
              </p:cNvPr>
              <p:cNvGrpSpPr/>
              <p:nvPr/>
            </p:nvGrpSpPr>
            <p:grpSpPr>
              <a:xfrm>
                <a:off x="279133" y="5135441"/>
                <a:ext cx="818862" cy="45719"/>
                <a:chOff x="279133" y="4991062"/>
                <a:chExt cx="818862" cy="45719"/>
              </a:xfrm>
              <a:grpFill/>
            </p:grpSpPr>
            <p:sp>
              <p:nvSpPr>
                <p:cNvPr id="62" name="椭圆 61">
                  <a:extLst>
                    <a:ext uri="{FF2B5EF4-FFF2-40B4-BE49-F238E27FC236}">
                      <a16:creationId xmlns:a16="http://schemas.microsoft.com/office/drawing/2014/main" id="{8F32CB5D-818C-4FFD-A25D-F75A30AEC31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3" name="椭圆 62">
                  <a:extLst>
                    <a:ext uri="{FF2B5EF4-FFF2-40B4-BE49-F238E27FC236}">
                      <a16:creationId xmlns:a16="http://schemas.microsoft.com/office/drawing/2014/main" id="{6B9FC2DE-052D-48C2-A5C1-B0246C4C3FDF}"/>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4" name="椭圆 63">
                  <a:extLst>
                    <a:ext uri="{FF2B5EF4-FFF2-40B4-BE49-F238E27FC236}">
                      <a16:creationId xmlns:a16="http://schemas.microsoft.com/office/drawing/2014/main" id="{295449AC-6DCA-4FC3-9C5D-40088B1DC7A2}"/>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5" name="椭圆 64">
                  <a:extLst>
                    <a:ext uri="{FF2B5EF4-FFF2-40B4-BE49-F238E27FC236}">
                      <a16:creationId xmlns:a16="http://schemas.microsoft.com/office/drawing/2014/main" id="{8E61EB4E-B8A9-4839-ABD2-BB66BB4A6C4C}"/>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6" name="椭圆 65">
                  <a:extLst>
                    <a:ext uri="{FF2B5EF4-FFF2-40B4-BE49-F238E27FC236}">
                      <a16:creationId xmlns:a16="http://schemas.microsoft.com/office/drawing/2014/main" id="{AAB7E8C4-7CC4-42DC-86B4-857B1D6D056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7" name="椭圆 66">
                  <a:extLst>
                    <a:ext uri="{FF2B5EF4-FFF2-40B4-BE49-F238E27FC236}">
                      <a16:creationId xmlns:a16="http://schemas.microsoft.com/office/drawing/2014/main" id="{EBC7034A-2B17-4B83-BE2B-F7C7005E43F4}"/>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8" name="椭圆 67">
                  <a:extLst>
                    <a:ext uri="{FF2B5EF4-FFF2-40B4-BE49-F238E27FC236}">
                      <a16:creationId xmlns:a16="http://schemas.microsoft.com/office/drawing/2014/main" id="{59417E23-E7CE-4A03-943C-191F5774815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9" name="椭圆 68">
                  <a:extLst>
                    <a:ext uri="{FF2B5EF4-FFF2-40B4-BE49-F238E27FC236}">
                      <a16:creationId xmlns:a16="http://schemas.microsoft.com/office/drawing/2014/main" id="{37A7FE47-720F-4354-964D-6C8354EE0254}"/>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44" name="组合 43">
                <a:extLst>
                  <a:ext uri="{FF2B5EF4-FFF2-40B4-BE49-F238E27FC236}">
                    <a16:creationId xmlns:a16="http://schemas.microsoft.com/office/drawing/2014/main" id="{250D9BFE-E234-47D6-B6D1-0B898779BE29}"/>
                  </a:ext>
                </a:extLst>
              </p:cNvPr>
              <p:cNvGrpSpPr/>
              <p:nvPr/>
            </p:nvGrpSpPr>
            <p:grpSpPr>
              <a:xfrm>
                <a:off x="279133" y="5279820"/>
                <a:ext cx="818862" cy="45719"/>
                <a:chOff x="279133" y="4991062"/>
                <a:chExt cx="818862" cy="45719"/>
              </a:xfrm>
              <a:grpFill/>
            </p:grpSpPr>
            <p:sp>
              <p:nvSpPr>
                <p:cNvPr id="54" name="椭圆 53">
                  <a:extLst>
                    <a:ext uri="{FF2B5EF4-FFF2-40B4-BE49-F238E27FC236}">
                      <a16:creationId xmlns:a16="http://schemas.microsoft.com/office/drawing/2014/main" id="{2B08526E-4E39-46BC-903F-742AD300B637}"/>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5" name="椭圆 54">
                  <a:extLst>
                    <a:ext uri="{FF2B5EF4-FFF2-40B4-BE49-F238E27FC236}">
                      <a16:creationId xmlns:a16="http://schemas.microsoft.com/office/drawing/2014/main" id="{8713E82C-4255-4150-910C-363BB1334DAC}"/>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6" name="椭圆 55">
                  <a:extLst>
                    <a:ext uri="{FF2B5EF4-FFF2-40B4-BE49-F238E27FC236}">
                      <a16:creationId xmlns:a16="http://schemas.microsoft.com/office/drawing/2014/main" id="{7C39B65C-1604-499C-99D7-639A77554008}"/>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7" name="椭圆 56">
                  <a:extLst>
                    <a:ext uri="{FF2B5EF4-FFF2-40B4-BE49-F238E27FC236}">
                      <a16:creationId xmlns:a16="http://schemas.microsoft.com/office/drawing/2014/main" id="{116F2DEB-B242-4FDD-87DB-418CDE2B78C3}"/>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8" name="椭圆 57">
                  <a:extLst>
                    <a:ext uri="{FF2B5EF4-FFF2-40B4-BE49-F238E27FC236}">
                      <a16:creationId xmlns:a16="http://schemas.microsoft.com/office/drawing/2014/main" id="{FE443DE9-7DE6-4945-ACB8-A5FB746729ED}"/>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9" name="椭圆 58">
                  <a:extLst>
                    <a:ext uri="{FF2B5EF4-FFF2-40B4-BE49-F238E27FC236}">
                      <a16:creationId xmlns:a16="http://schemas.microsoft.com/office/drawing/2014/main" id="{D4070D7E-6B09-453E-860F-278688350F59}"/>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0" name="椭圆 59">
                  <a:extLst>
                    <a:ext uri="{FF2B5EF4-FFF2-40B4-BE49-F238E27FC236}">
                      <a16:creationId xmlns:a16="http://schemas.microsoft.com/office/drawing/2014/main" id="{EE18009D-3477-4E6A-823C-D3FF685ED239}"/>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1" name="椭圆 60">
                  <a:extLst>
                    <a:ext uri="{FF2B5EF4-FFF2-40B4-BE49-F238E27FC236}">
                      <a16:creationId xmlns:a16="http://schemas.microsoft.com/office/drawing/2014/main" id="{89CBCE06-E2E5-4211-BB93-C13D5B34788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45" name="组合 44">
                <a:extLst>
                  <a:ext uri="{FF2B5EF4-FFF2-40B4-BE49-F238E27FC236}">
                    <a16:creationId xmlns:a16="http://schemas.microsoft.com/office/drawing/2014/main" id="{FF515FC8-ABA2-4480-8BCA-5EB014D3A54F}"/>
                  </a:ext>
                </a:extLst>
              </p:cNvPr>
              <p:cNvGrpSpPr/>
              <p:nvPr/>
            </p:nvGrpSpPr>
            <p:grpSpPr>
              <a:xfrm>
                <a:off x="279133" y="5424199"/>
                <a:ext cx="818862" cy="45719"/>
                <a:chOff x="279133" y="4991062"/>
                <a:chExt cx="818862" cy="45719"/>
              </a:xfrm>
              <a:grpFill/>
            </p:grpSpPr>
            <p:sp>
              <p:nvSpPr>
                <p:cNvPr id="46" name="椭圆 45">
                  <a:extLst>
                    <a:ext uri="{FF2B5EF4-FFF2-40B4-BE49-F238E27FC236}">
                      <a16:creationId xmlns:a16="http://schemas.microsoft.com/office/drawing/2014/main" id="{D3451E1F-A352-4C7B-A29D-0602BAE835B2}"/>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7" name="椭圆 46">
                  <a:extLst>
                    <a:ext uri="{FF2B5EF4-FFF2-40B4-BE49-F238E27FC236}">
                      <a16:creationId xmlns:a16="http://schemas.microsoft.com/office/drawing/2014/main" id="{9C01761D-7FD7-475E-B577-ED754F302006}"/>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8" name="椭圆 47">
                  <a:extLst>
                    <a:ext uri="{FF2B5EF4-FFF2-40B4-BE49-F238E27FC236}">
                      <a16:creationId xmlns:a16="http://schemas.microsoft.com/office/drawing/2014/main" id="{76C896DD-B4EF-4BA6-AC31-3C74A331E7BC}"/>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9" name="椭圆 48">
                  <a:extLst>
                    <a:ext uri="{FF2B5EF4-FFF2-40B4-BE49-F238E27FC236}">
                      <a16:creationId xmlns:a16="http://schemas.microsoft.com/office/drawing/2014/main" id="{E225E3CB-AC94-4072-8227-5B9D8B73850F}"/>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0" name="椭圆 49">
                  <a:extLst>
                    <a:ext uri="{FF2B5EF4-FFF2-40B4-BE49-F238E27FC236}">
                      <a16:creationId xmlns:a16="http://schemas.microsoft.com/office/drawing/2014/main" id="{E6C7D150-D11B-4BB2-8C8D-90DD3E267825}"/>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1" name="椭圆 50">
                  <a:extLst>
                    <a:ext uri="{FF2B5EF4-FFF2-40B4-BE49-F238E27FC236}">
                      <a16:creationId xmlns:a16="http://schemas.microsoft.com/office/drawing/2014/main" id="{54CDA3FF-DE40-4443-AD34-5EBB7D91736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2" name="椭圆 51">
                  <a:extLst>
                    <a:ext uri="{FF2B5EF4-FFF2-40B4-BE49-F238E27FC236}">
                      <a16:creationId xmlns:a16="http://schemas.microsoft.com/office/drawing/2014/main" id="{E2176297-2AEF-451C-8632-9BEC5709210C}"/>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3" name="椭圆 52">
                  <a:extLst>
                    <a:ext uri="{FF2B5EF4-FFF2-40B4-BE49-F238E27FC236}">
                      <a16:creationId xmlns:a16="http://schemas.microsoft.com/office/drawing/2014/main" id="{3B0BDA90-7803-4E19-AEA6-C68B0199FF65}"/>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sp>
        <p:nvSpPr>
          <p:cNvPr id="13" name="文本占位符 12">
            <a:extLst>
              <a:ext uri="{FF2B5EF4-FFF2-40B4-BE49-F238E27FC236}">
                <a16:creationId xmlns:a16="http://schemas.microsoft.com/office/drawing/2014/main" id="{F569C6F8-238C-41C7-AEA4-F9E38BC8E48B}"/>
              </a:ext>
            </a:extLst>
          </p:cNvPr>
          <p:cNvSpPr>
            <a:spLocks noGrp="1"/>
          </p:cNvSpPr>
          <p:nvPr>
            <p:ph type="body" sz="quarter" idx="14" hasCustomPrompt="1"/>
          </p:nvPr>
        </p:nvSpPr>
        <p:spPr>
          <a:xfrm>
            <a:off x="638041" y="4817712"/>
            <a:ext cx="2535237" cy="407337"/>
          </a:xfrm>
          <a:prstGeom prst="rect">
            <a:avLst/>
          </a:prstGeom>
        </p:spPr>
        <p:txBody>
          <a:bodyPr/>
          <a:lstStyle>
            <a:lvl1pPr marL="0" indent="0" algn="ctr">
              <a:buNone/>
              <a:defRPr sz="2400">
                <a:solidFill>
                  <a:schemeClr val="tx1">
                    <a:lumMod val="75000"/>
                    <a:lumOff val="25000"/>
                  </a:schemeClr>
                </a:solidFill>
                <a:effectLst>
                  <a:outerShdw blurRad="419100" dist="38100" dir="2700000" sx="102000" sy="102000" algn="tl" rotWithShape="0">
                    <a:schemeClr val="accent1">
                      <a:lumMod val="50000"/>
                      <a:alpha val="23000"/>
                    </a:schemeClr>
                  </a:outerShdw>
                </a:effectLst>
                <a:latin typeface="+mj-ea"/>
                <a:ea typeface="+mj-ea"/>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输入小标题</a:t>
            </a:r>
          </a:p>
        </p:txBody>
      </p:sp>
      <p:sp>
        <p:nvSpPr>
          <p:cNvPr id="306" name="文本占位符 12">
            <a:extLst>
              <a:ext uri="{FF2B5EF4-FFF2-40B4-BE49-F238E27FC236}">
                <a16:creationId xmlns:a16="http://schemas.microsoft.com/office/drawing/2014/main" id="{5E14763C-B64D-4E71-B680-08A3759F1CF2}"/>
              </a:ext>
            </a:extLst>
          </p:cNvPr>
          <p:cNvSpPr>
            <a:spLocks noGrp="1"/>
          </p:cNvSpPr>
          <p:nvPr>
            <p:ph type="body" sz="quarter" idx="15" hasCustomPrompt="1"/>
          </p:nvPr>
        </p:nvSpPr>
        <p:spPr>
          <a:xfrm>
            <a:off x="3430512" y="4817712"/>
            <a:ext cx="2535237" cy="407337"/>
          </a:xfrm>
          <a:prstGeom prst="rect">
            <a:avLst/>
          </a:prstGeom>
        </p:spPr>
        <p:txBody>
          <a:bodyPr/>
          <a:lstStyle>
            <a:lvl1pPr marL="0" indent="0" algn="ctr">
              <a:buNone/>
              <a:defRPr sz="2400">
                <a:solidFill>
                  <a:schemeClr val="tx1">
                    <a:lumMod val="75000"/>
                    <a:lumOff val="25000"/>
                  </a:schemeClr>
                </a:solidFill>
                <a:effectLst>
                  <a:outerShdw blurRad="419100" dist="38100" dir="2700000" sx="102000" sy="102000" algn="tl" rotWithShape="0">
                    <a:schemeClr val="accent1">
                      <a:lumMod val="50000"/>
                      <a:alpha val="23000"/>
                    </a:schemeClr>
                  </a:outerShdw>
                </a:effectLst>
                <a:latin typeface="+mj-ea"/>
                <a:ea typeface="+mj-ea"/>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输入小标题</a:t>
            </a:r>
          </a:p>
        </p:txBody>
      </p:sp>
      <p:sp>
        <p:nvSpPr>
          <p:cNvPr id="307" name="文本占位符 12">
            <a:extLst>
              <a:ext uri="{FF2B5EF4-FFF2-40B4-BE49-F238E27FC236}">
                <a16:creationId xmlns:a16="http://schemas.microsoft.com/office/drawing/2014/main" id="{0A643D7D-27D9-4FC8-A71F-1EF5F4A7B2CC}"/>
              </a:ext>
            </a:extLst>
          </p:cNvPr>
          <p:cNvSpPr>
            <a:spLocks noGrp="1"/>
          </p:cNvSpPr>
          <p:nvPr>
            <p:ph type="body" sz="quarter" idx="16" hasCustomPrompt="1"/>
          </p:nvPr>
        </p:nvSpPr>
        <p:spPr>
          <a:xfrm>
            <a:off x="6216469" y="4817712"/>
            <a:ext cx="2535237" cy="407337"/>
          </a:xfrm>
          <a:prstGeom prst="rect">
            <a:avLst/>
          </a:prstGeom>
        </p:spPr>
        <p:txBody>
          <a:bodyPr/>
          <a:lstStyle>
            <a:lvl1pPr marL="0" indent="0" algn="ctr">
              <a:buNone/>
              <a:defRPr sz="2400">
                <a:solidFill>
                  <a:schemeClr val="tx1">
                    <a:lumMod val="75000"/>
                    <a:lumOff val="25000"/>
                  </a:schemeClr>
                </a:solidFill>
                <a:effectLst>
                  <a:outerShdw blurRad="419100" dist="38100" dir="2700000" sx="102000" sy="102000" algn="tl" rotWithShape="0">
                    <a:schemeClr val="accent1">
                      <a:lumMod val="50000"/>
                      <a:alpha val="23000"/>
                    </a:schemeClr>
                  </a:outerShdw>
                </a:effectLst>
                <a:latin typeface="+mj-ea"/>
                <a:ea typeface="+mj-ea"/>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输入小标题</a:t>
            </a:r>
          </a:p>
        </p:txBody>
      </p:sp>
      <p:sp>
        <p:nvSpPr>
          <p:cNvPr id="308" name="文本占位符 12">
            <a:extLst>
              <a:ext uri="{FF2B5EF4-FFF2-40B4-BE49-F238E27FC236}">
                <a16:creationId xmlns:a16="http://schemas.microsoft.com/office/drawing/2014/main" id="{7F7DDD03-6E46-4874-945E-F725BC06B92D}"/>
              </a:ext>
            </a:extLst>
          </p:cNvPr>
          <p:cNvSpPr>
            <a:spLocks noGrp="1"/>
          </p:cNvSpPr>
          <p:nvPr>
            <p:ph type="body" sz="quarter" idx="17" hasCustomPrompt="1"/>
          </p:nvPr>
        </p:nvSpPr>
        <p:spPr>
          <a:xfrm>
            <a:off x="9005593" y="4817712"/>
            <a:ext cx="2535237" cy="407337"/>
          </a:xfrm>
          <a:prstGeom prst="rect">
            <a:avLst/>
          </a:prstGeom>
        </p:spPr>
        <p:txBody>
          <a:bodyPr/>
          <a:lstStyle>
            <a:lvl1pPr marL="0" indent="0" algn="ctr">
              <a:buNone/>
              <a:defRPr sz="2400">
                <a:solidFill>
                  <a:schemeClr val="tx1">
                    <a:lumMod val="75000"/>
                    <a:lumOff val="25000"/>
                  </a:schemeClr>
                </a:solidFill>
                <a:effectLst>
                  <a:outerShdw blurRad="419100" dist="38100" dir="2700000" sx="102000" sy="102000" algn="tl" rotWithShape="0">
                    <a:schemeClr val="accent1">
                      <a:lumMod val="50000"/>
                      <a:alpha val="23000"/>
                    </a:schemeClr>
                  </a:outerShdw>
                </a:effectLst>
                <a:latin typeface="+mj-ea"/>
                <a:ea typeface="+mj-ea"/>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输入小标题</a:t>
            </a:r>
          </a:p>
        </p:txBody>
      </p:sp>
      <p:pic>
        <p:nvPicPr>
          <p:cNvPr id="191" name="图片 190">
            <a:extLst>
              <a:ext uri="{FF2B5EF4-FFF2-40B4-BE49-F238E27FC236}">
                <a16:creationId xmlns:a16="http://schemas.microsoft.com/office/drawing/2014/main" id="{C64C7429-92C2-4658-AF7F-B3CDD1452886}"/>
              </a:ext>
            </a:extLst>
          </p:cNvPr>
          <p:cNvPicPr>
            <a:picLocks noChangeAspect="1"/>
          </p:cNvPicPr>
          <p:nvPr userDrawn="1"/>
        </p:nvPicPr>
        <p:blipFill rotWithShape="1">
          <a:blip r:embed="rId2"/>
          <a:srcRect l="51191" t="51465"/>
          <a:stretch/>
        </p:blipFill>
        <p:spPr>
          <a:xfrm>
            <a:off x="-81172" y="0"/>
            <a:ext cx="4881542" cy="3328540"/>
          </a:xfrm>
          <a:prstGeom prst="rect">
            <a:avLst/>
          </a:prstGeom>
        </p:spPr>
      </p:pic>
      <p:sp>
        <p:nvSpPr>
          <p:cNvPr id="38" name="圆: 空心 37">
            <a:extLst>
              <a:ext uri="{FF2B5EF4-FFF2-40B4-BE49-F238E27FC236}">
                <a16:creationId xmlns:a16="http://schemas.microsoft.com/office/drawing/2014/main" id="{4895456B-9A4F-4805-B5E6-83865702BEA6}"/>
              </a:ext>
            </a:extLst>
          </p:cNvPr>
          <p:cNvSpPr/>
          <p:nvPr userDrawn="1"/>
        </p:nvSpPr>
        <p:spPr>
          <a:xfrm>
            <a:off x="-674270" y="-521980"/>
            <a:ext cx="1652280" cy="1652280"/>
          </a:xfrm>
          <a:prstGeom prst="donut">
            <a:avLst/>
          </a:prstGeom>
          <a:gradFill>
            <a:gsLst>
              <a:gs pos="0">
                <a:schemeClr val="accent2">
                  <a:alpha val="46000"/>
                </a:schemeClr>
              </a:gs>
              <a:gs pos="100000">
                <a:schemeClr val="accent1">
                  <a:alpha val="53000"/>
                </a:schemeClr>
              </a:gs>
            </a:gsLst>
            <a:lin ang="2700000" scaled="1"/>
          </a:gradFill>
          <a:ln>
            <a:no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000000">
                  <a:lumMod val="75000"/>
                  <a:lumOff val="25000"/>
                </a:srgbClr>
              </a:solidFill>
              <a:latin typeface="阿里巴巴普惠体 R"/>
              <a:ea typeface="阿里巴巴普惠体 R"/>
            </a:endParaRPr>
          </a:p>
        </p:txBody>
      </p:sp>
    </p:spTree>
    <p:extLst>
      <p:ext uri="{BB962C8B-B14F-4D97-AF65-F5344CB8AC3E}">
        <p14:creationId xmlns:p14="http://schemas.microsoft.com/office/powerpoint/2010/main" val="3235982886"/>
      </p:ext>
    </p:extLst>
  </p:cSld>
  <p:clrMapOvr>
    <a:masterClrMapping/>
  </p:clrMapOvr>
</p:sldLayout>
</file>

<file path=ppt/slideLayouts/slideLayout14.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过渡页01">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E5E74880-5B2C-4E91-A54C-D1F960C317A1}"/>
              </a:ext>
            </a:extLst>
          </p:cNvPr>
          <p:cNvSpPr/>
          <p:nvPr userDrawn="1"/>
        </p:nvSpPr>
        <p:spPr>
          <a:xfrm>
            <a:off x="0" y="0"/>
            <a:ext cx="12192000" cy="6858000"/>
          </a:xfrm>
          <a:prstGeom prst="rect">
            <a:avLst/>
          </a:prstGeom>
          <a:gradFill flip="none" rotWithShape="1">
            <a:gsLst>
              <a:gs pos="0">
                <a:schemeClr val="accent1">
                  <a:lumMod val="20000"/>
                  <a:lumOff val="80000"/>
                  <a:alpha val="23000"/>
                </a:schemeClr>
              </a:gs>
              <a:gs pos="100000">
                <a:schemeClr val="accent1">
                  <a:lumMod val="20000"/>
                  <a:lumOff val="80000"/>
                  <a:alpha val="69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R"/>
              <a:ea typeface="阿里巴巴普惠体 R"/>
              <a:cs typeface="+mn-cs"/>
            </a:endParaRPr>
          </a:p>
        </p:txBody>
      </p:sp>
      <p:sp>
        <p:nvSpPr>
          <p:cNvPr id="16" name="椭圆 15">
            <a:extLst>
              <a:ext uri="{FF2B5EF4-FFF2-40B4-BE49-F238E27FC236}">
                <a16:creationId xmlns:a16="http://schemas.microsoft.com/office/drawing/2014/main" id="{1C1EFC13-4757-4B80-9900-900F9D816F87}"/>
              </a:ext>
            </a:extLst>
          </p:cNvPr>
          <p:cNvSpPr/>
          <p:nvPr userDrawn="1"/>
        </p:nvSpPr>
        <p:spPr>
          <a:xfrm>
            <a:off x="10830046" y="5558490"/>
            <a:ext cx="3157428" cy="3157428"/>
          </a:xfrm>
          <a:prstGeom prst="ellipse">
            <a:avLst/>
          </a:prstGeom>
          <a:gradFill>
            <a:gsLst>
              <a:gs pos="0">
                <a:schemeClr val="accent2">
                  <a:alpha val="38000"/>
                </a:schemeClr>
              </a:gs>
              <a:gs pos="100000">
                <a:schemeClr val="accent1">
                  <a:alpha val="30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18" name="椭圆 17">
            <a:extLst>
              <a:ext uri="{FF2B5EF4-FFF2-40B4-BE49-F238E27FC236}">
                <a16:creationId xmlns:a16="http://schemas.microsoft.com/office/drawing/2014/main" id="{EDD34C72-2EB2-46E5-8AC9-FAC5A2F9617A}"/>
              </a:ext>
            </a:extLst>
          </p:cNvPr>
          <p:cNvSpPr/>
          <p:nvPr userDrawn="1"/>
        </p:nvSpPr>
        <p:spPr>
          <a:xfrm rot="21276305">
            <a:off x="10201225" y="-956491"/>
            <a:ext cx="2079611" cy="2081274"/>
          </a:xfrm>
          <a:prstGeom prst="ellipse">
            <a:avLst/>
          </a:prstGeom>
          <a:gradFill>
            <a:gsLst>
              <a:gs pos="0">
                <a:schemeClr val="accent3">
                  <a:lumMod val="60000"/>
                  <a:lumOff val="40000"/>
                  <a:alpha val="61000"/>
                </a:schemeClr>
              </a:gs>
              <a:gs pos="100000">
                <a:schemeClr val="accent3">
                  <a:alpha val="26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grpSp>
        <p:nvGrpSpPr>
          <p:cNvPr id="39" name="组合 38">
            <a:extLst>
              <a:ext uri="{FF2B5EF4-FFF2-40B4-BE49-F238E27FC236}">
                <a16:creationId xmlns:a16="http://schemas.microsoft.com/office/drawing/2014/main" id="{0D214F87-946E-4629-8677-2125F5452C13}"/>
              </a:ext>
            </a:extLst>
          </p:cNvPr>
          <p:cNvGrpSpPr/>
          <p:nvPr userDrawn="1"/>
        </p:nvGrpSpPr>
        <p:grpSpPr>
          <a:xfrm rot="10800000">
            <a:off x="-1028580" y="5270685"/>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40" name="组合 39">
              <a:extLst>
                <a:ext uri="{FF2B5EF4-FFF2-40B4-BE49-F238E27FC236}">
                  <a16:creationId xmlns:a16="http://schemas.microsoft.com/office/drawing/2014/main" id="{78D99D3D-23CD-4497-B3F0-A6119AFEAB1B}"/>
                </a:ext>
              </a:extLst>
            </p:cNvPr>
            <p:cNvGrpSpPr/>
            <p:nvPr/>
          </p:nvGrpSpPr>
          <p:grpSpPr>
            <a:xfrm>
              <a:off x="-248963" y="4991062"/>
              <a:ext cx="818862" cy="478856"/>
              <a:chOff x="279133" y="4991062"/>
              <a:chExt cx="818862" cy="478856"/>
            </a:xfrm>
            <a:grpFill/>
          </p:grpSpPr>
          <p:grpSp>
            <p:nvGrpSpPr>
              <p:cNvPr id="78" name="组合 77">
                <a:extLst>
                  <a:ext uri="{FF2B5EF4-FFF2-40B4-BE49-F238E27FC236}">
                    <a16:creationId xmlns:a16="http://schemas.microsoft.com/office/drawing/2014/main" id="{EFE050C4-A0CD-4D82-8C84-3C8523A72955}"/>
                  </a:ext>
                </a:extLst>
              </p:cNvPr>
              <p:cNvGrpSpPr/>
              <p:nvPr/>
            </p:nvGrpSpPr>
            <p:grpSpPr>
              <a:xfrm>
                <a:off x="279133" y="4991062"/>
                <a:ext cx="818862" cy="45719"/>
                <a:chOff x="279133" y="4991062"/>
                <a:chExt cx="818862" cy="45719"/>
              </a:xfrm>
              <a:grpFill/>
            </p:grpSpPr>
            <p:sp>
              <p:nvSpPr>
                <p:cNvPr id="106" name="椭圆 105">
                  <a:extLst>
                    <a:ext uri="{FF2B5EF4-FFF2-40B4-BE49-F238E27FC236}">
                      <a16:creationId xmlns:a16="http://schemas.microsoft.com/office/drawing/2014/main" id="{B5D406F2-75D6-41D3-80B7-05D99C0E2EEE}"/>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7" name="椭圆 106">
                  <a:extLst>
                    <a:ext uri="{FF2B5EF4-FFF2-40B4-BE49-F238E27FC236}">
                      <a16:creationId xmlns:a16="http://schemas.microsoft.com/office/drawing/2014/main" id="{D603F8FA-676D-412B-8B4D-9B7FB035E83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8" name="椭圆 107">
                  <a:extLst>
                    <a:ext uri="{FF2B5EF4-FFF2-40B4-BE49-F238E27FC236}">
                      <a16:creationId xmlns:a16="http://schemas.microsoft.com/office/drawing/2014/main" id="{6BB3E283-DDC2-49C1-80AE-9935617134BC}"/>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9" name="椭圆 108">
                  <a:extLst>
                    <a:ext uri="{FF2B5EF4-FFF2-40B4-BE49-F238E27FC236}">
                      <a16:creationId xmlns:a16="http://schemas.microsoft.com/office/drawing/2014/main" id="{BF316B07-39CD-48D9-9964-27F43E167254}"/>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0" name="椭圆 109">
                  <a:extLst>
                    <a:ext uri="{FF2B5EF4-FFF2-40B4-BE49-F238E27FC236}">
                      <a16:creationId xmlns:a16="http://schemas.microsoft.com/office/drawing/2014/main" id="{0742904C-CAC0-43A7-A354-BD26D688948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1" name="椭圆 110">
                  <a:extLst>
                    <a:ext uri="{FF2B5EF4-FFF2-40B4-BE49-F238E27FC236}">
                      <a16:creationId xmlns:a16="http://schemas.microsoft.com/office/drawing/2014/main" id="{AE982538-AEE8-4171-96F4-2BC50069537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2" name="椭圆 111">
                  <a:extLst>
                    <a:ext uri="{FF2B5EF4-FFF2-40B4-BE49-F238E27FC236}">
                      <a16:creationId xmlns:a16="http://schemas.microsoft.com/office/drawing/2014/main" id="{5AF612E2-7D17-47AD-A6AA-DF4E1F2484D9}"/>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3" name="椭圆 112">
                  <a:extLst>
                    <a:ext uri="{FF2B5EF4-FFF2-40B4-BE49-F238E27FC236}">
                      <a16:creationId xmlns:a16="http://schemas.microsoft.com/office/drawing/2014/main" id="{7DBD8B2E-421B-463F-ADDB-0A0189B86D0D}"/>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79" name="组合 78">
                <a:extLst>
                  <a:ext uri="{FF2B5EF4-FFF2-40B4-BE49-F238E27FC236}">
                    <a16:creationId xmlns:a16="http://schemas.microsoft.com/office/drawing/2014/main" id="{AA3D3C79-9692-42E3-B908-9B70CFC02423}"/>
                  </a:ext>
                </a:extLst>
              </p:cNvPr>
              <p:cNvGrpSpPr/>
              <p:nvPr/>
            </p:nvGrpSpPr>
            <p:grpSpPr>
              <a:xfrm>
                <a:off x="279133" y="5135441"/>
                <a:ext cx="818862" cy="45719"/>
                <a:chOff x="279133" y="4991062"/>
                <a:chExt cx="818862" cy="45719"/>
              </a:xfrm>
              <a:grpFill/>
            </p:grpSpPr>
            <p:sp>
              <p:nvSpPr>
                <p:cNvPr id="98" name="椭圆 97">
                  <a:extLst>
                    <a:ext uri="{FF2B5EF4-FFF2-40B4-BE49-F238E27FC236}">
                      <a16:creationId xmlns:a16="http://schemas.microsoft.com/office/drawing/2014/main" id="{F86435AE-C959-4BD8-A5AD-3E92E6CDEFA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9" name="椭圆 98">
                  <a:extLst>
                    <a:ext uri="{FF2B5EF4-FFF2-40B4-BE49-F238E27FC236}">
                      <a16:creationId xmlns:a16="http://schemas.microsoft.com/office/drawing/2014/main" id="{E3B042CC-E6FB-49C1-80E6-B6C94D8FC97C}"/>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0" name="椭圆 99">
                  <a:extLst>
                    <a:ext uri="{FF2B5EF4-FFF2-40B4-BE49-F238E27FC236}">
                      <a16:creationId xmlns:a16="http://schemas.microsoft.com/office/drawing/2014/main" id="{6BF7A9AF-2798-4711-9A68-FBE976B977CE}"/>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1" name="椭圆 100">
                  <a:extLst>
                    <a:ext uri="{FF2B5EF4-FFF2-40B4-BE49-F238E27FC236}">
                      <a16:creationId xmlns:a16="http://schemas.microsoft.com/office/drawing/2014/main" id="{C539DF01-C19C-46B2-BA8A-C15CD2A138D3}"/>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2" name="椭圆 101">
                  <a:extLst>
                    <a:ext uri="{FF2B5EF4-FFF2-40B4-BE49-F238E27FC236}">
                      <a16:creationId xmlns:a16="http://schemas.microsoft.com/office/drawing/2014/main" id="{7FAEE248-2914-4A48-83B4-D5F64C55C215}"/>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3" name="椭圆 102">
                  <a:extLst>
                    <a:ext uri="{FF2B5EF4-FFF2-40B4-BE49-F238E27FC236}">
                      <a16:creationId xmlns:a16="http://schemas.microsoft.com/office/drawing/2014/main" id="{1AE4EE90-250A-4893-A9D8-02FC121602F6}"/>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4" name="椭圆 103">
                  <a:extLst>
                    <a:ext uri="{FF2B5EF4-FFF2-40B4-BE49-F238E27FC236}">
                      <a16:creationId xmlns:a16="http://schemas.microsoft.com/office/drawing/2014/main" id="{07DA4B76-056A-404B-A49C-FDDE63196E9B}"/>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5" name="椭圆 104">
                  <a:extLst>
                    <a:ext uri="{FF2B5EF4-FFF2-40B4-BE49-F238E27FC236}">
                      <a16:creationId xmlns:a16="http://schemas.microsoft.com/office/drawing/2014/main" id="{1DC0E6B6-7035-421C-82A2-BBCB5F9F531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80" name="组合 79">
                <a:extLst>
                  <a:ext uri="{FF2B5EF4-FFF2-40B4-BE49-F238E27FC236}">
                    <a16:creationId xmlns:a16="http://schemas.microsoft.com/office/drawing/2014/main" id="{C86C53BA-E1DC-4BFA-AB5B-139DD929882B}"/>
                  </a:ext>
                </a:extLst>
              </p:cNvPr>
              <p:cNvGrpSpPr/>
              <p:nvPr/>
            </p:nvGrpSpPr>
            <p:grpSpPr>
              <a:xfrm>
                <a:off x="279133" y="5279820"/>
                <a:ext cx="818862" cy="45719"/>
                <a:chOff x="279133" y="4991062"/>
                <a:chExt cx="818862" cy="45719"/>
              </a:xfrm>
              <a:grpFill/>
            </p:grpSpPr>
            <p:sp>
              <p:nvSpPr>
                <p:cNvPr id="90" name="椭圆 89">
                  <a:extLst>
                    <a:ext uri="{FF2B5EF4-FFF2-40B4-BE49-F238E27FC236}">
                      <a16:creationId xmlns:a16="http://schemas.microsoft.com/office/drawing/2014/main" id="{4383EF41-B908-4619-BC76-AB4BE5D41346}"/>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1" name="椭圆 90">
                  <a:extLst>
                    <a:ext uri="{FF2B5EF4-FFF2-40B4-BE49-F238E27FC236}">
                      <a16:creationId xmlns:a16="http://schemas.microsoft.com/office/drawing/2014/main" id="{62F51183-62F6-4366-87D9-2B34FBBB5B16}"/>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2" name="椭圆 91">
                  <a:extLst>
                    <a:ext uri="{FF2B5EF4-FFF2-40B4-BE49-F238E27FC236}">
                      <a16:creationId xmlns:a16="http://schemas.microsoft.com/office/drawing/2014/main" id="{8C2E50D6-4ACB-4B55-9715-3587F7FE4825}"/>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3" name="椭圆 92">
                  <a:extLst>
                    <a:ext uri="{FF2B5EF4-FFF2-40B4-BE49-F238E27FC236}">
                      <a16:creationId xmlns:a16="http://schemas.microsoft.com/office/drawing/2014/main" id="{8E66701C-11F4-45EE-92F9-D60042F6E29F}"/>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4" name="椭圆 93">
                  <a:extLst>
                    <a:ext uri="{FF2B5EF4-FFF2-40B4-BE49-F238E27FC236}">
                      <a16:creationId xmlns:a16="http://schemas.microsoft.com/office/drawing/2014/main" id="{E7130A3D-BEA8-4DEF-91CF-F6518FFFAB8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5" name="椭圆 94">
                  <a:extLst>
                    <a:ext uri="{FF2B5EF4-FFF2-40B4-BE49-F238E27FC236}">
                      <a16:creationId xmlns:a16="http://schemas.microsoft.com/office/drawing/2014/main" id="{0EDA01FA-5AF9-46ED-88E1-5772DF09A401}"/>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6" name="椭圆 95">
                  <a:extLst>
                    <a:ext uri="{FF2B5EF4-FFF2-40B4-BE49-F238E27FC236}">
                      <a16:creationId xmlns:a16="http://schemas.microsoft.com/office/drawing/2014/main" id="{26CD0A61-B7D0-4D86-B303-A0526A853E72}"/>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7" name="椭圆 96">
                  <a:extLst>
                    <a:ext uri="{FF2B5EF4-FFF2-40B4-BE49-F238E27FC236}">
                      <a16:creationId xmlns:a16="http://schemas.microsoft.com/office/drawing/2014/main" id="{C0F6300E-E919-4F31-BEB7-33E8E0F7CFF8}"/>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81" name="组合 80">
                <a:extLst>
                  <a:ext uri="{FF2B5EF4-FFF2-40B4-BE49-F238E27FC236}">
                    <a16:creationId xmlns:a16="http://schemas.microsoft.com/office/drawing/2014/main" id="{132CAE1A-C9B4-45BF-85B5-201D8CF7A2E9}"/>
                  </a:ext>
                </a:extLst>
              </p:cNvPr>
              <p:cNvGrpSpPr/>
              <p:nvPr/>
            </p:nvGrpSpPr>
            <p:grpSpPr>
              <a:xfrm>
                <a:off x="279133" y="5424199"/>
                <a:ext cx="818862" cy="45719"/>
                <a:chOff x="279133" y="4991062"/>
                <a:chExt cx="818862" cy="45719"/>
              </a:xfrm>
              <a:grpFill/>
            </p:grpSpPr>
            <p:sp>
              <p:nvSpPr>
                <p:cNvPr id="82" name="椭圆 81">
                  <a:extLst>
                    <a:ext uri="{FF2B5EF4-FFF2-40B4-BE49-F238E27FC236}">
                      <a16:creationId xmlns:a16="http://schemas.microsoft.com/office/drawing/2014/main" id="{595547BD-6E75-46E4-B50D-9E28C78282D0}"/>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3" name="椭圆 82">
                  <a:extLst>
                    <a:ext uri="{FF2B5EF4-FFF2-40B4-BE49-F238E27FC236}">
                      <a16:creationId xmlns:a16="http://schemas.microsoft.com/office/drawing/2014/main" id="{6AFEA246-B746-4661-BB4B-82EA4BD436BF}"/>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4" name="椭圆 83">
                  <a:extLst>
                    <a:ext uri="{FF2B5EF4-FFF2-40B4-BE49-F238E27FC236}">
                      <a16:creationId xmlns:a16="http://schemas.microsoft.com/office/drawing/2014/main" id="{2D485696-AD24-40CA-A911-B9A1BF3A1539}"/>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5" name="椭圆 84">
                  <a:extLst>
                    <a:ext uri="{FF2B5EF4-FFF2-40B4-BE49-F238E27FC236}">
                      <a16:creationId xmlns:a16="http://schemas.microsoft.com/office/drawing/2014/main" id="{DABB7F0E-E9AF-4E75-8614-5C4AA2F44CC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6" name="椭圆 85">
                  <a:extLst>
                    <a:ext uri="{FF2B5EF4-FFF2-40B4-BE49-F238E27FC236}">
                      <a16:creationId xmlns:a16="http://schemas.microsoft.com/office/drawing/2014/main" id="{2EA25ACF-B60B-4C62-9E3E-6C57E1E07CB7}"/>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7" name="椭圆 86">
                  <a:extLst>
                    <a:ext uri="{FF2B5EF4-FFF2-40B4-BE49-F238E27FC236}">
                      <a16:creationId xmlns:a16="http://schemas.microsoft.com/office/drawing/2014/main" id="{3790874B-72D0-4032-B65D-AFA3BEB0F40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8" name="椭圆 87">
                  <a:extLst>
                    <a:ext uri="{FF2B5EF4-FFF2-40B4-BE49-F238E27FC236}">
                      <a16:creationId xmlns:a16="http://schemas.microsoft.com/office/drawing/2014/main" id="{D0E7FFCD-738D-4C95-BFE6-FD12B4397FF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9" name="椭圆 88">
                  <a:extLst>
                    <a:ext uri="{FF2B5EF4-FFF2-40B4-BE49-F238E27FC236}">
                      <a16:creationId xmlns:a16="http://schemas.microsoft.com/office/drawing/2014/main" id="{28997644-1BB0-4ED2-BD8B-2154EE15DD35}"/>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41" name="组合 40">
              <a:extLst>
                <a:ext uri="{FF2B5EF4-FFF2-40B4-BE49-F238E27FC236}">
                  <a16:creationId xmlns:a16="http://schemas.microsoft.com/office/drawing/2014/main" id="{47B669E8-1D5C-4DB2-B937-198C6BA8ACE8}"/>
                </a:ext>
              </a:extLst>
            </p:cNvPr>
            <p:cNvGrpSpPr/>
            <p:nvPr/>
          </p:nvGrpSpPr>
          <p:grpSpPr>
            <a:xfrm>
              <a:off x="643547" y="4991062"/>
              <a:ext cx="818862" cy="478856"/>
              <a:chOff x="279133" y="4991062"/>
              <a:chExt cx="818862" cy="478856"/>
            </a:xfrm>
            <a:grpFill/>
          </p:grpSpPr>
          <p:grpSp>
            <p:nvGrpSpPr>
              <p:cNvPr id="42" name="组合 41">
                <a:extLst>
                  <a:ext uri="{FF2B5EF4-FFF2-40B4-BE49-F238E27FC236}">
                    <a16:creationId xmlns:a16="http://schemas.microsoft.com/office/drawing/2014/main" id="{3F241ABC-26E4-4EE2-AC67-E607FA1A6BAE}"/>
                  </a:ext>
                </a:extLst>
              </p:cNvPr>
              <p:cNvGrpSpPr/>
              <p:nvPr/>
            </p:nvGrpSpPr>
            <p:grpSpPr>
              <a:xfrm>
                <a:off x="279133" y="4991062"/>
                <a:ext cx="818862" cy="45719"/>
                <a:chOff x="279133" y="4991062"/>
                <a:chExt cx="818862" cy="45719"/>
              </a:xfrm>
              <a:grpFill/>
            </p:grpSpPr>
            <p:sp>
              <p:nvSpPr>
                <p:cNvPr id="70" name="椭圆 69">
                  <a:extLst>
                    <a:ext uri="{FF2B5EF4-FFF2-40B4-BE49-F238E27FC236}">
                      <a16:creationId xmlns:a16="http://schemas.microsoft.com/office/drawing/2014/main" id="{2A70375D-1E18-44F2-9D29-8E5E59968200}"/>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1" name="椭圆 70">
                  <a:extLst>
                    <a:ext uri="{FF2B5EF4-FFF2-40B4-BE49-F238E27FC236}">
                      <a16:creationId xmlns:a16="http://schemas.microsoft.com/office/drawing/2014/main" id="{96936073-F50F-426D-B5C0-61E9D7C6090C}"/>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2" name="椭圆 71">
                  <a:extLst>
                    <a:ext uri="{FF2B5EF4-FFF2-40B4-BE49-F238E27FC236}">
                      <a16:creationId xmlns:a16="http://schemas.microsoft.com/office/drawing/2014/main" id="{CE9B9F30-F413-47A7-BBBD-AC420B4CC926}"/>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3" name="椭圆 72">
                  <a:extLst>
                    <a:ext uri="{FF2B5EF4-FFF2-40B4-BE49-F238E27FC236}">
                      <a16:creationId xmlns:a16="http://schemas.microsoft.com/office/drawing/2014/main" id="{096C89FF-DCE7-4AFB-B8B2-0EC39D478EA6}"/>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4" name="椭圆 73">
                  <a:extLst>
                    <a:ext uri="{FF2B5EF4-FFF2-40B4-BE49-F238E27FC236}">
                      <a16:creationId xmlns:a16="http://schemas.microsoft.com/office/drawing/2014/main" id="{B8FDBE36-57C6-48AF-87CC-3E0E1D6371D6}"/>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5" name="椭圆 74">
                  <a:extLst>
                    <a:ext uri="{FF2B5EF4-FFF2-40B4-BE49-F238E27FC236}">
                      <a16:creationId xmlns:a16="http://schemas.microsoft.com/office/drawing/2014/main" id="{6AC365C9-9EA8-4A00-9E93-5B51069E6BA4}"/>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6" name="椭圆 75">
                  <a:extLst>
                    <a:ext uri="{FF2B5EF4-FFF2-40B4-BE49-F238E27FC236}">
                      <a16:creationId xmlns:a16="http://schemas.microsoft.com/office/drawing/2014/main" id="{5E8A9D3D-E591-413D-B555-BACFA88C60BE}"/>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7" name="椭圆 76">
                  <a:extLst>
                    <a:ext uri="{FF2B5EF4-FFF2-40B4-BE49-F238E27FC236}">
                      <a16:creationId xmlns:a16="http://schemas.microsoft.com/office/drawing/2014/main" id="{7A1E0E8C-79ED-4BF4-9845-1EF3A9B2A9E6}"/>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43" name="组合 42">
                <a:extLst>
                  <a:ext uri="{FF2B5EF4-FFF2-40B4-BE49-F238E27FC236}">
                    <a16:creationId xmlns:a16="http://schemas.microsoft.com/office/drawing/2014/main" id="{5581493E-4194-4963-BC5B-21DED4EF9AC7}"/>
                  </a:ext>
                </a:extLst>
              </p:cNvPr>
              <p:cNvGrpSpPr/>
              <p:nvPr/>
            </p:nvGrpSpPr>
            <p:grpSpPr>
              <a:xfrm>
                <a:off x="279133" y="5135441"/>
                <a:ext cx="818862" cy="45719"/>
                <a:chOff x="279133" y="4991062"/>
                <a:chExt cx="818862" cy="45719"/>
              </a:xfrm>
              <a:grpFill/>
            </p:grpSpPr>
            <p:sp>
              <p:nvSpPr>
                <p:cNvPr id="62" name="椭圆 61">
                  <a:extLst>
                    <a:ext uri="{FF2B5EF4-FFF2-40B4-BE49-F238E27FC236}">
                      <a16:creationId xmlns:a16="http://schemas.microsoft.com/office/drawing/2014/main" id="{8F32CB5D-818C-4FFD-A25D-F75A30AEC31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3" name="椭圆 62">
                  <a:extLst>
                    <a:ext uri="{FF2B5EF4-FFF2-40B4-BE49-F238E27FC236}">
                      <a16:creationId xmlns:a16="http://schemas.microsoft.com/office/drawing/2014/main" id="{6B9FC2DE-052D-48C2-A5C1-B0246C4C3FDF}"/>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4" name="椭圆 63">
                  <a:extLst>
                    <a:ext uri="{FF2B5EF4-FFF2-40B4-BE49-F238E27FC236}">
                      <a16:creationId xmlns:a16="http://schemas.microsoft.com/office/drawing/2014/main" id="{295449AC-6DCA-4FC3-9C5D-40088B1DC7A2}"/>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5" name="椭圆 64">
                  <a:extLst>
                    <a:ext uri="{FF2B5EF4-FFF2-40B4-BE49-F238E27FC236}">
                      <a16:creationId xmlns:a16="http://schemas.microsoft.com/office/drawing/2014/main" id="{8E61EB4E-B8A9-4839-ABD2-BB66BB4A6C4C}"/>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6" name="椭圆 65">
                  <a:extLst>
                    <a:ext uri="{FF2B5EF4-FFF2-40B4-BE49-F238E27FC236}">
                      <a16:creationId xmlns:a16="http://schemas.microsoft.com/office/drawing/2014/main" id="{AAB7E8C4-7CC4-42DC-86B4-857B1D6D056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7" name="椭圆 66">
                  <a:extLst>
                    <a:ext uri="{FF2B5EF4-FFF2-40B4-BE49-F238E27FC236}">
                      <a16:creationId xmlns:a16="http://schemas.microsoft.com/office/drawing/2014/main" id="{EBC7034A-2B17-4B83-BE2B-F7C7005E43F4}"/>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8" name="椭圆 67">
                  <a:extLst>
                    <a:ext uri="{FF2B5EF4-FFF2-40B4-BE49-F238E27FC236}">
                      <a16:creationId xmlns:a16="http://schemas.microsoft.com/office/drawing/2014/main" id="{59417E23-E7CE-4A03-943C-191F5774815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9" name="椭圆 68">
                  <a:extLst>
                    <a:ext uri="{FF2B5EF4-FFF2-40B4-BE49-F238E27FC236}">
                      <a16:creationId xmlns:a16="http://schemas.microsoft.com/office/drawing/2014/main" id="{37A7FE47-720F-4354-964D-6C8354EE0254}"/>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44" name="组合 43">
                <a:extLst>
                  <a:ext uri="{FF2B5EF4-FFF2-40B4-BE49-F238E27FC236}">
                    <a16:creationId xmlns:a16="http://schemas.microsoft.com/office/drawing/2014/main" id="{250D9BFE-E234-47D6-B6D1-0B898779BE29}"/>
                  </a:ext>
                </a:extLst>
              </p:cNvPr>
              <p:cNvGrpSpPr/>
              <p:nvPr/>
            </p:nvGrpSpPr>
            <p:grpSpPr>
              <a:xfrm>
                <a:off x="279133" y="5279820"/>
                <a:ext cx="818862" cy="45719"/>
                <a:chOff x="279133" y="4991062"/>
                <a:chExt cx="818862" cy="45719"/>
              </a:xfrm>
              <a:grpFill/>
            </p:grpSpPr>
            <p:sp>
              <p:nvSpPr>
                <p:cNvPr id="54" name="椭圆 53">
                  <a:extLst>
                    <a:ext uri="{FF2B5EF4-FFF2-40B4-BE49-F238E27FC236}">
                      <a16:creationId xmlns:a16="http://schemas.microsoft.com/office/drawing/2014/main" id="{2B08526E-4E39-46BC-903F-742AD300B637}"/>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5" name="椭圆 54">
                  <a:extLst>
                    <a:ext uri="{FF2B5EF4-FFF2-40B4-BE49-F238E27FC236}">
                      <a16:creationId xmlns:a16="http://schemas.microsoft.com/office/drawing/2014/main" id="{8713E82C-4255-4150-910C-363BB1334DAC}"/>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6" name="椭圆 55">
                  <a:extLst>
                    <a:ext uri="{FF2B5EF4-FFF2-40B4-BE49-F238E27FC236}">
                      <a16:creationId xmlns:a16="http://schemas.microsoft.com/office/drawing/2014/main" id="{7C39B65C-1604-499C-99D7-639A77554008}"/>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7" name="椭圆 56">
                  <a:extLst>
                    <a:ext uri="{FF2B5EF4-FFF2-40B4-BE49-F238E27FC236}">
                      <a16:creationId xmlns:a16="http://schemas.microsoft.com/office/drawing/2014/main" id="{116F2DEB-B242-4FDD-87DB-418CDE2B78C3}"/>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8" name="椭圆 57">
                  <a:extLst>
                    <a:ext uri="{FF2B5EF4-FFF2-40B4-BE49-F238E27FC236}">
                      <a16:creationId xmlns:a16="http://schemas.microsoft.com/office/drawing/2014/main" id="{FE443DE9-7DE6-4945-ACB8-A5FB746729ED}"/>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9" name="椭圆 58">
                  <a:extLst>
                    <a:ext uri="{FF2B5EF4-FFF2-40B4-BE49-F238E27FC236}">
                      <a16:creationId xmlns:a16="http://schemas.microsoft.com/office/drawing/2014/main" id="{D4070D7E-6B09-453E-860F-278688350F59}"/>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0" name="椭圆 59">
                  <a:extLst>
                    <a:ext uri="{FF2B5EF4-FFF2-40B4-BE49-F238E27FC236}">
                      <a16:creationId xmlns:a16="http://schemas.microsoft.com/office/drawing/2014/main" id="{EE18009D-3477-4E6A-823C-D3FF685ED239}"/>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1" name="椭圆 60">
                  <a:extLst>
                    <a:ext uri="{FF2B5EF4-FFF2-40B4-BE49-F238E27FC236}">
                      <a16:creationId xmlns:a16="http://schemas.microsoft.com/office/drawing/2014/main" id="{89CBCE06-E2E5-4211-BB93-C13D5B34788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45" name="组合 44">
                <a:extLst>
                  <a:ext uri="{FF2B5EF4-FFF2-40B4-BE49-F238E27FC236}">
                    <a16:creationId xmlns:a16="http://schemas.microsoft.com/office/drawing/2014/main" id="{FF515FC8-ABA2-4480-8BCA-5EB014D3A54F}"/>
                  </a:ext>
                </a:extLst>
              </p:cNvPr>
              <p:cNvGrpSpPr/>
              <p:nvPr/>
            </p:nvGrpSpPr>
            <p:grpSpPr>
              <a:xfrm>
                <a:off x="279133" y="5424199"/>
                <a:ext cx="818862" cy="45719"/>
                <a:chOff x="279133" y="4991062"/>
                <a:chExt cx="818862" cy="45719"/>
              </a:xfrm>
              <a:grpFill/>
            </p:grpSpPr>
            <p:sp>
              <p:nvSpPr>
                <p:cNvPr id="46" name="椭圆 45">
                  <a:extLst>
                    <a:ext uri="{FF2B5EF4-FFF2-40B4-BE49-F238E27FC236}">
                      <a16:creationId xmlns:a16="http://schemas.microsoft.com/office/drawing/2014/main" id="{D3451E1F-A352-4C7B-A29D-0602BAE835B2}"/>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7" name="椭圆 46">
                  <a:extLst>
                    <a:ext uri="{FF2B5EF4-FFF2-40B4-BE49-F238E27FC236}">
                      <a16:creationId xmlns:a16="http://schemas.microsoft.com/office/drawing/2014/main" id="{9C01761D-7FD7-475E-B577-ED754F302006}"/>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8" name="椭圆 47">
                  <a:extLst>
                    <a:ext uri="{FF2B5EF4-FFF2-40B4-BE49-F238E27FC236}">
                      <a16:creationId xmlns:a16="http://schemas.microsoft.com/office/drawing/2014/main" id="{76C896DD-B4EF-4BA6-AC31-3C74A331E7BC}"/>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9" name="椭圆 48">
                  <a:extLst>
                    <a:ext uri="{FF2B5EF4-FFF2-40B4-BE49-F238E27FC236}">
                      <a16:creationId xmlns:a16="http://schemas.microsoft.com/office/drawing/2014/main" id="{E225E3CB-AC94-4072-8227-5B9D8B73850F}"/>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0" name="椭圆 49">
                  <a:extLst>
                    <a:ext uri="{FF2B5EF4-FFF2-40B4-BE49-F238E27FC236}">
                      <a16:creationId xmlns:a16="http://schemas.microsoft.com/office/drawing/2014/main" id="{E6C7D150-D11B-4BB2-8C8D-90DD3E267825}"/>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1" name="椭圆 50">
                  <a:extLst>
                    <a:ext uri="{FF2B5EF4-FFF2-40B4-BE49-F238E27FC236}">
                      <a16:creationId xmlns:a16="http://schemas.microsoft.com/office/drawing/2014/main" id="{54CDA3FF-DE40-4443-AD34-5EBB7D91736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2" name="椭圆 51">
                  <a:extLst>
                    <a:ext uri="{FF2B5EF4-FFF2-40B4-BE49-F238E27FC236}">
                      <a16:creationId xmlns:a16="http://schemas.microsoft.com/office/drawing/2014/main" id="{E2176297-2AEF-451C-8632-9BEC5709210C}"/>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3" name="椭圆 52">
                  <a:extLst>
                    <a:ext uri="{FF2B5EF4-FFF2-40B4-BE49-F238E27FC236}">
                      <a16:creationId xmlns:a16="http://schemas.microsoft.com/office/drawing/2014/main" id="{3B0BDA90-7803-4E19-AEA6-C68B0199FF65}"/>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sp>
        <p:nvSpPr>
          <p:cNvPr id="115" name="圆: 空心 114">
            <a:extLst>
              <a:ext uri="{FF2B5EF4-FFF2-40B4-BE49-F238E27FC236}">
                <a16:creationId xmlns:a16="http://schemas.microsoft.com/office/drawing/2014/main" id="{F7A38BDD-CC3B-4796-8B7D-B229F951C25E}"/>
              </a:ext>
            </a:extLst>
          </p:cNvPr>
          <p:cNvSpPr/>
          <p:nvPr userDrawn="1"/>
        </p:nvSpPr>
        <p:spPr>
          <a:xfrm>
            <a:off x="1112704" y="-1688041"/>
            <a:ext cx="10152508" cy="10152508"/>
          </a:xfrm>
          <a:prstGeom prst="donut">
            <a:avLst>
              <a:gd name="adj" fmla="val 10169"/>
            </a:avLst>
          </a:prstGeom>
          <a:gradFill>
            <a:gsLst>
              <a:gs pos="0">
                <a:schemeClr val="accent2">
                  <a:alpha val="11000"/>
                </a:schemeClr>
              </a:gs>
              <a:gs pos="100000">
                <a:schemeClr val="accent1">
                  <a:alpha val="34000"/>
                </a:schemeClr>
              </a:gs>
            </a:gsLst>
            <a:lin ang="2700000" scaled="1"/>
          </a:gradFill>
          <a:ln>
            <a:noFill/>
          </a:ln>
          <a:effectLst/>
          <a:scene3d>
            <a:camera prst="orthographic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000000">
                  <a:lumMod val="75000"/>
                  <a:lumOff val="25000"/>
                </a:srgbClr>
              </a:solidFill>
              <a:latin typeface="阿里巴巴普惠体 R"/>
              <a:ea typeface="阿里巴巴普惠体 R"/>
            </a:endParaRPr>
          </a:p>
        </p:txBody>
      </p:sp>
      <p:sp>
        <p:nvSpPr>
          <p:cNvPr id="2" name="椭圆 1">
            <a:extLst>
              <a:ext uri="{FF2B5EF4-FFF2-40B4-BE49-F238E27FC236}">
                <a16:creationId xmlns:a16="http://schemas.microsoft.com/office/drawing/2014/main" id="{F630E296-3246-4185-BEA9-554BA682E832}"/>
              </a:ext>
            </a:extLst>
          </p:cNvPr>
          <p:cNvSpPr/>
          <p:nvPr userDrawn="1"/>
        </p:nvSpPr>
        <p:spPr>
          <a:xfrm>
            <a:off x="4190999" y="1541910"/>
            <a:ext cx="3810002" cy="3810002"/>
          </a:xfrm>
          <a:prstGeom prst="ellipse">
            <a:avLst/>
          </a:prstGeom>
          <a:solidFill>
            <a:schemeClr val="accent1">
              <a:lumMod val="20000"/>
              <a:lumOff val="80000"/>
              <a:alpha val="5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圆角 115">
            <a:extLst>
              <a:ext uri="{FF2B5EF4-FFF2-40B4-BE49-F238E27FC236}">
                <a16:creationId xmlns:a16="http://schemas.microsoft.com/office/drawing/2014/main" id="{B941C595-1D0A-4B6F-9BEE-8E51A1F5DDBD}"/>
              </a:ext>
            </a:extLst>
          </p:cNvPr>
          <p:cNvSpPr/>
          <p:nvPr userDrawn="1"/>
        </p:nvSpPr>
        <p:spPr>
          <a:xfrm>
            <a:off x="4874684" y="4139341"/>
            <a:ext cx="2393141" cy="548161"/>
          </a:xfrm>
          <a:prstGeom prst="roundRect">
            <a:avLst>
              <a:gd name="adj" fmla="val 50000"/>
            </a:avLst>
          </a:prstGeom>
          <a:gradFill>
            <a:gsLst>
              <a:gs pos="0">
                <a:schemeClr val="accent3">
                  <a:lumMod val="60000"/>
                  <a:lumOff val="40000"/>
                </a:schemeClr>
              </a:gs>
              <a:gs pos="100000">
                <a:schemeClr val="accent3"/>
              </a:gs>
            </a:gsLst>
            <a:lin ang="2700000" scaled="1"/>
          </a:gradFill>
          <a:ln>
            <a:solidFill>
              <a:schemeClr val="bg1"/>
            </a:solidFill>
          </a:ln>
          <a:scene3d>
            <a:camera prst="perspectiveFront"/>
            <a:lightRig rig="glow" dir="t"/>
          </a:scene3d>
          <a:sp3d extrusionH="38100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阿里巴巴普惠体 R"/>
              <a:ea typeface="阿里巴巴普惠体 R"/>
              <a:cs typeface="+mn-cs"/>
            </a:endParaRPr>
          </a:p>
        </p:txBody>
      </p:sp>
      <p:sp>
        <p:nvSpPr>
          <p:cNvPr id="4" name="文本框 3">
            <a:extLst>
              <a:ext uri="{FF2B5EF4-FFF2-40B4-BE49-F238E27FC236}">
                <a16:creationId xmlns:a16="http://schemas.microsoft.com/office/drawing/2014/main" id="{6E8DD221-1FB4-4725-9311-67956AD8B008}"/>
              </a:ext>
            </a:extLst>
          </p:cNvPr>
          <p:cNvSpPr txBox="1"/>
          <p:nvPr userDrawn="1"/>
        </p:nvSpPr>
        <p:spPr>
          <a:xfrm>
            <a:off x="4525498" y="2094537"/>
            <a:ext cx="2984500" cy="2215991"/>
          </a:xfrm>
          <a:prstGeom prst="rect">
            <a:avLst/>
          </a:prstGeom>
          <a:noFill/>
        </p:spPr>
        <p:txBody>
          <a:bodyPr wrap="square" rtlCol="0">
            <a:spAutoFit/>
          </a:bodyPr>
          <a:lstStyle/>
          <a:p>
            <a:pPr algn="ctr"/>
            <a:r>
              <a:rPr lang="en-US" altLang="zh-CN" sz="13800" dirty="0">
                <a:gradFill>
                  <a:gsLst>
                    <a:gs pos="0">
                      <a:schemeClr val="accent2"/>
                    </a:gs>
                    <a:gs pos="100000">
                      <a:schemeClr val="accent1"/>
                    </a:gs>
                  </a:gsLst>
                  <a:lin ang="2700000" scaled="1"/>
                </a:gradFill>
                <a:effectLst>
                  <a:outerShdw blurRad="546100" dist="139700" dir="2700000" algn="tl" rotWithShape="0">
                    <a:schemeClr val="accent1">
                      <a:alpha val="49000"/>
                    </a:schemeClr>
                  </a:outerShdw>
                </a:effectLst>
                <a:latin typeface="+mj-lt"/>
              </a:rPr>
              <a:t>01</a:t>
            </a:r>
            <a:endParaRPr lang="zh-CN" altLang="en-US" sz="13800" dirty="0">
              <a:gradFill>
                <a:gsLst>
                  <a:gs pos="0">
                    <a:schemeClr val="accent2"/>
                  </a:gs>
                  <a:gs pos="100000">
                    <a:schemeClr val="accent1"/>
                  </a:gs>
                </a:gsLst>
                <a:lin ang="2700000" scaled="1"/>
              </a:gradFill>
              <a:effectLst>
                <a:outerShdw blurRad="546100" dist="139700" dir="2700000" algn="tl" rotWithShape="0">
                  <a:schemeClr val="accent1">
                    <a:alpha val="49000"/>
                  </a:schemeClr>
                </a:outerShdw>
              </a:effectLst>
              <a:latin typeface="+mj-lt"/>
            </a:endParaRPr>
          </a:p>
        </p:txBody>
      </p:sp>
      <p:grpSp>
        <p:nvGrpSpPr>
          <p:cNvPr id="117" name="组合 116">
            <a:extLst>
              <a:ext uri="{FF2B5EF4-FFF2-40B4-BE49-F238E27FC236}">
                <a16:creationId xmlns:a16="http://schemas.microsoft.com/office/drawing/2014/main" id="{B2C3AAD3-F7BC-4F34-B452-2511C3FBA102}"/>
              </a:ext>
            </a:extLst>
          </p:cNvPr>
          <p:cNvGrpSpPr/>
          <p:nvPr userDrawn="1"/>
        </p:nvGrpSpPr>
        <p:grpSpPr>
          <a:xfrm rot="10800000">
            <a:off x="11349337" y="1465501"/>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118" name="组合 117">
              <a:extLst>
                <a:ext uri="{FF2B5EF4-FFF2-40B4-BE49-F238E27FC236}">
                  <a16:creationId xmlns:a16="http://schemas.microsoft.com/office/drawing/2014/main" id="{C1CDBEAF-F584-433C-B3BB-5AE345AEFA77}"/>
                </a:ext>
              </a:extLst>
            </p:cNvPr>
            <p:cNvGrpSpPr/>
            <p:nvPr/>
          </p:nvGrpSpPr>
          <p:grpSpPr>
            <a:xfrm>
              <a:off x="-248963" y="4991062"/>
              <a:ext cx="818862" cy="478856"/>
              <a:chOff x="279133" y="4991062"/>
              <a:chExt cx="818862" cy="478856"/>
            </a:xfrm>
            <a:grpFill/>
          </p:grpSpPr>
          <p:grpSp>
            <p:nvGrpSpPr>
              <p:cNvPr id="156" name="组合 155">
                <a:extLst>
                  <a:ext uri="{FF2B5EF4-FFF2-40B4-BE49-F238E27FC236}">
                    <a16:creationId xmlns:a16="http://schemas.microsoft.com/office/drawing/2014/main" id="{C7D73C21-9956-4672-86DD-0AE94C260286}"/>
                  </a:ext>
                </a:extLst>
              </p:cNvPr>
              <p:cNvGrpSpPr/>
              <p:nvPr/>
            </p:nvGrpSpPr>
            <p:grpSpPr>
              <a:xfrm>
                <a:off x="279133" y="4991062"/>
                <a:ext cx="818862" cy="45719"/>
                <a:chOff x="279133" y="4991062"/>
                <a:chExt cx="818862" cy="45719"/>
              </a:xfrm>
              <a:grpFill/>
            </p:grpSpPr>
            <p:sp>
              <p:nvSpPr>
                <p:cNvPr id="184" name="椭圆 183">
                  <a:extLst>
                    <a:ext uri="{FF2B5EF4-FFF2-40B4-BE49-F238E27FC236}">
                      <a16:creationId xmlns:a16="http://schemas.microsoft.com/office/drawing/2014/main" id="{ED20622B-FDAD-4AF2-8687-5F579B241384}"/>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5" name="椭圆 184">
                  <a:extLst>
                    <a:ext uri="{FF2B5EF4-FFF2-40B4-BE49-F238E27FC236}">
                      <a16:creationId xmlns:a16="http://schemas.microsoft.com/office/drawing/2014/main" id="{12E2371B-CD5B-4B0B-BDB6-90E47E7C8A0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6" name="椭圆 185">
                  <a:extLst>
                    <a:ext uri="{FF2B5EF4-FFF2-40B4-BE49-F238E27FC236}">
                      <a16:creationId xmlns:a16="http://schemas.microsoft.com/office/drawing/2014/main" id="{29BBFE80-B5E1-4EA1-8692-693BB56FA425}"/>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7" name="椭圆 186">
                  <a:extLst>
                    <a:ext uri="{FF2B5EF4-FFF2-40B4-BE49-F238E27FC236}">
                      <a16:creationId xmlns:a16="http://schemas.microsoft.com/office/drawing/2014/main" id="{73D127CD-ACC2-4924-A929-16C5BAC0C73F}"/>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8" name="椭圆 187">
                  <a:extLst>
                    <a:ext uri="{FF2B5EF4-FFF2-40B4-BE49-F238E27FC236}">
                      <a16:creationId xmlns:a16="http://schemas.microsoft.com/office/drawing/2014/main" id="{1C552603-EBBE-425B-83B2-275A7982E696}"/>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9" name="椭圆 188">
                  <a:extLst>
                    <a:ext uri="{FF2B5EF4-FFF2-40B4-BE49-F238E27FC236}">
                      <a16:creationId xmlns:a16="http://schemas.microsoft.com/office/drawing/2014/main" id="{93111C1C-5381-4969-BFDE-84E8A5960F5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90" name="椭圆 189">
                  <a:extLst>
                    <a:ext uri="{FF2B5EF4-FFF2-40B4-BE49-F238E27FC236}">
                      <a16:creationId xmlns:a16="http://schemas.microsoft.com/office/drawing/2014/main" id="{F8CA3463-D3F4-4A0F-97A6-3288E256FF38}"/>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91" name="椭圆 190">
                  <a:extLst>
                    <a:ext uri="{FF2B5EF4-FFF2-40B4-BE49-F238E27FC236}">
                      <a16:creationId xmlns:a16="http://schemas.microsoft.com/office/drawing/2014/main" id="{6EECD049-4445-4BCE-A796-F3CA04B63784}"/>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57" name="组合 156">
                <a:extLst>
                  <a:ext uri="{FF2B5EF4-FFF2-40B4-BE49-F238E27FC236}">
                    <a16:creationId xmlns:a16="http://schemas.microsoft.com/office/drawing/2014/main" id="{44028152-E15C-47F8-82F7-BA57EE687023}"/>
                  </a:ext>
                </a:extLst>
              </p:cNvPr>
              <p:cNvGrpSpPr/>
              <p:nvPr/>
            </p:nvGrpSpPr>
            <p:grpSpPr>
              <a:xfrm>
                <a:off x="279133" y="5135441"/>
                <a:ext cx="818862" cy="45719"/>
                <a:chOff x="279133" y="4991062"/>
                <a:chExt cx="818862" cy="45719"/>
              </a:xfrm>
              <a:grpFill/>
            </p:grpSpPr>
            <p:sp>
              <p:nvSpPr>
                <p:cNvPr id="176" name="椭圆 175">
                  <a:extLst>
                    <a:ext uri="{FF2B5EF4-FFF2-40B4-BE49-F238E27FC236}">
                      <a16:creationId xmlns:a16="http://schemas.microsoft.com/office/drawing/2014/main" id="{BC6F104E-E104-4F20-8938-683E1AE343BF}"/>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7" name="椭圆 176">
                  <a:extLst>
                    <a:ext uri="{FF2B5EF4-FFF2-40B4-BE49-F238E27FC236}">
                      <a16:creationId xmlns:a16="http://schemas.microsoft.com/office/drawing/2014/main" id="{CF2E6EEF-234D-43E9-9BA5-4167EDB9A54E}"/>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8" name="椭圆 177">
                  <a:extLst>
                    <a:ext uri="{FF2B5EF4-FFF2-40B4-BE49-F238E27FC236}">
                      <a16:creationId xmlns:a16="http://schemas.microsoft.com/office/drawing/2014/main" id="{10468A77-EA4F-440E-B144-3BD8D8383B0B}"/>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9" name="椭圆 178">
                  <a:extLst>
                    <a:ext uri="{FF2B5EF4-FFF2-40B4-BE49-F238E27FC236}">
                      <a16:creationId xmlns:a16="http://schemas.microsoft.com/office/drawing/2014/main" id="{DB82864C-69EC-41F3-8AD1-9B001FCB61BA}"/>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0" name="椭圆 179">
                  <a:extLst>
                    <a:ext uri="{FF2B5EF4-FFF2-40B4-BE49-F238E27FC236}">
                      <a16:creationId xmlns:a16="http://schemas.microsoft.com/office/drawing/2014/main" id="{FB534AC3-0754-44BA-9111-3F6BF8356740}"/>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1" name="椭圆 180">
                  <a:extLst>
                    <a:ext uri="{FF2B5EF4-FFF2-40B4-BE49-F238E27FC236}">
                      <a16:creationId xmlns:a16="http://schemas.microsoft.com/office/drawing/2014/main" id="{D676B062-CE93-4708-B0C5-088EB143CCA9}"/>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2" name="椭圆 181">
                  <a:extLst>
                    <a:ext uri="{FF2B5EF4-FFF2-40B4-BE49-F238E27FC236}">
                      <a16:creationId xmlns:a16="http://schemas.microsoft.com/office/drawing/2014/main" id="{B0E3A42D-CBBF-4FBE-A63D-3F74E922BCBD}"/>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3" name="椭圆 182">
                  <a:extLst>
                    <a:ext uri="{FF2B5EF4-FFF2-40B4-BE49-F238E27FC236}">
                      <a16:creationId xmlns:a16="http://schemas.microsoft.com/office/drawing/2014/main" id="{4C7D4AE5-5E87-4F7A-8CB1-3029C56C7595}"/>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58" name="组合 157">
                <a:extLst>
                  <a:ext uri="{FF2B5EF4-FFF2-40B4-BE49-F238E27FC236}">
                    <a16:creationId xmlns:a16="http://schemas.microsoft.com/office/drawing/2014/main" id="{4D877520-F27C-4A12-A809-FD573D32403C}"/>
                  </a:ext>
                </a:extLst>
              </p:cNvPr>
              <p:cNvGrpSpPr/>
              <p:nvPr/>
            </p:nvGrpSpPr>
            <p:grpSpPr>
              <a:xfrm>
                <a:off x="279133" y="5279820"/>
                <a:ext cx="818862" cy="45719"/>
                <a:chOff x="279133" y="4991062"/>
                <a:chExt cx="818862" cy="45719"/>
              </a:xfrm>
              <a:grpFill/>
            </p:grpSpPr>
            <p:sp>
              <p:nvSpPr>
                <p:cNvPr id="168" name="椭圆 167">
                  <a:extLst>
                    <a:ext uri="{FF2B5EF4-FFF2-40B4-BE49-F238E27FC236}">
                      <a16:creationId xmlns:a16="http://schemas.microsoft.com/office/drawing/2014/main" id="{AEF75394-6585-41ED-ABB6-C026B6120A42}"/>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9" name="椭圆 168">
                  <a:extLst>
                    <a:ext uri="{FF2B5EF4-FFF2-40B4-BE49-F238E27FC236}">
                      <a16:creationId xmlns:a16="http://schemas.microsoft.com/office/drawing/2014/main" id="{99AF636C-F0F4-4A26-BCBE-A99D2C63120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0" name="椭圆 169">
                  <a:extLst>
                    <a:ext uri="{FF2B5EF4-FFF2-40B4-BE49-F238E27FC236}">
                      <a16:creationId xmlns:a16="http://schemas.microsoft.com/office/drawing/2014/main" id="{C78B7381-5A9E-4DFB-B2E2-E188F986923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1" name="椭圆 170">
                  <a:extLst>
                    <a:ext uri="{FF2B5EF4-FFF2-40B4-BE49-F238E27FC236}">
                      <a16:creationId xmlns:a16="http://schemas.microsoft.com/office/drawing/2014/main" id="{317AB1EC-CB12-4994-836F-A5C6D1EC5606}"/>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2" name="椭圆 171">
                  <a:extLst>
                    <a:ext uri="{FF2B5EF4-FFF2-40B4-BE49-F238E27FC236}">
                      <a16:creationId xmlns:a16="http://schemas.microsoft.com/office/drawing/2014/main" id="{48A7775F-BC9C-4DC8-9C96-F4DFA75ECE87}"/>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3" name="椭圆 172">
                  <a:extLst>
                    <a:ext uri="{FF2B5EF4-FFF2-40B4-BE49-F238E27FC236}">
                      <a16:creationId xmlns:a16="http://schemas.microsoft.com/office/drawing/2014/main" id="{C8A93433-D6B2-4ECC-96E6-A329994E8256}"/>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4" name="椭圆 173">
                  <a:extLst>
                    <a:ext uri="{FF2B5EF4-FFF2-40B4-BE49-F238E27FC236}">
                      <a16:creationId xmlns:a16="http://schemas.microsoft.com/office/drawing/2014/main" id="{CCE0A0FB-9DE2-4BEE-AAB4-976F0388789B}"/>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5" name="椭圆 174">
                  <a:extLst>
                    <a:ext uri="{FF2B5EF4-FFF2-40B4-BE49-F238E27FC236}">
                      <a16:creationId xmlns:a16="http://schemas.microsoft.com/office/drawing/2014/main" id="{C5682991-53B1-47FD-ABA9-9C258D97222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59" name="组合 158">
                <a:extLst>
                  <a:ext uri="{FF2B5EF4-FFF2-40B4-BE49-F238E27FC236}">
                    <a16:creationId xmlns:a16="http://schemas.microsoft.com/office/drawing/2014/main" id="{778E20BD-3AD5-4F52-B9C0-BF427B01C95D}"/>
                  </a:ext>
                </a:extLst>
              </p:cNvPr>
              <p:cNvGrpSpPr/>
              <p:nvPr/>
            </p:nvGrpSpPr>
            <p:grpSpPr>
              <a:xfrm>
                <a:off x="279133" y="5424199"/>
                <a:ext cx="818862" cy="45719"/>
                <a:chOff x="279133" y="4991062"/>
                <a:chExt cx="818862" cy="45719"/>
              </a:xfrm>
              <a:grpFill/>
            </p:grpSpPr>
            <p:sp>
              <p:nvSpPr>
                <p:cNvPr id="160" name="椭圆 159">
                  <a:extLst>
                    <a:ext uri="{FF2B5EF4-FFF2-40B4-BE49-F238E27FC236}">
                      <a16:creationId xmlns:a16="http://schemas.microsoft.com/office/drawing/2014/main" id="{754AD10A-7A28-451C-ADF9-4DA75FF69CCF}"/>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1" name="椭圆 160">
                  <a:extLst>
                    <a:ext uri="{FF2B5EF4-FFF2-40B4-BE49-F238E27FC236}">
                      <a16:creationId xmlns:a16="http://schemas.microsoft.com/office/drawing/2014/main" id="{CF8BC8F7-BD42-4EC7-9818-F4DEC4A7846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2" name="椭圆 161">
                  <a:extLst>
                    <a:ext uri="{FF2B5EF4-FFF2-40B4-BE49-F238E27FC236}">
                      <a16:creationId xmlns:a16="http://schemas.microsoft.com/office/drawing/2014/main" id="{F7826B70-91A1-428B-9ECC-89FA1C2FEF47}"/>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3" name="椭圆 162">
                  <a:extLst>
                    <a:ext uri="{FF2B5EF4-FFF2-40B4-BE49-F238E27FC236}">
                      <a16:creationId xmlns:a16="http://schemas.microsoft.com/office/drawing/2014/main" id="{824103C2-5E39-4E7C-95CD-A9739E4BACA3}"/>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4" name="椭圆 163">
                  <a:extLst>
                    <a:ext uri="{FF2B5EF4-FFF2-40B4-BE49-F238E27FC236}">
                      <a16:creationId xmlns:a16="http://schemas.microsoft.com/office/drawing/2014/main" id="{8822D774-D9F4-4CD1-88BB-16E70D78B0C9}"/>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5" name="椭圆 164">
                  <a:extLst>
                    <a:ext uri="{FF2B5EF4-FFF2-40B4-BE49-F238E27FC236}">
                      <a16:creationId xmlns:a16="http://schemas.microsoft.com/office/drawing/2014/main" id="{044007EE-8699-4D5C-B704-22A15BC25668}"/>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6" name="椭圆 165">
                  <a:extLst>
                    <a:ext uri="{FF2B5EF4-FFF2-40B4-BE49-F238E27FC236}">
                      <a16:creationId xmlns:a16="http://schemas.microsoft.com/office/drawing/2014/main" id="{43299D37-C411-4771-B16B-E837AE85D03B}"/>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7" name="椭圆 166">
                  <a:extLst>
                    <a:ext uri="{FF2B5EF4-FFF2-40B4-BE49-F238E27FC236}">
                      <a16:creationId xmlns:a16="http://schemas.microsoft.com/office/drawing/2014/main" id="{F6493DE4-612B-40F3-A884-0BA3882EA414}"/>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119" name="组合 118">
              <a:extLst>
                <a:ext uri="{FF2B5EF4-FFF2-40B4-BE49-F238E27FC236}">
                  <a16:creationId xmlns:a16="http://schemas.microsoft.com/office/drawing/2014/main" id="{2C2F7171-D6B1-462D-B02C-F1278559A5FB}"/>
                </a:ext>
              </a:extLst>
            </p:cNvPr>
            <p:cNvGrpSpPr/>
            <p:nvPr/>
          </p:nvGrpSpPr>
          <p:grpSpPr>
            <a:xfrm>
              <a:off x="643547" y="4991062"/>
              <a:ext cx="818862" cy="478856"/>
              <a:chOff x="279133" y="4991062"/>
              <a:chExt cx="818862" cy="478856"/>
            </a:xfrm>
            <a:grpFill/>
          </p:grpSpPr>
          <p:grpSp>
            <p:nvGrpSpPr>
              <p:cNvPr id="120" name="组合 119">
                <a:extLst>
                  <a:ext uri="{FF2B5EF4-FFF2-40B4-BE49-F238E27FC236}">
                    <a16:creationId xmlns:a16="http://schemas.microsoft.com/office/drawing/2014/main" id="{282EBF46-6C0F-46F1-9FFA-CD0B59949E72}"/>
                  </a:ext>
                </a:extLst>
              </p:cNvPr>
              <p:cNvGrpSpPr/>
              <p:nvPr/>
            </p:nvGrpSpPr>
            <p:grpSpPr>
              <a:xfrm>
                <a:off x="279133" y="4991062"/>
                <a:ext cx="818862" cy="45719"/>
                <a:chOff x="279133" y="4991062"/>
                <a:chExt cx="818862" cy="45719"/>
              </a:xfrm>
              <a:grpFill/>
            </p:grpSpPr>
            <p:sp>
              <p:nvSpPr>
                <p:cNvPr id="148" name="椭圆 147">
                  <a:extLst>
                    <a:ext uri="{FF2B5EF4-FFF2-40B4-BE49-F238E27FC236}">
                      <a16:creationId xmlns:a16="http://schemas.microsoft.com/office/drawing/2014/main" id="{7C02A7B4-4598-4AFE-83D6-1C4273CDD8BB}"/>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9" name="椭圆 148">
                  <a:extLst>
                    <a:ext uri="{FF2B5EF4-FFF2-40B4-BE49-F238E27FC236}">
                      <a16:creationId xmlns:a16="http://schemas.microsoft.com/office/drawing/2014/main" id="{56956CEA-A648-46DE-B0E8-3599A36609CB}"/>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0" name="椭圆 149">
                  <a:extLst>
                    <a:ext uri="{FF2B5EF4-FFF2-40B4-BE49-F238E27FC236}">
                      <a16:creationId xmlns:a16="http://schemas.microsoft.com/office/drawing/2014/main" id="{D9BA4307-F9A2-4FD4-AC0E-87C1EAFBE918}"/>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1" name="椭圆 150">
                  <a:extLst>
                    <a:ext uri="{FF2B5EF4-FFF2-40B4-BE49-F238E27FC236}">
                      <a16:creationId xmlns:a16="http://schemas.microsoft.com/office/drawing/2014/main" id="{63B218E0-9529-4EFD-8681-798A52919E9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2" name="椭圆 151">
                  <a:extLst>
                    <a:ext uri="{FF2B5EF4-FFF2-40B4-BE49-F238E27FC236}">
                      <a16:creationId xmlns:a16="http://schemas.microsoft.com/office/drawing/2014/main" id="{2F44E73D-5E99-4E0D-987F-82E237EAC01F}"/>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3" name="椭圆 152">
                  <a:extLst>
                    <a:ext uri="{FF2B5EF4-FFF2-40B4-BE49-F238E27FC236}">
                      <a16:creationId xmlns:a16="http://schemas.microsoft.com/office/drawing/2014/main" id="{19D069F1-132F-4360-A0DD-8DFCB5556D6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4" name="椭圆 153">
                  <a:extLst>
                    <a:ext uri="{FF2B5EF4-FFF2-40B4-BE49-F238E27FC236}">
                      <a16:creationId xmlns:a16="http://schemas.microsoft.com/office/drawing/2014/main" id="{10EEE540-227C-4D52-B3B9-FA8580E278D0}"/>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5" name="椭圆 154">
                  <a:extLst>
                    <a:ext uri="{FF2B5EF4-FFF2-40B4-BE49-F238E27FC236}">
                      <a16:creationId xmlns:a16="http://schemas.microsoft.com/office/drawing/2014/main" id="{935883CF-2904-4B73-BA3F-29244435E7F9}"/>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21" name="组合 120">
                <a:extLst>
                  <a:ext uri="{FF2B5EF4-FFF2-40B4-BE49-F238E27FC236}">
                    <a16:creationId xmlns:a16="http://schemas.microsoft.com/office/drawing/2014/main" id="{F6D34F9A-CC8C-4027-9547-D2ADEE2D34EA}"/>
                  </a:ext>
                </a:extLst>
              </p:cNvPr>
              <p:cNvGrpSpPr/>
              <p:nvPr/>
            </p:nvGrpSpPr>
            <p:grpSpPr>
              <a:xfrm>
                <a:off x="279133" y="5135441"/>
                <a:ext cx="818862" cy="45719"/>
                <a:chOff x="279133" y="4991062"/>
                <a:chExt cx="818862" cy="45719"/>
              </a:xfrm>
              <a:grpFill/>
            </p:grpSpPr>
            <p:sp>
              <p:nvSpPr>
                <p:cNvPr id="140" name="椭圆 139">
                  <a:extLst>
                    <a:ext uri="{FF2B5EF4-FFF2-40B4-BE49-F238E27FC236}">
                      <a16:creationId xmlns:a16="http://schemas.microsoft.com/office/drawing/2014/main" id="{C252559A-B14A-4573-BBA4-C889AA7885E6}"/>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1" name="椭圆 140">
                  <a:extLst>
                    <a:ext uri="{FF2B5EF4-FFF2-40B4-BE49-F238E27FC236}">
                      <a16:creationId xmlns:a16="http://schemas.microsoft.com/office/drawing/2014/main" id="{59B0D5F1-FCF9-4B66-9B17-B77BB801C45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2" name="椭圆 141">
                  <a:extLst>
                    <a:ext uri="{FF2B5EF4-FFF2-40B4-BE49-F238E27FC236}">
                      <a16:creationId xmlns:a16="http://schemas.microsoft.com/office/drawing/2014/main" id="{ABFDA669-AA8F-486B-BF5E-5C8F095990D2}"/>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3" name="椭圆 142">
                  <a:extLst>
                    <a:ext uri="{FF2B5EF4-FFF2-40B4-BE49-F238E27FC236}">
                      <a16:creationId xmlns:a16="http://schemas.microsoft.com/office/drawing/2014/main" id="{FBC43195-7CB6-4CCD-BC24-C7A005A353EF}"/>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4" name="椭圆 143">
                  <a:extLst>
                    <a:ext uri="{FF2B5EF4-FFF2-40B4-BE49-F238E27FC236}">
                      <a16:creationId xmlns:a16="http://schemas.microsoft.com/office/drawing/2014/main" id="{010422A5-D758-4BB4-8207-7045C2EAE68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5" name="椭圆 144">
                  <a:extLst>
                    <a:ext uri="{FF2B5EF4-FFF2-40B4-BE49-F238E27FC236}">
                      <a16:creationId xmlns:a16="http://schemas.microsoft.com/office/drawing/2014/main" id="{8ED991B7-65DB-49A7-BE7B-5CAB048B8E3A}"/>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6" name="椭圆 145">
                  <a:extLst>
                    <a:ext uri="{FF2B5EF4-FFF2-40B4-BE49-F238E27FC236}">
                      <a16:creationId xmlns:a16="http://schemas.microsoft.com/office/drawing/2014/main" id="{479A8A84-DABD-4BF0-8B6B-0465EFA500AC}"/>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7" name="椭圆 146">
                  <a:extLst>
                    <a:ext uri="{FF2B5EF4-FFF2-40B4-BE49-F238E27FC236}">
                      <a16:creationId xmlns:a16="http://schemas.microsoft.com/office/drawing/2014/main" id="{EF3D9AC5-4DEB-4F07-941A-8816C0CE4CB3}"/>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22" name="组合 121">
                <a:extLst>
                  <a:ext uri="{FF2B5EF4-FFF2-40B4-BE49-F238E27FC236}">
                    <a16:creationId xmlns:a16="http://schemas.microsoft.com/office/drawing/2014/main" id="{39079C8A-87E2-4C04-A192-CB7D76846C6F}"/>
                  </a:ext>
                </a:extLst>
              </p:cNvPr>
              <p:cNvGrpSpPr/>
              <p:nvPr/>
            </p:nvGrpSpPr>
            <p:grpSpPr>
              <a:xfrm>
                <a:off x="279133" y="5279820"/>
                <a:ext cx="818862" cy="45719"/>
                <a:chOff x="279133" y="4991062"/>
                <a:chExt cx="818862" cy="45719"/>
              </a:xfrm>
              <a:grpFill/>
            </p:grpSpPr>
            <p:sp>
              <p:nvSpPr>
                <p:cNvPr id="132" name="椭圆 131">
                  <a:extLst>
                    <a:ext uri="{FF2B5EF4-FFF2-40B4-BE49-F238E27FC236}">
                      <a16:creationId xmlns:a16="http://schemas.microsoft.com/office/drawing/2014/main" id="{DD57FBBA-38EE-4FF6-A5BD-51AB9C69422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3" name="椭圆 132">
                  <a:extLst>
                    <a:ext uri="{FF2B5EF4-FFF2-40B4-BE49-F238E27FC236}">
                      <a16:creationId xmlns:a16="http://schemas.microsoft.com/office/drawing/2014/main" id="{40D5BA8B-255A-4A97-ACE7-6826406915E5}"/>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4" name="椭圆 133">
                  <a:extLst>
                    <a:ext uri="{FF2B5EF4-FFF2-40B4-BE49-F238E27FC236}">
                      <a16:creationId xmlns:a16="http://schemas.microsoft.com/office/drawing/2014/main" id="{ACFB0B2E-7601-4DD8-AA08-31BC1D30A5E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5" name="椭圆 134">
                  <a:extLst>
                    <a:ext uri="{FF2B5EF4-FFF2-40B4-BE49-F238E27FC236}">
                      <a16:creationId xmlns:a16="http://schemas.microsoft.com/office/drawing/2014/main" id="{1FAE6796-52D7-4645-BF01-2F36193692F4}"/>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6" name="椭圆 135">
                  <a:extLst>
                    <a:ext uri="{FF2B5EF4-FFF2-40B4-BE49-F238E27FC236}">
                      <a16:creationId xmlns:a16="http://schemas.microsoft.com/office/drawing/2014/main" id="{E3D301C6-ADAF-4F83-9733-993EAE1D435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7" name="椭圆 136">
                  <a:extLst>
                    <a:ext uri="{FF2B5EF4-FFF2-40B4-BE49-F238E27FC236}">
                      <a16:creationId xmlns:a16="http://schemas.microsoft.com/office/drawing/2014/main" id="{4687A67A-8DB4-4888-9FF5-F193128CB7B2}"/>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8" name="椭圆 137">
                  <a:extLst>
                    <a:ext uri="{FF2B5EF4-FFF2-40B4-BE49-F238E27FC236}">
                      <a16:creationId xmlns:a16="http://schemas.microsoft.com/office/drawing/2014/main" id="{DEC7DE32-D6FD-41E0-ACE5-BF0E966D77E4}"/>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9" name="椭圆 138">
                  <a:extLst>
                    <a:ext uri="{FF2B5EF4-FFF2-40B4-BE49-F238E27FC236}">
                      <a16:creationId xmlns:a16="http://schemas.microsoft.com/office/drawing/2014/main" id="{FC66735D-D2D9-4D2E-968A-9BD9661A892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23" name="组合 122">
                <a:extLst>
                  <a:ext uri="{FF2B5EF4-FFF2-40B4-BE49-F238E27FC236}">
                    <a16:creationId xmlns:a16="http://schemas.microsoft.com/office/drawing/2014/main" id="{B268BD3F-BE0A-4A85-9875-BCFFBA51D1FA}"/>
                  </a:ext>
                </a:extLst>
              </p:cNvPr>
              <p:cNvGrpSpPr/>
              <p:nvPr/>
            </p:nvGrpSpPr>
            <p:grpSpPr>
              <a:xfrm>
                <a:off x="279133" y="5424199"/>
                <a:ext cx="818862" cy="45719"/>
                <a:chOff x="279133" y="4991062"/>
                <a:chExt cx="818862" cy="45719"/>
              </a:xfrm>
              <a:grpFill/>
            </p:grpSpPr>
            <p:sp>
              <p:nvSpPr>
                <p:cNvPr id="124" name="椭圆 123">
                  <a:extLst>
                    <a:ext uri="{FF2B5EF4-FFF2-40B4-BE49-F238E27FC236}">
                      <a16:creationId xmlns:a16="http://schemas.microsoft.com/office/drawing/2014/main" id="{6E66AD0C-526D-43A0-A26D-80F665A4A20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5" name="椭圆 124">
                  <a:extLst>
                    <a:ext uri="{FF2B5EF4-FFF2-40B4-BE49-F238E27FC236}">
                      <a16:creationId xmlns:a16="http://schemas.microsoft.com/office/drawing/2014/main" id="{9AE2F187-9D11-4CA4-A6EC-E1982B09975B}"/>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6" name="椭圆 125">
                  <a:extLst>
                    <a:ext uri="{FF2B5EF4-FFF2-40B4-BE49-F238E27FC236}">
                      <a16:creationId xmlns:a16="http://schemas.microsoft.com/office/drawing/2014/main" id="{FD515CE1-B096-420D-962D-EAC931602E9C}"/>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7" name="椭圆 126">
                  <a:extLst>
                    <a:ext uri="{FF2B5EF4-FFF2-40B4-BE49-F238E27FC236}">
                      <a16:creationId xmlns:a16="http://schemas.microsoft.com/office/drawing/2014/main" id="{B45BFC1C-ADB9-4A1C-9A19-B8C92856CFA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8" name="椭圆 127">
                  <a:extLst>
                    <a:ext uri="{FF2B5EF4-FFF2-40B4-BE49-F238E27FC236}">
                      <a16:creationId xmlns:a16="http://schemas.microsoft.com/office/drawing/2014/main" id="{8CF8AC1E-38D1-49FE-B84C-452567857BF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9" name="椭圆 128">
                  <a:extLst>
                    <a:ext uri="{FF2B5EF4-FFF2-40B4-BE49-F238E27FC236}">
                      <a16:creationId xmlns:a16="http://schemas.microsoft.com/office/drawing/2014/main" id="{546EFF8A-342D-4CBE-9D4C-82A18E52C574}"/>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0" name="椭圆 129">
                  <a:extLst>
                    <a:ext uri="{FF2B5EF4-FFF2-40B4-BE49-F238E27FC236}">
                      <a16:creationId xmlns:a16="http://schemas.microsoft.com/office/drawing/2014/main" id="{6B4D8E3A-6EA8-4528-80D0-1F051174DBF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1" name="椭圆 130">
                  <a:extLst>
                    <a:ext uri="{FF2B5EF4-FFF2-40B4-BE49-F238E27FC236}">
                      <a16:creationId xmlns:a16="http://schemas.microsoft.com/office/drawing/2014/main" id="{730243E8-8687-408E-A55F-0301236B155E}"/>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sp>
        <p:nvSpPr>
          <p:cNvPr id="192" name="圆: 空心 191">
            <a:extLst>
              <a:ext uri="{FF2B5EF4-FFF2-40B4-BE49-F238E27FC236}">
                <a16:creationId xmlns:a16="http://schemas.microsoft.com/office/drawing/2014/main" id="{785C5F1E-6220-4176-841C-92D2FE6418E3}"/>
              </a:ext>
            </a:extLst>
          </p:cNvPr>
          <p:cNvSpPr/>
          <p:nvPr userDrawn="1"/>
        </p:nvSpPr>
        <p:spPr>
          <a:xfrm>
            <a:off x="2845253" y="177579"/>
            <a:ext cx="6501494" cy="6502842"/>
          </a:xfrm>
          <a:prstGeom prst="donut">
            <a:avLst>
              <a:gd name="adj" fmla="val 7158"/>
            </a:avLst>
          </a:prstGeom>
          <a:gradFill>
            <a:gsLst>
              <a:gs pos="41000">
                <a:schemeClr val="accent2">
                  <a:alpha val="0"/>
                </a:schemeClr>
              </a:gs>
              <a:gs pos="100000">
                <a:schemeClr val="accent1">
                  <a:alpha val="22000"/>
                </a:schemeClr>
              </a:gs>
            </a:gsLst>
            <a:lin ang="2700000" scaled="1"/>
          </a:gradFill>
          <a:ln>
            <a:noFill/>
          </a:ln>
          <a:effectLst/>
          <a:scene3d>
            <a:camera prst="orthographic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000000">
                  <a:lumMod val="75000"/>
                  <a:lumOff val="25000"/>
                </a:srgbClr>
              </a:solidFill>
              <a:latin typeface="阿里巴巴普惠体 R"/>
              <a:ea typeface="阿里巴巴普惠体 R"/>
            </a:endParaRPr>
          </a:p>
        </p:txBody>
      </p:sp>
      <p:sp>
        <p:nvSpPr>
          <p:cNvPr id="5" name="弧形 4">
            <a:extLst>
              <a:ext uri="{FF2B5EF4-FFF2-40B4-BE49-F238E27FC236}">
                <a16:creationId xmlns:a16="http://schemas.microsoft.com/office/drawing/2014/main" id="{7CC8E835-977E-4EB0-9DDB-E9A78766E6EC}"/>
              </a:ext>
            </a:extLst>
          </p:cNvPr>
          <p:cNvSpPr/>
          <p:nvPr userDrawn="1"/>
        </p:nvSpPr>
        <p:spPr>
          <a:xfrm>
            <a:off x="3559585" y="892585"/>
            <a:ext cx="5072830" cy="5072830"/>
          </a:xfrm>
          <a:prstGeom prst="arc">
            <a:avLst>
              <a:gd name="adj1" fmla="val 7119446"/>
              <a:gd name="adj2" fmla="val 0"/>
            </a:avLst>
          </a:prstGeom>
          <a:ln w="31750" cap="rnd">
            <a:gradFill flip="none" rotWithShape="1">
              <a:gsLst>
                <a:gs pos="0">
                  <a:schemeClr val="accent1">
                    <a:lumMod val="5000"/>
                    <a:lumOff val="95000"/>
                  </a:schemeClr>
                </a:gs>
                <a:gs pos="100000">
                  <a:schemeClr val="accent1"/>
                </a:gs>
              </a:gsLst>
              <a:lin ang="13500000" scaled="1"/>
              <a:tileRect/>
            </a:gra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文本占位符 7">
            <a:extLst>
              <a:ext uri="{FF2B5EF4-FFF2-40B4-BE49-F238E27FC236}">
                <a16:creationId xmlns:a16="http://schemas.microsoft.com/office/drawing/2014/main" id="{477EC498-FBA2-4F16-932C-D9DFE788738D}"/>
              </a:ext>
            </a:extLst>
          </p:cNvPr>
          <p:cNvSpPr>
            <a:spLocks noGrp="1"/>
          </p:cNvSpPr>
          <p:nvPr>
            <p:ph type="body" sz="quarter" idx="10" hasCustomPrompt="1"/>
          </p:nvPr>
        </p:nvSpPr>
        <p:spPr>
          <a:xfrm>
            <a:off x="5016360" y="4220834"/>
            <a:ext cx="2109788" cy="430840"/>
          </a:xfrm>
          <a:prstGeom prst="rect">
            <a:avLst/>
          </a:prstGeom>
        </p:spPr>
        <p:txBody>
          <a:bodyPr/>
          <a:lstStyle>
            <a:lvl1pPr marL="0" indent="0" algn="ctr">
              <a:buNone/>
              <a:defRPr sz="2400">
                <a:solidFill>
                  <a:schemeClr val="bg1"/>
                </a:solidFill>
                <a:effectLst>
                  <a:outerShdw blurRad="431800" dist="165100" dir="2700000" sx="102000" sy="102000" algn="tl" rotWithShape="0">
                    <a:schemeClr val="accent3">
                      <a:lumMod val="50000"/>
                      <a:alpha val="27000"/>
                    </a:schemeClr>
                  </a:outerShdw>
                </a:effectLst>
                <a:latin typeface="+mj-ea"/>
                <a:ea typeface="+mj-ea"/>
              </a:defRPr>
            </a:lvl1pPr>
            <a:lvl2pPr marL="457200" indent="0">
              <a:buNone/>
              <a:defRPr/>
            </a:lvl2pPr>
            <a:lvl5pPr marL="1828800" indent="0">
              <a:buNone/>
              <a:defRPr/>
            </a:lvl5pPr>
          </a:lstStyle>
          <a:p>
            <a:pPr lvl="0"/>
            <a:r>
              <a:rPr lang="zh-CN" altLang="en-US" dirty="0"/>
              <a:t>输入标题</a:t>
            </a:r>
          </a:p>
        </p:txBody>
      </p:sp>
      <p:pic>
        <p:nvPicPr>
          <p:cNvPr id="193" name="图片 192">
            <a:extLst>
              <a:ext uri="{FF2B5EF4-FFF2-40B4-BE49-F238E27FC236}">
                <a16:creationId xmlns:a16="http://schemas.microsoft.com/office/drawing/2014/main" id="{92C58198-EC64-4E9A-84A1-AD196ACC48DB}"/>
              </a:ext>
            </a:extLst>
          </p:cNvPr>
          <p:cNvPicPr>
            <a:picLocks noChangeAspect="1"/>
          </p:cNvPicPr>
          <p:nvPr userDrawn="1"/>
        </p:nvPicPr>
        <p:blipFill rotWithShape="1">
          <a:blip r:embed="rId2"/>
          <a:srcRect l="51191" t="51465"/>
          <a:stretch/>
        </p:blipFill>
        <p:spPr>
          <a:xfrm>
            <a:off x="-81172" y="0"/>
            <a:ext cx="4881542" cy="3328540"/>
          </a:xfrm>
          <a:prstGeom prst="rect">
            <a:avLst/>
          </a:prstGeom>
        </p:spPr>
      </p:pic>
    </p:spTree>
    <p:extLst>
      <p:ext uri="{BB962C8B-B14F-4D97-AF65-F5344CB8AC3E}">
        <p14:creationId xmlns:p14="http://schemas.microsoft.com/office/powerpoint/2010/main" val="103376528"/>
      </p:ext>
    </p:extLst>
  </p:cSld>
  <p:clrMapOvr>
    <a:masterClrMapping/>
  </p:clrMapOvr>
</p:sldLayout>
</file>

<file path=ppt/slideLayouts/slideLayout15.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过渡页02">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E5E74880-5B2C-4E91-A54C-D1F960C317A1}"/>
              </a:ext>
            </a:extLst>
          </p:cNvPr>
          <p:cNvSpPr/>
          <p:nvPr userDrawn="1"/>
        </p:nvSpPr>
        <p:spPr>
          <a:xfrm>
            <a:off x="0" y="0"/>
            <a:ext cx="12192000" cy="6858000"/>
          </a:xfrm>
          <a:prstGeom prst="rect">
            <a:avLst/>
          </a:prstGeom>
          <a:gradFill flip="none" rotWithShape="1">
            <a:gsLst>
              <a:gs pos="0">
                <a:schemeClr val="accent1">
                  <a:lumMod val="20000"/>
                  <a:lumOff val="80000"/>
                  <a:alpha val="23000"/>
                </a:schemeClr>
              </a:gs>
              <a:gs pos="100000">
                <a:schemeClr val="accent1">
                  <a:lumMod val="20000"/>
                  <a:lumOff val="80000"/>
                  <a:alpha val="69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R"/>
              <a:ea typeface="阿里巴巴普惠体 R"/>
              <a:cs typeface="+mn-cs"/>
            </a:endParaRPr>
          </a:p>
        </p:txBody>
      </p:sp>
      <p:sp>
        <p:nvSpPr>
          <p:cNvPr id="16" name="椭圆 15">
            <a:extLst>
              <a:ext uri="{FF2B5EF4-FFF2-40B4-BE49-F238E27FC236}">
                <a16:creationId xmlns:a16="http://schemas.microsoft.com/office/drawing/2014/main" id="{1C1EFC13-4757-4B80-9900-900F9D816F87}"/>
              </a:ext>
            </a:extLst>
          </p:cNvPr>
          <p:cNvSpPr/>
          <p:nvPr userDrawn="1"/>
        </p:nvSpPr>
        <p:spPr>
          <a:xfrm>
            <a:off x="10830046" y="5558490"/>
            <a:ext cx="3157428" cy="3157428"/>
          </a:xfrm>
          <a:prstGeom prst="ellipse">
            <a:avLst/>
          </a:prstGeom>
          <a:gradFill>
            <a:gsLst>
              <a:gs pos="0">
                <a:schemeClr val="accent2">
                  <a:alpha val="38000"/>
                </a:schemeClr>
              </a:gs>
              <a:gs pos="100000">
                <a:schemeClr val="accent1">
                  <a:alpha val="30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18" name="椭圆 17">
            <a:extLst>
              <a:ext uri="{FF2B5EF4-FFF2-40B4-BE49-F238E27FC236}">
                <a16:creationId xmlns:a16="http://schemas.microsoft.com/office/drawing/2014/main" id="{EDD34C72-2EB2-46E5-8AC9-FAC5A2F9617A}"/>
              </a:ext>
            </a:extLst>
          </p:cNvPr>
          <p:cNvSpPr/>
          <p:nvPr userDrawn="1"/>
        </p:nvSpPr>
        <p:spPr>
          <a:xfrm rot="21276305">
            <a:off x="10201225" y="-956491"/>
            <a:ext cx="2079611" cy="2081274"/>
          </a:xfrm>
          <a:prstGeom prst="ellipse">
            <a:avLst/>
          </a:prstGeom>
          <a:gradFill>
            <a:gsLst>
              <a:gs pos="0">
                <a:schemeClr val="accent3">
                  <a:lumMod val="60000"/>
                  <a:lumOff val="40000"/>
                  <a:alpha val="61000"/>
                </a:schemeClr>
              </a:gs>
              <a:gs pos="100000">
                <a:schemeClr val="accent3">
                  <a:alpha val="26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grpSp>
        <p:nvGrpSpPr>
          <p:cNvPr id="39" name="组合 38">
            <a:extLst>
              <a:ext uri="{FF2B5EF4-FFF2-40B4-BE49-F238E27FC236}">
                <a16:creationId xmlns:a16="http://schemas.microsoft.com/office/drawing/2014/main" id="{0D214F87-946E-4629-8677-2125F5452C13}"/>
              </a:ext>
            </a:extLst>
          </p:cNvPr>
          <p:cNvGrpSpPr/>
          <p:nvPr userDrawn="1"/>
        </p:nvGrpSpPr>
        <p:grpSpPr>
          <a:xfrm rot="10800000">
            <a:off x="-1028580" y="5270685"/>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40" name="组合 39">
              <a:extLst>
                <a:ext uri="{FF2B5EF4-FFF2-40B4-BE49-F238E27FC236}">
                  <a16:creationId xmlns:a16="http://schemas.microsoft.com/office/drawing/2014/main" id="{78D99D3D-23CD-4497-B3F0-A6119AFEAB1B}"/>
                </a:ext>
              </a:extLst>
            </p:cNvPr>
            <p:cNvGrpSpPr/>
            <p:nvPr/>
          </p:nvGrpSpPr>
          <p:grpSpPr>
            <a:xfrm>
              <a:off x="-248963" y="4991062"/>
              <a:ext cx="818862" cy="478856"/>
              <a:chOff x="279133" y="4991062"/>
              <a:chExt cx="818862" cy="478856"/>
            </a:xfrm>
            <a:grpFill/>
          </p:grpSpPr>
          <p:grpSp>
            <p:nvGrpSpPr>
              <p:cNvPr id="78" name="组合 77">
                <a:extLst>
                  <a:ext uri="{FF2B5EF4-FFF2-40B4-BE49-F238E27FC236}">
                    <a16:creationId xmlns:a16="http://schemas.microsoft.com/office/drawing/2014/main" id="{EFE050C4-A0CD-4D82-8C84-3C8523A72955}"/>
                  </a:ext>
                </a:extLst>
              </p:cNvPr>
              <p:cNvGrpSpPr/>
              <p:nvPr/>
            </p:nvGrpSpPr>
            <p:grpSpPr>
              <a:xfrm>
                <a:off x="279133" y="4991062"/>
                <a:ext cx="818862" cy="45719"/>
                <a:chOff x="279133" y="4991062"/>
                <a:chExt cx="818862" cy="45719"/>
              </a:xfrm>
              <a:grpFill/>
            </p:grpSpPr>
            <p:sp>
              <p:nvSpPr>
                <p:cNvPr id="106" name="椭圆 105">
                  <a:extLst>
                    <a:ext uri="{FF2B5EF4-FFF2-40B4-BE49-F238E27FC236}">
                      <a16:creationId xmlns:a16="http://schemas.microsoft.com/office/drawing/2014/main" id="{B5D406F2-75D6-41D3-80B7-05D99C0E2EEE}"/>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7" name="椭圆 106">
                  <a:extLst>
                    <a:ext uri="{FF2B5EF4-FFF2-40B4-BE49-F238E27FC236}">
                      <a16:creationId xmlns:a16="http://schemas.microsoft.com/office/drawing/2014/main" id="{D603F8FA-676D-412B-8B4D-9B7FB035E83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8" name="椭圆 107">
                  <a:extLst>
                    <a:ext uri="{FF2B5EF4-FFF2-40B4-BE49-F238E27FC236}">
                      <a16:creationId xmlns:a16="http://schemas.microsoft.com/office/drawing/2014/main" id="{6BB3E283-DDC2-49C1-80AE-9935617134BC}"/>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9" name="椭圆 108">
                  <a:extLst>
                    <a:ext uri="{FF2B5EF4-FFF2-40B4-BE49-F238E27FC236}">
                      <a16:creationId xmlns:a16="http://schemas.microsoft.com/office/drawing/2014/main" id="{BF316B07-39CD-48D9-9964-27F43E167254}"/>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0" name="椭圆 109">
                  <a:extLst>
                    <a:ext uri="{FF2B5EF4-FFF2-40B4-BE49-F238E27FC236}">
                      <a16:creationId xmlns:a16="http://schemas.microsoft.com/office/drawing/2014/main" id="{0742904C-CAC0-43A7-A354-BD26D688948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1" name="椭圆 110">
                  <a:extLst>
                    <a:ext uri="{FF2B5EF4-FFF2-40B4-BE49-F238E27FC236}">
                      <a16:creationId xmlns:a16="http://schemas.microsoft.com/office/drawing/2014/main" id="{AE982538-AEE8-4171-96F4-2BC50069537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2" name="椭圆 111">
                  <a:extLst>
                    <a:ext uri="{FF2B5EF4-FFF2-40B4-BE49-F238E27FC236}">
                      <a16:creationId xmlns:a16="http://schemas.microsoft.com/office/drawing/2014/main" id="{5AF612E2-7D17-47AD-A6AA-DF4E1F2484D9}"/>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3" name="椭圆 112">
                  <a:extLst>
                    <a:ext uri="{FF2B5EF4-FFF2-40B4-BE49-F238E27FC236}">
                      <a16:creationId xmlns:a16="http://schemas.microsoft.com/office/drawing/2014/main" id="{7DBD8B2E-421B-463F-ADDB-0A0189B86D0D}"/>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79" name="组合 78">
                <a:extLst>
                  <a:ext uri="{FF2B5EF4-FFF2-40B4-BE49-F238E27FC236}">
                    <a16:creationId xmlns:a16="http://schemas.microsoft.com/office/drawing/2014/main" id="{AA3D3C79-9692-42E3-B908-9B70CFC02423}"/>
                  </a:ext>
                </a:extLst>
              </p:cNvPr>
              <p:cNvGrpSpPr/>
              <p:nvPr/>
            </p:nvGrpSpPr>
            <p:grpSpPr>
              <a:xfrm>
                <a:off x="279133" y="5135441"/>
                <a:ext cx="818862" cy="45719"/>
                <a:chOff x="279133" y="4991062"/>
                <a:chExt cx="818862" cy="45719"/>
              </a:xfrm>
              <a:grpFill/>
            </p:grpSpPr>
            <p:sp>
              <p:nvSpPr>
                <p:cNvPr id="98" name="椭圆 97">
                  <a:extLst>
                    <a:ext uri="{FF2B5EF4-FFF2-40B4-BE49-F238E27FC236}">
                      <a16:creationId xmlns:a16="http://schemas.microsoft.com/office/drawing/2014/main" id="{F86435AE-C959-4BD8-A5AD-3E92E6CDEFA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9" name="椭圆 98">
                  <a:extLst>
                    <a:ext uri="{FF2B5EF4-FFF2-40B4-BE49-F238E27FC236}">
                      <a16:creationId xmlns:a16="http://schemas.microsoft.com/office/drawing/2014/main" id="{E3B042CC-E6FB-49C1-80E6-B6C94D8FC97C}"/>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0" name="椭圆 99">
                  <a:extLst>
                    <a:ext uri="{FF2B5EF4-FFF2-40B4-BE49-F238E27FC236}">
                      <a16:creationId xmlns:a16="http://schemas.microsoft.com/office/drawing/2014/main" id="{6BF7A9AF-2798-4711-9A68-FBE976B977CE}"/>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1" name="椭圆 100">
                  <a:extLst>
                    <a:ext uri="{FF2B5EF4-FFF2-40B4-BE49-F238E27FC236}">
                      <a16:creationId xmlns:a16="http://schemas.microsoft.com/office/drawing/2014/main" id="{C539DF01-C19C-46B2-BA8A-C15CD2A138D3}"/>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2" name="椭圆 101">
                  <a:extLst>
                    <a:ext uri="{FF2B5EF4-FFF2-40B4-BE49-F238E27FC236}">
                      <a16:creationId xmlns:a16="http://schemas.microsoft.com/office/drawing/2014/main" id="{7FAEE248-2914-4A48-83B4-D5F64C55C215}"/>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3" name="椭圆 102">
                  <a:extLst>
                    <a:ext uri="{FF2B5EF4-FFF2-40B4-BE49-F238E27FC236}">
                      <a16:creationId xmlns:a16="http://schemas.microsoft.com/office/drawing/2014/main" id="{1AE4EE90-250A-4893-A9D8-02FC121602F6}"/>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4" name="椭圆 103">
                  <a:extLst>
                    <a:ext uri="{FF2B5EF4-FFF2-40B4-BE49-F238E27FC236}">
                      <a16:creationId xmlns:a16="http://schemas.microsoft.com/office/drawing/2014/main" id="{07DA4B76-056A-404B-A49C-FDDE63196E9B}"/>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5" name="椭圆 104">
                  <a:extLst>
                    <a:ext uri="{FF2B5EF4-FFF2-40B4-BE49-F238E27FC236}">
                      <a16:creationId xmlns:a16="http://schemas.microsoft.com/office/drawing/2014/main" id="{1DC0E6B6-7035-421C-82A2-BBCB5F9F531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80" name="组合 79">
                <a:extLst>
                  <a:ext uri="{FF2B5EF4-FFF2-40B4-BE49-F238E27FC236}">
                    <a16:creationId xmlns:a16="http://schemas.microsoft.com/office/drawing/2014/main" id="{C86C53BA-E1DC-4BFA-AB5B-139DD929882B}"/>
                  </a:ext>
                </a:extLst>
              </p:cNvPr>
              <p:cNvGrpSpPr/>
              <p:nvPr/>
            </p:nvGrpSpPr>
            <p:grpSpPr>
              <a:xfrm>
                <a:off x="279133" y="5279820"/>
                <a:ext cx="818862" cy="45719"/>
                <a:chOff x="279133" y="4991062"/>
                <a:chExt cx="818862" cy="45719"/>
              </a:xfrm>
              <a:grpFill/>
            </p:grpSpPr>
            <p:sp>
              <p:nvSpPr>
                <p:cNvPr id="90" name="椭圆 89">
                  <a:extLst>
                    <a:ext uri="{FF2B5EF4-FFF2-40B4-BE49-F238E27FC236}">
                      <a16:creationId xmlns:a16="http://schemas.microsoft.com/office/drawing/2014/main" id="{4383EF41-B908-4619-BC76-AB4BE5D41346}"/>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1" name="椭圆 90">
                  <a:extLst>
                    <a:ext uri="{FF2B5EF4-FFF2-40B4-BE49-F238E27FC236}">
                      <a16:creationId xmlns:a16="http://schemas.microsoft.com/office/drawing/2014/main" id="{62F51183-62F6-4366-87D9-2B34FBBB5B16}"/>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2" name="椭圆 91">
                  <a:extLst>
                    <a:ext uri="{FF2B5EF4-FFF2-40B4-BE49-F238E27FC236}">
                      <a16:creationId xmlns:a16="http://schemas.microsoft.com/office/drawing/2014/main" id="{8C2E50D6-4ACB-4B55-9715-3587F7FE4825}"/>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3" name="椭圆 92">
                  <a:extLst>
                    <a:ext uri="{FF2B5EF4-FFF2-40B4-BE49-F238E27FC236}">
                      <a16:creationId xmlns:a16="http://schemas.microsoft.com/office/drawing/2014/main" id="{8E66701C-11F4-45EE-92F9-D60042F6E29F}"/>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4" name="椭圆 93">
                  <a:extLst>
                    <a:ext uri="{FF2B5EF4-FFF2-40B4-BE49-F238E27FC236}">
                      <a16:creationId xmlns:a16="http://schemas.microsoft.com/office/drawing/2014/main" id="{E7130A3D-BEA8-4DEF-91CF-F6518FFFAB8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5" name="椭圆 94">
                  <a:extLst>
                    <a:ext uri="{FF2B5EF4-FFF2-40B4-BE49-F238E27FC236}">
                      <a16:creationId xmlns:a16="http://schemas.microsoft.com/office/drawing/2014/main" id="{0EDA01FA-5AF9-46ED-88E1-5772DF09A401}"/>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6" name="椭圆 95">
                  <a:extLst>
                    <a:ext uri="{FF2B5EF4-FFF2-40B4-BE49-F238E27FC236}">
                      <a16:creationId xmlns:a16="http://schemas.microsoft.com/office/drawing/2014/main" id="{26CD0A61-B7D0-4D86-B303-A0526A853E72}"/>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7" name="椭圆 96">
                  <a:extLst>
                    <a:ext uri="{FF2B5EF4-FFF2-40B4-BE49-F238E27FC236}">
                      <a16:creationId xmlns:a16="http://schemas.microsoft.com/office/drawing/2014/main" id="{C0F6300E-E919-4F31-BEB7-33E8E0F7CFF8}"/>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81" name="组合 80">
                <a:extLst>
                  <a:ext uri="{FF2B5EF4-FFF2-40B4-BE49-F238E27FC236}">
                    <a16:creationId xmlns:a16="http://schemas.microsoft.com/office/drawing/2014/main" id="{132CAE1A-C9B4-45BF-85B5-201D8CF7A2E9}"/>
                  </a:ext>
                </a:extLst>
              </p:cNvPr>
              <p:cNvGrpSpPr/>
              <p:nvPr/>
            </p:nvGrpSpPr>
            <p:grpSpPr>
              <a:xfrm>
                <a:off x="279133" y="5424199"/>
                <a:ext cx="818862" cy="45719"/>
                <a:chOff x="279133" y="4991062"/>
                <a:chExt cx="818862" cy="45719"/>
              </a:xfrm>
              <a:grpFill/>
            </p:grpSpPr>
            <p:sp>
              <p:nvSpPr>
                <p:cNvPr id="82" name="椭圆 81">
                  <a:extLst>
                    <a:ext uri="{FF2B5EF4-FFF2-40B4-BE49-F238E27FC236}">
                      <a16:creationId xmlns:a16="http://schemas.microsoft.com/office/drawing/2014/main" id="{595547BD-6E75-46E4-B50D-9E28C78282D0}"/>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3" name="椭圆 82">
                  <a:extLst>
                    <a:ext uri="{FF2B5EF4-FFF2-40B4-BE49-F238E27FC236}">
                      <a16:creationId xmlns:a16="http://schemas.microsoft.com/office/drawing/2014/main" id="{6AFEA246-B746-4661-BB4B-82EA4BD436BF}"/>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4" name="椭圆 83">
                  <a:extLst>
                    <a:ext uri="{FF2B5EF4-FFF2-40B4-BE49-F238E27FC236}">
                      <a16:creationId xmlns:a16="http://schemas.microsoft.com/office/drawing/2014/main" id="{2D485696-AD24-40CA-A911-B9A1BF3A1539}"/>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5" name="椭圆 84">
                  <a:extLst>
                    <a:ext uri="{FF2B5EF4-FFF2-40B4-BE49-F238E27FC236}">
                      <a16:creationId xmlns:a16="http://schemas.microsoft.com/office/drawing/2014/main" id="{DABB7F0E-E9AF-4E75-8614-5C4AA2F44CC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6" name="椭圆 85">
                  <a:extLst>
                    <a:ext uri="{FF2B5EF4-FFF2-40B4-BE49-F238E27FC236}">
                      <a16:creationId xmlns:a16="http://schemas.microsoft.com/office/drawing/2014/main" id="{2EA25ACF-B60B-4C62-9E3E-6C57E1E07CB7}"/>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7" name="椭圆 86">
                  <a:extLst>
                    <a:ext uri="{FF2B5EF4-FFF2-40B4-BE49-F238E27FC236}">
                      <a16:creationId xmlns:a16="http://schemas.microsoft.com/office/drawing/2014/main" id="{3790874B-72D0-4032-B65D-AFA3BEB0F40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8" name="椭圆 87">
                  <a:extLst>
                    <a:ext uri="{FF2B5EF4-FFF2-40B4-BE49-F238E27FC236}">
                      <a16:creationId xmlns:a16="http://schemas.microsoft.com/office/drawing/2014/main" id="{D0E7FFCD-738D-4C95-BFE6-FD12B4397FF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9" name="椭圆 88">
                  <a:extLst>
                    <a:ext uri="{FF2B5EF4-FFF2-40B4-BE49-F238E27FC236}">
                      <a16:creationId xmlns:a16="http://schemas.microsoft.com/office/drawing/2014/main" id="{28997644-1BB0-4ED2-BD8B-2154EE15DD35}"/>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41" name="组合 40">
              <a:extLst>
                <a:ext uri="{FF2B5EF4-FFF2-40B4-BE49-F238E27FC236}">
                  <a16:creationId xmlns:a16="http://schemas.microsoft.com/office/drawing/2014/main" id="{47B669E8-1D5C-4DB2-B937-198C6BA8ACE8}"/>
                </a:ext>
              </a:extLst>
            </p:cNvPr>
            <p:cNvGrpSpPr/>
            <p:nvPr/>
          </p:nvGrpSpPr>
          <p:grpSpPr>
            <a:xfrm>
              <a:off x="643547" y="4991062"/>
              <a:ext cx="818862" cy="478856"/>
              <a:chOff x="279133" y="4991062"/>
              <a:chExt cx="818862" cy="478856"/>
            </a:xfrm>
            <a:grpFill/>
          </p:grpSpPr>
          <p:grpSp>
            <p:nvGrpSpPr>
              <p:cNvPr id="42" name="组合 41">
                <a:extLst>
                  <a:ext uri="{FF2B5EF4-FFF2-40B4-BE49-F238E27FC236}">
                    <a16:creationId xmlns:a16="http://schemas.microsoft.com/office/drawing/2014/main" id="{3F241ABC-26E4-4EE2-AC67-E607FA1A6BAE}"/>
                  </a:ext>
                </a:extLst>
              </p:cNvPr>
              <p:cNvGrpSpPr/>
              <p:nvPr/>
            </p:nvGrpSpPr>
            <p:grpSpPr>
              <a:xfrm>
                <a:off x="279133" y="4991062"/>
                <a:ext cx="818862" cy="45719"/>
                <a:chOff x="279133" y="4991062"/>
                <a:chExt cx="818862" cy="45719"/>
              </a:xfrm>
              <a:grpFill/>
            </p:grpSpPr>
            <p:sp>
              <p:nvSpPr>
                <p:cNvPr id="70" name="椭圆 69">
                  <a:extLst>
                    <a:ext uri="{FF2B5EF4-FFF2-40B4-BE49-F238E27FC236}">
                      <a16:creationId xmlns:a16="http://schemas.microsoft.com/office/drawing/2014/main" id="{2A70375D-1E18-44F2-9D29-8E5E59968200}"/>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1" name="椭圆 70">
                  <a:extLst>
                    <a:ext uri="{FF2B5EF4-FFF2-40B4-BE49-F238E27FC236}">
                      <a16:creationId xmlns:a16="http://schemas.microsoft.com/office/drawing/2014/main" id="{96936073-F50F-426D-B5C0-61E9D7C6090C}"/>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2" name="椭圆 71">
                  <a:extLst>
                    <a:ext uri="{FF2B5EF4-FFF2-40B4-BE49-F238E27FC236}">
                      <a16:creationId xmlns:a16="http://schemas.microsoft.com/office/drawing/2014/main" id="{CE9B9F30-F413-47A7-BBBD-AC420B4CC926}"/>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3" name="椭圆 72">
                  <a:extLst>
                    <a:ext uri="{FF2B5EF4-FFF2-40B4-BE49-F238E27FC236}">
                      <a16:creationId xmlns:a16="http://schemas.microsoft.com/office/drawing/2014/main" id="{096C89FF-DCE7-4AFB-B8B2-0EC39D478EA6}"/>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4" name="椭圆 73">
                  <a:extLst>
                    <a:ext uri="{FF2B5EF4-FFF2-40B4-BE49-F238E27FC236}">
                      <a16:creationId xmlns:a16="http://schemas.microsoft.com/office/drawing/2014/main" id="{B8FDBE36-57C6-48AF-87CC-3E0E1D6371D6}"/>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5" name="椭圆 74">
                  <a:extLst>
                    <a:ext uri="{FF2B5EF4-FFF2-40B4-BE49-F238E27FC236}">
                      <a16:creationId xmlns:a16="http://schemas.microsoft.com/office/drawing/2014/main" id="{6AC365C9-9EA8-4A00-9E93-5B51069E6BA4}"/>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6" name="椭圆 75">
                  <a:extLst>
                    <a:ext uri="{FF2B5EF4-FFF2-40B4-BE49-F238E27FC236}">
                      <a16:creationId xmlns:a16="http://schemas.microsoft.com/office/drawing/2014/main" id="{5E8A9D3D-E591-413D-B555-BACFA88C60BE}"/>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7" name="椭圆 76">
                  <a:extLst>
                    <a:ext uri="{FF2B5EF4-FFF2-40B4-BE49-F238E27FC236}">
                      <a16:creationId xmlns:a16="http://schemas.microsoft.com/office/drawing/2014/main" id="{7A1E0E8C-79ED-4BF4-9845-1EF3A9B2A9E6}"/>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43" name="组合 42">
                <a:extLst>
                  <a:ext uri="{FF2B5EF4-FFF2-40B4-BE49-F238E27FC236}">
                    <a16:creationId xmlns:a16="http://schemas.microsoft.com/office/drawing/2014/main" id="{5581493E-4194-4963-BC5B-21DED4EF9AC7}"/>
                  </a:ext>
                </a:extLst>
              </p:cNvPr>
              <p:cNvGrpSpPr/>
              <p:nvPr/>
            </p:nvGrpSpPr>
            <p:grpSpPr>
              <a:xfrm>
                <a:off x="279133" y="5135441"/>
                <a:ext cx="818862" cy="45719"/>
                <a:chOff x="279133" y="4991062"/>
                <a:chExt cx="818862" cy="45719"/>
              </a:xfrm>
              <a:grpFill/>
            </p:grpSpPr>
            <p:sp>
              <p:nvSpPr>
                <p:cNvPr id="62" name="椭圆 61">
                  <a:extLst>
                    <a:ext uri="{FF2B5EF4-FFF2-40B4-BE49-F238E27FC236}">
                      <a16:creationId xmlns:a16="http://schemas.microsoft.com/office/drawing/2014/main" id="{8F32CB5D-818C-4FFD-A25D-F75A30AEC31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3" name="椭圆 62">
                  <a:extLst>
                    <a:ext uri="{FF2B5EF4-FFF2-40B4-BE49-F238E27FC236}">
                      <a16:creationId xmlns:a16="http://schemas.microsoft.com/office/drawing/2014/main" id="{6B9FC2DE-052D-48C2-A5C1-B0246C4C3FDF}"/>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4" name="椭圆 63">
                  <a:extLst>
                    <a:ext uri="{FF2B5EF4-FFF2-40B4-BE49-F238E27FC236}">
                      <a16:creationId xmlns:a16="http://schemas.microsoft.com/office/drawing/2014/main" id="{295449AC-6DCA-4FC3-9C5D-40088B1DC7A2}"/>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5" name="椭圆 64">
                  <a:extLst>
                    <a:ext uri="{FF2B5EF4-FFF2-40B4-BE49-F238E27FC236}">
                      <a16:creationId xmlns:a16="http://schemas.microsoft.com/office/drawing/2014/main" id="{8E61EB4E-B8A9-4839-ABD2-BB66BB4A6C4C}"/>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6" name="椭圆 65">
                  <a:extLst>
                    <a:ext uri="{FF2B5EF4-FFF2-40B4-BE49-F238E27FC236}">
                      <a16:creationId xmlns:a16="http://schemas.microsoft.com/office/drawing/2014/main" id="{AAB7E8C4-7CC4-42DC-86B4-857B1D6D056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7" name="椭圆 66">
                  <a:extLst>
                    <a:ext uri="{FF2B5EF4-FFF2-40B4-BE49-F238E27FC236}">
                      <a16:creationId xmlns:a16="http://schemas.microsoft.com/office/drawing/2014/main" id="{EBC7034A-2B17-4B83-BE2B-F7C7005E43F4}"/>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8" name="椭圆 67">
                  <a:extLst>
                    <a:ext uri="{FF2B5EF4-FFF2-40B4-BE49-F238E27FC236}">
                      <a16:creationId xmlns:a16="http://schemas.microsoft.com/office/drawing/2014/main" id="{59417E23-E7CE-4A03-943C-191F5774815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9" name="椭圆 68">
                  <a:extLst>
                    <a:ext uri="{FF2B5EF4-FFF2-40B4-BE49-F238E27FC236}">
                      <a16:creationId xmlns:a16="http://schemas.microsoft.com/office/drawing/2014/main" id="{37A7FE47-720F-4354-964D-6C8354EE0254}"/>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44" name="组合 43">
                <a:extLst>
                  <a:ext uri="{FF2B5EF4-FFF2-40B4-BE49-F238E27FC236}">
                    <a16:creationId xmlns:a16="http://schemas.microsoft.com/office/drawing/2014/main" id="{250D9BFE-E234-47D6-B6D1-0B898779BE29}"/>
                  </a:ext>
                </a:extLst>
              </p:cNvPr>
              <p:cNvGrpSpPr/>
              <p:nvPr/>
            </p:nvGrpSpPr>
            <p:grpSpPr>
              <a:xfrm>
                <a:off x="279133" y="5279820"/>
                <a:ext cx="818862" cy="45719"/>
                <a:chOff x="279133" y="4991062"/>
                <a:chExt cx="818862" cy="45719"/>
              </a:xfrm>
              <a:grpFill/>
            </p:grpSpPr>
            <p:sp>
              <p:nvSpPr>
                <p:cNvPr id="54" name="椭圆 53">
                  <a:extLst>
                    <a:ext uri="{FF2B5EF4-FFF2-40B4-BE49-F238E27FC236}">
                      <a16:creationId xmlns:a16="http://schemas.microsoft.com/office/drawing/2014/main" id="{2B08526E-4E39-46BC-903F-742AD300B637}"/>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5" name="椭圆 54">
                  <a:extLst>
                    <a:ext uri="{FF2B5EF4-FFF2-40B4-BE49-F238E27FC236}">
                      <a16:creationId xmlns:a16="http://schemas.microsoft.com/office/drawing/2014/main" id="{8713E82C-4255-4150-910C-363BB1334DAC}"/>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6" name="椭圆 55">
                  <a:extLst>
                    <a:ext uri="{FF2B5EF4-FFF2-40B4-BE49-F238E27FC236}">
                      <a16:creationId xmlns:a16="http://schemas.microsoft.com/office/drawing/2014/main" id="{7C39B65C-1604-499C-99D7-639A77554008}"/>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7" name="椭圆 56">
                  <a:extLst>
                    <a:ext uri="{FF2B5EF4-FFF2-40B4-BE49-F238E27FC236}">
                      <a16:creationId xmlns:a16="http://schemas.microsoft.com/office/drawing/2014/main" id="{116F2DEB-B242-4FDD-87DB-418CDE2B78C3}"/>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8" name="椭圆 57">
                  <a:extLst>
                    <a:ext uri="{FF2B5EF4-FFF2-40B4-BE49-F238E27FC236}">
                      <a16:creationId xmlns:a16="http://schemas.microsoft.com/office/drawing/2014/main" id="{FE443DE9-7DE6-4945-ACB8-A5FB746729ED}"/>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9" name="椭圆 58">
                  <a:extLst>
                    <a:ext uri="{FF2B5EF4-FFF2-40B4-BE49-F238E27FC236}">
                      <a16:creationId xmlns:a16="http://schemas.microsoft.com/office/drawing/2014/main" id="{D4070D7E-6B09-453E-860F-278688350F59}"/>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0" name="椭圆 59">
                  <a:extLst>
                    <a:ext uri="{FF2B5EF4-FFF2-40B4-BE49-F238E27FC236}">
                      <a16:creationId xmlns:a16="http://schemas.microsoft.com/office/drawing/2014/main" id="{EE18009D-3477-4E6A-823C-D3FF685ED239}"/>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1" name="椭圆 60">
                  <a:extLst>
                    <a:ext uri="{FF2B5EF4-FFF2-40B4-BE49-F238E27FC236}">
                      <a16:creationId xmlns:a16="http://schemas.microsoft.com/office/drawing/2014/main" id="{89CBCE06-E2E5-4211-BB93-C13D5B34788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45" name="组合 44">
                <a:extLst>
                  <a:ext uri="{FF2B5EF4-FFF2-40B4-BE49-F238E27FC236}">
                    <a16:creationId xmlns:a16="http://schemas.microsoft.com/office/drawing/2014/main" id="{FF515FC8-ABA2-4480-8BCA-5EB014D3A54F}"/>
                  </a:ext>
                </a:extLst>
              </p:cNvPr>
              <p:cNvGrpSpPr/>
              <p:nvPr/>
            </p:nvGrpSpPr>
            <p:grpSpPr>
              <a:xfrm>
                <a:off x="279133" y="5424199"/>
                <a:ext cx="818862" cy="45719"/>
                <a:chOff x="279133" y="4991062"/>
                <a:chExt cx="818862" cy="45719"/>
              </a:xfrm>
              <a:grpFill/>
            </p:grpSpPr>
            <p:sp>
              <p:nvSpPr>
                <p:cNvPr id="46" name="椭圆 45">
                  <a:extLst>
                    <a:ext uri="{FF2B5EF4-FFF2-40B4-BE49-F238E27FC236}">
                      <a16:creationId xmlns:a16="http://schemas.microsoft.com/office/drawing/2014/main" id="{D3451E1F-A352-4C7B-A29D-0602BAE835B2}"/>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7" name="椭圆 46">
                  <a:extLst>
                    <a:ext uri="{FF2B5EF4-FFF2-40B4-BE49-F238E27FC236}">
                      <a16:creationId xmlns:a16="http://schemas.microsoft.com/office/drawing/2014/main" id="{9C01761D-7FD7-475E-B577-ED754F302006}"/>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8" name="椭圆 47">
                  <a:extLst>
                    <a:ext uri="{FF2B5EF4-FFF2-40B4-BE49-F238E27FC236}">
                      <a16:creationId xmlns:a16="http://schemas.microsoft.com/office/drawing/2014/main" id="{76C896DD-B4EF-4BA6-AC31-3C74A331E7BC}"/>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9" name="椭圆 48">
                  <a:extLst>
                    <a:ext uri="{FF2B5EF4-FFF2-40B4-BE49-F238E27FC236}">
                      <a16:creationId xmlns:a16="http://schemas.microsoft.com/office/drawing/2014/main" id="{E225E3CB-AC94-4072-8227-5B9D8B73850F}"/>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0" name="椭圆 49">
                  <a:extLst>
                    <a:ext uri="{FF2B5EF4-FFF2-40B4-BE49-F238E27FC236}">
                      <a16:creationId xmlns:a16="http://schemas.microsoft.com/office/drawing/2014/main" id="{E6C7D150-D11B-4BB2-8C8D-90DD3E267825}"/>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1" name="椭圆 50">
                  <a:extLst>
                    <a:ext uri="{FF2B5EF4-FFF2-40B4-BE49-F238E27FC236}">
                      <a16:creationId xmlns:a16="http://schemas.microsoft.com/office/drawing/2014/main" id="{54CDA3FF-DE40-4443-AD34-5EBB7D91736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2" name="椭圆 51">
                  <a:extLst>
                    <a:ext uri="{FF2B5EF4-FFF2-40B4-BE49-F238E27FC236}">
                      <a16:creationId xmlns:a16="http://schemas.microsoft.com/office/drawing/2014/main" id="{E2176297-2AEF-451C-8632-9BEC5709210C}"/>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3" name="椭圆 52">
                  <a:extLst>
                    <a:ext uri="{FF2B5EF4-FFF2-40B4-BE49-F238E27FC236}">
                      <a16:creationId xmlns:a16="http://schemas.microsoft.com/office/drawing/2014/main" id="{3B0BDA90-7803-4E19-AEA6-C68B0199FF65}"/>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sp>
        <p:nvSpPr>
          <p:cNvPr id="115" name="圆: 空心 114">
            <a:extLst>
              <a:ext uri="{FF2B5EF4-FFF2-40B4-BE49-F238E27FC236}">
                <a16:creationId xmlns:a16="http://schemas.microsoft.com/office/drawing/2014/main" id="{F7A38BDD-CC3B-4796-8B7D-B229F951C25E}"/>
              </a:ext>
            </a:extLst>
          </p:cNvPr>
          <p:cNvSpPr/>
          <p:nvPr userDrawn="1"/>
        </p:nvSpPr>
        <p:spPr>
          <a:xfrm>
            <a:off x="1112704" y="-1688041"/>
            <a:ext cx="10152508" cy="10152508"/>
          </a:xfrm>
          <a:prstGeom prst="donut">
            <a:avLst>
              <a:gd name="adj" fmla="val 10169"/>
            </a:avLst>
          </a:prstGeom>
          <a:gradFill>
            <a:gsLst>
              <a:gs pos="0">
                <a:schemeClr val="accent2">
                  <a:alpha val="11000"/>
                </a:schemeClr>
              </a:gs>
              <a:gs pos="100000">
                <a:schemeClr val="accent1">
                  <a:alpha val="34000"/>
                </a:schemeClr>
              </a:gs>
            </a:gsLst>
            <a:lin ang="2700000" scaled="1"/>
          </a:gradFill>
          <a:ln>
            <a:noFill/>
          </a:ln>
          <a:effectLst/>
          <a:scene3d>
            <a:camera prst="orthographic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600" dirty="0">
              <a:solidFill>
                <a:srgbClr val="000000">
                  <a:lumMod val="75000"/>
                  <a:lumOff val="25000"/>
                </a:srgbClr>
              </a:solidFill>
              <a:latin typeface="阿里巴巴普惠体 R"/>
              <a:ea typeface="阿里巴巴普惠体 R"/>
            </a:endParaRPr>
          </a:p>
        </p:txBody>
      </p:sp>
      <p:sp>
        <p:nvSpPr>
          <p:cNvPr id="2" name="椭圆 1">
            <a:extLst>
              <a:ext uri="{FF2B5EF4-FFF2-40B4-BE49-F238E27FC236}">
                <a16:creationId xmlns:a16="http://schemas.microsoft.com/office/drawing/2014/main" id="{F630E296-3246-4185-BEA9-554BA682E832}"/>
              </a:ext>
            </a:extLst>
          </p:cNvPr>
          <p:cNvSpPr/>
          <p:nvPr userDrawn="1"/>
        </p:nvSpPr>
        <p:spPr>
          <a:xfrm>
            <a:off x="4190999" y="1541910"/>
            <a:ext cx="3810002" cy="3810002"/>
          </a:xfrm>
          <a:prstGeom prst="ellipse">
            <a:avLst/>
          </a:prstGeom>
          <a:solidFill>
            <a:schemeClr val="accent1">
              <a:lumMod val="20000"/>
              <a:lumOff val="80000"/>
              <a:alpha val="5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圆角 115">
            <a:extLst>
              <a:ext uri="{FF2B5EF4-FFF2-40B4-BE49-F238E27FC236}">
                <a16:creationId xmlns:a16="http://schemas.microsoft.com/office/drawing/2014/main" id="{B941C595-1D0A-4B6F-9BEE-8E51A1F5DDBD}"/>
              </a:ext>
            </a:extLst>
          </p:cNvPr>
          <p:cNvSpPr/>
          <p:nvPr userDrawn="1"/>
        </p:nvSpPr>
        <p:spPr>
          <a:xfrm>
            <a:off x="4874684" y="4139341"/>
            <a:ext cx="2393141" cy="548161"/>
          </a:xfrm>
          <a:prstGeom prst="roundRect">
            <a:avLst>
              <a:gd name="adj" fmla="val 50000"/>
            </a:avLst>
          </a:prstGeom>
          <a:gradFill>
            <a:gsLst>
              <a:gs pos="0">
                <a:schemeClr val="accent3">
                  <a:lumMod val="60000"/>
                  <a:lumOff val="40000"/>
                </a:schemeClr>
              </a:gs>
              <a:gs pos="100000">
                <a:schemeClr val="accent3"/>
              </a:gs>
            </a:gsLst>
            <a:lin ang="2700000" scaled="1"/>
          </a:gradFill>
          <a:ln>
            <a:solidFill>
              <a:schemeClr val="bg1"/>
            </a:solidFill>
          </a:ln>
          <a:scene3d>
            <a:camera prst="perspectiveFront"/>
            <a:lightRig rig="glow" dir="t"/>
          </a:scene3d>
          <a:sp3d extrusionH="38100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阿里巴巴普惠体 R"/>
              <a:ea typeface="阿里巴巴普惠体 R"/>
              <a:cs typeface="+mn-cs"/>
            </a:endParaRPr>
          </a:p>
        </p:txBody>
      </p:sp>
      <p:sp>
        <p:nvSpPr>
          <p:cNvPr id="4" name="文本框 3">
            <a:extLst>
              <a:ext uri="{FF2B5EF4-FFF2-40B4-BE49-F238E27FC236}">
                <a16:creationId xmlns:a16="http://schemas.microsoft.com/office/drawing/2014/main" id="{6E8DD221-1FB4-4725-9311-67956AD8B008}"/>
              </a:ext>
            </a:extLst>
          </p:cNvPr>
          <p:cNvSpPr txBox="1"/>
          <p:nvPr userDrawn="1"/>
        </p:nvSpPr>
        <p:spPr>
          <a:xfrm>
            <a:off x="4525498" y="2094537"/>
            <a:ext cx="2984500" cy="2215991"/>
          </a:xfrm>
          <a:prstGeom prst="rect">
            <a:avLst/>
          </a:prstGeom>
          <a:noFill/>
        </p:spPr>
        <p:txBody>
          <a:bodyPr wrap="square" rtlCol="0">
            <a:spAutoFit/>
          </a:bodyPr>
          <a:lstStyle/>
          <a:p>
            <a:pPr algn="ctr"/>
            <a:r>
              <a:rPr lang="en-US" altLang="zh-CN" sz="13800" dirty="0">
                <a:gradFill>
                  <a:gsLst>
                    <a:gs pos="0">
                      <a:schemeClr val="accent2"/>
                    </a:gs>
                    <a:gs pos="100000">
                      <a:schemeClr val="accent1"/>
                    </a:gs>
                  </a:gsLst>
                  <a:lin ang="2700000" scaled="1"/>
                </a:gradFill>
                <a:effectLst>
                  <a:outerShdw blurRad="546100" dist="139700" dir="2700000" algn="tl" rotWithShape="0">
                    <a:schemeClr val="accent1">
                      <a:alpha val="49000"/>
                    </a:schemeClr>
                  </a:outerShdw>
                </a:effectLst>
                <a:latin typeface="+mj-lt"/>
              </a:rPr>
              <a:t>02</a:t>
            </a:r>
            <a:endParaRPr lang="zh-CN" altLang="en-US" sz="13800" dirty="0">
              <a:gradFill>
                <a:gsLst>
                  <a:gs pos="0">
                    <a:schemeClr val="accent2"/>
                  </a:gs>
                  <a:gs pos="100000">
                    <a:schemeClr val="accent1"/>
                  </a:gs>
                </a:gsLst>
                <a:lin ang="2700000" scaled="1"/>
              </a:gradFill>
              <a:effectLst>
                <a:outerShdw blurRad="546100" dist="139700" dir="2700000" algn="tl" rotWithShape="0">
                  <a:schemeClr val="accent1">
                    <a:alpha val="49000"/>
                  </a:schemeClr>
                </a:outerShdw>
              </a:effectLst>
              <a:latin typeface="+mj-lt"/>
            </a:endParaRPr>
          </a:p>
        </p:txBody>
      </p:sp>
      <p:grpSp>
        <p:nvGrpSpPr>
          <p:cNvPr id="117" name="组合 116">
            <a:extLst>
              <a:ext uri="{FF2B5EF4-FFF2-40B4-BE49-F238E27FC236}">
                <a16:creationId xmlns:a16="http://schemas.microsoft.com/office/drawing/2014/main" id="{B2C3AAD3-F7BC-4F34-B452-2511C3FBA102}"/>
              </a:ext>
            </a:extLst>
          </p:cNvPr>
          <p:cNvGrpSpPr/>
          <p:nvPr userDrawn="1"/>
        </p:nvGrpSpPr>
        <p:grpSpPr>
          <a:xfrm rot="10800000">
            <a:off x="11349337" y="1465501"/>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118" name="组合 117">
              <a:extLst>
                <a:ext uri="{FF2B5EF4-FFF2-40B4-BE49-F238E27FC236}">
                  <a16:creationId xmlns:a16="http://schemas.microsoft.com/office/drawing/2014/main" id="{C1CDBEAF-F584-433C-B3BB-5AE345AEFA77}"/>
                </a:ext>
              </a:extLst>
            </p:cNvPr>
            <p:cNvGrpSpPr/>
            <p:nvPr/>
          </p:nvGrpSpPr>
          <p:grpSpPr>
            <a:xfrm>
              <a:off x="-248963" y="4991062"/>
              <a:ext cx="818862" cy="478856"/>
              <a:chOff x="279133" y="4991062"/>
              <a:chExt cx="818862" cy="478856"/>
            </a:xfrm>
            <a:grpFill/>
          </p:grpSpPr>
          <p:grpSp>
            <p:nvGrpSpPr>
              <p:cNvPr id="156" name="组合 155">
                <a:extLst>
                  <a:ext uri="{FF2B5EF4-FFF2-40B4-BE49-F238E27FC236}">
                    <a16:creationId xmlns:a16="http://schemas.microsoft.com/office/drawing/2014/main" id="{C7D73C21-9956-4672-86DD-0AE94C260286}"/>
                  </a:ext>
                </a:extLst>
              </p:cNvPr>
              <p:cNvGrpSpPr/>
              <p:nvPr/>
            </p:nvGrpSpPr>
            <p:grpSpPr>
              <a:xfrm>
                <a:off x="279133" y="4991062"/>
                <a:ext cx="818862" cy="45719"/>
                <a:chOff x="279133" y="4991062"/>
                <a:chExt cx="818862" cy="45719"/>
              </a:xfrm>
              <a:grpFill/>
            </p:grpSpPr>
            <p:sp>
              <p:nvSpPr>
                <p:cNvPr id="184" name="椭圆 183">
                  <a:extLst>
                    <a:ext uri="{FF2B5EF4-FFF2-40B4-BE49-F238E27FC236}">
                      <a16:creationId xmlns:a16="http://schemas.microsoft.com/office/drawing/2014/main" id="{ED20622B-FDAD-4AF2-8687-5F579B241384}"/>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5" name="椭圆 184">
                  <a:extLst>
                    <a:ext uri="{FF2B5EF4-FFF2-40B4-BE49-F238E27FC236}">
                      <a16:creationId xmlns:a16="http://schemas.microsoft.com/office/drawing/2014/main" id="{12E2371B-CD5B-4B0B-BDB6-90E47E7C8A0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6" name="椭圆 185">
                  <a:extLst>
                    <a:ext uri="{FF2B5EF4-FFF2-40B4-BE49-F238E27FC236}">
                      <a16:creationId xmlns:a16="http://schemas.microsoft.com/office/drawing/2014/main" id="{29BBFE80-B5E1-4EA1-8692-693BB56FA425}"/>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7" name="椭圆 186">
                  <a:extLst>
                    <a:ext uri="{FF2B5EF4-FFF2-40B4-BE49-F238E27FC236}">
                      <a16:creationId xmlns:a16="http://schemas.microsoft.com/office/drawing/2014/main" id="{73D127CD-ACC2-4924-A929-16C5BAC0C73F}"/>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8" name="椭圆 187">
                  <a:extLst>
                    <a:ext uri="{FF2B5EF4-FFF2-40B4-BE49-F238E27FC236}">
                      <a16:creationId xmlns:a16="http://schemas.microsoft.com/office/drawing/2014/main" id="{1C552603-EBBE-425B-83B2-275A7982E696}"/>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9" name="椭圆 188">
                  <a:extLst>
                    <a:ext uri="{FF2B5EF4-FFF2-40B4-BE49-F238E27FC236}">
                      <a16:creationId xmlns:a16="http://schemas.microsoft.com/office/drawing/2014/main" id="{93111C1C-5381-4969-BFDE-84E8A5960F5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90" name="椭圆 189">
                  <a:extLst>
                    <a:ext uri="{FF2B5EF4-FFF2-40B4-BE49-F238E27FC236}">
                      <a16:creationId xmlns:a16="http://schemas.microsoft.com/office/drawing/2014/main" id="{F8CA3463-D3F4-4A0F-97A6-3288E256FF38}"/>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91" name="椭圆 190">
                  <a:extLst>
                    <a:ext uri="{FF2B5EF4-FFF2-40B4-BE49-F238E27FC236}">
                      <a16:creationId xmlns:a16="http://schemas.microsoft.com/office/drawing/2014/main" id="{6EECD049-4445-4BCE-A796-F3CA04B63784}"/>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57" name="组合 156">
                <a:extLst>
                  <a:ext uri="{FF2B5EF4-FFF2-40B4-BE49-F238E27FC236}">
                    <a16:creationId xmlns:a16="http://schemas.microsoft.com/office/drawing/2014/main" id="{44028152-E15C-47F8-82F7-BA57EE687023}"/>
                  </a:ext>
                </a:extLst>
              </p:cNvPr>
              <p:cNvGrpSpPr/>
              <p:nvPr/>
            </p:nvGrpSpPr>
            <p:grpSpPr>
              <a:xfrm>
                <a:off x="279133" y="5135441"/>
                <a:ext cx="818862" cy="45719"/>
                <a:chOff x="279133" y="4991062"/>
                <a:chExt cx="818862" cy="45719"/>
              </a:xfrm>
              <a:grpFill/>
            </p:grpSpPr>
            <p:sp>
              <p:nvSpPr>
                <p:cNvPr id="176" name="椭圆 175">
                  <a:extLst>
                    <a:ext uri="{FF2B5EF4-FFF2-40B4-BE49-F238E27FC236}">
                      <a16:creationId xmlns:a16="http://schemas.microsoft.com/office/drawing/2014/main" id="{BC6F104E-E104-4F20-8938-683E1AE343BF}"/>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7" name="椭圆 176">
                  <a:extLst>
                    <a:ext uri="{FF2B5EF4-FFF2-40B4-BE49-F238E27FC236}">
                      <a16:creationId xmlns:a16="http://schemas.microsoft.com/office/drawing/2014/main" id="{CF2E6EEF-234D-43E9-9BA5-4167EDB9A54E}"/>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8" name="椭圆 177">
                  <a:extLst>
                    <a:ext uri="{FF2B5EF4-FFF2-40B4-BE49-F238E27FC236}">
                      <a16:creationId xmlns:a16="http://schemas.microsoft.com/office/drawing/2014/main" id="{10468A77-EA4F-440E-B144-3BD8D8383B0B}"/>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9" name="椭圆 178">
                  <a:extLst>
                    <a:ext uri="{FF2B5EF4-FFF2-40B4-BE49-F238E27FC236}">
                      <a16:creationId xmlns:a16="http://schemas.microsoft.com/office/drawing/2014/main" id="{DB82864C-69EC-41F3-8AD1-9B001FCB61BA}"/>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0" name="椭圆 179">
                  <a:extLst>
                    <a:ext uri="{FF2B5EF4-FFF2-40B4-BE49-F238E27FC236}">
                      <a16:creationId xmlns:a16="http://schemas.microsoft.com/office/drawing/2014/main" id="{FB534AC3-0754-44BA-9111-3F6BF8356740}"/>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1" name="椭圆 180">
                  <a:extLst>
                    <a:ext uri="{FF2B5EF4-FFF2-40B4-BE49-F238E27FC236}">
                      <a16:creationId xmlns:a16="http://schemas.microsoft.com/office/drawing/2014/main" id="{D676B062-CE93-4708-B0C5-088EB143CCA9}"/>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2" name="椭圆 181">
                  <a:extLst>
                    <a:ext uri="{FF2B5EF4-FFF2-40B4-BE49-F238E27FC236}">
                      <a16:creationId xmlns:a16="http://schemas.microsoft.com/office/drawing/2014/main" id="{B0E3A42D-CBBF-4FBE-A63D-3F74E922BCBD}"/>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3" name="椭圆 182">
                  <a:extLst>
                    <a:ext uri="{FF2B5EF4-FFF2-40B4-BE49-F238E27FC236}">
                      <a16:creationId xmlns:a16="http://schemas.microsoft.com/office/drawing/2014/main" id="{4C7D4AE5-5E87-4F7A-8CB1-3029C56C7595}"/>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58" name="组合 157">
                <a:extLst>
                  <a:ext uri="{FF2B5EF4-FFF2-40B4-BE49-F238E27FC236}">
                    <a16:creationId xmlns:a16="http://schemas.microsoft.com/office/drawing/2014/main" id="{4D877520-F27C-4A12-A809-FD573D32403C}"/>
                  </a:ext>
                </a:extLst>
              </p:cNvPr>
              <p:cNvGrpSpPr/>
              <p:nvPr/>
            </p:nvGrpSpPr>
            <p:grpSpPr>
              <a:xfrm>
                <a:off x="279133" y="5279820"/>
                <a:ext cx="818862" cy="45719"/>
                <a:chOff x="279133" y="4991062"/>
                <a:chExt cx="818862" cy="45719"/>
              </a:xfrm>
              <a:grpFill/>
            </p:grpSpPr>
            <p:sp>
              <p:nvSpPr>
                <p:cNvPr id="168" name="椭圆 167">
                  <a:extLst>
                    <a:ext uri="{FF2B5EF4-FFF2-40B4-BE49-F238E27FC236}">
                      <a16:creationId xmlns:a16="http://schemas.microsoft.com/office/drawing/2014/main" id="{AEF75394-6585-41ED-ABB6-C026B6120A42}"/>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9" name="椭圆 168">
                  <a:extLst>
                    <a:ext uri="{FF2B5EF4-FFF2-40B4-BE49-F238E27FC236}">
                      <a16:creationId xmlns:a16="http://schemas.microsoft.com/office/drawing/2014/main" id="{99AF636C-F0F4-4A26-BCBE-A99D2C63120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0" name="椭圆 169">
                  <a:extLst>
                    <a:ext uri="{FF2B5EF4-FFF2-40B4-BE49-F238E27FC236}">
                      <a16:creationId xmlns:a16="http://schemas.microsoft.com/office/drawing/2014/main" id="{C78B7381-5A9E-4DFB-B2E2-E188F986923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1" name="椭圆 170">
                  <a:extLst>
                    <a:ext uri="{FF2B5EF4-FFF2-40B4-BE49-F238E27FC236}">
                      <a16:creationId xmlns:a16="http://schemas.microsoft.com/office/drawing/2014/main" id="{317AB1EC-CB12-4994-836F-A5C6D1EC5606}"/>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2" name="椭圆 171">
                  <a:extLst>
                    <a:ext uri="{FF2B5EF4-FFF2-40B4-BE49-F238E27FC236}">
                      <a16:creationId xmlns:a16="http://schemas.microsoft.com/office/drawing/2014/main" id="{48A7775F-BC9C-4DC8-9C96-F4DFA75ECE87}"/>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3" name="椭圆 172">
                  <a:extLst>
                    <a:ext uri="{FF2B5EF4-FFF2-40B4-BE49-F238E27FC236}">
                      <a16:creationId xmlns:a16="http://schemas.microsoft.com/office/drawing/2014/main" id="{C8A93433-D6B2-4ECC-96E6-A329994E8256}"/>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4" name="椭圆 173">
                  <a:extLst>
                    <a:ext uri="{FF2B5EF4-FFF2-40B4-BE49-F238E27FC236}">
                      <a16:creationId xmlns:a16="http://schemas.microsoft.com/office/drawing/2014/main" id="{CCE0A0FB-9DE2-4BEE-AAB4-976F0388789B}"/>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5" name="椭圆 174">
                  <a:extLst>
                    <a:ext uri="{FF2B5EF4-FFF2-40B4-BE49-F238E27FC236}">
                      <a16:creationId xmlns:a16="http://schemas.microsoft.com/office/drawing/2014/main" id="{C5682991-53B1-47FD-ABA9-9C258D97222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59" name="组合 158">
                <a:extLst>
                  <a:ext uri="{FF2B5EF4-FFF2-40B4-BE49-F238E27FC236}">
                    <a16:creationId xmlns:a16="http://schemas.microsoft.com/office/drawing/2014/main" id="{778E20BD-3AD5-4F52-B9C0-BF427B01C95D}"/>
                  </a:ext>
                </a:extLst>
              </p:cNvPr>
              <p:cNvGrpSpPr/>
              <p:nvPr/>
            </p:nvGrpSpPr>
            <p:grpSpPr>
              <a:xfrm>
                <a:off x="279133" y="5424199"/>
                <a:ext cx="818862" cy="45719"/>
                <a:chOff x="279133" y="4991062"/>
                <a:chExt cx="818862" cy="45719"/>
              </a:xfrm>
              <a:grpFill/>
            </p:grpSpPr>
            <p:sp>
              <p:nvSpPr>
                <p:cNvPr id="160" name="椭圆 159">
                  <a:extLst>
                    <a:ext uri="{FF2B5EF4-FFF2-40B4-BE49-F238E27FC236}">
                      <a16:creationId xmlns:a16="http://schemas.microsoft.com/office/drawing/2014/main" id="{754AD10A-7A28-451C-ADF9-4DA75FF69CCF}"/>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1" name="椭圆 160">
                  <a:extLst>
                    <a:ext uri="{FF2B5EF4-FFF2-40B4-BE49-F238E27FC236}">
                      <a16:creationId xmlns:a16="http://schemas.microsoft.com/office/drawing/2014/main" id="{CF8BC8F7-BD42-4EC7-9818-F4DEC4A7846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2" name="椭圆 161">
                  <a:extLst>
                    <a:ext uri="{FF2B5EF4-FFF2-40B4-BE49-F238E27FC236}">
                      <a16:creationId xmlns:a16="http://schemas.microsoft.com/office/drawing/2014/main" id="{F7826B70-91A1-428B-9ECC-89FA1C2FEF47}"/>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3" name="椭圆 162">
                  <a:extLst>
                    <a:ext uri="{FF2B5EF4-FFF2-40B4-BE49-F238E27FC236}">
                      <a16:creationId xmlns:a16="http://schemas.microsoft.com/office/drawing/2014/main" id="{824103C2-5E39-4E7C-95CD-A9739E4BACA3}"/>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4" name="椭圆 163">
                  <a:extLst>
                    <a:ext uri="{FF2B5EF4-FFF2-40B4-BE49-F238E27FC236}">
                      <a16:creationId xmlns:a16="http://schemas.microsoft.com/office/drawing/2014/main" id="{8822D774-D9F4-4CD1-88BB-16E70D78B0C9}"/>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5" name="椭圆 164">
                  <a:extLst>
                    <a:ext uri="{FF2B5EF4-FFF2-40B4-BE49-F238E27FC236}">
                      <a16:creationId xmlns:a16="http://schemas.microsoft.com/office/drawing/2014/main" id="{044007EE-8699-4D5C-B704-22A15BC25668}"/>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6" name="椭圆 165">
                  <a:extLst>
                    <a:ext uri="{FF2B5EF4-FFF2-40B4-BE49-F238E27FC236}">
                      <a16:creationId xmlns:a16="http://schemas.microsoft.com/office/drawing/2014/main" id="{43299D37-C411-4771-B16B-E837AE85D03B}"/>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7" name="椭圆 166">
                  <a:extLst>
                    <a:ext uri="{FF2B5EF4-FFF2-40B4-BE49-F238E27FC236}">
                      <a16:creationId xmlns:a16="http://schemas.microsoft.com/office/drawing/2014/main" id="{F6493DE4-612B-40F3-A884-0BA3882EA414}"/>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119" name="组合 118">
              <a:extLst>
                <a:ext uri="{FF2B5EF4-FFF2-40B4-BE49-F238E27FC236}">
                  <a16:creationId xmlns:a16="http://schemas.microsoft.com/office/drawing/2014/main" id="{2C2F7171-D6B1-462D-B02C-F1278559A5FB}"/>
                </a:ext>
              </a:extLst>
            </p:cNvPr>
            <p:cNvGrpSpPr/>
            <p:nvPr/>
          </p:nvGrpSpPr>
          <p:grpSpPr>
            <a:xfrm>
              <a:off x="643547" y="4991062"/>
              <a:ext cx="818862" cy="478856"/>
              <a:chOff x="279133" y="4991062"/>
              <a:chExt cx="818862" cy="478856"/>
            </a:xfrm>
            <a:grpFill/>
          </p:grpSpPr>
          <p:grpSp>
            <p:nvGrpSpPr>
              <p:cNvPr id="120" name="组合 119">
                <a:extLst>
                  <a:ext uri="{FF2B5EF4-FFF2-40B4-BE49-F238E27FC236}">
                    <a16:creationId xmlns:a16="http://schemas.microsoft.com/office/drawing/2014/main" id="{282EBF46-6C0F-46F1-9FFA-CD0B59949E72}"/>
                  </a:ext>
                </a:extLst>
              </p:cNvPr>
              <p:cNvGrpSpPr/>
              <p:nvPr/>
            </p:nvGrpSpPr>
            <p:grpSpPr>
              <a:xfrm>
                <a:off x="279133" y="4991062"/>
                <a:ext cx="818862" cy="45719"/>
                <a:chOff x="279133" y="4991062"/>
                <a:chExt cx="818862" cy="45719"/>
              </a:xfrm>
              <a:grpFill/>
            </p:grpSpPr>
            <p:sp>
              <p:nvSpPr>
                <p:cNvPr id="148" name="椭圆 147">
                  <a:extLst>
                    <a:ext uri="{FF2B5EF4-FFF2-40B4-BE49-F238E27FC236}">
                      <a16:creationId xmlns:a16="http://schemas.microsoft.com/office/drawing/2014/main" id="{7C02A7B4-4598-4AFE-83D6-1C4273CDD8BB}"/>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9" name="椭圆 148">
                  <a:extLst>
                    <a:ext uri="{FF2B5EF4-FFF2-40B4-BE49-F238E27FC236}">
                      <a16:creationId xmlns:a16="http://schemas.microsoft.com/office/drawing/2014/main" id="{56956CEA-A648-46DE-B0E8-3599A36609CB}"/>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0" name="椭圆 149">
                  <a:extLst>
                    <a:ext uri="{FF2B5EF4-FFF2-40B4-BE49-F238E27FC236}">
                      <a16:creationId xmlns:a16="http://schemas.microsoft.com/office/drawing/2014/main" id="{D9BA4307-F9A2-4FD4-AC0E-87C1EAFBE918}"/>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1" name="椭圆 150">
                  <a:extLst>
                    <a:ext uri="{FF2B5EF4-FFF2-40B4-BE49-F238E27FC236}">
                      <a16:creationId xmlns:a16="http://schemas.microsoft.com/office/drawing/2014/main" id="{63B218E0-9529-4EFD-8681-798A52919E9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2" name="椭圆 151">
                  <a:extLst>
                    <a:ext uri="{FF2B5EF4-FFF2-40B4-BE49-F238E27FC236}">
                      <a16:creationId xmlns:a16="http://schemas.microsoft.com/office/drawing/2014/main" id="{2F44E73D-5E99-4E0D-987F-82E237EAC01F}"/>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3" name="椭圆 152">
                  <a:extLst>
                    <a:ext uri="{FF2B5EF4-FFF2-40B4-BE49-F238E27FC236}">
                      <a16:creationId xmlns:a16="http://schemas.microsoft.com/office/drawing/2014/main" id="{19D069F1-132F-4360-A0DD-8DFCB5556D6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4" name="椭圆 153">
                  <a:extLst>
                    <a:ext uri="{FF2B5EF4-FFF2-40B4-BE49-F238E27FC236}">
                      <a16:creationId xmlns:a16="http://schemas.microsoft.com/office/drawing/2014/main" id="{10EEE540-227C-4D52-B3B9-FA8580E278D0}"/>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5" name="椭圆 154">
                  <a:extLst>
                    <a:ext uri="{FF2B5EF4-FFF2-40B4-BE49-F238E27FC236}">
                      <a16:creationId xmlns:a16="http://schemas.microsoft.com/office/drawing/2014/main" id="{935883CF-2904-4B73-BA3F-29244435E7F9}"/>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21" name="组合 120">
                <a:extLst>
                  <a:ext uri="{FF2B5EF4-FFF2-40B4-BE49-F238E27FC236}">
                    <a16:creationId xmlns:a16="http://schemas.microsoft.com/office/drawing/2014/main" id="{F6D34F9A-CC8C-4027-9547-D2ADEE2D34EA}"/>
                  </a:ext>
                </a:extLst>
              </p:cNvPr>
              <p:cNvGrpSpPr/>
              <p:nvPr/>
            </p:nvGrpSpPr>
            <p:grpSpPr>
              <a:xfrm>
                <a:off x="279133" y="5135441"/>
                <a:ext cx="818862" cy="45719"/>
                <a:chOff x="279133" y="4991062"/>
                <a:chExt cx="818862" cy="45719"/>
              </a:xfrm>
              <a:grpFill/>
            </p:grpSpPr>
            <p:sp>
              <p:nvSpPr>
                <p:cNvPr id="140" name="椭圆 139">
                  <a:extLst>
                    <a:ext uri="{FF2B5EF4-FFF2-40B4-BE49-F238E27FC236}">
                      <a16:creationId xmlns:a16="http://schemas.microsoft.com/office/drawing/2014/main" id="{C252559A-B14A-4573-BBA4-C889AA7885E6}"/>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1" name="椭圆 140">
                  <a:extLst>
                    <a:ext uri="{FF2B5EF4-FFF2-40B4-BE49-F238E27FC236}">
                      <a16:creationId xmlns:a16="http://schemas.microsoft.com/office/drawing/2014/main" id="{59B0D5F1-FCF9-4B66-9B17-B77BB801C45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2" name="椭圆 141">
                  <a:extLst>
                    <a:ext uri="{FF2B5EF4-FFF2-40B4-BE49-F238E27FC236}">
                      <a16:creationId xmlns:a16="http://schemas.microsoft.com/office/drawing/2014/main" id="{ABFDA669-AA8F-486B-BF5E-5C8F095990D2}"/>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3" name="椭圆 142">
                  <a:extLst>
                    <a:ext uri="{FF2B5EF4-FFF2-40B4-BE49-F238E27FC236}">
                      <a16:creationId xmlns:a16="http://schemas.microsoft.com/office/drawing/2014/main" id="{FBC43195-7CB6-4CCD-BC24-C7A005A353EF}"/>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4" name="椭圆 143">
                  <a:extLst>
                    <a:ext uri="{FF2B5EF4-FFF2-40B4-BE49-F238E27FC236}">
                      <a16:creationId xmlns:a16="http://schemas.microsoft.com/office/drawing/2014/main" id="{010422A5-D758-4BB4-8207-7045C2EAE68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5" name="椭圆 144">
                  <a:extLst>
                    <a:ext uri="{FF2B5EF4-FFF2-40B4-BE49-F238E27FC236}">
                      <a16:creationId xmlns:a16="http://schemas.microsoft.com/office/drawing/2014/main" id="{8ED991B7-65DB-49A7-BE7B-5CAB048B8E3A}"/>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6" name="椭圆 145">
                  <a:extLst>
                    <a:ext uri="{FF2B5EF4-FFF2-40B4-BE49-F238E27FC236}">
                      <a16:creationId xmlns:a16="http://schemas.microsoft.com/office/drawing/2014/main" id="{479A8A84-DABD-4BF0-8B6B-0465EFA500AC}"/>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7" name="椭圆 146">
                  <a:extLst>
                    <a:ext uri="{FF2B5EF4-FFF2-40B4-BE49-F238E27FC236}">
                      <a16:creationId xmlns:a16="http://schemas.microsoft.com/office/drawing/2014/main" id="{EF3D9AC5-4DEB-4F07-941A-8816C0CE4CB3}"/>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22" name="组合 121">
                <a:extLst>
                  <a:ext uri="{FF2B5EF4-FFF2-40B4-BE49-F238E27FC236}">
                    <a16:creationId xmlns:a16="http://schemas.microsoft.com/office/drawing/2014/main" id="{39079C8A-87E2-4C04-A192-CB7D76846C6F}"/>
                  </a:ext>
                </a:extLst>
              </p:cNvPr>
              <p:cNvGrpSpPr/>
              <p:nvPr/>
            </p:nvGrpSpPr>
            <p:grpSpPr>
              <a:xfrm>
                <a:off x="279133" y="5279820"/>
                <a:ext cx="818862" cy="45719"/>
                <a:chOff x="279133" y="4991062"/>
                <a:chExt cx="818862" cy="45719"/>
              </a:xfrm>
              <a:grpFill/>
            </p:grpSpPr>
            <p:sp>
              <p:nvSpPr>
                <p:cNvPr id="132" name="椭圆 131">
                  <a:extLst>
                    <a:ext uri="{FF2B5EF4-FFF2-40B4-BE49-F238E27FC236}">
                      <a16:creationId xmlns:a16="http://schemas.microsoft.com/office/drawing/2014/main" id="{DD57FBBA-38EE-4FF6-A5BD-51AB9C69422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3" name="椭圆 132">
                  <a:extLst>
                    <a:ext uri="{FF2B5EF4-FFF2-40B4-BE49-F238E27FC236}">
                      <a16:creationId xmlns:a16="http://schemas.microsoft.com/office/drawing/2014/main" id="{40D5BA8B-255A-4A97-ACE7-6826406915E5}"/>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4" name="椭圆 133">
                  <a:extLst>
                    <a:ext uri="{FF2B5EF4-FFF2-40B4-BE49-F238E27FC236}">
                      <a16:creationId xmlns:a16="http://schemas.microsoft.com/office/drawing/2014/main" id="{ACFB0B2E-7601-4DD8-AA08-31BC1D30A5E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5" name="椭圆 134">
                  <a:extLst>
                    <a:ext uri="{FF2B5EF4-FFF2-40B4-BE49-F238E27FC236}">
                      <a16:creationId xmlns:a16="http://schemas.microsoft.com/office/drawing/2014/main" id="{1FAE6796-52D7-4645-BF01-2F36193692F4}"/>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6" name="椭圆 135">
                  <a:extLst>
                    <a:ext uri="{FF2B5EF4-FFF2-40B4-BE49-F238E27FC236}">
                      <a16:creationId xmlns:a16="http://schemas.microsoft.com/office/drawing/2014/main" id="{E3D301C6-ADAF-4F83-9733-993EAE1D435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7" name="椭圆 136">
                  <a:extLst>
                    <a:ext uri="{FF2B5EF4-FFF2-40B4-BE49-F238E27FC236}">
                      <a16:creationId xmlns:a16="http://schemas.microsoft.com/office/drawing/2014/main" id="{4687A67A-8DB4-4888-9FF5-F193128CB7B2}"/>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8" name="椭圆 137">
                  <a:extLst>
                    <a:ext uri="{FF2B5EF4-FFF2-40B4-BE49-F238E27FC236}">
                      <a16:creationId xmlns:a16="http://schemas.microsoft.com/office/drawing/2014/main" id="{DEC7DE32-D6FD-41E0-ACE5-BF0E966D77E4}"/>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9" name="椭圆 138">
                  <a:extLst>
                    <a:ext uri="{FF2B5EF4-FFF2-40B4-BE49-F238E27FC236}">
                      <a16:creationId xmlns:a16="http://schemas.microsoft.com/office/drawing/2014/main" id="{FC66735D-D2D9-4D2E-968A-9BD9661A892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23" name="组合 122">
                <a:extLst>
                  <a:ext uri="{FF2B5EF4-FFF2-40B4-BE49-F238E27FC236}">
                    <a16:creationId xmlns:a16="http://schemas.microsoft.com/office/drawing/2014/main" id="{B268BD3F-BE0A-4A85-9875-BCFFBA51D1FA}"/>
                  </a:ext>
                </a:extLst>
              </p:cNvPr>
              <p:cNvGrpSpPr/>
              <p:nvPr/>
            </p:nvGrpSpPr>
            <p:grpSpPr>
              <a:xfrm>
                <a:off x="279133" y="5424199"/>
                <a:ext cx="818862" cy="45719"/>
                <a:chOff x="279133" y="4991062"/>
                <a:chExt cx="818862" cy="45719"/>
              </a:xfrm>
              <a:grpFill/>
            </p:grpSpPr>
            <p:sp>
              <p:nvSpPr>
                <p:cNvPr id="124" name="椭圆 123">
                  <a:extLst>
                    <a:ext uri="{FF2B5EF4-FFF2-40B4-BE49-F238E27FC236}">
                      <a16:creationId xmlns:a16="http://schemas.microsoft.com/office/drawing/2014/main" id="{6E66AD0C-526D-43A0-A26D-80F665A4A20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5" name="椭圆 124">
                  <a:extLst>
                    <a:ext uri="{FF2B5EF4-FFF2-40B4-BE49-F238E27FC236}">
                      <a16:creationId xmlns:a16="http://schemas.microsoft.com/office/drawing/2014/main" id="{9AE2F187-9D11-4CA4-A6EC-E1982B09975B}"/>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6" name="椭圆 125">
                  <a:extLst>
                    <a:ext uri="{FF2B5EF4-FFF2-40B4-BE49-F238E27FC236}">
                      <a16:creationId xmlns:a16="http://schemas.microsoft.com/office/drawing/2014/main" id="{FD515CE1-B096-420D-962D-EAC931602E9C}"/>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7" name="椭圆 126">
                  <a:extLst>
                    <a:ext uri="{FF2B5EF4-FFF2-40B4-BE49-F238E27FC236}">
                      <a16:creationId xmlns:a16="http://schemas.microsoft.com/office/drawing/2014/main" id="{B45BFC1C-ADB9-4A1C-9A19-B8C92856CFA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8" name="椭圆 127">
                  <a:extLst>
                    <a:ext uri="{FF2B5EF4-FFF2-40B4-BE49-F238E27FC236}">
                      <a16:creationId xmlns:a16="http://schemas.microsoft.com/office/drawing/2014/main" id="{8CF8AC1E-38D1-49FE-B84C-452567857BF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9" name="椭圆 128">
                  <a:extLst>
                    <a:ext uri="{FF2B5EF4-FFF2-40B4-BE49-F238E27FC236}">
                      <a16:creationId xmlns:a16="http://schemas.microsoft.com/office/drawing/2014/main" id="{546EFF8A-342D-4CBE-9D4C-82A18E52C574}"/>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0" name="椭圆 129">
                  <a:extLst>
                    <a:ext uri="{FF2B5EF4-FFF2-40B4-BE49-F238E27FC236}">
                      <a16:creationId xmlns:a16="http://schemas.microsoft.com/office/drawing/2014/main" id="{6B4D8E3A-6EA8-4528-80D0-1F051174DBF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1" name="椭圆 130">
                  <a:extLst>
                    <a:ext uri="{FF2B5EF4-FFF2-40B4-BE49-F238E27FC236}">
                      <a16:creationId xmlns:a16="http://schemas.microsoft.com/office/drawing/2014/main" id="{730243E8-8687-408E-A55F-0301236B155E}"/>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sp>
        <p:nvSpPr>
          <p:cNvPr id="192" name="圆: 空心 191">
            <a:extLst>
              <a:ext uri="{FF2B5EF4-FFF2-40B4-BE49-F238E27FC236}">
                <a16:creationId xmlns:a16="http://schemas.microsoft.com/office/drawing/2014/main" id="{785C5F1E-6220-4176-841C-92D2FE6418E3}"/>
              </a:ext>
            </a:extLst>
          </p:cNvPr>
          <p:cNvSpPr/>
          <p:nvPr userDrawn="1"/>
        </p:nvSpPr>
        <p:spPr>
          <a:xfrm>
            <a:off x="2845253" y="177579"/>
            <a:ext cx="6501494" cy="6502842"/>
          </a:xfrm>
          <a:prstGeom prst="donut">
            <a:avLst>
              <a:gd name="adj" fmla="val 7158"/>
            </a:avLst>
          </a:prstGeom>
          <a:gradFill>
            <a:gsLst>
              <a:gs pos="41000">
                <a:schemeClr val="accent2">
                  <a:alpha val="0"/>
                </a:schemeClr>
              </a:gs>
              <a:gs pos="100000">
                <a:schemeClr val="accent1">
                  <a:alpha val="22000"/>
                </a:schemeClr>
              </a:gs>
            </a:gsLst>
            <a:lin ang="2700000" scaled="1"/>
          </a:gradFill>
          <a:ln>
            <a:noFill/>
          </a:ln>
          <a:effectLst/>
          <a:scene3d>
            <a:camera prst="orthographic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600" dirty="0">
              <a:solidFill>
                <a:srgbClr val="000000">
                  <a:lumMod val="75000"/>
                  <a:lumOff val="25000"/>
                </a:srgbClr>
              </a:solidFill>
              <a:latin typeface="阿里巴巴普惠体 R"/>
              <a:ea typeface="阿里巴巴普惠体 R"/>
            </a:endParaRPr>
          </a:p>
        </p:txBody>
      </p:sp>
      <p:sp>
        <p:nvSpPr>
          <p:cNvPr id="5" name="弧形 4">
            <a:extLst>
              <a:ext uri="{FF2B5EF4-FFF2-40B4-BE49-F238E27FC236}">
                <a16:creationId xmlns:a16="http://schemas.microsoft.com/office/drawing/2014/main" id="{7CC8E835-977E-4EB0-9DDB-E9A78766E6EC}"/>
              </a:ext>
            </a:extLst>
          </p:cNvPr>
          <p:cNvSpPr/>
          <p:nvPr userDrawn="1"/>
        </p:nvSpPr>
        <p:spPr>
          <a:xfrm>
            <a:off x="3559585" y="892585"/>
            <a:ext cx="5072830" cy="5072830"/>
          </a:xfrm>
          <a:prstGeom prst="arc">
            <a:avLst>
              <a:gd name="adj1" fmla="val 7119446"/>
              <a:gd name="adj2" fmla="val 0"/>
            </a:avLst>
          </a:prstGeom>
          <a:ln w="31750" cap="rnd">
            <a:gradFill flip="none" rotWithShape="1">
              <a:gsLst>
                <a:gs pos="0">
                  <a:schemeClr val="accent1">
                    <a:lumMod val="5000"/>
                    <a:lumOff val="95000"/>
                  </a:schemeClr>
                </a:gs>
                <a:gs pos="100000">
                  <a:schemeClr val="accent1"/>
                </a:gs>
              </a:gsLst>
              <a:lin ang="13500000" scaled="1"/>
              <a:tileRect/>
            </a:gra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文本占位符 7">
            <a:extLst>
              <a:ext uri="{FF2B5EF4-FFF2-40B4-BE49-F238E27FC236}">
                <a16:creationId xmlns:a16="http://schemas.microsoft.com/office/drawing/2014/main" id="{477EC498-FBA2-4F16-932C-D9DFE788738D}"/>
              </a:ext>
            </a:extLst>
          </p:cNvPr>
          <p:cNvSpPr>
            <a:spLocks noGrp="1"/>
          </p:cNvSpPr>
          <p:nvPr>
            <p:ph type="body" sz="quarter" idx="10" hasCustomPrompt="1"/>
          </p:nvPr>
        </p:nvSpPr>
        <p:spPr>
          <a:xfrm>
            <a:off x="5016360" y="4220834"/>
            <a:ext cx="2109788" cy="430840"/>
          </a:xfrm>
          <a:prstGeom prst="rect">
            <a:avLst/>
          </a:prstGeom>
        </p:spPr>
        <p:txBody>
          <a:bodyPr/>
          <a:lstStyle>
            <a:lvl1pPr marL="0" indent="0" algn="ctr">
              <a:buNone/>
              <a:defRPr sz="2400">
                <a:solidFill>
                  <a:schemeClr val="bg1"/>
                </a:solidFill>
                <a:effectLst>
                  <a:outerShdw blurRad="431800" dist="165100" dir="2700000" sx="102000" sy="102000" algn="tl" rotWithShape="0">
                    <a:schemeClr val="accent3">
                      <a:lumMod val="50000"/>
                      <a:alpha val="27000"/>
                    </a:schemeClr>
                  </a:outerShdw>
                </a:effectLst>
                <a:latin typeface="+mj-ea"/>
                <a:ea typeface="+mj-ea"/>
              </a:defRPr>
            </a:lvl1pPr>
            <a:lvl2pPr marL="457200" indent="0">
              <a:buNone/>
              <a:defRPr/>
            </a:lvl2pPr>
            <a:lvl5pPr marL="1828800" indent="0">
              <a:buNone/>
              <a:defRPr/>
            </a:lvl5pPr>
          </a:lstStyle>
          <a:p>
            <a:pPr lvl="0"/>
            <a:r>
              <a:rPr lang="zh-CN" altLang="en-US" dirty="0"/>
              <a:t>输入标题</a:t>
            </a:r>
          </a:p>
        </p:txBody>
      </p:sp>
      <p:pic>
        <p:nvPicPr>
          <p:cNvPr id="193" name="图片 192">
            <a:extLst>
              <a:ext uri="{FF2B5EF4-FFF2-40B4-BE49-F238E27FC236}">
                <a16:creationId xmlns:a16="http://schemas.microsoft.com/office/drawing/2014/main" id="{4EA6CB95-508A-4C5E-B201-27FC591F0961}"/>
              </a:ext>
            </a:extLst>
          </p:cNvPr>
          <p:cNvPicPr>
            <a:picLocks noChangeAspect="1"/>
          </p:cNvPicPr>
          <p:nvPr userDrawn="1"/>
        </p:nvPicPr>
        <p:blipFill rotWithShape="1">
          <a:blip r:embed="rId2"/>
          <a:srcRect l="51191" t="51465"/>
          <a:stretch/>
        </p:blipFill>
        <p:spPr>
          <a:xfrm>
            <a:off x="-81172" y="0"/>
            <a:ext cx="4881542" cy="3328540"/>
          </a:xfrm>
          <a:prstGeom prst="rect">
            <a:avLst/>
          </a:prstGeom>
        </p:spPr>
      </p:pic>
    </p:spTree>
    <p:extLst>
      <p:ext uri="{BB962C8B-B14F-4D97-AF65-F5344CB8AC3E}">
        <p14:creationId xmlns:p14="http://schemas.microsoft.com/office/powerpoint/2010/main" val="2348515074"/>
      </p:ext>
    </p:extLst>
  </p:cSld>
  <p:clrMapOvr>
    <a:masterClrMapping/>
  </p:clrMapOvr>
</p:sldLayout>
</file>

<file path=ppt/slideLayouts/slideLayout16.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过渡页03">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E5E74880-5B2C-4E91-A54C-D1F960C317A1}"/>
              </a:ext>
            </a:extLst>
          </p:cNvPr>
          <p:cNvSpPr/>
          <p:nvPr userDrawn="1"/>
        </p:nvSpPr>
        <p:spPr>
          <a:xfrm>
            <a:off x="0" y="0"/>
            <a:ext cx="12192000" cy="6858000"/>
          </a:xfrm>
          <a:prstGeom prst="rect">
            <a:avLst/>
          </a:prstGeom>
          <a:gradFill flip="none" rotWithShape="1">
            <a:gsLst>
              <a:gs pos="0">
                <a:schemeClr val="accent1">
                  <a:lumMod val="20000"/>
                  <a:lumOff val="80000"/>
                  <a:alpha val="23000"/>
                </a:schemeClr>
              </a:gs>
              <a:gs pos="100000">
                <a:schemeClr val="accent1">
                  <a:lumMod val="20000"/>
                  <a:lumOff val="80000"/>
                  <a:alpha val="69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R"/>
              <a:ea typeface="阿里巴巴普惠体 R"/>
              <a:cs typeface="+mn-cs"/>
            </a:endParaRPr>
          </a:p>
        </p:txBody>
      </p:sp>
      <p:sp>
        <p:nvSpPr>
          <p:cNvPr id="16" name="椭圆 15">
            <a:extLst>
              <a:ext uri="{FF2B5EF4-FFF2-40B4-BE49-F238E27FC236}">
                <a16:creationId xmlns:a16="http://schemas.microsoft.com/office/drawing/2014/main" id="{1C1EFC13-4757-4B80-9900-900F9D816F87}"/>
              </a:ext>
            </a:extLst>
          </p:cNvPr>
          <p:cNvSpPr/>
          <p:nvPr userDrawn="1"/>
        </p:nvSpPr>
        <p:spPr>
          <a:xfrm>
            <a:off x="10830046" y="5558490"/>
            <a:ext cx="3157428" cy="3157428"/>
          </a:xfrm>
          <a:prstGeom prst="ellipse">
            <a:avLst/>
          </a:prstGeom>
          <a:gradFill>
            <a:gsLst>
              <a:gs pos="0">
                <a:schemeClr val="accent2">
                  <a:alpha val="38000"/>
                </a:schemeClr>
              </a:gs>
              <a:gs pos="100000">
                <a:schemeClr val="accent1">
                  <a:alpha val="30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18" name="椭圆 17">
            <a:extLst>
              <a:ext uri="{FF2B5EF4-FFF2-40B4-BE49-F238E27FC236}">
                <a16:creationId xmlns:a16="http://schemas.microsoft.com/office/drawing/2014/main" id="{EDD34C72-2EB2-46E5-8AC9-FAC5A2F9617A}"/>
              </a:ext>
            </a:extLst>
          </p:cNvPr>
          <p:cNvSpPr/>
          <p:nvPr userDrawn="1"/>
        </p:nvSpPr>
        <p:spPr>
          <a:xfrm rot="21276305">
            <a:off x="10201225" y="-956491"/>
            <a:ext cx="2079611" cy="2081274"/>
          </a:xfrm>
          <a:prstGeom prst="ellipse">
            <a:avLst/>
          </a:prstGeom>
          <a:gradFill>
            <a:gsLst>
              <a:gs pos="0">
                <a:schemeClr val="accent3">
                  <a:lumMod val="60000"/>
                  <a:lumOff val="40000"/>
                  <a:alpha val="61000"/>
                </a:schemeClr>
              </a:gs>
              <a:gs pos="100000">
                <a:schemeClr val="accent3">
                  <a:alpha val="26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grpSp>
        <p:nvGrpSpPr>
          <p:cNvPr id="39" name="组合 38">
            <a:extLst>
              <a:ext uri="{FF2B5EF4-FFF2-40B4-BE49-F238E27FC236}">
                <a16:creationId xmlns:a16="http://schemas.microsoft.com/office/drawing/2014/main" id="{0D214F87-946E-4629-8677-2125F5452C13}"/>
              </a:ext>
            </a:extLst>
          </p:cNvPr>
          <p:cNvGrpSpPr/>
          <p:nvPr userDrawn="1"/>
        </p:nvGrpSpPr>
        <p:grpSpPr>
          <a:xfrm rot="10800000">
            <a:off x="-1028580" y="5270685"/>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40" name="组合 39">
              <a:extLst>
                <a:ext uri="{FF2B5EF4-FFF2-40B4-BE49-F238E27FC236}">
                  <a16:creationId xmlns:a16="http://schemas.microsoft.com/office/drawing/2014/main" id="{78D99D3D-23CD-4497-B3F0-A6119AFEAB1B}"/>
                </a:ext>
              </a:extLst>
            </p:cNvPr>
            <p:cNvGrpSpPr/>
            <p:nvPr/>
          </p:nvGrpSpPr>
          <p:grpSpPr>
            <a:xfrm>
              <a:off x="-248963" y="4991062"/>
              <a:ext cx="818862" cy="478856"/>
              <a:chOff x="279133" y="4991062"/>
              <a:chExt cx="818862" cy="478856"/>
            </a:xfrm>
            <a:grpFill/>
          </p:grpSpPr>
          <p:grpSp>
            <p:nvGrpSpPr>
              <p:cNvPr id="78" name="组合 77">
                <a:extLst>
                  <a:ext uri="{FF2B5EF4-FFF2-40B4-BE49-F238E27FC236}">
                    <a16:creationId xmlns:a16="http://schemas.microsoft.com/office/drawing/2014/main" id="{EFE050C4-A0CD-4D82-8C84-3C8523A72955}"/>
                  </a:ext>
                </a:extLst>
              </p:cNvPr>
              <p:cNvGrpSpPr/>
              <p:nvPr/>
            </p:nvGrpSpPr>
            <p:grpSpPr>
              <a:xfrm>
                <a:off x="279133" y="4991062"/>
                <a:ext cx="818862" cy="45719"/>
                <a:chOff x="279133" y="4991062"/>
                <a:chExt cx="818862" cy="45719"/>
              </a:xfrm>
              <a:grpFill/>
            </p:grpSpPr>
            <p:sp>
              <p:nvSpPr>
                <p:cNvPr id="106" name="椭圆 105">
                  <a:extLst>
                    <a:ext uri="{FF2B5EF4-FFF2-40B4-BE49-F238E27FC236}">
                      <a16:creationId xmlns:a16="http://schemas.microsoft.com/office/drawing/2014/main" id="{B5D406F2-75D6-41D3-80B7-05D99C0E2EEE}"/>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7" name="椭圆 106">
                  <a:extLst>
                    <a:ext uri="{FF2B5EF4-FFF2-40B4-BE49-F238E27FC236}">
                      <a16:creationId xmlns:a16="http://schemas.microsoft.com/office/drawing/2014/main" id="{D603F8FA-676D-412B-8B4D-9B7FB035E83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8" name="椭圆 107">
                  <a:extLst>
                    <a:ext uri="{FF2B5EF4-FFF2-40B4-BE49-F238E27FC236}">
                      <a16:creationId xmlns:a16="http://schemas.microsoft.com/office/drawing/2014/main" id="{6BB3E283-DDC2-49C1-80AE-9935617134BC}"/>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9" name="椭圆 108">
                  <a:extLst>
                    <a:ext uri="{FF2B5EF4-FFF2-40B4-BE49-F238E27FC236}">
                      <a16:creationId xmlns:a16="http://schemas.microsoft.com/office/drawing/2014/main" id="{BF316B07-39CD-48D9-9964-27F43E167254}"/>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0" name="椭圆 109">
                  <a:extLst>
                    <a:ext uri="{FF2B5EF4-FFF2-40B4-BE49-F238E27FC236}">
                      <a16:creationId xmlns:a16="http://schemas.microsoft.com/office/drawing/2014/main" id="{0742904C-CAC0-43A7-A354-BD26D688948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1" name="椭圆 110">
                  <a:extLst>
                    <a:ext uri="{FF2B5EF4-FFF2-40B4-BE49-F238E27FC236}">
                      <a16:creationId xmlns:a16="http://schemas.microsoft.com/office/drawing/2014/main" id="{AE982538-AEE8-4171-96F4-2BC50069537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2" name="椭圆 111">
                  <a:extLst>
                    <a:ext uri="{FF2B5EF4-FFF2-40B4-BE49-F238E27FC236}">
                      <a16:creationId xmlns:a16="http://schemas.microsoft.com/office/drawing/2014/main" id="{5AF612E2-7D17-47AD-A6AA-DF4E1F2484D9}"/>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3" name="椭圆 112">
                  <a:extLst>
                    <a:ext uri="{FF2B5EF4-FFF2-40B4-BE49-F238E27FC236}">
                      <a16:creationId xmlns:a16="http://schemas.microsoft.com/office/drawing/2014/main" id="{7DBD8B2E-421B-463F-ADDB-0A0189B86D0D}"/>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79" name="组合 78">
                <a:extLst>
                  <a:ext uri="{FF2B5EF4-FFF2-40B4-BE49-F238E27FC236}">
                    <a16:creationId xmlns:a16="http://schemas.microsoft.com/office/drawing/2014/main" id="{AA3D3C79-9692-42E3-B908-9B70CFC02423}"/>
                  </a:ext>
                </a:extLst>
              </p:cNvPr>
              <p:cNvGrpSpPr/>
              <p:nvPr/>
            </p:nvGrpSpPr>
            <p:grpSpPr>
              <a:xfrm>
                <a:off x="279133" y="5135441"/>
                <a:ext cx="818862" cy="45719"/>
                <a:chOff x="279133" y="4991062"/>
                <a:chExt cx="818862" cy="45719"/>
              </a:xfrm>
              <a:grpFill/>
            </p:grpSpPr>
            <p:sp>
              <p:nvSpPr>
                <p:cNvPr id="98" name="椭圆 97">
                  <a:extLst>
                    <a:ext uri="{FF2B5EF4-FFF2-40B4-BE49-F238E27FC236}">
                      <a16:creationId xmlns:a16="http://schemas.microsoft.com/office/drawing/2014/main" id="{F86435AE-C959-4BD8-A5AD-3E92E6CDEFA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9" name="椭圆 98">
                  <a:extLst>
                    <a:ext uri="{FF2B5EF4-FFF2-40B4-BE49-F238E27FC236}">
                      <a16:creationId xmlns:a16="http://schemas.microsoft.com/office/drawing/2014/main" id="{E3B042CC-E6FB-49C1-80E6-B6C94D8FC97C}"/>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0" name="椭圆 99">
                  <a:extLst>
                    <a:ext uri="{FF2B5EF4-FFF2-40B4-BE49-F238E27FC236}">
                      <a16:creationId xmlns:a16="http://schemas.microsoft.com/office/drawing/2014/main" id="{6BF7A9AF-2798-4711-9A68-FBE976B977CE}"/>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1" name="椭圆 100">
                  <a:extLst>
                    <a:ext uri="{FF2B5EF4-FFF2-40B4-BE49-F238E27FC236}">
                      <a16:creationId xmlns:a16="http://schemas.microsoft.com/office/drawing/2014/main" id="{C539DF01-C19C-46B2-BA8A-C15CD2A138D3}"/>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2" name="椭圆 101">
                  <a:extLst>
                    <a:ext uri="{FF2B5EF4-FFF2-40B4-BE49-F238E27FC236}">
                      <a16:creationId xmlns:a16="http://schemas.microsoft.com/office/drawing/2014/main" id="{7FAEE248-2914-4A48-83B4-D5F64C55C215}"/>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3" name="椭圆 102">
                  <a:extLst>
                    <a:ext uri="{FF2B5EF4-FFF2-40B4-BE49-F238E27FC236}">
                      <a16:creationId xmlns:a16="http://schemas.microsoft.com/office/drawing/2014/main" id="{1AE4EE90-250A-4893-A9D8-02FC121602F6}"/>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4" name="椭圆 103">
                  <a:extLst>
                    <a:ext uri="{FF2B5EF4-FFF2-40B4-BE49-F238E27FC236}">
                      <a16:creationId xmlns:a16="http://schemas.microsoft.com/office/drawing/2014/main" id="{07DA4B76-056A-404B-A49C-FDDE63196E9B}"/>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5" name="椭圆 104">
                  <a:extLst>
                    <a:ext uri="{FF2B5EF4-FFF2-40B4-BE49-F238E27FC236}">
                      <a16:creationId xmlns:a16="http://schemas.microsoft.com/office/drawing/2014/main" id="{1DC0E6B6-7035-421C-82A2-BBCB5F9F531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80" name="组合 79">
                <a:extLst>
                  <a:ext uri="{FF2B5EF4-FFF2-40B4-BE49-F238E27FC236}">
                    <a16:creationId xmlns:a16="http://schemas.microsoft.com/office/drawing/2014/main" id="{C86C53BA-E1DC-4BFA-AB5B-139DD929882B}"/>
                  </a:ext>
                </a:extLst>
              </p:cNvPr>
              <p:cNvGrpSpPr/>
              <p:nvPr/>
            </p:nvGrpSpPr>
            <p:grpSpPr>
              <a:xfrm>
                <a:off x="279133" y="5279820"/>
                <a:ext cx="818862" cy="45719"/>
                <a:chOff x="279133" y="4991062"/>
                <a:chExt cx="818862" cy="45719"/>
              </a:xfrm>
              <a:grpFill/>
            </p:grpSpPr>
            <p:sp>
              <p:nvSpPr>
                <p:cNvPr id="90" name="椭圆 89">
                  <a:extLst>
                    <a:ext uri="{FF2B5EF4-FFF2-40B4-BE49-F238E27FC236}">
                      <a16:creationId xmlns:a16="http://schemas.microsoft.com/office/drawing/2014/main" id="{4383EF41-B908-4619-BC76-AB4BE5D41346}"/>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1" name="椭圆 90">
                  <a:extLst>
                    <a:ext uri="{FF2B5EF4-FFF2-40B4-BE49-F238E27FC236}">
                      <a16:creationId xmlns:a16="http://schemas.microsoft.com/office/drawing/2014/main" id="{62F51183-62F6-4366-87D9-2B34FBBB5B16}"/>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2" name="椭圆 91">
                  <a:extLst>
                    <a:ext uri="{FF2B5EF4-FFF2-40B4-BE49-F238E27FC236}">
                      <a16:creationId xmlns:a16="http://schemas.microsoft.com/office/drawing/2014/main" id="{8C2E50D6-4ACB-4B55-9715-3587F7FE4825}"/>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3" name="椭圆 92">
                  <a:extLst>
                    <a:ext uri="{FF2B5EF4-FFF2-40B4-BE49-F238E27FC236}">
                      <a16:creationId xmlns:a16="http://schemas.microsoft.com/office/drawing/2014/main" id="{8E66701C-11F4-45EE-92F9-D60042F6E29F}"/>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4" name="椭圆 93">
                  <a:extLst>
                    <a:ext uri="{FF2B5EF4-FFF2-40B4-BE49-F238E27FC236}">
                      <a16:creationId xmlns:a16="http://schemas.microsoft.com/office/drawing/2014/main" id="{E7130A3D-BEA8-4DEF-91CF-F6518FFFAB8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5" name="椭圆 94">
                  <a:extLst>
                    <a:ext uri="{FF2B5EF4-FFF2-40B4-BE49-F238E27FC236}">
                      <a16:creationId xmlns:a16="http://schemas.microsoft.com/office/drawing/2014/main" id="{0EDA01FA-5AF9-46ED-88E1-5772DF09A401}"/>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6" name="椭圆 95">
                  <a:extLst>
                    <a:ext uri="{FF2B5EF4-FFF2-40B4-BE49-F238E27FC236}">
                      <a16:creationId xmlns:a16="http://schemas.microsoft.com/office/drawing/2014/main" id="{26CD0A61-B7D0-4D86-B303-A0526A853E72}"/>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7" name="椭圆 96">
                  <a:extLst>
                    <a:ext uri="{FF2B5EF4-FFF2-40B4-BE49-F238E27FC236}">
                      <a16:creationId xmlns:a16="http://schemas.microsoft.com/office/drawing/2014/main" id="{C0F6300E-E919-4F31-BEB7-33E8E0F7CFF8}"/>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81" name="组合 80">
                <a:extLst>
                  <a:ext uri="{FF2B5EF4-FFF2-40B4-BE49-F238E27FC236}">
                    <a16:creationId xmlns:a16="http://schemas.microsoft.com/office/drawing/2014/main" id="{132CAE1A-C9B4-45BF-85B5-201D8CF7A2E9}"/>
                  </a:ext>
                </a:extLst>
              </p:cNvPr>
              <p:cNvGrpSpPr/>
              <p:nvPr/>
            </p:nvGrpSpPr>
            <p:grpSpPr>
              <a:xfrm>
                <a:off x="279133" y="5424199"/>
                <a:ext cx="818862" cy="45719"/>
                <a:chOff x="279133" y="4991062"/>
                <a:chExt cx="818862" cy="45719"/>
              </a:xfrm>
              <a:grpFill/>
            </p:grpSpPr>
            <p:sp>
              <p:nvSpPr>
                <p:cNvPr id="82" name="椭圆 81">
                  <a:extLst>
                    <a:ext uri="{FF2B5EF4-FFF2-40B4-BE49-F238E27FC236}">
                      <a16:creationId xmlns:a16="http://schemas.microsoft.com/office/drawing/2014/main" id="{595547BD-6E75-46E4-B50D-9E28C78282D0}"/>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3" name="椭圆 82">
                  <a:extLst>
                    <a:ext uri="{FF2B5EF4-FFF2-40B4-BE49-F238E27FC236}">
                      <a16:creationId xmlns:a16="http://schemas.microsoft.com/office/drawing/2014/main" id="{6AFEA246-B746-4661-BB4B-82EA4BD436BF}"/>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4" name="椭圆 83">
                  <a:extLst>
                    <a:ext uri="{FF2B5EF4-FFF2-40B4-BE49-F238E27FC236}">
                      <a16:creationId xmlns:a16="http://schemas.microsoft.com/office/drawing/2014/main" id="{2D485696-AD24-40CA-A911-B9A1BF3A1539}"/>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5" name="椭圆 84">
                  <a:extLst>
                    <a:ext uri="{FF2B5EF4-FFF2-40B4-BE49-F238E27FC236}">
                      <a16:creationId xmlns:a16="http://schemas.microsoft.com/office/drawing/2014/main" id="{DABB7F0E-E9AF-4E75-8614-5C4AA2F44CC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6" name="椭圆 85">
                  <a:extLst>
                    <a:ext uri="{FF2B5EF4-FFF2-40B4-BE49-F238E27FC236}">
                      <a16:creationId xmlns:a16="http://schemas.microsoft.com/office/drawing/2014/main" id="{2EA25ACF-B60B-4C62-9E3E-6C57E1E07CB7}"/>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7" name="椭圆 86">
                  <a:extLst>
                    <a:ext uri="{FF2B5EF4-FFF2-40B4-BE49-F238E27FC236}">
                      <a16:creationId xmlns:a16="http://schemas.microsoft.com/office/drawing/2014/main" id="{3790874B-72D0-4032-B65D-AFA3BEB0F40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8" name="椭圆 87">
                  <a:extLst>
                    <a:ext uri="{FF2B5EF4-FFF2-40B4-BE49-F238E27FC236}">
                      <a16:creationId xmlns:a16="http://schemas.microsoft.com/office/drawing/2014/main" id="{D0E7FFCD-738D-4C95-BFE6-FD12B4397FF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9" name="椭圆 88">
                  <a:extLst>
                    <a:ext uri="{FF2B5EF4-FFF2-40B4-BE49-F238E27FC236}">
                      <a16:creationId xmlns:a16="http://schemas.microsoft.com/office/drawing/2014/main" id="{28997644-1BB0-4ED2-BD8B-2154EE15DD35}"/>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41" name="组合 40">
              <a:extLst>
                <a:ext uri="{FF2B5EF4-FFF2-40B4-BE49-F238E27FC236}">
                  <a16:creationId xmlns:a16="http://schemas.microsoft.com/office/drawing/2014/main" id="{47B669E8-1D5C-4DB2-B937-198C6BA8ACE8}"/>
                </a:ext>
              </a:extLst>
            </p:cNvPr>
            <p:cNvGrpSpPr/>
            <p:nvPr/>
          </p:nvGrpSpPr>
          <p:grpSpPr>
            <a:xfrm>
              <a:off x="643547" y="4991062"/>
              <a:ext cx="818862" cy="478856"/>
              <a:chOff x="279133" y="4991062"/>
              <a:chExt cx="818862" cy="478856"/>
            </a:xfrm>
            <a:grpFill/>
          </p:grpSpPr>
          <p:grpSp>
            <p:nvGrpSpPr>
              <p:cNvPr id="42" name="组合 41">
                <a:extLst>
                  <a:ext uri="{FF2B5EF4-FFF2-40B4-BE49-F238E27FC236}">
                    <a16:creationId xmlns:a16="http://schemas.microsoft.com/office/drawing/2014/main" id="{3F241ABC-26E4-4EE2-AC67-E607FA1A6BAE}"/>
                  </a:ext>
                </a:extLst>
              </p:cNvPr>
              <p:cNvGrpSpPr/>
              <p:nvPr/>
            </p:nvGrpSpPr>
            <p:grpSpPr>
              <a:xfrm>
                <a:off x="279133" y="4991062"/>
                <a:ext cx="818862" cy="45719"/>
                <a:chOff x="279133" y="4991062"/>
                <a:chExt cx="818862" cy="45719"/>
              </a:xfrm>
              <a:grpFill/>
            </p:grpSpPr>
            <p:sp>
              <p:nvSpPr>
                <p:cNvPr id="70" name="椭圆 69">
                  <a:extLst>
                    <a:ext uri="{FF2B5EF4-FFF2-40B4-BE49-F238E27FC236}">
                      <a16:creationId xmlns:a16="http://schemas.microsoft.com/office/drawing/2014/main" id="{2A70375D-1E18-44F2-9D29-8E5E59968200}"/>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1" name="椭圆 70">
                  <a:extLst>
                    <a:ext uri="{FF2B5EF4-FFF2-40B4-BE49-F238E27FC236}">
                      <a16:creationId xmlns:a16="http://schemas.microsoft.com/office/drawing/2014/main" id="{96936073-F50F-426D-B5C0-61E9D7C6090C}"/>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2" name="椭圆 71">
                  <a:extLst>
                    <a:ext uri="{FF2B5EF4-FFF2-40B4-BE49-F238E27FC236}">
                      <a16:creationId xmlns:a16="http://schemas.microsoft.com/office/drawing/2014/main" id="{CE9B9F30-F413-47A7-BBBD-AC420B4CC926}"/>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3" name="椭圆 72">
                  <a:extLst>
                    <a:ext uri="{FF2B5EF4-FFF2-40B4-BE49-F238E27FC236}">
                      <a16:creationId xmlns:a16="http://schemas.microsoft.com/office/drawing/2014/main" id="{096C89FF-DCE7-4AFB-B8B2-0EC39D478EA6}"/>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4" name="椭圆 73">
                  <a:extLst>
                    <a:ext uri="{FF2B5EF4-FFF2-40B4-BE49-F238E27FC236}">
                      <a16:creationId xmlns:a16="http://schemas.microsoft.com/office/drawing/2014/main" id="{B8FDBE36-57C6-48AF-87CC-3E0E1D6371D6}"/>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5" name="椭圆 74">
                  <a:extLst>
                    <a:ext uri="{FF2B5EF4-FFF2-40B4-BE49-F238E27FC236}">
                      <a16:creationId xmlns:a16="http://schemas.microsoft.com/office/drawing/2014/main" id="{6AC365C9-9EA8-4A00-9E93-5B51069E6BA4}"/>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6" name="椭圆 75">
                  <a:extLst>
                    <a:ext uri="{FF2B5EF4-FFF2-40B4-BE49-F238E27FC236}">
                      <a16:creationId xmlns:a16="http://schemas.microsoft.com/office/drawing/2014/main" id="{5E8A9D3D-E591-413D-B555-BACFA88C60BE}"/>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7" name="椭圆 76">
                  <a:extLst>
                    <a:ext uri="{FF2B5EF4-FFF2-40B4-BE49-F238E27FC236}">
                      <a16:creationId xmlns:a16="http://schemas.microsoft.com/office/drawing/2014/main" id="{7A1E0E8C-79ED-4BF4-9845-1EF3A9B2A9E6}"/>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43" name="组合 42">
                <a:extLst>
                  <a:ext uri="{FF2B5EF4-FFF2-40B4-BE49-F238E27FC236}">
                    <a16:creationId xmlns:a16="http://schemas.microsoft.com/office/drawing/2014/main" id="{5581493E-4194-4963-BC5B-21DED4EF9AC7}"/>
                  </a:ext>
                </a:extLst>
              </p:cNvPr>
              <p:cNvGrpSpPr/>
              <p:nvPr/>
            </p:nvGrpSpPr>
            <p:grpSpPr>
              <a:xfrm>
                <a:off x="279133" y="5135441"/>
                <a:ext cx="818862" cy="45719"/>
                <a:chOff x="279133" y="4991062"/>
                <a:chExt cx="818862" cy="45719"/>
              </a:xfrm>
              <a:grpFill/>
            </p:grpSpPr>
            <p:sp>
              <p:nvSpPr>
                <p:cNvPr id="62" name="椭圆 61">
                  <a:extLst>
                    <a:ext uri="{FF2B5EF4-FFF2-40B4-BE49-F238E27FC236}">
                      <a16:creationId xmlns:a16="http://schemas.microsoft.com/office/drawing/2014/main" id="{8F32CB5D-818C-4FFD-A25D-F75A30AEC31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3" name="椭圆 62">
                  <a:extLst>
                    <a:ext uri="{FF2B5EF4-FFF2-40B4-BE49-F238E27FC236}">
                      <a16:creationId xmlns:a16="http://schemas.microsoft.com/office/drawing/2014/main" id="{6B9FC2DE-052D-48C2-A5C1-B0246C4C3FDF}"/>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4" name="椭圆 63">
                  <a:extLst>
                    <a:ext uri="{FF2B5EF4-FFF2-40B4-BE49-F238E27FC236}">
                      <a16:creationId xmlns:a16="http://schemas.microsoft.com/office/drawing/2014/main" id="{295449AC-6DCA-4FC3-9C5D-40088B1DC7A2}"/>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5" name="椭圆 64">
                  <a:extLst>
                    <a:ext uri="{FF2B5EF4-FFF2-40B4-BE49-F238E27FC236}">
                      <a16:creationId xmlns:a16="http://schemas.microsoft.com/office/drawing/2014/main" id="{8E61EB4E-B8A9-4839-ABD2-BB66BB4A6C4C}"/>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6" name="椭圆 65">
                  <a:extLst>
                    <a:ext uri="{FF2B5EF4-FFF2-40B4-BE49-F238E27FC236}">
                      <a16:creationId xmlns:a16="http://schemas.microsoft.com/office/drawing/2014/main" id="{AAB7E8C4-7CC4-42DC-86B4-857B1D6D056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7" name="椭圆 66">
                  <a:extLst>
                    <a:ext uri="{FF2B5EF4-FFF2-40B4-BE49-F238E27FC236}">
                      <a16:creationId xmlns:a16="http://schemas.microsoft.com/office/drawing/2014/main" id="{EBC7034A-2B17-4B83-BE2B-F7C7005E43F4}"/>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8" name="椭圆 67">
                  <a:extLst>
                    <a:ext uri="{FF2B5EF4-FFF2-40B4-BE49-F238E27FC236}">
                      <a16:creationId xmlns:a16="http://schemas.microsoft.com/office/drawing/2014/main" id="{59417E23-E7CE-4A03-943C-191F5774815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9" name="椭圆 68">
                  <a:extLst>
                    <a:ext uri="{FF2B5EF4-FFF2-40B4-BE49-F238E27FC236}">
                      <a16:creationId xmlns:a16="http://schemas.microsoft.com/office/drawing/2014/main" id="{37A7FE47-720F-4354-964D-6C8354EE0254}"/>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44" name="组合 43">
                <a:extLst>
                  <a:ext uri="{FF2B5EF4-FFF2-40B4-BE49-F238E27FC236}">
                    <a16:creationId xmlns:a16="http://schemas.microsoft.com/office/drawing/2014/main" id="{250D9BFE-E234-47D6-B6D1-0B898779BE29}"/>
                  </a:ext>
                </a:extLst>
              </p:cNvPr>
              <p:cNvGrpSpPr/>
              <p:nvPr/>
            </p:nvGrpSpPr>
            <p:grpSpPr>
              <a:xfrm>
                <a:off x="279133" y="5279820"/>
                <a:ext cx="818862" cy="45719"/>
                <a:chOff x="279133" y="4991062"/>
                <a:chExt cx="818862" cy="45719"/>
              </a:xfrm>
              <a:grpFill/>
            </p:grpSpPr>
            <p:sp>
              <p:nvSpPr>
                <p:cNvPr id="54" name="椭圆 53">
                  <a:extLst>
                    <a:ext uri="{FF2B5EF4-FFF2-40B4-BE49-F238E27FC236}">
                      <a16:creationId xmlns:a16="http://schemas.microsoft.com/office/drawing/2014/main" id="{2B08526E-4E39-46BC-903F-742AD300B637}"/>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5" name="椭圆 54">
                  <a:extLst>
                    <a:ext uri="{FF2B5EF4-FFF2-40B4-BE49-F238E27FC236}">
                      <a16:creationId xmlns:a16="http://schemas.microsoft.com/office/drawing/2014/main" id="{8713E82C-4255-4150-910C-363BB1334DAC}"/>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6" name="椭圆 55">
                  <a:extLst>
                    <a:ext uri="{FF2B5EF4-FFF2-40B4-BE49-F238E27FC236}">
                      <a16:creationId xmlns:a16="http://schemas.microsoft.com/office/drawing/2014/main" id="{7C39B65C-1604-499C-99D7-639A77554008}"/>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7" name="椭圆 56">
                  <a:extLst>
                    <a:ext uri="{FF2B5EF4-FFF2-40B4-BE49-F238E27FC236}">
                      <a16:creationId xmlns:a16="http://schemas.microsoft.com/office/drawing/2014/main" id="{116F2DEB-B242-4FDD-87DB-418CDE2B78C3}"/>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8" name="椭圆 57">
                  <a:extLst>
                    <a:ext uri="{FF2B5EF4-FFF2-40B4-BE49-F238E27FC236}">
                      <a16:creationId xmlns:a16="http://schemas.microsoft.com/office/drawing/2014/main" id="{FE443DE9-7DE6-4945-ACB8-A5FB746729ED}"/>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9" name="椭圆 58">
                  <a:extLst>
                    <a:ext uri="{FF2B5EF4-FFF2-40B4-BE49-F238E27FC236}">
                      <a16:creationId xmlns:a16="http://schemas.microsoft.com/office/drawing/2014/main" id="{D4070D7E-6B09-453E-860F-278688350F59}"/>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0" name="椭圆 59">
                  <a:extLst>
                    <a:ext uri="{FF2B5EF4-FFF2-40B4-BE49-F238E27FC236}">
                      <a16:creationId xmlns:a16="http://schemas.microsoft.com/office/drawing/2014/main" id="{EE18009D-3477-4E6A-823C-D3FF685ED239}"/>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1" name="椭圆 60">
                  <a:extLst>
                    <a:ext uri="{FF2B5EF4-FFF2-40B4-BE49-F238E27FC236}">
                      <a16:creationId xmlns:a16="http://schemas.microsoft.com/office/drawing/2014/main" id="{89CBCE06-E2E5-4211-BB93-C13D5B34788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45" name="组合 44">
                <a:extLst>
                  <a:ext uri="{FF2B5EF4-FFF2-40B4-BE49-F238E27FC236}">
                    <a16:creationId xmlns:a16="http://schemas.microsoft.com/office/drawing/2014/main" id="{FF515FC8-ABA2-4480-8BCA-5EB014D3A54F}"/>
                  </a:ext>
                </a:extLst>
              </p:cNvPr>
              <p:cNvGrpSpPr/>
              <p:nvPr/>
            </p:nvGrpSpPr>
            <p:grpSpPr>
              <a:xfrm>
                <a:off x="279133" y="5424199"/>
                <a:ext cx="818862" cy="45719"/>
                <a:chOff x="279133" y="4991062"/>
                <a:chExt cx="818862" cy="45719"/>
              </a:xfrm>
              <a:grpFill/>
            </p:grpSpPr>
            <p:sp>
              <p:nvSpPr>
                <p:cNvPr id="46" name="椭圆 45">
                  <a:extLst>
                    <a:ext uri="{FF2B5EF4-FFF2-40B4-BE49-F238E27FC236}">
                      <a16:creationId xmlns:a16="http://schemas.microsoft.com/office/drawing/2014/main" id="{D3451E1F-A352-4C7B-A29D-0602BAE835B2}"/>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7" name="椭圆 46">
                  <a:extLst>
                    <a:ext uri="{FF2B5EF4-FFF2-40B4-BE49-F238E27FC236}">
                      <a16:creationId xmlns:a16="http://schemas.microsoft.com/office/drawing/2014/main" id="{9C01761D-7FD7-475E-B577-ED754F302006}"/>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8" name="椭圆 47">
                  <a:extLst>
                    <a:ext uri="{FF2B5EF4-FFF2-40B4-BE49-F238E27FC236}">
                      <a16:creationId xmlns:a16="http://schemas.microsoft.com/office/drawing/2014/main" id="{76C896DD-B4EF-4BA6-AC31-3C74A331E7BC}"/>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9" name="椭圆 48">
                  <a:extLst>
                    <a:ext uri="{FF2B5EF4-FFF2-40B4-BE49-F238E27FC236}">
                      <a16:creationId xmlns:a16="http://schemas.microsoft.com/office/drawing/2014/main" id="{E225E3CB-AC94-4072-8227-5B9D8B73850F}"/>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0" name="椭圆 49">
                  <a:extLst>
                    <a:ext uri="{FF2B5EF4-FFF2-40B4-BE49-F238E27FC236}">
                      <a16:creationId xmlns:a16="http://schemas.microsoft.com/office/drawing/2014/main" id="{E6C7D150-D11B-4BB2-8C8D-90DD3E267825}"/>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1" name="椭圆 50">
                  <a:extLst>
                    <a:ext uri="{FF2B5EF4-FFF2-40B4-BE49-F238E27FC236}">
                      <a16:creationId xmlns:a16="http://schemas.microsoft.com/office/drawing/2014/main" id="{54CDA3FF-DE40-4443-AD34-5EBB7D91736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2" name="椭圆 51">
                  <a:extLst>
                    <a:ext uri="{FF2B5EF4-FFF2-40B4-BE49-F238E27FC236}">
                      <a16:creationId xmlns:a16="http://schemas.microsoft.com/office/drawing/2014/main" id="{E2176297-2AEF-451C-8632-9BEC5709210C}"/>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3" name="椭圆 52">
                  <a:extLst>
                    <a:ext uri="{FF2B5EF4-FFF2-40B4-BE49-F238E27FC236}">
                      <a16:creationId xmlns:a16="http://schemas.microsoft.com/office/drawing/2014/main" id="{3B0BDA90-7803-4E19-AEA6-C68B0199FF65}"/>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sp>
        <p:nvSpPr>
          <p:cNvPr id="115" name="圆: 空心 114">
            <a:extLst>
              <a:ext uri="{FF2B5EF4-FFF2-40B4-BE49-F238E27FC236}">
                <a16:creationId xmlns:a16="http://schemas.microsoft.com/office/drawing/2014/main" id="{F7A38BDD-CC3B-4796-8B7D-B229F951C25E}"/>
              </a:ext>
            </a:extLst>
          </p:cNvPr>
          <p:cNvSpPr/>
          <p:nvPr userDrawn="1"/>
        </p:nvSpPr>
        <p:spPr>
          <a:xfrm>
            <a:off x="1112704" y="-1688041"/>
            <a:ext cx="10152508" cy="10152508"/>
          </a:xfrm>
          <a:prstGeom prst="donut">
            <a:avLst>
              <a:gd name="adj" fmla="val 10169"/>
            </a:avLst>
          </a:prstGeom>
          <a:gradFill>
            <a:gsLst>
              <a:gs pos="0">
                <a:schemeClr val="accent2">
                  <a:alpha val="11000"/>
                </a:schemeClr>
              </a:gs>
              <a:gs pos="100000">
                <a:schemeClr val="accent1">
                  <a:alpha val="34000"/>
                </a:schemeClr>
              </a:gs>
            </a:gsLst>
            <a:lin ang="2700000" scaled="1"/>
          </a:gradFill>
          <a:ln>
            <a:noFill/>
          </a:ln>
          <a:effectLst/>
          <a:scene3d>
            <a:camera prst="orthographic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600" dirty="0">
              <a:solidFill>
                <a:srgbClr val="000000">
                  <a:lumMod val="75000"/>
                  <a:lumOff val="25000"/>
                </a:srgbClr>
              </a:solidFill>
              <a:latin typeface="阿里巴巴普惠体 R"/>
              <a:ea typeface="阿里巴巴普惠体 R"/>
            </a:endParaRPr>
          </a:p>
        </p:txBody>
      </p:sp>
      <p:sp>
        <p:nvSpPr>
          <p:cNvPr id="2" name="椭圆 1">
            <a:extLst>
              <a:ext uri="{FF2B5EF4-FFF2-40B4-BE49-F238E27FC236}">
                <a16:creationId xmlns:a16="http://schemas.microsoft.com/office/drawing/2014/main" id="{F630E296-3246-4185-BEA9-554BA682E832}"/>
              </a:ext>
            </a:extLst>
          </p:cNvPr>
          <p:cNvSpPr/>
          <p:nvPr userDrawn="1"/>
        </p:nvSpPr>
        <p:spPr>
          <a:xfrm>
            <a:off x="4190999" y="1541910"/>
            <a:ext cx="3810002" cy="3810002"/>
          </a:xfrm>
          <a:prstGeom prst="ellipse">
            <a:avLst/>
          </a:prstGeom>
          <a:solidFill>
            <a:schemeClr val="accent1">
              <a:lumMod val="20000"/>
              <a:lumOff val="80000"/>
              <a:alpha val="5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圆角 115">
            <a:extLst>
              <a:ext uri="{FF2B5EF4-FFF2-40B4-BE49-F238E27FC236}">
                <a16:creationId xmlns:a16="http://schemas.microsoft.com/office/drawing/2014/main" id="{B941C595-1D0A-4B6F-9BEE-8E51A1F5DDBD}"/>
              </a:ext>
            </a:extLst>
          </p:cNvPr>
          <p:cNvSpPr/>
          <p:nvPr userDrawn="1"/>
        </p:nvSpPr>
        <p:spPr>
          <a:xfrm>
            <a:off x="4874684" y="4139341"/>
            <a:ext cx="2393141" cy="548161"/>
          </a:xfrm>
          <a:prstGeom prst="roundRect">
            <a:avLst>
              <a:gd name="adj" fmla="val 50000"/>
            </a:avLst>
          </a:prstGeom>
          <a:gradFill>
            <a:gsLst>
              <a:gs pos="0">
                <a:schemeClr val="accent3">
                  <a:lumMod val="60000"/>
                  <a:lumOff val="40000"/>
                </a:schemeClr>
              </a:gs>
              <a:gs pos="100000">
                <a:schemeClr val="accent3"/>
              </a:gs>
            </a:gsLst>
            <a:lin ang="2700000" scaled="1"/>
          </a:gradFill>
          <a:ln>
            <a:solidFill>
              <a:schemeClr val="bg1"/>
            </a:solidFill>
          </a:ln>
          <a:scene3d>
            <a:camera prst="perspectiveFront"/>
            <a:lightRig rig="glow" dir="t"/>
          </a:scene3d>
          <a:sp3d extrusionH="38100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阿里巴巴普惠体 R"/>
              <a:ea typeface="阿里巴巴普惠体 R"/>
              <a:cs typeface="+mn-cs"/>
            </a:endParaRPr>
          </a:p>
        </p:txBody>
      </p:sp>
      <p:sp>
        <p:nvSpPr>
          <p:cNvPr id="4" name="文本框 3">
            <a:extLst>
              <a:ext uri="{FF2B5EF4-FFF2-40B4-BE49-F238E27FC236}">
                <a16:creationId xmlns:a16="http://schemas.microsoft.com/office/drawing/2014/main" id="{6E8DD221-1FB4-4725-9311-67956AD8B008}"/>
              </a:ext>
            </a:extLst>
          </p:cNvPr>
          <p:cNvSpPr txBox="1"/>
          <p:nvPr userDrawn="1"/>
        </p:nvSpPr>
        <p:spPr>
          <a:xfrm>
            <a:off x="4525498" y="2094537"/>
            <a:ext cx="2984500" cy="2215991"/>
          </a:xfrm>
          <a:prstGeom prst="rect">
            <a:avLst/>
          </a:prstGeom>
          <a:noFill/>
        </p:spPr>
        <p:txBody>
          <a:bodyPr wrap="square" rtlCol="0">
            <a:spAutoFit/>
          </a:bodyPr>
          <a:lstStyle/>
          <a:p>
            <a:pPr algn="ctr"/>
            <a:r>
              <a:rPr lang="en-US" altLang="zh-CN" sz="13800" dirty="0">
                <a:gradFill>
                  <a:gsLst>
                    <a:gs pos="0">
                      <a:schemeClr val="accent2"/>
                    </a:gs>
                    <a:gs pos="100000">
                      <a:schemeClr val="accent1"/>
                    </a:gs>
                  </a:gsLst>
                  <a:lin ang="2700000" scaled="1"/>
                </a:gradFill>
                <a:effectLst>
                  <a:outerShdw blurRad="546100" dist="139700" dir="2700000" algn="tl" rotWithShape="0">
                    <a:schemeClr val="accent1">
                      <a:alpha val="49000"/>
                    </a:schemeClr>
                  </a:outerShdw>
                </a:effectLst>
                <a:latin typeface="+mj-lt"/>
              </a:rPr>
              <a:t>03</a:t>
            </a:r>
            <a:endParaRPr lang="zh-CN" altLang="en-US" sz="13800" dirty="0">
              <a:gradFill>
                <a:gsLst>
                  <a:gs pos="0">
                    <a:schemeClr val="accent2"/>
                  </a:gs>
                  <a:gs pos="100000">
                    <a:schemeClr val="accent1"/>
                  </a:gs>
                </a:gsLst>
                <a:lin ang="2700000" scaled="1"/>
              </a:gradFill>
              <a:effectLst>
                <a:outerShdw blurRad="546100" dist="139700" dir="2700000" algn="tl" rotWithShape="0">
                  <a:schemeClr val="accent1">
                    <a:alpha val="49000"/>
                  </a:schemeClr>
                </a:outerShdw>
              </a:effectLst>
              <a:latin typeface="+mj-lt"/>
            </a:endParaRPr>
          </a:p>
        </p:txBody>
      </p:sp>
      <p:grpSp>
        <p:nvGrpSpPr>
          <p:cNvPr id="117" name="组合 116">
            <a:extLst>
              <a:ext uri="{FF2B5EF4-FFF2-40B4-BE49-F238E27FC236}">
                <a16:creationId xmlns:a16="http://schemas.microsoft.com/office/drawing/2014/main" id="{B2C3AAD3-F7BC-4F34-B452-2511C3FBA102}"/>
              </a:ext>
            </a:extLst>
          </p:cNvPr>
          <p:cNvGrpSpPr/>
          <p:nvPr userDrawn="1"/>
        </p:nvGrpSpPr>
        <p:grpSpPr>
          <a:xfrm rot="10800000">
            <a:off x="11349337" y="1465501"/>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118" name="组合 117">
              <a:extLst>
                <a:ext uri="{FF2B5EF4-FFF2-40B4-BE49-F238E27FC236}">
                  <a16:creationId xmlns:a16="http://schemas.microsoft.com/office/drawing/2014/main" id="{C1CDBEAF-F584-433C-B3BB-5AE345AEFA77}"/>
                </a:ext>
              </a:extLst>
            </p:cNvPr>
            <p:cNvGrpSpPr/>
            <p:nvPr/>
          </p:nvGrpSpPr>
          <p:grpSpPr>
            <a:xfrm>
              <a:off x="-248963" y="4991062"/>
              <a:ext cx="818862" cy="478856"/>
              <a:chOff x="279133" y="4991062"/>
              <a:chExt cx="818862" cy="478856"/>
            </a:xfrm>
            <a:grpFill/>
          </p:grpSpPr>
          <p:grpSp>
            <p:nvGrpSpPr>
              <p:cNvPr id="156" name="组合 155">
                <a:extLst>
                  <a:ext uri="{FF2B5EF4-FFF2-40B4-BE49-F238E27FC236}">
                    <a16:creationId xmlns:a16="http://schemas.microsoft.com/office/drawing/2014/main" id="{C7D73C21-9956-4672-86DD-0AE94C260286}"/>
                  </a:ext>
                </a:extLst>
              </p:cNvPr>
              <p:cNvGrpSpPr/>
              <p:nvPr/>
            </p:nvGrpSpPr>
            <p:grpSpPr>
              <a:xfrm>
                <a:off x="279133" y="4991062"/>
                <a:ext cx="818862" cy="45719"/>
                <a:chOff x="279133" y="4991062"/>
                <a:chExt cx="818862" cy="45719"/>
              </a:xfrm>
              <a:grpFill/>
            </p:grpSpPr>
            <p:sp>
              <p:nvSpPr>
                <p:cNvPr id="184" name="椭圆 183">
                  <a:extLst>
                    <a:ext uri="{FF2B5EF4-FFF2-40B4-BE49-F238E27FC236}">
                      <a16:creationId xmlns:a16="http://schemas.microsoft.com/office/drawing/2014/main" id="{ED20622B-FDAD-4AF2-8687-5F579B241384}"/>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5" name="椭圆 184">
                  <a:extLst>
                    <a:ext uri="{FF2B5EF4-FFF2-40B4-BE49-F238E27FC236}">
                      <a16:creationId xmlns:a16="http://schemas.microsoft.com/office/drawing/2014/main" id="{12E2371B-CD5B-4B0B-BDB6-90E47E7C8A0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6" name="椭圆 185">
                  <a:extLst>
                    <a:ext uri="{FF2B5EF4-FFF2-40B4-BE49-F238E27FC236}">
                      <a16:creationId xmlns:a16="http://schemas.microsoft.com/office/drawing/2014/main" id="{29BBFE80-B5E1-4EA1-8692-693BB56FA425}"/>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7" name="椭圆 186">
                  <a:extLst>
                    <a:ext uri="{FF2B5EF4-FFF2-40B4-BE49-F238E27FC236}">
                      <a16:creationId xmlns:a16="http://schemas.microsoft.com/office/drawing/2014/main" id="{73D127CD-ACC2-4924-A929-16C5BAC0C73F}"/>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8" name="椭圆 187">
                  <a:extLst>
                    <a:ext uri="{FF2B5EF4-FFF2-40B4-BE49-F238E27FC236}">
                      <a16:creationId xmlns:a16="http://schemas.microsoft.com/office/drawing/2014/main" id="{1C552603-EBBE-425B-83B2-275A7982E696}"/>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9" name="椭圆 188">
                  <a:extLst>
                    <a:ext uri="{FF2B5EF4-FFF2-40B4-BE49-F238E27FC236}">
                      <a16:creationId xmlns:a16="http://schemas.microsoft.com/office/drawing/2014/main" id="{93111C1C-5381-4969-BFDE-84E8A5960F5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90" name="椭圆 189">
                  <a:extLst>
                    <a:ext uri="{FF2B5EF4-FFF2-40B4-BE49-F238E27FC236}">
                      <a16:creationId xmlns:a16="http://schemas.microsoft.com/office/drawing/2014/main" id="{F8CA3463-D3F4-4A0F-97A6-3288E256FF38}"/>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91" name="椭圆 190">
                  <a:extLst>
                    <a:ext uri="{FF2B5EF4-FFF2-40B4-BE49-F238E27FC236}">
                      <a16:creationId xmlns:a16="http://schemas.microsoft.com/office/drawing/2014/main" id="{6EECD049-4445-4BCE-A796-F3CA04B63784}"/>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57" name="组合 156">
                <a:extLst>
                  <a:ext uri="{FF2B5EF4-FFF2-40B4-BE49-F238E27FC236}">
                    <a16:creationId xmlns:a16="http://schemas.microsoft.com/office/drawing/2014/main" id="{44028152-E15C-47F8-82F7-BA57EE687023}"/>
                  </a:ext>
                </a:extLst>
              </p:cNvPr>
              <p:cNvGrpSpPr/>
              <p:nvPr/>
            </p:nvGrpSpPr>
            <p:grpSpPr>
              <a:xfrm>
                <a:off x="279133" y="5135441"/>
                <a:ext cx="818862" cy="45719"/>
                <a:chOff x="279133" y="4991062"/>
                <a:chExt cx="818862" cy="45719"/>
              </a:xfrm>
              <a:grpFill/>
            </p:grpSpPr>
            <p:sp>
              <p:nvSpPr>
                <p:cNvPr id="176" name="椭圆 175">
                  <a:extLst>
                    <a:ext uri="{FF2B5EF4-FFF2-40B4-BE49-F238E27FC236}">
                      <a16:creationId xmlns:a16="http://schemas.microsoft.com/office/drawing/2014/main" id="{BC6F104E-E104-4F20-8938-683E1AE343BF}"/>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7" name="椭圆 176">
                  <a:extLst>
                    <a:ext uri="{FF2B5EF4-FFF2-40B4-BE49-F238E27FC236}">
                      <a16:creationId xmlns:a16="http://schemas.microsoft.com/office/drawing/2014/main" id="{CF2E6EEF-234D-43E9-9BA5-4167EDB9A54E}"/>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8" name="椭圆 177">
                  <a:extLst>
                    <a:ext uri="{FF2B5EF4-FFF2-40B4-BE49-F238E27FC236}">
                      <a16:creationId xmlns:a16="http://schemas.microsoft.com/office/drawing/2014/main" id="{10468A77-EA4F-440E-B144-3BD8D8383B0B}"/>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9" name="椭圆 178">
                  <a:extLst>
                    <a:ext uri="{FF2B5EF4-FFF2-40B4-BE49-F238E27FC236}">
                      <a16:creationId xmlns:a16="http://schemas.microsoft.com/office/drawing/2014/main" id="{DB82864C-69EC-41F3-8AD1-9B001FCB61BA}"/>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0" name="椭圆 179">
                  <a:extLst>
                    <a:ext uri="{FF2B5EF4-FFF2-40B4-BE49-F238E27FC236}">
                      <a16:creationId xmlns:a16="http://schemas.microsoft.com/office/drawing/2014/main" id="{FB534AC3-0754-44BA-9111-3F6BF8356740}"/>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1" name="椭圆 180">
                  <a:extLst>
                    <a:ext uri="{FF2B5EF4-FFF2-40B4-BE49-F238E27FC236}">
                      <a16:creationId xmlns:a16="http://schemas.microsoft.com/office/drawing/2014/main" id="{D676B062-CE93-4708-B0C5-088EB143CCA9}"/>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2" name="椭圆 181">
                  <a:extLst>
                    <a:ext uri="{FF2B5EF4-FFF2-40B4-BE49-F238E27FC236}">
                      <a16:creationId xmlns:a16="http://schemas.microsoft.com/office/drawing/2014/main" id="{B0E3A42D-CBBF-4FBE-A63D-3F74E922BCBD}"/>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3" name="椭圆 182">
                  <a:extLst>
                    <a:ext uri="{FF2B5EF4-FFF2-40B4-BE49-F238E27FC236}">
                      <a16:creationId xmlns:a16="http://schemas.microsoft.com/office/drawing/2014/main" id="{4C7D4AE5-5E87-4F7A-8CB1-3029C56C7595}"/>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58" name="组合 157">
                <a:extLst>
                  <a:ext uri="{FF2B5EF4-FFF2-40B4-BE49-F238E27FC236}">
                    <a16:creationId xmlns:a16="http://schemas.microsoft.com/office/drawing/2014/main" id="{4D877520-F27C-4A12-A809-FD573D32403C}"/>
                  </a:ext>
                </a:extLst>
              </p:cNvPr>
              <p:cNvGrpSpPr/>
              <p:nvPr/>
            </p:nvGrpSpPr>
            <p:grpSpPr>
              <a:xfrm>
                <a:off x="279133" y="5279820"/>
                <a:ext cx="818862" cy="45719"/>
                <a:chOff x="279133" y="4991062"/>
                <a:chExt cx="818862" cy="45719"/>
              </a:xfrm>
              <a:grpFill/>
            </p:grpSpPr>
            <p:sp>
              <p:nvSpPr>
                <p:cNvPr id="168" name="椭圆 167">
                  <a:extLst>
                    <a:ext uri="{FF2B5EF4-FFF2-40B4-BE49-F238E27FC236}">
                      <a16:creationId xmlns:a16="http://schemas.microsoft.com/office/drawing/2014/main" id="{AEF75394-6585-41ED-ABB6-C026B6120A42}"/>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9" name="椭圆 168">
                  <a:extLst>
                    <a:ext uri="{FF2B5EF4-FFF2-40B4-BE49-F238E27FC236}">
                      <a16:creationId xmlns:a16="http://schemas.microsoft.com/office/drawing/2014/main" id="{99AF636C-F0F4-4A26-BCBE-A99D2C63120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0" name="椭圆 169">
                  <a:extLst>
                    <a:ext uri="{FF2B5EF4-FFF2-40B4-BE49-F238E27FC236}">
                      <a16:creationId xmlns:a16="http://schemas.microsoft.com/office/drawing/2014/main" id="{C78B7381-5A9E-4DFB-B2E2-E188F986923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1" name="椭圆 170">
                  <a:extLst>
                    <a:ext uri="{FF2B5EF4-FFF2-40B4-BE49-F238E27FC236}">
                      <a16:creationId xmlns:a16="http://schemas.microsoft.com/office/drawing/2014/main" id="{317AB1EC-CB12-4994-836F-A5C6D1EC5606}"/>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2" name="椭圆 171">
                  <a:extLst>
                    <a:ext uri="{FF2B5EF4-FFF2-40B4-BE49-F238E27FC236}">
                      <a16:creationId xmlns:a16="http://schemas.microsoft.com/office/drawing/2014/main" id="{48A7775F-BC9C-4DC8-9C96-F4DFA75ECE87}"/>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3" name="椭圆 172">
                  <a:extLst>
                    <a:ext uri="{FF2B5EF4-FFF2-40B4-BE49-F238E27FC236}">
                      <a16:creationId xmlns:a16="http://schemas.microsoft.com/office/drawing/2014/main" id="{C8A93433-D6B2-4ECC-96E6-A329994E8256}"/>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4" name="椭圆 173">
                  <a:extLst>
                    <a:ext uri="{FF2B5EF4-FFF2-40B4-BE49-F238E27FC236}">
                      <a16:creationId xmlns:a16="http://schemas.microsoft.com/office/drawing/2014/main" id="{CCE0A0FB-9DE2-4BEE-AAB4-976F0388789B}"/>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5" name="椭圆 174">
                  <a:extLst>
                    <a:ext uri="{FF2B5EF4-FFF2-40B4-BE49-F238E27FC236}">
                      <a16:creationId xmlns:a16="http://schemas.microsoft.com/office/drawing/2014/main" id="{C5682991-53B1-47FD-ABA9-9C258D97222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59" name="组合 158">
                <a:extLst>
                  <a:ext uri="{FF2B5EF4-FFF2-40B4-BE49-F238E27FC236}">
                    <a16:creationId xmlns:a16="http://schemas.microsoft.com/office/drawing/2014/main" id="{778E20BD-3AD5-4F52-B9C0-BF427B01C95D}"/>
                  </a:ext>
                </a:extLst>
              </p:cNvPr>
              <p:cNvGrpSpPr/>
              <p:nvPr/>
            </p:nvGrpSpPr>
            <p:grpSpPr>
              <a:xfrm>
                <a:off x="279133" y="5424199"/>
                <a:ext cx="818862" cy="45719"/>
                <a:chOff x="279133" y="4991062"/>
                <a:chExt cx="818862" cy="45719"/>
              </a:xfrm>
              <a:grpFill/>
            </p:grpSpPr>
            <p:sp>
              <p:nvSpPr>
                <p:cNvPr id="160" name="椭圆 159">
                  <a:extLst>
                    <a:ext uri="{FF2B5EF4-FFF2-40B4-BE49-F238E27FC236}">
                      <a16:creationId xmlns:a16="http://schemas.microsoft.com/office/drawing/2014/main" id="{754AD10A-7A28-451C-ADF9-4DA75FF69CCF}"/>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1" name="椭圆 160">
                  <a:extLst>
                    <a:ext uri="{FF2B5EF4-FFF2-40B4-BE49-F238E27FC236}">
                      <a16:creationId xmlns:a16="http://schemas.microsoft.com/office/drawing/2014/main" id="{CF8BC8F7-BD42-4EC7-9818-F4DEC4A7846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2" name="椭圆 161">
                  <a:extLst>
                    <a:ext uri="{FF2B5EF4-FFF2-40B4-BE49-F238E27FC236}">
                      <a16:creationId xmlns:a16="http://schemas.microsoft.com/office/drawing/2014/main" id="{F7826B70-91A1-428B-9ECC-89FA1C2FEF47}"/>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3" name="椭圆 162">
                  <a:extLst>
                    <a:ext uri="{FF2B5EF4-FFF2-40B4-BE49-F238E27FC236}">
                      <a16:creationId xmlns:a16="http://schemas.microsoft.com/office/drawing/2014/main" id="{824103C2-5E39-4E7C-95CD-A9739E4BACA3}"/>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4" name="椭圆 163">
                  <a:extLst>
                    <a:ext uri="{FF2B5EF4-FFF2-40B4-BE49-F238E27FC236}">
                      <a16:creationId xmlns:a16="http://schemas.microsoft.com/office/drawing/2014/main" id="{8822D774-D9F4-4CD1-88BB-16E70D78B0C9}"/>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5" name="椭圆 164">
                  <a:extLst>
                    <a:ext uri="{FF2B5EF4-FFF2-40B4-BE49-F238E27FC236}">
                      <a16:creationId xmlns:a16="http://schemas.microsoft.com/office/drawing/2014/main" id="{044007EE-8699-4D5C-B704-22A15BC25668}"/>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6" name="椭圆 165">
                  <a:extLst>
                    <a:ext uri="{FF2B5EF4-FFF2-40B4-BE49-F238E27FC236}">
                      <a16:creationId xmlns:a16="http://schemas.microsoft.com/office/drawing/2014/main" id="{43299D37-C411-4771-B16B-E837AE85D03B}"/>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7" name="椭圆 166">
                  <a:extLst>
                    <a:ext uri="{FF2B5EF4-FFF2-40B4-BE49-F238E27FC236}">
                      <a16:creationId xmlns:a16="http://schemas.microsoft.com/office/drawing/2014/main" id="{F6493DE4-612B-40F3-A884-0BA3882EA414}"/>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119" name="组合 118">
              <a:extLst>
                <a:ext uri="{FF2B5EF4-FFF2-40B4-BE49-F238E27FC236}">
                  <a16:creationId xmlns:a16="http://schemas.microsoft.com/office/drawing/2014/main" id="{2C2F7171-D6B1-462D-B02C-F1278559A5FB}"/>
                </a:ext>
              </a:extLst>
            </p:cNvPr>
            <p:cNvGrpSpPr/>
            <p:nvPr/>
          </p:nvGrpSpPr>
          <p:grpSpPr>
            <a:xfrm>
              <a:off x="643547" y="4991062"/>
              <a:ext cx="818862" cy="478856"/>
              <a:chOff x="279133" y="4991062"/>
              <a:chExt cx="818862" cy="478856"/>
            </a:xfrm>
            <a:grpFill/>
          </p:grpSpPr>
          <p:grpSp>
            <p:nvGrpSpPr>
              <p:cNvPr id="120" name="组合 119">
                <a:extLst>
                  <a:ext uri="{FF2B5EF4-FFF2-40B4-BE49-F238E27FC236}">
                    <a16:creationId xmlns:a16="http://schemas.microsoft.com/office/drawing/2014/main" id="{282EBF46-6C0F-46F1-9FFA-CD0B59949E72}"/>
                  </a:ext>
                </a:extLst>
              </p:cNvPr>
              <p:cNvGrpSpPr/>
              <p:nvPr/>
            </p:nvGrpSpPr>
            <p:grpSpPr>
              <a:xfrm>
                <a:off x="279133" y="4991062"/>
                <a:ext cx="818862" cy="45719"/>
                <a:chOff x="279133" y="4991062"/>
                <a:chExt cx="818862" cy="45719"/>
              </a:xfrm>
              <a:grpFill/>
            </p:grpSpPr>
            <p:sp>
              <p:nvSpPr>
                <p:cNvPr id="148" name="椭圆 147">
                  <a:extLst>
                    <a:ext uri="{FF2B5EF4-FFF2-40B4-BE49-F238E27FC236}">
                      <a16:creationId xmlns:a16="http://schemas.microsoft.com/office/drawing/2014/main" id="{7C02A7B4-4598-4AFE-83D6-1C4273CDD8BB}"/>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9" name="椭圆 148">
                  <a:extLst>
                    <a:ext uri="{FF2B5EF4-FFF2-40B4-BE49-F238E27FC236}">
                      <a16:creationId xmlns:a16="http://schemas.microsoft.com/office/drawing/2014/main" id="{56956CEA-A648-46DE-B0E8-3599A36609CB}"/>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0" name="椭圆 149">
                  <a:extLst>
                    <a:ext uri="{FF2B5EF4-FFF2-40B4-BE49-F238E27FC236}">
                      <a16:creationId xmlns:a16="http://schemas.microsoft.com/office/drawing/2014/main" id="{D9BA4307-F9A2-4FD4-AC0E-87C1EAFBE918}"/>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1" name="椭圆 150">
                  <a:extLst>
                    <a:ext uri="{FF2B5EF4-FFF2-40B4-BE49-F238E27FC236}">
                      <a16:creationId xmlns:a16="http://schemas.microsoft.com/office/drawing/2014/main" id="{63B218E0-9529-4EFD-8681-798A52919E9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2" name="椭圆 151">
                  <a:extLst>
                    <a:ext uri="{FF2B5EF4-FFF2-40B4-BE49-F238E27FC236}">
                      <a16:creationId xmlns:a16="http://schemas.microsoft.com/office/drawing/2014/main" id="{2F44E73D-5E99-4E0D-987F-82E237EAC01F}"/>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3" name="椭圆 152">
                  <a:extLst>
                    <a:ext uri="{FF2B5EF4-FFF2-40B4-BE49-F238E27FC236}">
                      <a16:creationId xmlns:a16="http://schemas.microsoft.com/office/drawing/2014/main" id="{19D069F1-132F-4360-A0DD-8DFCB5556D6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4" name="椭圆 153">
                  <a:extLst>
                    <a:ext uri="{FF2B5EF4-FFF2-40B4-BE49-F238E27FC236}">
                      <a16:creationId xmlns:a16="http://schemas.microsoft.com/office/drawing/2014/main" id="{10EEE540-227C-4D52-B3B9-FA8580E278D0}"/>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5" name="椭圆 154">
                  <a:extLst>
                    <a:ext uri="{FF2B5EF4-FFF2-40B4-BE49-F238E27FC236}">
                      <a16:creationId xmlns:a16="http://schemas.microsoft.com/office/drawing/2014/main" id="{935883CF-2904-4B73-BA3F-29244435E7F9}"/>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21" name="组合 120">
                <a:extLst>
                  <a:ext uri="{FF2B5EF4-FFF2-40B4-BE49-F238E27FC236}">
                    <a16:creationId xmlns:a16="http://schemas.microsoft.com/office/drawing/2014/main" id="{F6D34F9A-CC8C-4027-9547-D2ADEE2D34EA}"/>
                  </a:ext>
                </a:extLst>
              </p:cNvPr>
              <p:cNvGrpSpPr/>
              <p:nvPr/>
            </p:nvGrpSpPr>
            <p:grpSpPr>
              <a:xfrm>
                <a:off x="279133" y="5135441"/>
                <a:ext cx="818862" cy="45719"/>
                <a:chOff x="279133" y="4991062"/>
                <a:chExt cx="818862" cy="45719"/>
              </a:xfrm>
              <a:grpFill/>
            </p:grpSpPr>
            <p:sp>
              <p:nvSpPr>
                <p:cNvPr id="140" name="椭圆 139">
                  <a:extLst>
                    <a:ext uri="{FF2B5EF4-FFF2-40B4-BE49-F238E27FC236}">
                      <a16:creationId xmlns:a16="http://schemas.microsoft.com/office/drawing/2014/main" id="{C252559A-B14A-4573-BBA4-C889AA7885E6}"/>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1" name="椭圆 140">
                  <a:extLst>
                    <a:ext uri="{FF2B5EF4-FFF2-40B4-BE49-F238E27FC236}">
                      <a16:creationId xmlns:a16="http://schemas.microsoft.com/office/drawing/2014/main" id="{59B0D5F1-FCF9-4B66-9B17-B77BB801C45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2" name="椭圆 141">
                  <a:extLst>
                    <a:ext uri="{FF2B5EF4-FFF2-40B4-BE49-F238E27FC236}">
                      <a16:creationId xmlns:a16="http://schemas.microsoft.com/office/drawing/2014/main" id="{ABFDA669-AA8F-486B-BF5E-5C8F095990D2}"/>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3" name="椭圆 142">
                  <a:extLst>
                    <a:ext uri="{FF2B5EF4-FFF2-40B4-BE49-F238E27FC236}">
                      <a16:creationId xmlns:a16="http://schemas.microsoft.com/office/drawing/2014/main" id="{FBC43195-7CB6-4CCD-BC24-C7A005A353EF}"/>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4" name="椭圆 143">
                  <a:extLst>
                    <a:ext uri="{FF2B5EF4-FFF2-40B4-BE49-F238E27FC236}">
                      <a16:creationId xmlns:a16="http://schemas.microsoft.com/office/drawing/2014/main" id="{010422A5-D758-4BB4-8207-7045C2EAE68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5" name="椭圆 144">
                  <a:extLst>
                    <a:ext uri="{FF2B5EF4-FFF2-40B4-BE49-F238E27FC236}">
                      <a16:creationId xmlns:a16="http://schemas.microsoft.com/office/drawing/2014/main" id="{8ED991B7-65DB-49A7-BE7B-5CAB048B8E3A}"/>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6" name="椭圆 145">
                  <a:extLst>
                    <a:ext uri="{FF2B5EF4-FFF2-40B4-BE49-F238E27FC236}">
                      <a16:creationId xmlns:a16="http://schemas.microsoft.com/office/drawing/2014/main" id="{479A8A84-DABD-4BF0-8B6B-0465EFA500AC}"/>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7" name="椭圆 146">
                  <a:extLst>
                    <a:ext uri="{FF2B5EF4-FFF2-40B4-BE49-F238E27FC236}">
                      <a16:creationId xmlns:a16="http://schemas.microsoft.com/office/drawing/2014/main" id="{EF3D9AC5-4DEB-4F07-941A-8816C0CE4CB3}"/>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22" name="组合 121">
                <a:extLst>
                  <a:ext uri="{FF2B5EF4-FFF2-40B4-BE49-F238E27FC236}">
                    <a16:creationId xmlns:a16="http://schemas.microsoft.com/office/drawing/2014/main" id="{39079C8A-87E2-4C04-A192-CB7D76846C6F}"/>
                  </a:ext>
                </a:extLst>
              </p:cNvPr>
              <p:cNvGrpSpPr/>
              <p:nvPr/>
            </p:nvGrpSpPr>
            <p:grpSpPr>
              <a:xfrm>
                <a:off x="279133" y="5279820"/>
                <a:ext cx="818862" cy="45719"/>
                <a:chOff x="279133" y="4991062"/>
                <a:chExt cx="818862" cy="45719"/>
              </a:xfrm>
              <a:grpFill/>
            </p:grpSpPr>
            <p:sp>
              <p:nvSpPr>
                <p:cNvPr id="132" name="椭圆 131">
                  <a:extLst>
                    <a:ext uri="{FF2B5EF4-FFF2-40B4-BE49-F238E27FC236}">
                      <a16:creationId xmlns:a16="http://schemas.microsoft.com/office/drawing/2014/main" id="{DD57FBBA-38EE-4FF6-A5BD-51AB9C69422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3" name="椭圆 132">
                  <a:extLst>
                    <a:ext uri="{FF2B5EF4-FFF2-40B4-BE49-F238E27FC236}">
                      <a16:creationId xmlns:a16="http://schemas.microsoft.com/office/drawing/2014/main" id="{40D5BA8B-255A-4A97-ACE7-6826406915E5}"/>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4" name="椭圆 133">
                  <a:extLst>
                    <a:ext uri="{FF2B5EF4-FFF2-40B4-BE49-F238E27FC236}">
                      <a16:creationId xmlns:a16="http://schemas.microsoft.com/office/drawing/2014/main" id="{ACFB0B2E-7601-4DD8-AA08-31BC1D30A5E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5" name="椭圆 134">
                  <a:extLst>
                    <a:ext uri="{FF2B5EF4-FFF2-40B4-BE49-F238E27FC236}">
                      <a16:creationId xmlns:a16="http://schemas.microsoft.com/office/drawing/2014/main" id="{1FAE6796-52D7-4645-BF01-2F36193692F4}"/>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6" name="椭圆 135">
                  <a:extLst>
                    <a:ext uri="{FF2B5EF4-FFF2-40B4-BE49-F238E27FC236}">
                      <a16:creationId xmlns:a16="http://schemas.microsoft.com/office/drawing/2014/main" id="{E3D301C6-ADAF-4F83-9733-993EAE1D435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7" name="椭圆 136">
                  <a:extLst>
                    <a:ext uri="{FF2B5EF4-FFF2-40B4-BE49-F238E27FC236}">
                      <a16:creationId xmlns:a16="http://schemas.microsoft.com/office/drawing/2014/main" id="{4687A67A-8DB4-4888-9FF5-F193128CB7B2}"/>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8" name="椭圆 137">
                  <a:extLst>
                    <a:ext uri="{FF2B5EF4-FFF2-40B4-BE49-F238E27FC236}">
                      <a16:creationId xmlns:a16="http://schemas.microsoft.com/office/drawing/2014/main" id="{DEC7DE32-D6FD-41E0-ACE5-BF0E966D77E4}"/>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9" name="椭圆 138">
                  <a:extLst>
                    <a:ext uri="{FF2B5EF4-FFF2-40B4-BE49-F238E27FC236}">
                      <a16:creationId xmlns:a16="http://schemas.microsoft.com/office/drawing/2014/main" id="{FC66735D-D2D9-4D2E-968A-9BD9661A892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23" name="组合 122">
                <a:extLst>
                  <a:ext uri="{FF2B5EF4-FFF2-40B4-BE49-F238E27FC236}">
                    <a16:creationId xmlns:a16="http://schemas.microsoft.com/office/drawing/2014/main" id="{B268BD3F-BE0A-4A85-9875-BCFFBA51D1FA}"/>
                  </a:ext>
                </a:extLst>
              </p:cNvPr>
              <p:cNvGrpSpPr/>
              <p:nvPr/>
            </p:nvGrpSpPr>
            <p:grpSpPr>
              <a:xfrm>
                <a:off x="279133" y="5424199"/>
                <a:ext cx="818862" cy="45719"/>
                <a:chOff x="279133" y="4991062"/>
                <a:chExt cx="818862" cy="45719"/>
              </a:xfrm>
              <a:grpFill/>
            </p:grpSpPr>
            <p:sp>
              <p:nvSpPr>
                <p:cNvPr id="124" name="椭圆 123">
                  <a:extLst>
                    <a:ext uri="{FF2B5EF4-FFF2-40B4-BE49-F238E27FC236}">
                      <a16:creationId xmlns:a16="http://schemas.microsoft.com/office/drawing/2014/main" id="{6E66AD0C-526D-43A0-A26D-80F665A4A20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5" name="椭圆 124">
                  <a:extLst>
                    <a:ext uri="{FF2B5EF4-FFF2-40B4-BE49-F238E27FC236}">
                      <a16:creationId xmlns:a16="http://schemas.microsoft.com/office/drawing/2014/main" id="{9AE2F187-9D11-4CA4-A6EC-E1982B09975B}"/>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6" name="椭圆 125">
                  <a:extLst>
                    <a:ext uri="{FF2B5EF4-FFF2-40B4-BE49-F238E27FC236}">
                      <a16:creationId xmlns:a16="http://schemas.microsoft.com/office/drawing/2014/main" id="{FD515CE1-B096-420D-962D-EAC931602E9C}"/>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7" name="椭圆 126">
                  <a:extLst>
                    <a:ext uri="{FF2B5EF4-FFF2-40B4-BE49-F238E27FC236}">
                      <a16:creationId xmlns:a16="http://schemas.microsoft.com/office/drawing/2014/main" id="{B45BFC1C-ADB9-4A1C-9A19-B8C92856CFA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8" name="椭圆 127">
                  <a:extLst>
                    <a:ext uri="{FF2B5EF4-FFF2-40B4-BE49-F238E27FC236}">
                      <a16:creationId xmlns:a16="http://schemas.microsoft.com/office/drawing/2014/main" id="{8CF8AC1E-38D1-49FE-B84C-452567857BF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9" name="椭圆 128">
                  <a:extLst>
                    <a:ext uri="{FF2B5EF4-FFF2-40B4-BE49-F238E27FC236}">
                      <a16:creationId xmlns:a16="http://schemas.microsoft.com/office/drawing/2014/main" id="{546EFF8A-342D-4CBE-9D4C-82A18E52C574}"/>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0" name="椭圆 129">
                  <a:extLst>
                    <a:ext uri="{FF2B5EF4-FFF2-40B4-BE49-F238E27FC236}">
                      <a16:creationId xmlns:a16="http://schemas.microsoft.com/office/drawing/2014/main" id="{6B4D8E3A-6EA8-4528-80D0-1F051174DBF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1" name="椭圆 130">
                  <a:extLst>
                    <a:ext uri="{FF2B5EF4-FFF2-40B4-BE49-F238E27FC236}">
                      <a16:creationId xmlns:a16="http://schemas.microsoft.com/office/drawing/2014/main" id="{730243E8-8687-408E-A55F-0301236B155E}"/>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sp>
        <p:nvSpPr>
          <p:cNvPr id="192" name="圆: 空心 191">
            <a:extLst>
              <a:ext uri="{FF2B5EF4-FFF2-40B4-BE49-F238E27FC236}">
                <a16:creationId xmlns:a16="http://schemas.microsoft.com/office/drawing/2014/main" id="{785C5F1E-6220-4176-841C-92D2FE6418E3}"/>
              </a:ext>
            </a:extLst>
          </p:cNvPr>
          <p:cNvSpPr/>
          <p:nvPr userDrawn="1"/>
        </p:nvSpPr>
        <p:spPr>
          <a:xfrm>
            <a:off x="2845253" y="177579"/>
            <a:ext cx="6501494" cy="6502842"/>
          </a:xfrm>
          <a:prstGeom prst="donut">
            <a:avLst>
              <a:gd name="adj" fmla="val 7158"/>
            </a:avLst>
          </a:prstGeom>
          <a:gradFill>
            <a:gsLst>
              <a:gs pos="41000">
                <a:schemeClr val="accent2">
                  <a:alpha val="0"/>
                </a:schemeClr>
              </a:gs>
              <a:gs pos="100000">
                <a:schemeClr val="accent1">
                  <a:alpha val="22000"/>
                </a:schemeClr>
              </a:gs>
            </a:gsLst>
            <a:lin ang="2700000" scaled="1"/>
          </a:gradFill>
          <a:ln>
            <a:noFill/>
          </a:ln>
          <a:effectLst/>
          <a:scene3d>
            <a:camera prst="orthographic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600" dirty="0">
              <a:solidFill>
                <a:srgbClr val="000000">
                  <a:lumMod val="75000"/>
                  <a:lumOff val="25000"/>
                </a:srgbClr>
              </a:solidFill>
              <a:latin typeface="阿里巴巴普惠体 R"/>
              <a:ea typeface="阿里巴巴普惠体 R"/>
            </a:endParaRPr>
          </a:p>
        </p:txBody>
      </p:sp>
      <p:sp>
        <p:nvSpPr>
          <p:cNvPr id="5" name="弧形 4">
            <a:extLst>
              <a:ext uri="{FF2B5EF4-FFF2-40B4-BE49-F238E27FC236}">
                <a16:creationId xmlns:a16="http://schemas.microsoft.com/office/drawing/2014/main" id="{7CC8E835-977E-4EB0-9DDB-E9A78766E6EC}"/>
              </a:ext>
            </a:extLst>
          </p:cNvPr>
          <p:cNvSpPr/>
          <p:nvPr userDrawn="1"/>
        </p:nvSpPr>
        <p:spPr>
          <a:xfrm>
            <a:off x="3559585" y="892585"/>
            <a:ext cx="5072830" cy="5072830"/>
          </a:xfrm>
          <a:prstGeom prst="arc">
            <a:avLst>
              <a:gd name="adj1" fmla="val 7119446"/>
              <a:gd name="adj2" fmla="val 0"/>
            </a:avLst>
          </a:prstGeom>
          <a:ln w="31750" cap="rnd">
            <a:gradFill flip="none" rotWithShape="1">
              <a:gsLst>
                <a:gs pos="0">
                  <a:schemeClr val="accent1">
                    <a:lumMod val="5000"/>
                    <a:lumOff val="95000"/>
                  </a:schemeClr>
                </a:gs>
                <a:gs pos="100000">
                  <a:schemeClr val="accent1"/>
                </a:gs>
              </a:gsLst>
              <a:lin ang="13500000" scaled="1"/>
              <a:tileRect/>
            </a:gra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文本占位符 7">
            <a:extLst>
              <a:ext uri="{FF2B5EF4-FFF2-40B4-BE49-F238E27FC236}">
                <a16:creationId xmlns:a16="http://schemas.microsoft.com/office/drawing/2014/main" id="{477EC498-FBA2-4F16-932C-D9DFE788738D}"/>
              </a:ext>
            </a:extLst>
          </p:cNvPr>
          <p:cNvSpPr>
            <a:spLocks noGrp="1"/>
          </p:cNvSpPr>
          <p:nvPr>
            <p:ph type="body" sz="quarter" idx="10" hasCustomPrompt="1"/>
          </p:nvPr>
        </p:nvSpPr>
        <p:spPr>
          <a:xfrm>
            <a:off x="5016360" y="4220834"/>
            <a:ext cx="2109788" cy="430840"/>
          </a:xfrm>
          <a:prstGeom prst="rect">
            <a:avLst/>
          </a:prstGeom>
        </p:spPr>
        <p:txBody>
          <a:bodyPr/>
          <a:lstStyle>
            <a:lvl1pPr marL="0" indent="0" algn="ctr">
              <a:buNone/>
              <a:defRPr sz="2400">
                <a:solidFill>
                  <a:schemeClr val="bg1"/>
                </a:solidFill>
                <a:effectLst>
                  <a:outerShdw blurRad="431800" dist="165100" dir="2700000" sx="102000" sy="102000" algn="tl" rotWithShape="0">
                    <a:schemeClr val="accent3">
                      <a:lumMod val="50000"/>
                      <a:alpha val="27000"/>
                    </a:schemeClr>
                  </a:outerShdw>
                </a:effectLst>
                <a:latin typeface="+mj-ea"/>
                <a:ea typeface="+mj-ea"/>
              </a:defRPr>
            </a:lvl1pPr>
            <a:lvl2pPr marL="457200" indent="0">
              <a:buNone/>
              <a:defRPr/>
            </a:lvl2pPr>
            <a:lvl5pPr marL="1828800" indent="0">
              <a:buNone/>
              <a:defRPr/>
            </a:lvl5pPr>
          </a:lstStyle>
          <a:p>
            <a:pPr lvl="0"/>
            <a:r>
              <a:rPr lang="zh-CN" altLang="en-US" dirty="0"/>
              <a:t>输入标题</a:t>
            </a:r>
          </a:p>
        </p:txBody>
      </p:sp>
      <p:pic>
        <p:nvPicPr>
          <p:cNvPr id="193" name="图片 192">
            <a:extLst>
              <a:ext uri="{FF2B5EF4-FFF2-40B4-BE49-F238E27FC236}">
                <a16:creationId xmlns:a16="http://schemas.microsoft.com/office/drawing/2014/main" id="{BAE105BD-B257-4803-B35F-EE955E201CF8}"/>
              </a:ext>
            </a:extLst>
          </p:cNvPr>
          <p:cNvPicPr>
            <a:picLocks noChangeAspect="1"/>
          </p:cNvPicPr>
          <p:nvPr userDrawn="1"/>
        </p:nvPicPr>
        <p:blipFill rotWithShape="1">
          <a:blip r:embed="rId2"/>
          <a:srcRect l="51191" t="51465"/>
          <a:stretch/>
        </p:blipFill>
        <p:spPr>
          <a:xfrm>
            <a:off x="-81172" y="0"/>
            <a:ext cx="4881542" cy="3328540"/>
          </a:xfrm>
          <a:prstGeom prst="rect">
            <a:avLst/>
          </a:prstGeom>
        </p:spPr>
      </p:pic>
    </p:spTree>
    <p:extLst>
      <p:ext uri="{BB962C8B-B14F-4D97-AF65-F5344CB8AC3E}">
        <p14:creationId xmlns:p14="http://schemas.microsoft.com/office/powerpoint/2010/main" val="4253851922"/>
      </p:ext>
    </p:extLst>
  </p:cSld>
  <p:clrMapOvr>
    <a:masterClrMapping/>
  </p:clrMapOvr>
</p:sldLayout>
</file>

<file path=ppt/slideLayouts/slideLayout17.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过渡页04">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E5E74880-5B2C-4E91-A54C-D1F960C317A1}"/>
              </a:ext>
            </a:extLst>
          </p:cNvPr>
          <p:cNvSpPr/>
          <p:nvPr userDrawn="1"/>
        </p:nvSpPr>
        <p:spPr>
          <a:xfrm>
            <a:off x="0" y="0"/>
            <a:ext cx="12192000" cy="6858000"/>
          </a:xfrm>
          <a:prstGeom prst="rect">
            <a:avLst/>
          </a:prstGeom>
          <a:gradFill flip="none" rotWithShape="1">
            <a:gsLst>
              <a:gs pos="0">
                <a:schemeClr val="accent1">
                  <a:lumMod val="20000"/>
                  <a:lumOff val="80000"/>
                  <a:alpha val="23000"/>
                </a:schemeClr>
              </a:gs>
              <a:gs pos="100000">
                <a:schemeClr val="accent1">
                  <a:lumMod val="20000"/>
                  <a:lumOff val="80000"/>
                  <a:alpha val="69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R"/>
              <a:ea typeface="阿里巴巴普惠体 R"/>
              <a:cs typeface="+mn-cs"/>
            </a:endParaRPr>
          </a:p>
        </p:txBody>
      </p:sp>
      <p:sp>
        <p:nvSpPr>
          <p:cNvPr id="16" name="椭圆 15">
            <a:extLst>
              <a:ext uri="{FF2B5EF4-FFF2-40B4-BE49-F238E27FC236}">
                <a16:creationId xmlns:a16="http://schemas.microsoft.com/office/drawing/2014/main" id="{1C1EFC13-4757-4B80-9900-900F9D816F87}"/>
              </a:ext>
            </a:extLst>
          </p:cNvPr>
          <p:cNvSpPr/>
          <p:nvPr userDrawn="1"/>
        </p:nvSpPr>
        <p:spPr>
          <a:xfrm>
            <a:off x="10830046" y="5558490"/>
            <a:ext cx="3157428" cy="3157428"/>
          </a:xfrm>
          <a:prstGeom prst="ellipse">
            <a:avLst/>
          </a:prstGeom>
          <a:gradFill>
            <a:gsLst>
              <a:gs pos="0">
                <a:schemeClr val="accent2">
                  <a:alpha val="38000"/>
                </a:schemeClr>
              </a:gs>
              <a:gs pos="100000">
                <a:schemeClr val="accent1">
                  <a:alpha val="30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18" name="椭圆 17">
            <a:extLst>
              <a:ext uri="{FF2B5EF4-FFF2-40B4-BE49-F238E27FC236}">
                <a16:creationId xmlns:a16="http://schemas.microsoft.com/office/drawing/2014/main" id="{EDD34C72-2EB2-46E5-8AC9-FAC5A2F9617A}"/>
              </a:ext>
            </a:extLst>
          </p:cNvPr>
          <p:cNvSpPr/>
          <p:nvPr userDrawn="1"/>
        </p:nvSpPr>
        <p:spPr>
          <a:xfrm rot="21276305">
            <a:off x="10201225" y="-956491"/>
            <a:ext cx="2079611" cy="2081274"/>
          </a:xfrm>
          <a:prstGeom prst="ellipse">
            <a:avLst/>
          </a:prstGeom>
          <a:gradFill>
            <a:gsLst>
              <a:gs pos="0">
                <a:schemeClr val="accent3">
                  <a:lumMod val="60000"/>
                  <a:lumOff val="40000"/>
                  <a:alpha val="61000"/>
                </a:schemeClr>
              </a:gs>
              <a:gs pos="100000">
                <a:schemeClr val="accent3">
                  <a:alpha val="26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grpSp>
        <p:nvGrpSpPr>
          <p:cNvPr id="39" name="组合 38">
            <a:extLst>
              <a:ext uri="{FF2B5EF4-FFF2-40B4-BE49-F238E27FC236}">
                <a16:creationId xmlns:a16="http://schemas.microsoft.com/office/drawing/2014/main" id="{0D214F87-946E-4629-8677-2125F5452C13}"/>
              </a:ext>
            </a:extLst>
          </p:cNvPr>
          <p:cNvGrpSpPr/>
          <p:nvPr userDrawn="1"/>
        </p:nvGrpSpPr>
        <p:grpSpPr>
          <a:xfrm rot="10800000">
            <a:off x="-1028580" y="5270685"/>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40" name="组合 39">
              <a:extLst>
                <a:ext uri="{FF2B5EF4-FFF2-40B4-BE49-F238E27FC236}">
                  <a16:creationId xmlns:a16="http://schemas.microsoft.com/office/drawing/2014/main" id="{78D99D3D-23CD-4497-B3F0-A6119AFEAB1B}"/>
                </a:ext>
              </a:extLst>
            </p:cNvPr>
            <p:cNvGrpSpPr/>
            <p:nvPr/>
          </p:nvGrpSpPr>
          <p:grpSpPr>
            <a:xfrm>
              <a:off x="-248963" y="4991062"/>
              <a:ext cx="818862" cy="478856"/>
              <a:chOff x="279133" y="4991062"/>
              <a:chExt cx="818862" cy="478856"/>
            </a:xfrm>
            <a:grpFill/>
          </p:grpSpPr>
          <p:grpSp>
            <p:nvGrpSpPr>
              <p:cNvPr id="78" name="组合 77">
                <a:extLst>
                  <a:ext uri="{FF2B5EF4-FFF2-40B4-BE49-F238E27FC236}">
                    <a16:creationId xmlns:a16="http://schemas.microsoft.com/office/drawing/2014/main" id="{EFE050C4-A0CD-4D82-8C84-3C8523A72955}"/>
                  </a:ext>
                </a:extLst>
              </p:cNvPr>
              <p:cNvGrpSpPr/>
              <p:nvPr/>
            </p:nvGrpSpPr>
            <p:grpSpPr>
              <a:xfrm>
                <a:off x="279133" y="4991062"/>
                <a:ext cx="818862" cy="45719"/>
                <a:chOff x="279133" y="4991062"/>
                <a:chExt cx="818862" cy="45719"/>
              </a:xfrm>
              <a:grpFill/>
            </p:grpSpPr>
            <p:sp>
              <p:nvSpPr>
                <p:cNvPr id="106" name="椭圆 105">
                  <a:extLst>
                    <a:ext uri="{FF2B5EF4-FFF2-40B4-BE49-F238E27FC236}">
                      <a16:creationId xmlns:a16="http://schemas.microsoft.com/office/drawing/2014/main" id="{B5D406F2-75D6-41D3-80B7-05D99C0E2EEE}"/>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7" name="椭圆 106">
                  <a:extLst>
                    <a:ext uri="{FF2B5EF4-FFF2-40B4-BE49-F238E27FC236}">
                      <a16:creationId xmlns:a16="http://schemas.microsoft.com/office/drawing/2014/main" id="{D603F8FA-676D-412B-8B4D-9B7FB035E83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8" name="椭圆 107">
                  <a:extLst>
                    <a:ext uri="{FF2B5EF4-FFF2-40B4-BE49-F238E27FC236}">
                      <a16:creationId xmlns:a16="http://schemas.microsoft.com/office/drawing/2014/main" id="{6BB3E283-DDC2-49C1-80AE-9935617134BC}"/>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9" name="椭圆 108">
                  <a:extLst>
                    <a:ext uri="{FF2B5EF4-FFF2-40B4-BE49-F238E27FC236}">
                      <a16:creationId xmlns:a16="http://schemas.microsoft.com/office/drawing/2014/main" id="{BF316B07-39CD-48D9-9964-27F43E167254}"/>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0" name="椭圆 109">
                  <a:extLst>
                    <a:ext uri="{FF2B5EF4-FFF2-40B4-BE49-F238E27FC236}">
                      <a16:creationId xmlns:a16="http://schemas.microsoft.com/office/drawing/2014/main" id="{0742904C-CAC0-43A7-A354-BD26D688948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1" name="椭圆 110">
                  <a:extLst>
                    <a:ext uri="{FF2B5EF4-FFF2-40B4-BE49-F238E27FC236}">
                      <a16:creationId xmlns:a16="http://schemas.microsoft.com/office/drawing/2014/main" id="{AE982538-AEE8-4171-96F4-2BC50069537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2" name="椭圆 111">
                  <a:extLst>
                    <a:ext uri="{FF2B5EF4-FFF2-40B4-BE49-F238E27FC236}">
                      <a16:creationId xmlns:a16="http://schemas.microsoft.com/office/drawing/2014/main" id="{5AF612E2-7D17-47AD-A6AA-DF4E1F2484D9}"/>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3" name="椭圆 112">
                  <a:extLst>
                    <a:ext uri="{FF2B5EF4-FFF2-40B4-BE49-F238E27FC236}">
                      <a16:creationId xmlns:a16="http://schemas.microsoft.com/office/drawing/2014/main" id="{7DBD8B2E-421B-463F-ADDB-0A0189B86D0D}"/>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79" name="组合 78">
                <a:extLst>
                  <a:ext uri="{FF2B5EF4-FFF2-40B4-BE49-F238E27FC236}">
                    <a16:creationId xmlns:a16="http://schemas.microsoft.com/office/drawing/2014/main" id="{AA3D3C79-9692-42E3-B908-9B70CFC02423}"/>
                  </a:ext>
                </a:extLst>
              </p:cNvPr>
              <p:cNvGrpSpPr/>
              <p:nvPr/>
            </p:nvGrpSpPr>
            <p:grpSpPr>
              <a:xfrm>
                <a:off x="279133" y="5135441"/>
                <a:ext cx="818862" cy="45719"/>
                <a:chOff x="279133" y="4991062"/>
                <a:chExt cx="818862" cy="45719"/>
              </a:xfrm>
              <a:grpFill/>
            </p:grpSpPr>
            <p:sp>
              <p:nvSpPr>
                <p:cNvPr id="98" name="椭圆 97">
                  <a:extLst>
                    <a:ext uri="{FF2B5EF4-FFF2-40B4-BE49-F238E27FC236}">
                      <a16:creationId xmlns:a16="http://schemas.microsoft.com/office/drawing/2014/main" id="{F86435AE-C959-4BD8-A5AD-3E92E6CDEFA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9" name="椭圆 98">
                  <a:extLst>
                    <a:ext uri="{FF2B5EF4-FFF2-40B4-BE49-F238E27FC236}">
                      <a16:creationId xmlns:a16="http://schemas.microsoft.com/office/drawing/2014/main" id="{E3B042CC-E6FB-49C1-80E6-B6C94D8FC97C}"/>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0" name="椭圆 99">
                  <a:extLst>
                    <a:ext uri="{FF2B5EF4-FFF2-40B4-BE49-F238E27FC236}">
                      <a16:creationId xmlns:a16="http://schemas.microsoft.com/office/drawing/2014/main" id="{6BF7A9AF-2798-4711-9A68-FBE976B977CE}"/>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1" name="椭圆 100">
                  <a:extLst>
                    <a:ext uri="{FF2B5EF4-FFF2-40B4-BE49-F238E27FC236}">
                      <a16:creationId xmlns:a16="http://schemas.microsoft.com/office/drawing/2014/main" id="{C539DF01-C19C-46B2-BA8A-C15CD2A138D3}"/>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2" name="椭圆 101">
                  <a:extLst>
                    <a:ext uri="{FF2B5EF4-FFF2-40B4-BE49-F238E27FC236}">
                      <a16:creationId xmlns:a16="http://schemas.microsoft.com/office/drawing/2014/main" id="{7FAEE248-2914-4A48-83B4-D5F64C55C215}"/>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3" name="椭圆 102">
                  <a:extLst>
                    <a:ext uri="{FF2B5EF4-FFF2-40B4-BE49-F238E27FC236}">
                      <a16:creationId xmlns:a16="http://schemas.microsoft.com/office/drawing/2014/main" id="{1AE4EE90-250A-4893-A9D8-02FC121602F6}"/>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4" name="椭圆 103">
                  <a:extLst>
                    <a:ext uri="{FF2B5EF4-FFF2-40B4-BE49-F238E27FC236}">
                      <a16:creationId xmlns:a16="http://schemas.microsoft.com/office/drawing/2014/main" id="{07DA4B76-056A-404B-A49C-FDDE63196E9B}"/>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5" name="椭圆 104">
                  <a:extLst>
                    <a:ext uri="{FF2B5EF4-FFF2-40B4-BE49-F238E27FC236}">
                      <a16:creationId xmlns:a16="http://schemas.microsoft.com/office/drawing/2014/main" id="{1DC0E6B6-7035-421C-82A2-BBCB5F9F531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80" name="组合 79">
                <a:extLst>
                  <a:ext uri="{FF2B5EF4-FFF2-40B4-BE49-F238E27FC236}">
                    <a16:creationId xmlns:a16="http://schemas.microsoft.com/office/drawing/2014/main" id="{C86C53BA-E1DC-4BFA-AB5B-139DD929882B}"/>
                  </a:ext>
                </a:extLst>
              </p:cNvPr>
              <p:cNvGrpSpPr/>
              <p:nvPr/>
            </p:nvGrpSpPr>
            <p:grpSpPr>
              <a:xfrm>
                <a:off x="279133" y="5279820"/>
                <a:ext cx="818862" cy="45719"/>
                <a:chOff x="279133" y="4991062"/>
                <a:chExt cx="818862" cy="45719"/>
              </a:xfrm>
              <a:grpFill/>
            </p:grpSpPr>
            <p:sp>
              <p:nvSpPr>
                <p:cNvPr id="90" name="椭圆 89">
                  <a:extLst>
                    <a:ext uri="{FF2B5EF4-FFF2-40B4-BE49-F238E27FC236}">
                      <a16:creationId xmlns:a16="http://schemas.microsoft.com/office/drawing/2014/main" id="{4383EF41-B908-4619-BC76-AB4BE5D41346}"/>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1" name="椭圆 90">
                  <a:extLst>
                    <a:ext uri="{FF2B5EF4-FFF2-40B4-BE49-F238E27FC236}">
                      <a16:creationId xmlns:a16="http://schemas.microsoft.com/office/drawing/2014/main" id="{62F51183-62F6-4366-87D9-2B34FBBB5B16}"/>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2" name="椭圆 91">
                  <a:extLst>
                    <a:ext uri="{FF2B5EF4-FFF2-40B4-BE49-F238E27FC236}">
                      <a16:creationId xmlns:a16="http://schemas.microsoft.com/office/drawing/2014/main" id="{8C2E50D6-4ACB-4B55-9715-3587F7FE4825}"/>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3" name="椭圆 92">
                  <a:extLst>
                    <a:ext uri="{FF2B5EF4-FFF2-40B4-BE49-F238E27FC236}">
                      <a16:creationId xmlns:a16="http://schemas.microsoft.com/office/drawing/2014/main" id="{8E66701C-11F4-45EE-92F9-D60042F6E29F}"/>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4" name="椭圆 93">
                  <a:extLst>
                    <a:ext uri="{FF2B5EF4-FFF2-40B4-BE49-F238E27FC236}">
                      <a16:creationId xmlns:a16="http://schemas.microsoft.com/office/drawing/2014/main" id="{E7130A3D-BEA8-4DEF-91CF-F6518FFFAB8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5" name="椭圆 94">
                  <a:extLst>
                    <a:ext uri="{FF2B5EF4-FFF2-40B4-BE49-F238E27FC236}">
                      <a16:creationId xmlns:a16="http://schemas.microsoft.com/office/drawing/2014/main" id="{0EDA01FA-5AF9-46ED-88E1-5772DF09A401}"/>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6" name="椭圆 95">
                  <a:extLst>
                    <a:ext uri="{FF2B5EF4-FFF2-40B4-BE49-F238E27FC236}">
                      <a16:creationId xmlns:a16="http://schemas.microsoft.com/office/drawing/2014/main" id="{26CD0A61-B7D0-4D86-B303-A0526A853E72}"/>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7" name="椭圆 96">
                  <a:extLst>
                    <a:ext uri="{FF2B5EF4-FFF2-40B4-BE49-F238E27FC236}">
                      <a16:creationId xmlns:a16="http://schemas.microsoft.com/office/drawing/2014/main" id="{C0F6300E-E919-4F31-BEB7-33E8E0F7CFF8}"/>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81" name="组合 80">
                <a:extLst>
                  <a:ext uri="{FF2B5EF4-FFF2-40B4-BE49-F238E27FC236}">
                    <a16:creationId xmlns:a16="http://schemas.microsoft.com/office/drawing/2014/main" id="{132CAE1A-C9B4-45BF-85B5-201D8CF7A2E9}"/>
                  </a:ext>
                </a:extLst>
              </p:cNvPr>
              <p:cNvGrpSpPr/>
              <p:nvPr/>
            </p:nvGrpSpPr>
            <p:grpSpPr>
              <a:xfrm>
                <a:off x="279133" y="5424199"/>
                <a:ext cx="818862" cy="45719"/>
                <a:chOff x="279133" y="4991062"/>
                <a:chExt cx="818862" cy="45719"/>
              </a:xfrm>
              <a:grpFill/>
            </p:grpSpPr>
            <p:sp>
              <p:nvSpPr>
                <p:cNvPr id="82" name="椭圆 81">
                  <a:extLst>
                    <a:ext uri="{FF2B5EF4-FFF2-40B4-BE49-F238E27FC236}">
                      <a16:creationId xmlns:a16="http://schemas.microsoft.com/office/drawing/2014/main" id="{595547BD-6E75-46E4-B50D-9E28C78282D0}"/>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3" name="椭圆 82">
                  <a:extLst>
                    <a:ext uri="{FF2B5EF4-FFF2-40B4-BE49-F238E27FC236}">
                      <a16:creationId xmlns:a16="http://schemas.microsoft.com/office/drawing/2014/main" id="{6AFEA246-B746-4661-BB4B-82EA4BD436BF}"/>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4" name="椭圆 83">
                  <a:extLst>
                    <a:ext uri="{FF2B5EF4-FFF2-40B4-BE49-F238E27FC236}">
                      <a16:creationId xmlns:a16="http://schemas.microsoft.com/office/drawing/2014/main" id="{2D485696-AD24-40CA-A911-B9A1BF3A1539}"/>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5" name="椭圆 84">
                  <a:extLst>
                    <a:ext uri="{FF2B5EF4-FFF2-40B4-BE49-F238E27FC236}">
                      <a16:creationId xmlns:a16="http://schemas.microsoft.com/office/drawing/2014/main" id="{DABB7F0E-E9AF-4E75-8614-5C4AA2F44CC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6" name="椭圆 85">
                  <a:extLst>
                    <a:ext uri="{FF2B5EF4-FFF2-40B4-BE49-F238E27FC236}">
                      <a16:creationId xmlns:a16="http://schemas.microsoft.com/office/drawing/2014/main" id="{2EA25ACF-B60B-4C62-9E3E-6C57E1E07CB7}"/>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7" name="椭圆 86">
                  <a:extLst>
                    <a:ext uri="{FF2B5EF4-FFF2-40B4-BE49-F238E27FC236}">
                      <a16:creationId xmlns:a16="http://schemas.microsoft.com/office/drawing/2014/main" id="{3790874B-72D0-4032-B65D-AFA3BEB0F40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8" name="椭圆 87">
                  <a:extLst>
                    <a:ext uri="{FF2B5EF4-FFF2-40B4-BE49-F238E27FC236}">
                      <a16:creationId xmlns:a16="http://schemas.microsoft.com/office/drawing/2014/main" id="{D0E7FFCD-738D-4C95-BFE6-FD12B4397FF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9" name="椭圆 88">
                  <a:extLst>
                    <a:ext uri="{FF2B5EF4-FFF2-40B4-BE49-F238E27FC236}">
                      <a16:creationId xmlns:a16="http://schemas.microsoft.com/office/drawing/2014/main" id="{28997644-1BB0-4ED2-BD8B-2154EE15DD35}"/>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41" name="组合 40">
              <a:extLst>
                <a:ext uri="{FF2B5EF4-FFF2-40B4-BE49-F238E27FC236}">
                  <a16:creationId xmlns:a16="http://schemas.microsoft.com/office/drawing/2014/main" id="{47B669E8-1D5C-4DB2-B937-198C6BA8ACE8}"/>
                </a:ext>
              </a:extLst>
            </p:cNvPr>
            <p:cNvGrpSpPr/>
            <p:nvPr/>
          </p:nvGrpSpPr>
          <p:grpSpPr>
            <a:xfrm>
              <a:off x="643547" y="4991062"/>
              <a:ext cx="818862" cy="478856"/>
              <a:chOff x="279133" y="4991062"/>
              <a:chExt cx="818862" cy="478856"/>
            </a:xfrm>
            <a:grpFill/>
          </p:grpSpPr>
          <p:grpSp>
            <p:nvGrpSpPr>
              <p:cNvPr id="42" name="组合 41">
                <a:extLst>
                  <a:ext uri="{FF2B5EF4-FFF2-40B4-BE49-F238E27FC236}">
                    <a16:creationId xmlns:a16="http://schemas.microsoft.com/office/drawing/2014/main" id="{3F241ABC-26E4-4EE2-AC67-E607FA1A6BAE}"/>
                  </a:ext>
                </a:extLst>
              </p:cNvPr>
              <p:cNvGrpSpPr/>
              <p:nvPr/>
            </p:nvGrpSpPr>
            <p:grpSpPr>
              <a:xfrm>
                <a:off x="279133" y="4991062"/>
                <a:ext cx="818862" cy="45719"/>
                <a:chOff x="279133" y="4991062"/>
                <a:chExt cx="818862" cy="45719"/>
              </a:xfrm>
              <a:grpFill/>
            </p:grpSpPr>
            <p:sp>
              <p:nvSpPr>
                <p:cNvPr id="70" name="椭圆 69">
                  <a:extLst>
                    <a:ext uri="{FF2B5EF4-FFF2-40B4-BE49-F238E27FC236}">
                      <a16:creationId xmlns:a16="http://schemas.microsoft.com/office/drawing/2014/main" id="{2A70375D-1E18-44F2-9D29-8E5E59968200}"/>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1" name="椭圆 70">
                  <a:extLst>
                    <a:ext uri="{FF2B5EF4-FFF2-40B4-BE49-F238E27FC236}">
                      <a16:creationId xmlns:a16="http://schemas.microsoft.com/office/drawing/2014/main" id="{96936073-F50F-426D-B5C0-61E9D7C6090C}"/>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2" name="椭圆 71">
                  <a:extLst>
                    <a:ext uri="{FF2B5EF4-FFF2-40B4-BE49-F238E27FC236}">
                      <a16:creationId xmlns:a16="http://schemas.microsoft.com/office/drawing/2014/main" id="{CE9B9F30-F413-47A7-BBBD-AC420B4CC926}"/>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3" name="椭圆 72">
                  <a:extLst>
                    <a:ext uri="{FF2B5EF4-FFF2-40B4-BE49-F238E27FC236}">
                      <a16:creationId xmlns:a16="http://schemas.microsoft.com/office/drawing/2014/main" id="{096C89FF-DCE7-4AFB-B8B2-0EC39D478EA6}"/>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4" name="椭圆 73">
                  <a:extLst>
                    <a:ext uri="{FF2B5EF4-FFF2-40B4-BE49-F238E27FC236}">
                      <a16:creationId xmlns:a16="http://schemas.microsoft.com/office/drawing/2014/main" id="{B8FDBE36-57C6-48AF-87CC-3E0E1D6371D6}"/>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5" name="椭圆 74">
                  <a:extLst>
                    <a:ext uri="{FF2B5EF4-FFF2-40B4-BE49-F238E27FC236}">
                      <a16:creationId xmlns:a16="http://schemas.microsoft.com/office/drawing/2014/main" id="{6AC365C9-9EA8-4A00-9E93-5B51069E6BA4}"/>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6" name="椭圆 75">
                  <a:extLst>
                    <a:ext uri="{FF2B5EF4-FFF2-40B4-BE49-F238E27FC236}">
                      <a16:creationId xmlns:a16="http://schemas.microsoft.com/office/drawing/2014/main" id="{5E8A9D3D-E591-413D-B555-BACFA88C60BE}"/>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7" name="椭圆 76">
                  <a:extLst>
                    <a:ext uri="{FF2B5EF4-FFF2-40B4-BE49-F238E27FC236}">
                      <a16:creationId xmlns:a16="http://schemas.microsoft.com/office/drawing/2014/main" id="{7A1E0E8C-79ED-4BF4-9845-1EF3A9B2A9E6}"/>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43" name="组合 42">
                <a:extLst>
                  <a:ext uri="{FF2B5EF4-FFF2-40B4-BE49-F238E27FC236}">
                    <a16:creationId xmlns:a16="http://schemas.microsoft.com/office/drawing/2014/main" id="{5581493E-4194-4963-BC5B-21DED4EF9AC7}"/>
                  </a:ext>
                </a:extLst>
              </p:cNvPr>
              <p:cNvGrpSpPr/>
              <p:nvPr/>
            </p:nvGrpSpPr>
            <p:grpSpPr>
              <a:xfrm>
                <a:off x="279133" y="5135441"/>
                <a:ext cx="818862" cy="45719"/>
                <a:chOff x="279133" y="4991062"/>
                <a:chExt cx="818862" cy="45719"/>
              </a:xfrm>
              <a:grpFill/>
            </p:grpSpPr>
            <p:sp>
              <p:nvSpPr>
                <p:cNvPr id="62" name="椭圆 61">
                  <a:extLst>
                    <a:ext uri="{FF2B5EF4-FFF2-40B4-BE49-F238E27FC236}">
                      <a16:creationId xmlns:a16="http://schemas.microsoft.com/office/drawing/2014/main" id="{8F32CB5D-818C-4FFD-A25D-F75A30AEC31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3" name="椭圆 62">
                  <a:extLst>
                    <a:ext uri="{FF2B5EF4-FFF2-40B4-BE49-F238E27FC236}">
                      <a16:creationId xmlns:a16="http://schemas.microsoft.com/office/drawing/2014/main" id="{6B9FC2DE-052D-48C2-A5C1-B0246C4C3FDF}"/>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4" name="椭圆 63">
                  <a:extLst>
                    <a:ext uri="{FF2B5EF4-FFF2-40B4-BE49-F238E27FC236}">
                      <a16:creationId xmlns:a16="http://schemas.microsoft.com/office/drawing/2014/main" id="{295449AC-6DCA-4FC3-9C5D-40088B1DC7A2}"/>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5" name="椭圆 64">
                  <a:extLst>
                    <a:ext uri="{FF2B5EF4-FFF2-40B4-BE49-F238E27FC236}">
                      <a16:creationId xmlns:a16="http://schemas.microsoft.com/office/drawing/2014/main" id="{8E61EB4E-B8A9-4839-ABD2-BB66BB4A6C4C}"/>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6" name="椭圆 65">
                  <a:extLst>
                    <a:ext uri="{FF2B5EF4-FFF2-40B4-BE49-F238E27FC236}">
                      <a16:creationId xmlns:a16="http://schemas.microsoft.com/office/drawing/2014/main" id="{AAB7E8C4-7CC4-42DC-86B4-857B1D6D056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7" name="椭圆 66">
                  <a:extLst>
                    <a:ext uri="{FF2B5EF4-FFF2-40B4-BE49-F238E27FC236}">
                      <a16:creationId xmlns:a16="http://schemas.microsoft.com/office/drawing/2014/main" id="{EBC7034A-2B17-4B83-BE2B-F7C7005E43F4}"/>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8" name="椭圆 67">
                  <a:extLst>
                    <a:ext uri="{FF2B5EF4-FFF2-40B4-BE49-F238E27FC236}">
                      <a16:creationId xmlns:a16="http://schemas.microsoft.com/office/drawing/2014/main" id="{59417E23-E7CE-4A03-943C-191F5774815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9" name="椭圆 68">
                  <a:extLst>
                    <a:ext uri="{FF2B5EF4-FFF2-40B4-BE49-F238E27FC236}">
                      <a16:creationId xmlns:a16="http://schemas.microsoft.com/office/drawing/2014/main" id="{37A7FE47-720F-4354-964D-6C8354EE0254}"/>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44" name="组合 43">
                <a:extLst>
                  <a:ext uri="{FF2B5EF4-FFF2-40B4-BE49-F238E27FC236}">
                    <a16:creationId xmlns:a16="http://schemas.microsoft.com/office/drawing/2014/main" id="{250D9BFE-E234-47D6-B6D1-0B898779BE29}"/>
                  </a:ext>
                </a:extLst>
              </p:cNvPr>
              <p:cNvGrpSpPr/>
              <p:nvPr/>
            </p:nvGrpSpPr>
            <p:grpSpPr>
              <a:xfrm>
                <a:off x="279133" y="5279820"/>
                <a:ext cx="818862" cy="45719"/>
                <a:chOff x="279133" y="4991062"/>
                <a:chExt cx="818862" cy="45719"/>
              </a:xfrm>
              <a:grpFill/>
            </p:grpSpPr>
            <p:sp>
              <p:nvSpPr>
                <p:cNvPr id="54" name="椭圆 53">
                  <a:extLst>
                    <a:ext uri="{FF2B5EF4-FFF2-40B4-BE49-F238E27FC236}">
                      <a16:creationId xmlns:a16="http://schemas.microsoft.com/office/drawing/2014/main" id="{2B08526E-4E39-46BC-903F-742AD300B637}"/>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5" name="椭圆 54">
                  <a:extLst>
                    <a:ext uri="{FF2B5EF4-FFF2-40B4-BE49-F238E27FC236}">
                      <a16:creationId xmlns:a16="http://schemas.microsoft.com/office/drawing/2014/main" id="{8713E82C-4255-4150-910C-363BB1334DAC}"/>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6" name="椭圆 55">
                  <a:extLst>
                    <a:ext uri="{FF2B5EF4-FFF2-40B4-BE49-F238E27FC236}">
                      <a16:creationId xmlns:a16="http://schemas.microsoft.com/office/drawing/2014/main" id="{7C39B65C-1604-499C-99D7-639A77554008}"/>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7" name="椭圆 56">
                  <a:extLst>
                    <a:ext uri="{FF2B5EF4-FFF2-40B4-BE49-F238E27FC236}">
                      <a16:creationId xmlns:a16="http://schemas.microsoft.com/office/drawing/2014/main" id="{116F2DEB-B242-4FDD-87DB-418CDE2B78C3}"/>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8" name="椭圆 57">
                  <a:extLst>
                    <a:ext uri="{FF2B5EF4-FFF2-40B4-BE49-F238E27FC236}">
                      <a16:creationId xmlns:a16="http://schemas.microsoft.com/office/drawing/2014/main" id="{FE443DE9-7DE6-4945-ACB8-A5FB746729ED}"/>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9" name="椭圆 58">
                  <a:extLst>
                    <a:ext uri="{FF2B5EF4-FFF2-40B4-BE49-F238E27FC236}">
                      <a16:creationId xmlns:a16="http://schemas.microsoft.com/office/drawing/2014/main" id="{D4070D7E-6B09-453E-860F-278688350F59}"/>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0" name="椭圆 59">
                  <a:extLst>
                    <a:ext uri="{FF2B5EF4-FFF2-40B4-BE49-F238E27FC236}">
                      <a16:creationId xmlns:a16="http://schemas.microsoft.com/office/drawing/2014/main" id="{EE18009D-3477-4E6A-823C-D3FF685ED239}"/>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1" name="椭圆 60">
                  <a:extLst>
                    <a:ext uri="{FF2B5EF4-FFF2-40B4-BE49-F238E27FC236}">
                      <a16:creationId xmlns:a16="http://schemas.microsoft.com/office/drawing/2014/main" id="{89CBCE06-E2E5-4211-BB93-C13D5B34788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45" name="组合 44">
                <a:extLst>
                  <a:ext uri="{FF2B5EF4-FFF2-40B4-BE49-F238E27FC236}">
                    <a16:creationId xmlns:a16="http://schemas.microsoft.com/office/drawing/2014/main" id="{FF515FC8-ABA2-4480-8BCA-5EB014D3A54F}"/>
                  </a:ext>
                </a:extLst>
              </p:cNvPr>
              <p:cNvGrpSpPr/>
              <p:nvPr/>
            </p:nvGrpSpPr>
            <p:grpSpPr>
              <a:xfrm>
                <a:off x="279133" y="5424199"/>
                <a:ext cx="818862" cy="45719"/>
                <a:chOff x="279133" y="4991062"/>
                <a:chExt cx="818862" cy="45719"/>
              </a:xfrm>
              <a:grpFill/>
            </p:grpSpPr>
            <p:sp>
              <p:nvSpPr>
                <p:cNvPr id="46" name="椭圆 45">
                  <a:extLst>
                    <a:ext uri="{FF2B5EF4-FFF2-40B4-BE49-F238E27FC236}">
                      <a16:creationId xmlns:a16="http://schemas.microsoft.com/office/drawing/2014/main" id="{D3451E1F-A352-4C7B-A29D-0602BAE835B2}"/>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7" name="椭圆 46">
                  <a:extLst>
                    <a:ext uri="{FF2B5EF4-FFF2-40B4-BE49-F238E27FC236}">
                      <a16:creationId xmlns:a16="http://schemas.microsoft.com/office/drawing/2014/main" id="{9C01761D-7FD7-475E-B577-ED754F302006}"/>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8" name="椭圆 47">
                  <a:extLst>
                    <a:ext uri="{FF2B5EF4-FFF2-40B4-BE49-F238E27FC236}">
                      <a16:creationId xmlns:a16="http://schemas.microsoft.com/office/drawing/2014/main" id="{76C896DD-B4EF-4BA6-AC31-3C74A331E7BC}"/>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9" name="椭圆 48">
                  <a:extLst>
                    <a:ext uri="{FF2B5EF4-FFF2-40B4-BE49-F238E27FC236}">
                      <a16:creationId xmlns:a16="http://schemas.microsoft.com/office/drawing/2014/main" id="{E225E3CB-AC94-4072-8227-5B9D8B73850F}"/>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0" name="椭圆 49">
                  <a:extLst>
                    <a:ext uri="{FF2B5EF4-FFF2-40B4-BE49-F238E27FC236}">
                      <a16:creationId xmlns:a16="http://schemas.microsoft.com/office/drawing/2014/main" id="{E6C7D150-D11B-4BB2-8C8D-90DD3E267825}"/>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1" name="椭圆 50">
                  <a:extLst>
                    <a:ext uri="{FF2B5EF4-FFF2-40B4-BE49-F238E27FC236}">
                      <a16:creationId xmlns:a16="http://schemas.microsoft.com/office/drawing/2014/main" id="{54CDA3FF-DE40-4443-AD34-5EBB7D91736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2" name="椭圆 51">
                  <a:extLst>
                    <a:ext uri="{FF2B5EF4-FFF2-40B4-BE49-F238E27FC236}">
                      <a16:creationId xmlns:a16="http://schemas.microsoft.com/office/drawing/2014/main" id="{E2176297-2AEF-451C-8632-9BEC5709210C}"/>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3" name="椭圆 52">
                  <a:extLst>
                    <a:ext uri="{FF2B5EF4-FFF2-40B4-BE49-F238E27FC236}">
                      <a16:creationId xmlns:a16="http://schemas.microsoft.com/office/drawing/2014/main" id="{3B0BDA90-7803-4E19-AEA6-C68B0199FF65}"/>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sp>
        <p:nvSpPr>
          <p:cNvPr id="115" name="圆: 空心 114">
            <a:extLst>
              <a:ext uri="{FF2B5EF4-FFF2-40B4-BE49-F238E27FC236}">
                <a16:creationId xmlns:a16="http://schemas.microsoft.com/office/drawing/2014/main" id="{F7A38BDD-CC3B-4796-8B7D-B229F951C25E}"/>
              </a:ext>
            </a:extLst>
          </p:cNvPr>
          <p:cNvSpPr/>
          <p:nvPr userDrawn="1"/>
        </p:nvSpPr>
        <p:spPr>
          <a:xfrm>
            <a:off x="1112704" y="-1688041"/>
            <a:ext cx="10152508" cy="10152508"/>
          </a:xfrm>
          <a:prstGeom prst="donut">
            <a:avLst>
              <a:gd name="adj" fmla="val 10169"/>
            </a:avLst>
          </a:prstGeom>
          <a:gradFill>
            <a:gsLst>
              <a:gs pos="0">
                <a:schemeClr val="accent2">
                  <a:alpha val="11000"/>
                </a:schemeClr>
              </a:gs>
              <a:gs pos="100000">
                <a:schemeClr val="accent1">
                  <a:alpha val="34000"/>
                </a:schemeClr>
              </a:gs>
            </a:gsLst>
            <a:lin ang="2700000" scaled="1"/>
          </a:gradFill>
          <a:ln>
            <a:noFill/>
          </a:ln>
          <a:effectLst/>
          <a:scene3d>
            <a:camera prst="orthographic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600" dirty="0">
              <a:solidFill>
                <a:srgbClr val="000000">
                  <a:lumMod val="75000"/>
                  <a:lumOff val="25000"/>
                </a:srgbClr>
              </a:solidFill>
              <a:latin typeface="阿里巴巴普惠体 R"/>
              <a:ea typeface="阿里巴巴普惠体 R"/>
            </a:endParaRPr>
          </a:p>
        </p:txBody>
      </p:sp>
      <p:sp>
        <p:nvSpPr>
          <p:cNvPr id="2" name="椭圆 1">
            <a:extLst>
              <a:ext uri="{FF2B5EF4-FFF2-40B4-BE49-F238E27FC236}">
                <a16:creationId xmlns:a16="http://schemas.microsoft.com/office/drawing/2014/main" id="{F630E296-3246-4185-BEA9-554BA682E832}"/>
              </a:ext>
            </a:extLst>
          </p:cNvPr>
          <p:cNvSpPr/>
          <p:nvPr userDrawn="1"/>
        </p:nvSpPr>
        <p:spPr>
          <a:xfrm>
            <a:off x="4190999" y="1541910"/>
            <a:ext cx="3810002" cy="3810002"/>
          </a:xfrm>
          <a:prstGeom prst="ellipse">
            <a:avLst/>
          </a:prstGeom>
          <a:solidFill>
            <a:schemeClr val="accent1">
              <a:lumMod val="20000"/>
              <a:lumOff val="80000"/>
              <a:alpha val="5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圆角 115">
            <a:extLst>
              <a:ext uri="{FF2B5EF4-FFF2-40B4-BE49-F238E27FC236}">
                <a16:creationId xmlns:a16="http://schemas.microsoft.com/office/drawing/2014/main" id="{B941C595-1D0A-4B6F-9BEE-8E51A1F5DDBD}"/>
              </a:ext>
            </a:extLst>
          </p:cNvPr>
          <p:cNvSpPr/>
          <p:nvPr userDrawn="1"/>
        </p:nvSpPr>
        <p:spPr>
          <a:xfrm>
            <a:off x="4874684" y="4139341"/>
            <a:ext cx="2393141" cy="548161"/>
          </a:xfrm>
          <a:prstGeom prst="roundRect">
            <a:avLst>
              <a:gd name="adj" fmla="val 50000"/>
            </a:avLst>
          </a:prstGeom>
          <a:gradFill>
            <a:gsLst>
              <a:gs pos="0">
                <a:schemeClr val="accent3">
                  <a:lumMod val="60000"/>
                  <a:lumOff val="40000"/>
                </a:schemeClr>
              </a:gs>
              <a:gs pos="100000">
                <a:schemeClr val="accent3"/>
              </a:gs>
            </a:gsLst>
            <a:lin ang="2700000" scaled="1"/>
          </a:gradFill>
          <a:ln>
            <a:solidFill>
              <a:schemeClr val="bg1"/>
            </a:solidFill>
          </a:ln>
          <a:scene3d>
            <a:camera prst="perspectiveFront"/>
            <a:lightRig rig="glow" dir="t"/>
          </a:scene3d>
          <a:sp3d extrusionH="38100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阿里巴巴普惠体 R"/>
              <a:ea typeface="阿里巴巴普惠体 R"/>
              <a:cs typeface="+mn-cs"/>
            </a:endParaRPr>
          </a:p>
        </p:txBody>
      </p:sp>
      <p:sp>
        <p:nvSpPr>
          <p:cNvPr id="4" name="文本框 3">
            <a:extLst>
              <a:ext uri="{FF2B5EF4-FFF2-40B4-BE49-F238E27FC236}">
                <a16:creationId xmlns:a16="http://schemas.microsoft.com/office/drawing/2014/main" id="{6E8DD221-1FB4-4725-9311-67956AD8B008}"/>
              </a:ext>
            </a:extLst>
          </p:cNvPr>
          <p:cNvSpPr txBox="1"/>
          <p:nvPr userDrawn="1"/>
        </p:nvSpPr>
        <p:spPr>
          <a:xfrm>
            <a:off x="4525498" y="2094537"/>
            <a:ext cx="2984500" cy="2215991"/>
          </a:xfrm>
          <a:prstGeom prst="rect">
            <a:avLst/>
          </a:prstGeom>
          <a:noFill/>
        </p:spPr>
        <p:txBody>
          <a:bodyPr wrap="square" rtlCol="0">
            <a:spAutoFit/>
          </a:bodyPr>
          <a:lstStyle/>
          <a:p>
            <a:pPr algn="ctr"/>
            <a:r>
              <a:rPr lang="en-US" altLang="zh-CN" sz="13800" dirty="0">
                <a:gradFill>
                  <a:gsLst>
                    <a:gs pos="0">
                      <a:schemeClr val="accent2"/>
                    </a:gs>
                    <a:gs pos="100000">
                      <a:schemeClr val="accent1"/>
                    </a:gs>
                  </a:gsLst>
                  <a:lin ang="2700000" scaled="1"/>
                </a:gradFill>
                <a:effectLst>
                  <a:outerShdw blurRad="546100" dist="139700" dir="2700000" algn="tl" rotWithShape="0">
                    <a:schemeClr val="accent1">
                      <a:alpha val="49000"/>
                    </a:schemeClr>
                  </a:outerShdw>
                </a:effectLst>
                <a:latin typeface="+mj-lt"/>
              </a:rPr>
              <a:t>04</a:t>
            </a:r>
            <a:endParaRPr lang="zh-CN" altLang="en-US" sz="13800" dirty="0">
              <a:gradFill>
                <a:gsLst>
                  <a:gs pos="0">
                    <a:schemeClr val="accent2"/>
                  </a:gs>
                  <a:gs pos="100000">
                    <a:schemeClr val="accent1"/>
                  </a:gs>
                </a:gsLst>
                <a:lin ang="2700000" scaled="1"/>
              </a:gradFill>
              <a:effectLst>
                <a:outerShdw blurRad="546100" dist="139700" dir="2700000" algn="tl" rotWithShape="0">
                  <a:schemeClr val="accent1">
                    <a:alpha val="49000"/>
                  </a:schemeClr>
                </a:outerShdw>
              </a:effectLst>
              <a:latin typeface="+mj-lt"/>
            </a:endParaRPr>
          </a:p>
        </p:txBody>
      </p:sp>
      <p:grpSp>
        <p:nvGrpSpPr>
          <p:cNvPr id="117" name="组合 116">
            <a:extLst>
              <a:ext uri="{FF2B5EF4-FFF2-40B4-BE49-F238E27FC236}">
                <a16:creationId xmlns:a16="http://schemas.microsoft.com/office/drawing/2014/main" id="{B2C3AAD3-F7BC-4F34-B452-2511C3FBA102}"/>
              </a:ext>
            </a:extLst>
          </p:cNvPr>
          <p:cNvGrpSpPr/>
          <p:nvPr userDrawn="1"/>
        </p:nvGrpSpPr>
        <p:grpSpPr>
          <a:xfrm rot="10800000">
            <a:off x="11349337" y="1465501"/>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118" name="组合 117">
              <a:extLst>
                <a:ext uri="{FF2B5EF4-FFF2-40B4-BE49-F238E27FC236}">
                  <a16:creationId xmlns:a16="http://schemas.microsoft.com/office/drawing/2014/main" id="{C1CDBEAF-F584-433C-B3BB-5AE345AEFA77}"/>
                </a:ext>
              </a:extLst>
            </p:cNvPr>
            <p:cNvGrpSpPr/>
            <p:nvPr/>
          </p:nvGrpSpPr>
          <p:grpSpPr>
            <a:xfrm>
              <a:off x="-248963" y="4991062"/>
              <a:ext cx="818862" cy="478856"/>
              <a:chOff x="279133" y="4991062"/>
              <a:chExt cx="818862" cy="478856"/>
            </a:xfrm>
            <a:grpFill/>
          </p:grpSpPr>
          <p:grpSp>
            <p:nvGrpSpPr>
              <p:cNvPr id="156" name="组合 155">
                <a:extLst>
                  <a:ext uri="{FF2B5EF4-FFF2-40B4-BE49-F238E27FC236}">
                    <a16:creationId xmlns:a16="http://schemas.microsoft.com/office/drawing/2014/main" id="{C7D73C21-9956-4672-86DD-0AE94C260286}"/>
                  </a:ext>
                </a:extLst>
              </p:cNvPr>
              <p:cNvGrpSpPr/>
              <p:nvPr/>
            </p:nvGrpSpPr>
            <p:grpSpPr>
              <a:xfrm>
                <a:off x="279133" y="4991062"/>
                <a:ext cx="818862" cy="45719"/>
                <a:chOff x="279133" y="4991062"/>
                <a:chExt cx="818862" cy="45719"/>
              </a:xfrm>
              <a:grpFill/>
            </p:grpSpPr>
            <p:sp>
              <p:nvSpPr>
                <p:cNvPr id="184" name="椭圆 183">
                  <a:extLst>
                    <a:ext uri="{FF2B5EF4-FFF2-40B4-BE49-F238E27FC236}">
                      <a16:creationId xmlns:a16="http://schemas.microsoft.com/office/drawing/2014/main" id="{ED20622B-FDAD-4AF2-8687-5F579B241384}"/>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5" name="椭圆 184">
                  <a:extLst>
                    <a:ext uri="{FF2B5EF4-FFF2-40B4-BE49-F238E27FC236}">
                      <a16:creationId xmlns:a16="http://schemas.microsoft.com/office/drawing/2014/main" id="{12E2371B-CD5B-4B0B-BDB6-90E47E7C8A0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6" name="椭圆 185">
                  <a:extLst>
                    <a:ext uri="{FF2B5EF4-FFF2-40B4-BE49-F238E27FC236}">
                      <a16:creationId xmlns:a16="http://schemas.microsoft.com/office/drawing/2014/main" id="{29BBFE80-B5E1-4EA1-8692-693BB56FA425}"/>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7" name="椭圆 186">
                  <a:extLst>
                    <a:ext uri="{FF2B5EF4-FFF2-40B4-BE49-F238E27FC236}">
                      <a16:creationId xmlns:a16="http://schemas.microsoft.com/office/drawing/2014/main" id="{73D127CD-ACC2-4924-A929-16C5BAC0C73F}"/>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8" name="椭圆 187">
                  <a:extLst>
                    <a:ext uri="{FF2B5EF4-FFF2-40B4-BE49-F238E27FC236}">
                      <a16:creationId xmlns:a16="http://schemas.microsoft.com/office/drawing/2014/main" id="{1C552603-EBBE-425B-83B2-275A7982E696}"/>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9" name="椭圆 188">
                  <a:extLst>
                    <a:ext uri="{FF2B5EF4-FFF2-40B4-BE49-F238E27FC236}">
                      <a16:creationId xmlns:a16="http://schemas.microsoft.com/office/drawing/2014/main" id="{93111C1C-5381-4969-BFDE-84E8A5960F5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90" name="椭圆 189">
                  <a:extLst>
                    <a:ext uri="{FF2B5EF4-FFF2-40B4-BE49-F238E27FC236}">
                      <a16:creationId xmlns:a16="http://schemas.microsoft.com/office/drawing/2014/main" id="{F8CA3463-D3F4-4A0F-97A6-3288E256FF38}"/>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91" name="椭圆 190">
                  <a:extLst>
                    <a:ext uri="{FF2B5EF4-FFF2-40B4-BE49-F238E27FC236}">
                      <a16:creationId xmlns:a16="http://schemas.microsoft.com/office/drawing/2014/main" id="{6EECD049-4445-4BCE-A796-F3CA04B63784}"/>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57" name="组合 156">
                <a:extLst>
                  <a:ext uri="{FF2B5EF4-FFF2-40B4-BE49-F238E27FC236}">
                    <a16:creationId xmlns:a16="http://schemas.microsoft.com/office/drawing/2014/main" id="{44028152-E15C-47F8-82F7-BA57EE687023}"/>
                  </a:ext>
                </a:extLst>
              </p:cNvPr>
              <p:cNvGrpSpPr/>
              <p:nvPr/>
            </p:nvGrpSpPr>
            <p:grpSpPr>
              <a:xfrm>
                <a:off x="279133" y="5135441"/>
                <a:ext cx="818862" cy="45719"/>
                <a:chOff x="279133" y="4991062"/>
                <a:chExt cx="818862" cy="45719"/>
              </a:xfrm>
              <a:grpFill/>
            </p:grpSpPr>
            <p:sp>
              <p:nvSpPr>
                <p:cNvPr id="176" name="椭圆 175">
                  <a:extLst>
                    <a:ext uri="{FF2B5EF4-FFF2-40B4-BE49-F238E27FC236}">
                      <a16:creationId xmlns:a16="http://schemas.microsoft.com/office/drawing/2014/main" id="{BC6F104E-E104-4F20-8938-683E1AE343BF}"/>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7" name="椭圆 176">
                  <a:extLst>
                    <a:ext uri="{FF2B5EF4-FFF2-40B4-BE49-F238E27FC236}">
                      <a16:creationId xmlns:a16="http://schemas.microsoft.com/office/drawing/2014/main" id="{CF2E6EEF-234D-43E9-9BA5-4167EDB9A54E}"/>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8" name="椭圆 177">
                  <a:extLst>
                    <a:ext uri="{FF2B5EF4-FFF2-40B4-BE49-F238E27FC236}">
                      <a16:creationId xmlns:a16="http://schemas.microsoft.com/office/drawing/2014/main" id="{10468A77-EA4F-440E-B144-3BD8D8383B0B}"/>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9" name="椭圆 178">
                  <a:extLst>
                    <a:ext uri="{FF2B5EF4-FFF2-40B4-BE49-F238E27FC236}">
                      <a16:creationId xmlns:a16="http://schemas.microsoft.com/office/drawing/2014/main" id="{DB82864C-69EC-41F3-8AD1-9B001FCB61BA}"/>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0" name="椭圆 179">
                  <a:extLst>
                    <a:ext uri="{FF2B5EF4-FFF2-40B4-BE49-F238E27FC236}">
                      <a16:creationId xmlns:a16="http://schemas.microsoft.com/office/drawing/2014/main" id="{FB534AC3-0754-44BA-9111-3F6BF8356740}"/>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1" name="椭圆 180">
                  <a:extLst>
                    <a:ext uri="{FF2B5EF4-FFF2-40B4-BE49-F238E27FC236}">
                      <a16:creationId xmlns:a16="http://schemas.microsoft.com/office/drawing/2014/main" id="{D676B062-CE93-4708-B0C5-088EB143CCA9}"/>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2" name="椭圆 181">
                  <a:extLst>
                    <a:ext uri="{FF2B5EF4-FFF2-40B4-BE49-F238E27FC236}">
                      <a16:creationId xmlns:a16="http://schemas.microsoft.com/office/drawing/2014/main" id="{B0E3A42D-CBBF-4FBE-A63D-3F74E922BCBD}"/>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3" name="椭圆 182">
                  <a:extLst>
                    <a:ext uri="{FF2B5EF4-FFF2-40B4-BE49-F238E27FC236}">
                      <a16:creationId xmlns:a16="http://schemas.microsoft.com/office/drawing/2014/main" id="{4C7D4AE5-5E87-4F7A-8CB1-3029C56C7595}"/>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58" name="组合 157">
                <a:extLst>
                  <a:ext uri="{FF2B5EF4-FFF2-40B4-BE49-F238E27FC236}">
                    <a16:creationId xmlns:a16="http://schemas.microsoft.com/office/drawing/2014/main" id="{4D877520-F27C-4A12-A809-FD573D32403C}"/>
                  </a:ext>
                </a:extLst>
              </p:cNvPr>
              <p:cNvGrpSpPr/>
              <p:nvPr/>
            </p:nvGrpSpPr>
            <p:grpSpPr>
              <a:xfrm>
                <a:off x="279133" y="5279820"/>
                <a:ext cx="818862" cy="45719"/>
                <a:chOff x="279133" y="4991062"/>
                <a:chExt cx="818862" cy="45719"/>
              </a:xfrm>
              <a:grpFill/>
            </p:grpSpPr>
            <p:sp>
              <p:nvSpPr>
                <p:cNvPr id="168" name="椭圆 167">
                  <a:extLst>
                    <a:ext uri="{FF2B5EF4-FFF2-40B4-BE49-F238E27FC236}">
                      <a16:creationId xmlns:a16="http://schemas.microsoft.com/office/drawing/2014/main" id="{AEF75394-6585-41ED-ABB6-C026B6120A42}"/>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9" name="椭圆 168">
                  <a:extLst>
                    <a:ext uri="{FF2B5EF4-FFF2-40B4-BE49-F238E27FC236}">
                      <a16:creationId xmlns:a16="http://schemas.microsoft.com/office/drawing/2014/main" id="{99AF636C-F0F4-4A26-BCBE-A99D2C63120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0" name="椭圆 169">
                  <a:extLst>
                    <a:ext uri="{FF2B5EF4-FFF2-40B4-BE49-F238E27FC236}">
                      <a16:creationId xmlns:a16="http://schemas.microsoft.com/office/drawing/2014/main" id="{C78B7381-5A9E-4DFB-B2E2-E188F986923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1" name="椭圆 170">
                  <a:extLst>
                    <a:ext uri="{FF2B5EF4-FFF2-40B4-BE49-F238E27FC236}">
                      <a16:creationId xmlns:a16="http://schemas.microsoft.com/office/drawing/2014/main" id="{317AB1EC-CB12-4994-836F-A5C6D1EC5606}"/>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2" name="椭圆 171">
                  <a:extLst>
                    <a:ext uri="{FF2B5EF4-FFF2-40B4-BE49-F238E27FC236}">
                      <a16:creationId xmlns:a16="http://schemas.microsoft.com/office/drawing/2014/main" id="{48A7775F-BC9C-4DC8-9C96-F4DFA75ECE87}"/>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3" name="椭圆 172">
                  <a:extLst>
                    <a:ext uri="{FF2B5EF4-FFF2-40B4-BE49-F238E27FC236}">
                      <a16:creationId xmlns:a16="http://schemas.microsoft.com/office/drawing/2014/main" id="{C8A93433-D6B2-4ECC-96E6-A329994E8256}"/>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4" name="椭圆 173">
                  <a:extLst>
                    <a:ext uri="{FF2B5EF4-FFF2-40B4-BE49-F238E27FC236}">
                      <a16:creationId xmlns:a16="http://schemas.microsoft.com/office/drawing/2014/main" id="{CCE0A0FB-9DE2-4BEE-AAB4-976F0388789B}"/>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5" name="椭圆 174">
                  <a:extLst>
                    <a:ext uri="{FF2B5EF4-FFF2-40B4-BE49-F238E27FC236}">
                      <a16:creationId xmlns:a16="http://schemas.microsoft.com/office/drawing/2014/main" id="{C5682991-53B1-47FD-ABA9-9C258D97222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59" name="组合 158">
                <a:extLst>
                  <a:ext uri="{FF2B5EF4-FFF2-40B4-BE49-F238E27FC236}">
                    <a16:creationId xmlns:a16="http://schemas.microsoft.com/office/drawing/2014/main" id="{778E20BD-3AD5-4F52-B9C0-BF427B01C95D}"/>
                  </a:ext>
                </a:extLst>
              </p:cNvPr>
              <p:cNvGrpSpPr/>
              <p:nvPr/>
            </p:nvGrpSpPr>
            <p:grpSpPr>
              <a:xfrm>
                <a:off x="279133" y="5424199"/>
                <a:ext cx="818862" cy="45719"/>
                <a:chOff x="279133" y="4991062"/>
                <a:chExt cx="818862" cy="45719"/>
              </a:xfrm>
              <a:grpFill/>
            </p:grpSpPr>
            <p:sp>
              <p:nvSpPr>
                <p:cNvPr id="160" name="椭圆 159">
                  <a:extLst>
                    <a:ext uri="{FF2B5EF4-FFF2-40B4-BE49-F238E27FC236}">
                      <a16:creationId xmlns:a16="http://schemas.microsoft.com/office/drawing/2014/main" id="{754AD10A-7A28-451C-ADF9-4DA75FF69CCF}"/>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1" name="椭圆 160">
                  <a:extLst>
                    <a:ext uri="{FF2B5EF4-FFF2-40B4-BE49-F238E27FC236}">
                      <a16:creationId xmlns:a16="http://schemas.microsoft.com/office/drawing/2014/main" id="{CF8BC8F7-BD42-4EC7-9818-F4DEC4A7846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2" name="椭圆 161">
                  <a:extLst>
                    <a:ext uri="{FF2B5EF4-FFF2-40B4-BE49-F238E27FC236}">
                      <a16:creationId xmlns:a16="http://schemas.microsoft.com/office/drawing/2014/main" id="{F7826B70-91A1-428B-9ECC-89FA1C2FEF47}"/>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3" name="椭圆 162">
                  <a:extLst>
                    <a:ext uri="{FF2B5EF4-FFF2-40B4-BE49-F238E27FC236}">
                      <a16:creationId xmlns:a16="http://schemas.microsoft.com/office/drawing/2014/main" id="{824103C2-5E39-4E7C-95CD-A9739E4BACA3}"/>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4" name="椭圆 163">
                  <a:extLst>
                    <a:ext uri="{FF2B5EF4-FFF2-40B4-BE49-F238E27FC236}">
                      <a16:creationId xmlns:a16="http://schemas.microsoft.com/office/drawing/2014/main" id="{8822D774-D9F4-4CD1-88BB-16E70D78B0C9}"/>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5" name="椭圆 164">
                  <a:extLst>
                    <a:ext uri="{FF2B5EF4-FFF2-40B4-BE49-F238E27FC236}">
                      <a16:creationId xmlns:a16="http://schemas.microsoft.com/office/drawing/2014/main" id="{044007EE-8699-4D5C-B704-22A15BC25668}"/>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6" name="椭圆 165">
                  <a:extLst>
                    <a:ext uri="{FF2B5EF4-FFF2-40B4-BE49-F238E27FC236}">
                      <a16:creationId xmlns:a16="http://schemas.microsoft.com/office/drawing/2014/main" id="{43299D37-C411-4771-B16B-E837AE85D03B}"/>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7" name="椭圆 166">
                  <a:extLst>
                    <a:ext uri="{FF2B5EF4-FFF2-40B4-BE49-F238E27FC236}">
                      <a16:creationId xmlns:a16="http://schemas.microsoft.com/office/drawing/2014/main" id="{F6493DE4-612B-40F3-A884-0BA3882EA414}"/>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119" name="组合 118">
              <a:extLst>
                <a:ext uri="{FF2B5EF4-FFF2-40B4-BE49-F238E27FC236}">
                  <a16:creationId xmlns:a16="http://schemas.microsoft.com/office/drawing/2014/main" id="{2C2F7171-D6B1-462D-B02C-F1278559A5FB}"/>
                </a:ext>
              </a:extLst>
            </p:cNvPr>
            <p:cNvGrpSpPr/>
            <p:nvPr/>
          </p:nvGrpSpPr>
          <p:grpSpPr>
            <a:xfrm>
              <a:off x="643547" y="4991062"/>
              <a:ext cx="818862" cy="478856"/>
              <a:chOff x="279133" y="4991062"/>
              <a:chExt cx="818862" cy="478856"/>
            </a:xfrm>
            <a:grpFill/>
          </p:grpSpPr>
          <p:grpSp>
            <p:nvGrpSpPr>
              <p:cNvPr id="120" name="组合 119">
                <a:extLst>
                  <a:ext uri="{FF2B5EF4-FFF2-40B4-BE49-F238E27FC236}">
                    <a16:creationId xmlns:a16="http://schemas.microsoft.com/office/drawing/2014/main" id="{282EBF46-6C0F-46F1-9FFA-CD0B59949E72}"/>
                  </a:ext>
                </a:extLst>
              </p:cNvPr>
              <p:cNvGrpSpPr/>
              <p:nvPr/>
            </p:nvGrpSpPr>
            <p:grpSpPr>
              <a:xfrm>
                <a:off x="279133" y="4991062"/>
                <a:ext cx="818862" cy="45719"/>
                <a:chOff x="279133" y="4991062"/>
                <a:chExt cx="818862" cy="45719"/>
              </a:xfrm>
              <a:grpFill/>
            </p:grpSpPr>
            <p:sp>
              <p:nvSpPr>
                <p:cNvPr id="148" name="椭圆 147">
                  <a:extLst>
                    <a:ext uri="{FF2B5EF4-FFF2-40B4-BE49-F238E27FC236}">
                      <a16:creationId xmlns:a16="http://schemas.microsoft.com/office/drawing/2014/main" id="{7C02A7B4-4598-4AFE-83D6-1C4273CDD8BB}"/>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9" name="椭圆 148">
                  <a:extLst>
                    <a:ext uri="{FF2B5EF4-FFF2-40B4-BE49-F238E27FC236}">
                      <a16:creationId xmlns:a16="http://schemas.microsoft.com/office/drawing/2014/main" id="{56956CEA-A648-46DE-B0E8-3599A36609CB}"/>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0" name="椭圆 149">
                  <a:extLst>
                    <a:ext uri="{FF2B5EF4-FFF2-40B4-BE49-F238E27FC236}">
                      <a16:creationId xmlns:a16="http://schemas.microsoft.com/office/drawing/2014/main" id="{D9BA4307-F9A2-4FD4-AC0E-87C1EAFBE918}"/>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1" name="椭圆 150">
                  <a:extLst>
                    <a:ext uri="{FF2B5EF4-FFF2-40B4-BE49-F238E27FC236}">
                      <a16:creationId xmlns:a16="http://schemas.microsoft.com/office/drawing/2014/main" id="{63B218E0-9529-4EFD-8681-798A52919E9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2" name="椭圆 151">
                  <a:extLst>
                    <a:ext uri="{FF2B5EF4-FFF2-40B4-BE49-F238E27FC236}">
                      <a16:creationId xmlns:a16="http://schemas.microsoft.com/office/drawing/2014/main" id="{2F44E73D-5E99-4E0D-987F-82E237EAC01F}"/>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3" name="椭圆 152">
                  <a:extLst>
                    <a:ext uri="{FF2B5EF4-FFF2-40B4-BE49-F238E27FC236}">
                      <a16:creationId xmlns:a16="http://schemas.microsoft.com/office/drawing/2014/main" id="{19D069F1-132F-4360-A0DD-8DFCB5556D6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4" name="椭圆 153">
                  <a:extLst>
                    <a:ext uri="{FF2B5EF4-FFF2-40B4-BE49-F238E27FC236}">
                      <a16:creationId xmlns:a16="http://schemas.microsoft.com/office/drawing/2014/main" id="{10EEE540-227C-4D52-B3B9-FA8580E278D0}"/>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5" name="椭圆 154">
                  <a:extLst>
                    <a:ext uri="{FF2B5EF4-FFF2-40B4-BE49-F238E27FC236}">
                      <a16:creationId xmlns:a16="http://schemas.microsoft.com/office/drawing/2014/main" id="{935883CF-2904-4B73-BA3F-29244435E7F9}"/>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21" name="组合 120">
                <a:extLst>
                  <a:ext uri="{FF2B5EF4-FFF2-40B4-BE49-F238E27FC236}">
                    <a16:creationId xmlns:a16="http://schemas.microsoft.com/office/drawing/2014/main" id="{F6D34F9A-CC8C-4027-9547-D2ADEE2D34EA}"/>
                  </a:ext>
                </a:extLst>
              </p:cNvPr>
              <p:cNvGrpSpPr/>
              <p:nvPr/>
            </p:nvGrpSpPr>
            <p:grpSpPr>
              <a:xfrm>
                <a:off x="279133" y="5135441"/>
                <a:ext cx="818862" cy="45719"/>
                <a:chOff x="279133" y="4991062"/>
                <a:chExt cx="818862" cy="45719"/>
              </a:xfrm>
              <a:grpFill/>
            </p:grpSpPr>
            <p:sp>
              <p:nvSpPr>
                <p:cNvPr id="140" name="椭圆 139">
                  <a:extLst>
                    <a:ext uri="{FF2B5EF4-FFF2-40B4-BE49-F238E27FC236}">
                      <a16:creationId xmlns:a16="http://schemas.microsoft.com/office/drawing/2014/main" id="{C252559A-B14A-4573-BBA4-C889AA7885E6}"/>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1" name="椭圆 140">
                  <a:extLst>
                    <a:ext uri="{FF2B5EF4-FFF2-40B4-BE49-F238E27FC236}">
                      <a16:creationId xmlns:a16="http://schemas.microsoft.com/office/drawing/2014/main" id="{59B0D5F1-FCF9-4B66-9B17-B77BB801C45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2" name="椭圆 141">
                  <a:extLst>
                    <a:ext uri="{FF2B5EF4-FFF2-40B4-BE49-F238E27FC236}">
                      <a16:creationId xmlns:a16="http://schemas.microsoft.com/office/drawing/2014/main" id="{ABFDA669-AA8F-486B-BF5E-5C8F095990D2}"/>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3" name="椭圆 142">
                  <a:extLst>
                    <a:ext uri="{FF2B5EF4-FFF2-40B4-BE49-F238E27FC236}">
                      <a16:creationId xmlns:a16="http://schemas.microsoft.com/office/drawing/2014/main" id="{FBC43195-7CB6-4CCD-BC24-C7A005A353EF}"/>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4" name="椭圆 143">
                  <a:extLst>
                    <a:ext uri="{FF2B5EF4-FFF2-40B4-BE49-F238E27FC236}">
                      <a16:creationId xmlns:a16="http://schemas.microsoft.com/office/drawing/2014/main" id="{010422A5-D758-4BB4-8207-7045C2EAE68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5" name="椭圆 144">
                  <a:extLst>
                    <a:ext uri="{FF2B5EF4-FFF2-40B4-BE49-F238E27FC236}">
                      <a16:creationId xmlns:a16="http://schemas.microsoft.com/office/drawing/2014/main" id="{8ED991B7-65DB-49A7-BE7B-5CAB048B8E3A}"/>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6" name="椭圆 145">
                  <a:extLst>
                    <a:ext uri="{FF2B5EF4-FFF2-40B4-BE49-F238E27FC236}">
                      <a16:creationId xmlns:a16="http://schemas.microsoft.com/office/drawing/2014/main" id="{479A8A84-DABD-4BF0-8B6B-0465EFA500AC}"/>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7" name="椭圆 146">
                  <a:extLst>
                    <a:ext uri="{FF2B5EF4-FFF2-40B4-BE49-F238E27FC236}">
                      <a16:creationId xmlns:a16="http://schemas.microsoft.com/office/drawing/2014/main" id="{EF3D9AC5-4DEB-4F07-941A-8816C0CE4CB3}"/>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22" name="组合 121">
                <a:extLst>
                  <a:ext uri="{FF2B5EF4-FFF2-40B4-BE49-F238E27FC236}">
                    <a16:creationId xmlns:a16="http://schemas.microsoft.com/office/drawing/2014/main" id="{39079C8A-87E2-4C04-A192-CB7D76846C6F}"/>
                  </a:ext>
                </a:extLst>
              </p:cNvPr>
              <p:cNvGrpSpPr/>
              <p:nvPr/>
            </p:nvGrpSpPr>
            <p:grpSpPr>
              <a:xfrm>
                <a:off x="279133" y="5279820"/>
                <a:ext cx="818862" cy="45719"/>
                <a:chOff x="279133" y="4991062"/>
                <a:chExt cx="818862" cy="45719"/>
              </a:xfrm>
              <a:grpFill/>
            </p:grpSpPr>
            <p:sp>
              <p:nvSpPr>
                <p:cNvPr id="132" name="椭圆 131">
                  <a:extLst>
                    <a:ext uri="{FF2B5EF4-FFF2-40B4-BE49-F238E27FC236}">
                      <a16:creationId xmlns:a16="http://schemas.microsoft.com/office/drawing/2014/main" id="{DD57FBBA-38EE-4FF6-A5BD-51AB9C69422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3" name="椭圆 132">
                  <a:extLst>
                    <a:ext uri="{FF2B5EF4-FFF2-40B4-BE49-F238E27FC236}">
                      <a16:creationId xmlns:a16="http://schemas.microsoft.com/office/drawing/2014/main" id="{40D5BA8B-255A-4A97-ACE7-6826406915E5}"/>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4" name="椭圆 133">
                  <a:extLst>
                    <a:ext uri="{FF2B5EF4-FFF2-40B4-BE49-F238E27FC236}">
                      <a16:creationId xmlns:a16="http://schemas.microsoft.com/office/drawing/2014/main" id="{ACFB0B2E-7601-4DD8-AA08-31BC1D30A5E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5" name="椭圆 134">
                  <a:extLst>
                    <a:ext uri="{FF2B5EF4-FFF2-40B4-BE49-F238E27FC236}">
                      <a16:creationId xmlns:a16="http://schemas.microsoft.com/office/drawing/2014/main" id="{1FAE6796-52D7-4645-BF01-2F36193692F4}"/>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6" name="椭圆 135">
                  <a:extLst>
                    <a:ext uri="{FF2B5EF4-FFF2-40B4-BE49-F238E27FC236}">
                      <a16:creationId xmlns:a16="http://schemas.microsoft.com/office/drawing/2014/main" id="{E3D301C6-ADAF-4F83-9733-993EAE1D435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7" name="椭圆 136">
                  <a:extLst>
                    <a:ext uri="{FF2B5EF4-FFF2-40B4-BE49-F238E27FC236}">
                      <a16:creationId xmlns:a16="http://schemas.microsoft.com/office/drawing/2014/main" id="{4687A67A-8DB4-4888-9FF5-F193128CB7B2}"/>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8" name="椭圆 137">
                  <a:extLst>
                    <a:ext uri="{FF2B5EF4-FFF2-40B4-BE49-F238E27FC236}">
                      <a16:creationId xmlns:a16="http://schemas.microsoft.com/office/drawing/2014/main" id="{DEC7DE32-D6FD-41E0-ACE5-BF0E966D77E4}"/>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9" name="椭圆 138">
                  <a:extLst>
                    <a:ext uri="{FF2B5EF4-FFF2-40B4-BE49-F238E27FC236}">
                      <a16:creationId xmlns:a16="http://schemas.microsoft.com/office/drawing/2014/main" id="{FC66735D-D2D9-4D2E-968A-9BD9661A892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23" name="组合 122">
                <a:extLst>
                  <a:ext uri="{FF2B5EF4-FFF2-40B4-BE49-F238E27FC236}">
                    <a16:creationId xmlns:a16="http://schemas.microsoft.com/office/drawing/2014/main" id="{B268BD3F-BE0A-4A85-9875-BCFFBA51D1FA}"/>
                  </a:ext>
                </a:extLst>
              </p:cNvPr>
              <p:cNvGrpSpPr/>
              <p:nvPr/>
            </p:nvGrpSpPr>
            <p:grpSpPr>
              <a:xfrm>
                <a:off x="279133" y="5424199"/>
                <a:ext cx="818862" cy="45719"/>
                <a:chOff x="279133" y="4991062"/>
                <a:chExt cx="818862" cy="45719"/>
              </a:xfrm>
              <a:grpFill/>
            </p:grpSpPr>
            <p:sp>
              <p:nvSpPr>
                <p:cNvPr id="124" name="椭圆 123">
                  <a:extLst>
                    <a:ext uri="{FF2B5EF4-FFF2-40B4-BE49-F238E27FC236}">
                      <a16:creationId xmlns:a16="http://schemas.microsoft.com/office/drawing/2014/main" id="{6E66AD0C-526D-43A0-A26D-80F665A4A20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5" name="椭圆 124">
                  <a:extLst>
                    <a:ext uri="{FF2B5EF4-FFF2-40B4-BE49-F238E27FC236}">
                      <a16:creationId xmlns:a16="http://schemas.microsoft.com/office/drawing/2014/main" id="{9AE2F187-9D11-4CA4-A6EC-E1982B09975B}"/>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6" name="椭圆 125">
                  <a:extLst>
                    <a:ext uri="{FF2B5EF4-FFF2-40B4-BE49-F238E27FC236}">
                      <a16:creationId xmlns:a16="http://schemas.microsoft.com/office/drawing/2014/main" id="{FD515CE1-B096-420D-962D-EAC931602E9C}"/>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7" name="椭圆 126">
                  <a:extLst>
                    <a:ext uri="{FF2B5EF4-FFF2-40B4-BE49-F238E27FC236}">
                      <a16:creationId xmlns:a16="http://schemas.microsoft.com/office/drawing/2014/main" id="{B45BFC1C-ADB9-4A1C-9A19-B8C92856CFA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8" name="椭圆 127">
                  <a:extLst>
                    <a:ext uri="{FF2B5EF4-FFF2-40B4-BE49-F238E27FC236}">
                      <a16:creationId xmlns:a16="http://schemas.microsoft.com/office/drawing/2014/main" id="{8CF8AC1E-38D1-49FE-B84C-452567857BF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9" name="椭圆 128">
                  <a:extLst>
                    <a:ext uri="{FF2B5EF4-FFF2-40B4-BE49-F238E27FC236}">
                      <a16:creationId xmlns:a16="http://schemas.microsoft.com/office/drawing/2014/main" id="{546EFF8A-342D-4CBE-9D4C-82A18E52C574}"/>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0" name="椭圆 129">
                  <a:extLst>
                    <a:ext uri="{FF2B5EF4-FFF2-40B4-BE49-F238E27FC236}">
                      <a16:creationId xmlns:a16="http://schemas.microsoft.com/office/drawing/2014/main" id="{6B4D8E3A-6EA8-4528-80D0-1F051174DBF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1" name="椭圆 130">
                  <a:extLst>
                    <a:ext uri="{FF2B5EF4-FFF2-40B4-BE49-F238E27FC236}">
                      <a16:creationId xmlns:a16="http://schemas.microsoft.com/office/drawing/2014/main" id="{730243E8-8687-408E-A55F-0301236B155E}"/>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sp>
        <p:nvSpPr>
          <p:cNvPr id="192" name="圆: 空心 191">
            <a:extLst>
              <a:ext uri="{FF2B5EF4-FFF2-40B4-BE49-F238E27FC236}">
                <a16:creationId xmlns:a16="http://schemas.microsoft.com/office/drawing/2014/main" id="{785C5F1E-6220-4176-841C-92D2FE6418E3}"/>
              </a:ext>
            </a:extLst>
          </p:cNvPr>
          <p:cNvSpPr/>
          <p:nvPr userDrawn="1"/>
        </p:nvSpPr>
        <p:spPr>
          <a:xfrm>
            <a:off x="2845253" y="177579"/>
            <a:ext cx="6501494" cy="6502842"/>
          </a:xfrm>
          <a:prstGeom prst="donut">
            <a:avLst>
              <a:gd name="adj" fmla="val 7158"/>
            </a:avLst>
          </a:prstGeom>
          <a:gradFill>
            <a:gsLst>
              <a:gs pos="41000">
                <a:schemeClr val="accent2">
                  <a:alpha val="0"/>
                </a:schemeClr>
              </a:gs>
              <a:gs pos="100000">
                <a:schemeClr val="accent1">
                  <a:alpha val="22000"/>
                </a:schemeClr>
              </a:gs>
            </a:gsLst>
            <a:lin ang="2700000" scaled="1"/>
          </a:gradFill>
          <a:ln>
            <a:noFill/>
          </a:ln>
          <a:effectLst/>
          <a:scene3d>
            <a:camera prst="orthographic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600" dirty="0">
              <a:solidFill>
                <a:srgbClr val="000000">
                  <a:lumMod val="75000"/>
                  <a:lumOff val="25000"/>
                </a:srgbClr>
              </a:solidFill>
              <a:latin typeface="阿里巴巴普惠体 R"/>
              <a:ea typeface="阿里巴巴普惠体 R"/>
            </a:endParaRPr>
          </a:p>
        </p:txBody>
      </p:sp>
      <p:sp>
        <p:nvSpPr>
          <p:cNvPr id="5" name="弧形 4">
            <a:extLst>
              <a:ext uri="{FF2B5EF4-FFF2-40B4-BE49-F238E27FC236}">
                <a16:creationId xmlns:a16="http://schemas.microsoft.com/office/drawing/2014/main" id="{7CC8E835-977E-4EB0-9DDB-E9A78766E6EC}"/>
              </a:ext>
            </a:extLst>
          </p:cNvPr>
          <p:cNvSpPr/>
          <p:nvPr userDrawn="1"/>
        </p:nvSpPr>
        <p:spPr>
          <a:xfrm>
            <a:off x="3559585" y="892585"/>
            <a:ext cx="5072830" cy="5072830"/>
          </a:xfrm>
          <a:prstGeom prst="arc">
            <a:avLst>
              <a:gd name="adj1" fmla="val 7119446"/>
              <a:gd name="adj2" fmla="val 0"/>
            </a:avLst>
          </a:prstGeom>
          <a:ln w="31750" cap="rnd">
            <a:gradFill flip="none" rotWithShape="1">
              <a:gsLst>
                <a:gs pos="0">
                  <a:schemeClr val="accent1">
                    <a:lumMod val="5000"/>
                    <a:lumOff val="95000"/>
                  </a:schemeClr>
                </a:gs>
                <a:gs pos="100000">
                  <a:schemeClr val="accent1"/>
                </a:gs>
              </a:gsLst>
              <a:lin ang="13500000" scaled="1"/>
              <a:tileRect/>
            </a:gra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文本占位符 7">
            <a:extLst>
              <a:ext uri="{FF2B5EF4-FFF2-40B4-BE49-F238E27FC236}">
                <a16:creationId xmlns:a16="http://schemas.microsoft.com/office/drawing/2014/main" id="{477EC498-FBA2-4F16-932C-D9DFE788738D}"/>
              </a:ext>
            </a:extLst>
          </p:cNvPr>
          <p:cNvSpPr>
            <a:spLocks noGrp="1"/>
          </p:cNvSpPr>
          <p:nvPr>
            <p:ph type="body" sz="quarter" idx="10" hasCustomPrompt="1"/>
          </p:nvPr>
        </p:nvSpPr>
        <p:spPr>
          <a:xfrm>
            <a:off x="5016360" y="4220834"/>
            <a:ext cx="2109788" cy="430840"/>
          </a:xfrm>
          <a:prstGeom prst="rect">
            <a:avLst/>
          </a:prstGeom>
        </p:spPr>
        <p:txBody>
          <a:bodyPr/>
          <a:lstStyle>
            <a:lvl1pPr marL="0" indent="0" algn="ctr">
              <a:buNone/>
              <a:defRPr sz="2400">
                <a:solidFill>
                  <a:schemeClr val="bg1"/>
                </a:solidFill>
                <a:effectLst>
                  <a:outerShdw blurRad="431800" dist="165100" dir="2700000" sx="102000" sy="102000" algn="tl" rotWithShape="0">
                    <a:schemeClr val="accent3">
                      <a:lumMod val="50000"/>
                      <a:alpha val="27000"/>
                    </a:schemeClr>
                  </a:outerShdw>
                </a:effectLst>
                <a:latin typeface="+mj-ea"/>
                <a:ea typeface="+mj-ea"/>
              </a:defRPr>
            </a:lvl1pPr>
            <a:lvl2pPr marL="457200" indent="0">
              <a:buNone/>
              <a:defRPr/>
            </a:lvl2pPr>
            <a:lvl5pPr marL="1828800" indent="0">
              <a:buNone/>
              <a:defRPr/>
            </a:lvl5pPr>
          </a:lstStyle>
          <a:p>
            <a:pPr lvl="0"/>
            <a:r>
              <a:rPr lang="zh-CN" altLang="en-US" dirty="0"/>
              <a:t>输入标题</a:t>
            </a:r>
          </a:p>
        </p:txBody>
      </p:sp>
      <p:pic>
        <p:nvPicPr>
          <p:cNvPr id="193" name="图片 192">
            <a:extLst>
              <a:ext uri="{FF2B5EF4-FFF2-40B4-BE49-F238E27FC236}">
                <a16:creationId xmlns:a16="http://schemas.microsoft.com/office/drawing/2014/main" id="{3A66C1B7-F66A-426F-88C1-27A61671EB43}"/>
              </a:ext>
            </a:extLst>
          </p:cNvPr>
          <p:cNvPicPr>
            <a:picLocks noChangeAspect="1"/>
          </p:cNvPicPr>
          <p:nvPr userDrawn="1"/>
        </p:nvPicPr>
        <p:blipFill rotWithShape="1">
          <a:blip r:embed="rId2"/>
          <a:srcRect l="51191" t="51465"/>
          <a:stretch/>
        </p:blipFill>
        <p:spPr>
          <a:xfrm>
            <a:off x="-81172" y="0"/>
            <a:ext cx="4881542" cy="3328540"/>
          </a:xfrm>
          <a:prstGeom prst="rect">
            <a:avLst/>
          </a:prstGeom>
        </p:spPr>
      </p:pic>
    </p:spTree>
    <p:extLst>
      <p:ext uri="{BB962C8B-B14F-4D97-AF65-F5344CB8AC3E}">
        <p14:creationId xmlns:p14="http://schemas.microsoft.com/office/powerpoint/2010/main" val="2307664402"/>
      </p:ext>
    </p:extLst>
  </p:cSld>
  <p:clrMapOvr>
    <a:masterClrMapping/>
  </p:clrMapOvr>
</p:sldLayout>
</file>

<file path=ppt/slideLayouts/slideLayout18.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多图展示">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78A7C02-9F22-464C-8576-79326A3F86D9}"/>
              </a:ext>
            </a:extLst>
          </p:cNvPr>
          <p:cNvSpPr/>
          <p:nvPr userDrawn="1"/>
        </p:nvSpPr>
        <p:spPr>
          <a:xfrm>
            <a:off x="0" y="0"/>
            <a:ext cx="12192000" cy="6858000"/>
          </a:xfrm>
          <a:prstGeom prst="rect">
            <a:avLst/>
          </a:prstGeom>
          <a:gradFill flip="none" rotWithShape="1">
            <a:gsLst>
              <a:gs pos="0">
                <a:schemeClr val="accent1">
                  <a:lumMod val="20000"/>
                  <a:lumOff val="80000"/>
                  <a:alpha val="23000"/>
                </a:schemeClr>
              </a:gs>
              <a:gs pos="100000">
                <a:schemeClr val="accent1">
                  <a:lumMod val="20000"/>
                  <a:lumOff val="80000"/>
                  <a:alpha val="69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R"/>
              <a:ea typeface="阿里巴巴普惠体 R"/>
              <a:cs typeface="+mn-cs"/>
            </a:endParaRPr>
          </a:p>
        </p:txBody>
      </p:sp>
      <p:sp>
        <p:nvSpPr>
          <p:cNvPr id="166" name="图片占位符 162">
            <a:extLst>
              <a:ext uri="{FF2B5EF4-FFF2-40B4-BE49-F238E27FC236}">
                <a16:creationId xmlns:a16="http://schemas.microsoft.com/office/drawing/2014/main" id="{50E0904C-A79F-4D30-92FE-1FEAD1AF0051}"/>
              </a:ext>
            </a:extLst>
          </p:cNvPr>
          <p:cNvSpPr>
            <a:spLocks noGrp="1"/>
          </p:cNvSpPr>
          <p:nvPr>
            <p:ph type="pic" sz="quarter" idx="13"/>
          </p:nvPr>
        </p:nvSpPr>
        <p:spPr>
          <a:xfrm rot="20253086">
            <a:off x="10782176" y="3593408"/>
            <a:ext cx="3417971" cy="5126958"/>
          </a:xfrm>
          <a:prstGeom prst="roundRect">
            <a:avLst>
              <a:gd name="adj" fmla="val 3649"/>
            </a:avLst>
          </a:prstGeom>
          <a:effectLst>
            <a:outerShdw blurRad="723900" dist="647700" dir="2700000" algn="tl" rotWithShape="0">
              <a:schemeClr val="accent1">
                <a:lumMod val="50000"/>
                <a:alpha val="24000"/>
              </a:schemeClr>
            </a:outerShdw>
          </a:effectLst>
        </p:spPr>
        <p:txBody>
          <a:bodyPr/>
          <a:lstStyle>
            <a:lvl1pPr>
              <a:defRPr lang="zh-CN" altLang="en-US"/>
            </a:lvl1pPr>
          </a:lstStyle>
          <a:p>
            <a:pPr lvl="0"/>
            <a:endParaRPr lang="zh-CN" altLang="en-US"/>
          </a:p>
        </p:txBody>
      </p:sp>
      <p:sp>
        <p:nvSpPr>
          <p:cNvPr id="6" name="椭圆 5">
            <a:extLst>
              <a:ext uri="{FF2B5EF4-FFF2-40B4-BE49-F238E27FC236}">
                <a16:creationId xmlns:a16="http://schemas.microsoft.com/office/drawing/2014/main" id="{681EEFD3-BA53-4DEC-885B-78298925DDD8}"/>
              </a:ext>
            </a:extLst>
          </p:cNvPr>
          <p:cNvSpPr/>
          <p:nvPr userDrawn="1"/>
        </p:nvSpPr>
        <p:spPr>
          <a:xfrm rot="21276305">
            <a:off x="-1039806" y="3519653"/>
            <a:ext cx="2079611" cy="2081274"/>
          </a:xfrm>
          <a:prstGeom prst="ellipse">
            <a:avLst/>
          </a:prstGeom>
          <a:gradFill>
            <a:gsLst>
              <a:gs pos="0">
                <a:schemeClr val="accent3">
                  <a:lumMod val="60000"/>
                  <a:lumOff val="40000"/>
                  <a:alpha val="61000"/>
                </a:schemeClr>
              </a:gs>
              <a:gs pos="100000">
                <a:schemeClr val="accent3">
                  <a:alpha val="26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grpSp>
        <p:nvGrpSpPr>
          <p:cNvPr id="83" name="组合 82">
            <a:extLst>
              <a:ext uri="{FF2B5EF4-FFF2-40B4-BE49-F238E27FC236}">
                <a16:creationId xmlns:a16="http://schemas.microsoft.com/office/drawing/2014/main" id="{C54B573B-6263-4E12-9C52-DDACC45A435B}"/>
              </a:ext>
            </a:extLst>
          </p:cNvPr>
          <p:cNvGrpSpPr/>
          <p:nvPr userDrawn="1"/>
        </p:nvGrpSpPr>
        <p:grpSpPr>
          <a:xfrm rot="10800000">
            <a:off x="-1395063" y="5498083"/>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84" name="组合 83">
              <a:extLst>
                <a:ext uri="{FF2B5EF4-FFF2-40B4-BE49-F238E27FC236}">
                  <a16:creationId xmlns:a16="http://schemas.microsoft.com/office/drawing/2014/main" id="{1C8D3F98-53E1-4C68-8423-332E365EAD31}"/>
                </a:ext>
              </a:extLst>
            </p:cNvPr>
            <p:cNvGrpSpPr/>
            <p:nvPr/>
          </p:nvGrpSpPr>
          <p:grpSpPr>
            <a:xfrm>
              <a:off x="-248963" y="4991062"/>
              <a:ext cx="818862" cy="478856"/>
              <a:chOff x="279133" y="4991062"/>
              <a:chExt cx="818862" cy="478856"/>
            </a:xfrm>
            <a:grpFill/>
          </p:grpSpPr>
          <p:grpSp>
            <p:nvGrpSpPr>
              <p:cNvPr id="122" name="组合 121">
                <a:extLst>
                  <a:ext uri="{FF2B5EF4-FFF2-40B4-BE49-F238E27FC236}">
                    <a16:creationId xmlns:a16="http://schemas.microsoft.com/office/drawing/2014/main" id="{91D3001E-7812-41F8-B260-47260662B859}"/>
                  </a:ext>
                </a:extLst>
              </p:cNvPr>
              <p:cNvGrpSpPr/>
              <p:nvPr/>
            </p:nvGrpSpPr>
            <p:grpSpPr>
              <a:xfrm>
                <a:off x="279133" y="4991062"/>
                <a:ext cx="818862" cy="45719"/>
                <a:chOff x="279133" y="4991062"/>
                <a:chExt cx="818862" cy="45719"/>
              </a:xfrm>
              <a:grpFill/>
            </p:grpSpPr>
            <p:sp>
              <p:nvSpPr>
                <p:cNvPr id="150" name="椭圆 149">
                  <a:extLst>
                    <a:ext uri="{FF2B5EF4-FFF2-40B4-BE49-F238E27FC236}">
                      <a16:creationId xmlns:a16="http://schemas.microsoft.com/office/drawing/2014/main" id="{8B53AE76-F632-47D3-BF23-61C99F4B5F1C}"/>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1" name="椭圆 150">
                  <a:extLst>
                    <a:ext uri="{FF2B5EF4-FFF2-40B4-BE49-F238E27FC236}">
                      <a16:creationId xmlns:a16="http://schemas.microsoft.com/office/drawing/2014/main" id="{F816B663-F426-416D-AD72-6E38BC46DFF5}"/>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2" name="椭圆 151">
                  <a:extLst>
                    <a:ext uri="{FF2B5EF4-FFF2-40B4-BE49-F238E27FC236}">
                      <a16:creationId xmlns:a16="http://schemas.microsoft.com/office/drawing/2014/main" id="{89CCD63D-A9C8-467E-A5CC-F8774AFFC0CF}"/>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3" name="椭圆 152">
                  <a:extLst>
                    <a:ext uri="{FF2B5EF4-FFF2-40B4-BE49-F238E27FC236}">
                      <a16:creationId xmlns:a16="http://schemas.microsoft.com/office/drawing/2014/main" id="{B9798774-6637-4FCA-846A-0D9F393C9BB8}"/>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4" name="椭圆 153">
                  <a:extLst>
                    <a:ext uri="{FF2B5EF4-FFF2-40B4-BE49-F238E27FC236}">
                      <a16:creationId xmlns:a16="http://schemas.microsoft.com/office/drawing/2014/main" id="{F353FFB0-E049-4313-99B0-EE37408F6A3A}"/>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5" name="椭圆 154">
                  <a:extLst>
                    <a:ext uri="{FF2B5EF4-FFF2-40B4-BE49-F238E27FC236}">
                      <a16:creationId xmlns:a16="http://schemas.microsoft.com/office/drawing/2014/main" id="{3463EEAC-0232-41C5-A5F5-EF1887961B35}"/>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6" name="椭圆 155">
                  <a:extLst>
                    <a:ext uri="{FF2B5EF4-FFF2-40B4-BE49-F238E27FC236}">
                      <a16:creationId xmlns:a16="http://schemas.microsoft.com/office/drawing/2014/main" id="{28EB4432-E3E7-46B4-8483-ABC5993760B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7" name="椭圆 156">
                  <a:extLst>
                    <a:ext uri="{FF2B5EF4-FFF2-40B4-BE49-F238E27FC236}">
                      <a16:creationId xmlns:a16="http://schemas.microsoft.com/office/drawing/2014/main" id="{F4C454B8-E102-46BD-9EDA-A1453D336B7D}"/>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23" name="组合 122">
                <a:extLst>
                  <a:ext uri="{FF2B5EF4-FFF2-40B4-BE49-F238E27FC236}">
                    <a16:creationId xmlns:a16="http://schemas.microsoft.com/office/drawing/2014/main" id="{19340DA2-0C8D-418D-9EC5-CC32ADF09E7A}"/>
                  </a:ext>
                </a:extLst>
              </p:cNvPr>
              <p:cNvGrpSpPr/>
              <p:nvPr/>
            </p:nvGrpSpPr>
            <p:grpSpPr>
              <a:xfrm>
                <a:off x="279133" y="5135441"/>
                <a:ext cx="818862" cy="45719"/>
                <a:chOff x="279133" y="4991062"/>
                <a:chExt cx="818862" cy="45719"/>
              </a:xfrm>
              <a:grpFill/>
            </p:grpSpPr>
            <p:sp>
              <p:nvSpPr>
                <p:cNvPr id="142" name="椭圆 141">
                  <a:extLst>
                    <a:ext uri="{FF2B5EF4-FFF2-40B4-BE49-F238E27FC236}">
                      <a16:creationId xmlns:a16="http://schemas.microsoft.com/office/drawing/2014/main" id="{0DADDDFB-5A6F-40D8-B10D-709D0C6F4E47}"/>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3" name="椭圆 142">
                  <a:extLst>
                    <a:ext uri="{FF2B5EF4-FFF2-40B4-BE49-F238E27FC236}">
                      <a16:creationId xmlns:a16="http://schemas.microsoft.com/office/drawing/2014/main" id="{9B4F811F-3405-4407-97CD-1153333CB1DD}"/>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4" name="椭圆 143">
                  <a:extLst>
                    <a:ext uri="{FF2B5EF4-FFF2-40B4-BE49-F238E27FC236}">
                      <a16:creationId xmlns:a16="http://schemas.microsoft.com/office/drawing/2014/main" id="{DA823375-9686-4B98-8B9F-1C4E5726058B}"/>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5" name="椭圆 144">
                  <a:extLst>
                    <a:ext uri="{FF2B5EF4-FFF2-40B4-BE49-F238E27FC236}">
                      <a16:creationId xmlns:a16="http://schemas.microsoft.com/office/drawing/2014/main" id="{DE0F33EF-552B-4171-8D37-5BA410865C7F}"/>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6" name="椭圆 145">
                  <a:extLst>
                    <a:ext uri="{FF2B5EF4-FFF2-40B4-BE49-F238E27FC236}">
                      <a16:creationId xmlns:a16="http://schemas.microsoft.com/office/drawing/2014/main" id="{37689A13-11DE-44CC-B26A-56315C21C4DE}"/>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7" name="椭圆 146">
                  <a:extLst>
                    <a:ext uri="{FF2B5EF4-FFF2-40B4-BE49-F238E27FC236}">
                      <a16:creationId xmlns:a16="http://schemas.microsoft.com/office/drawing/2014/main" id="{6BC3C88D-C2D0-4187-98BB-078991E381C6}"/>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8" name="椭圆 147">
                  <a:extLst>
                    <a:ext uri="{FF2B5EF4-FFF2-40B4-BE49-F238E27FC236}">
                      <a16:creationId xmlns:a16="http://schemas.microsoft.com/office/drawing/2014/main" id="{9300F1FE-35CC-4FAD-8F72-EB9474E3ADF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9" name="椭圆 148">
                  <a:extLst>
                    <a:ext uri="{FF2B5EF4-FFF2-40B4-BE49-F238E27FC236}">
                      <a16:creationId xmlns:a16="http://schemas.microsoft.com/office/drawing/2014/main" id="{11D93039-B979-4C70-B747-C98771B0EB2B}"/>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24" name="组合 123">
                <a:extLst>
                  <a:ext uri="{FF2B5EF4-FFF2-40B4-BE49-F238E27FC236}">
                    <a16:creationId xmlns:a16="http://schemas.microsoft.com/office/drawing/2014/main" id="{6D02B6F8-33CC-494F-A843-671443FF229C}"/>
                  </a:ext>
                </a:extLst>
              </p:cNvPr>
              <p:cNvGrpSpPr/>
              <p:nvPr/>
            </p:nvGrpSpPr>
            <p:grpSpPr>
              <a:xfrm>
                <a:off x="279133" y="5279820"/>
                <a:ext cx="818862" cy="45719"/>
                <a:chOff x="279133" y="4991062"/>
                <a:chExt cx="818862" cy="45719"/>
              </a:xfrm>
              <a:grpFill/>
            </p:grpSpPr>
            <p:sp>
              <p:nvSpPr>
                <p:cNvPr id="134" name="椭圆 133">
                  <a:extLst>
                    <a:ext uri="{FF2B5EF4-FFF2-40B4-BE49-F238E27FC236}">
                      <a16:creationId xmlns:a16="http://schemas.microsoft.com/office/drawing/2014/main" id="{62C3F83B-3F59-4D29-BF54-EE8F0AE4405F}"/>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5" name="椭圆 134">
                  <a:extLst>
                    <a:ext uri="{FF2B5EF4-FFF2-40B4-BE49-F238E27FC236}">
                      <a16:creationId xmlns:a16="http://schemas.microsoft.com/office/drawing/2014/main" id="{5087DF6A-E4F5-4019-83FF-7525C40B5763}"/>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6" name="椭圆 135">
                  <a:extLst>
                    <a:ext uri="{FF2B5EF4-FFF2-40B4-BE49-F238E27FC236}">
                      <a16:creationId xmlns:a16="http://schemas.microsoft.com/office/drawing/2014/main" id="{6D4D2096-155C-44AE-9C3E-B7EC0999431C}"/>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7" name="椭圆 136">
                  <a:extLst>
                    <a:ext uri="{FF2B5EF4-FFF2-40B4-BE49-F238E27FC236}">
                      <a16:creationId xmlns:a16="http://schemas.microsoft.com/office/drawing/2014/main" id="{E1AE8275-4EEF-49D5-B792-0F22B68B96E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8" name="椭圆 137">
                  <a:extLst>
                    <a:ext uri="{FF2B5EF4-FFF2-40B4-BE49-F238E27FC236}">
                      <a16:creationId xmlns:a16="http://schemas.microsoft.com/office/drawing/2014/main" id="{48DB4244-C7DC-4162-BF6C-EAFA1A4E64BD}"/>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9" name="椭圆 138">
                  <a:extLst>
                    <a:ext uri="{FF2B5EF4-FFF2-40B4-BE49-F238E27FC236}">
                      <a16:creationId xmlns:a16="http://schemas.microsoft.com/office/drawing/2014/main" id="{13AC0BE6-2FE1-448B-84D3-400504CFC3F6}"/>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0" name="椭圆 139">
                  <a:extLst>
                    <a:ext uri="{FF2B5EF4-FFF2-40B4-BE49-F238E27FC236}">
                      <a16:creationId xmlns:a16="http://schemas.microsoft.com/office/drawing/2014/main" id="{DC36A86C-C015-4451-9477-CB8BBC3FE458}"/>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1" name="椭圆 140">
                  <a:extLst>
                    <a:ext uri="{FF2B5EF4-FFF2-40B4-BE49-F238E27FC236}">
                      <a16:creationId xmlns:a16="http://schemas.microsoft.com/office/drawing/2014/main" id="{020055C6-62CD-4B3B-A13D-B2AF9DCDEF73}"/>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25" name="组合 124">
                <a:extLst>
                  <a:ext uri="{FF2B5EF4-FFF2-40B4-BE49-F238E27FC236}">
                    <a16:creationId xmlns:a16="http://schemas.microsoft.com/office/drawing/2014/main" id="{12D295BD-997C-488E-9ACD-41927BAAEA83}"/>
                  </a:ext>
                </a:extLst>
              </p:cNvPr>
              <p:cNvGrpSpPr/>
              <p:nvPr/>
            </p:nvGrpSpPr>
            <p:grpSpPr>
              <a:xfrm>
                <a:off x="279133" y="5424199"/>
                <a:ext cx="818862" cy="45719"/>
                <a:chOff x="279133" y="4991062"/>
                <a:chExt cx="818862" cy="45719"/>
              </a:xfrm>
              <a:grpFill/>
            </p:grpSpPr>
            <p:sp>
              <p:nvSpPr>
                <p:cNvPr id="126" name="椭圆 125">
                  <a:extLst>
                    <a:ext uri="{FF2B5EF4-FFF2-40B4-BE49-F238E27FC236}">
                      <a16:creationId xmlns:a16="http://schemas.microsoft.com/office/drawing/2014/main" id="{6CFBA470-1178-497B-B3ED-CD52BB5CD460}"/>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7" name="椭圆 126">
                  <a:extLst>
                    <a:ext uri="{FF2B5EF4-FFF2-40B4-BE49-F238E27FC236}">
                      <a16:creationId xmlns:a16="http://schemas.microsoft.com/office/drawing/2014/main" id="{995ECEEC-04E9-430F-A3B9-CEE87E273E2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8" name="椭圆 127">
                  <a:extLst>
                    <a:ext uri="{FF2B5EF4-FFF2-40B4-BE49-F238E27FC236}">
                      <a16:creationId xmlns:a16="http://schemas.microsoft.com/office/drawing/2014/main" id="{11F08A01-1A8A-4DAB-9872-2543AAFCB0B9}"/>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9" name="椭圆 128">
                  <a:extLst>
                    <a:ext uri="{FF2B5EF4-FFF2-40B4-BE49-F238E27FC236}">
                      <a16:creationId xmlns:a16="http://schemas.microsoft.com/office/drawing/2014/main" id="{1D1105B3-453A-479B-8A0F-A99E516B09AA}"/>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0" name="椭圆 129">
                  <a:extLst>
                    <a:ext uri="{FF2B5EF4-FFF2-40B4-BE49-F238E27FC236}">
                      <a16:creationId xmlns:a16="http://schemas.microsoft.com/office/drawing/2014/main" id="{F3A92234-9902-46D2-BCE1-7273F76E0344}"/>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1" name="椭圆 130">
                  <a:extLst>
                    <a:ext uri="{FF2B5EF4-FFF2-40B4-BE49-F238E27FC236}">
                      <a16:creationId xmlns:a16="http://schemas.microsoft.com/office/drawing/2014/main" id="{65C01F59-CFD8-4AEC-8060-E3C86945C404}"/>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2" name="椭圆 131">
                  <a:extLst>
                    <a:ext uri="{FF2B5EF4-FFF2-40B4-BE49-F238E27FC236}">
                      <a16:creationId xmlns:a16="http://schemas.microsoft.com/office/drawing/2014/main" id="{E6450F8C-77B0-4758-8EFB-974D9E94B41C}"/>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3" name="椭圆 132">
                  <a:extLst>
                    <a:ext uri="{FF2B5EF4-FFF2-40B4-BE49-F238E27FC236}">
                      <a16:creationId xmlns:a16="http://schemas.microsoft.com/office/drawing/2014/main" id="{AA970DE3-0B2C-48E0-9FFE-F2805198C5AD}"/>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85" name="组合 84">
              <a:extLst>
                <a:ext uri="{FF2B5EF4-FFF2-40B4-BE49-F238E27FC236}">
                  <a16:creationId xmlns:a16="http://schemas.microsoft.com/office/drawing/2014/main" id="{C7E11964-8A84-47A8-893A-9E47EA3E7796}"/>
                </a:ext>
              </a:extLst>
            </p:cNvPr>
            <p:cNvGrpSpPr/>
            <p:nvPr/>
          </p:nvGrpSpPr>
          <p:grpSpPr>
            <a:xfrm>
              <a:off x="643547" y="4991062"/>
              <a:ext cx="818862" cy="478856"/>
              <a:chOff x="279133" y="4991062"/>
              <a:chExt cx="818862" cy="478856"/>
            </a:xfrm>
            <a:grpFill/>
          </p:grpSpPr>
          <p:grpSp>
            <p:nvGrpSpPr>
              <p:cNvPr id="86" name="组合 85">
                <a:extLst>
                  <a:ext uri="{FF2B5EF4-FFF2-40B4-BE49-F238E27FC236}">
                    <a16:creationId xmlns:a16="http://schemas.microsoft.com/office/drawing/2014/main" id="{C978A7F1-3436-487D-ACB5-1C644F089E8C}"/>
                  </a:ext>
                </a:extLst>
              </p:cNvPr>
              <p:cNvGrpSpPr/>
              <p:nvPr/>
            </p:nvGrpSpPr>
            <p:grpSpPr>
              <a:xfrm>
                <a:off x="279133" y="4991062"/>
                <a:ext cx="818862" cy="45719"/>
                <a:chOff x="279133" y="4991062"/>
                <a:chExt cx="818862" cy="45719"/>
              </a:xfrm>
              <a:grpFill/>
            </p:grpSpPr>
            <p:sp>
              <p:nvSpPr>
                <p:cNvPr id="114" name="椭圆 113">
                  <a:extLst>
                    <a:ext uri="{FF2B5EF4-FFF2-40B4-BE49-F238E27FC236}">
                      <a16:creationId xmlns:a16="http://schemas.microsoft.com/office/drawing/2014/main" id="{0D8C1BE4-095A-4759-8602-6CEC3FFD8030}"/>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5" name="椭圆 114">
                  <a:extLst>
                    <a:ext uri="{FF2B5EF4-FFF2-40B4-BE49-F238E27FC236}">
                      <a16:creationId xmlns:a16="http://schemas.microsoft.com/office/drawing/2014/main" id="{6FA3AC0A-1E77-47CD-B03A-AB936BA16D10}"/>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6" name="椭圆 115">
                  <a:extLst>
                    <a:ext uri="{FF2B5EF4-FFF2-40B4-BE49-F238E27FC236}">
                      <a16:creationId xmlns:a16="http://schemas.microsoft.com/office/drawing/2014/main" id="{CCD2F6FE-7240-4B7B-8BE6-0336ED4A6490}"/>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7" name="椭圆 116">
                  <a:extLst>
                    <a:ext uri="{FF2B5EF4-FFF2-40B4-BE49-F238E27FC236}">
                      <a16:creationId xmlns:a16="http://schemas.microsoft.com/office/drawing/2014/main" id="{9925515A-96C5-4870-BDDA-094A0F55C421}"/>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8" name="椭圆 117">
                  <a:extLst>
                    <a:ext uri="{FF2B5EF4-FFF2-40B4-BE49-F238E27FC236}">
                      <a16:creationId xmlns:a16="http://schemas.microsoft.com/office/drawing/2014/main" id="{CFA3DD1F-9D77-4399-8C8F-3B522052407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9" name="椭圆 118">
                  <a:extLst>
                    <a:ext uri="{FF2B5EF4-FFF2-40B4-BE49-F238E27FC236}">
                      <a16:creationId xmlns:a16="http://schemas.microsoft.com/office/drawing/2014/main" id="{1299FF65-3437-4EDF-9725-812B9D15AA5C}"/>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0" name="椭圆 119">
                  <a:extLst>
                    <a:ext uri="{FF2B5EF4-FFF2-40B4-BE49-F238E27FC236}">
                      <a16:creationId xmlns:a16="http://schemas.microsoft.com/office/drawing/2014/main" id="{7EC95172-5709-4363-9A11-308E1B3C8E7B}"/>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1" name="椭圆 120">
                  <a:extLst>
                    <a:ext uri="{FF2B5EF4-FFF2-40B4-BE49-F238E27FC236}">
                      <a16:creationId xmlns:a16="http://schemas.microsoft.com/office/drawing/2014/main" id="{07490CF4-5089-49AD-B606-CD584399B0D2}"/>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87" name="组合 86">
                <a:extLst>
                  <a:ext uri="{FF2B5EF4-FFF2-40B4-BE49-F238E27FC236}">
                    <a16:creationId xmlns:a16="http://schemas.microsoft.com/office/drawing/2014/main" id="{F67F9A28-BC5C-4470-9269-106E1F81065E}"/>
                  </a:ext>
                </a:extLst>
              </p:cNvPr>
              <p:cNvGrpSpPr/>
              <p:nvPr/>
            </p:nvGrpSpPr>
            <p:grpSpPr>
              <a:xfrm>
                <a:off x="279133" y="5135441"/>
                <a:ext cx="818862" cy="45719"/>
                <a:chOff x="279133" y="4991062"/>
                <a:chExt cx="818862" cy="45719"/>
              </a:xfrm>
              <a:grpFill/>
            </p:grpSpPr>
            <p:sp>
              <p:nvSpPr>
                <p:cNvPr id="106" name="椭圆 105">
                  <a:extLst>
                    <a:ext uri="{FF2B5EF4-FFF2-40B4-BE49-F238E27FC236}">
                      <a16:creationId xmlns:a16="http://schemas.microsoft.com/office/drawing/2014/main" id="{4B1D938B-0445-44EE-8683-AF2B1F77950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7" name="椭圆 106">
                  <a:extLst>
                    <a:ext uri="{FF2B5EF4-FFF2-40B4-BE49-F238E27FC236}">
                      <a16:creationId xmlns:a16="http://schemas.microsoft.com/office/drawing/2014/main" id="{6FF367AC-0CF8-4DFA-9364-E5931442596C}"/>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8" name="椭圆 107">
                  <a:extLst>
                    <a:ext uri="{FF2B5EF4-FFF2-40B4-BE49-F238E27FC236}">
                      <a16:creationId xmlns:a16="http://schemas.microsoft.com/office/drawing/2014/main" id="{705A1375-B6AD-409F-AF45-C0A2488C1D4E}"/>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9" name="椭圆 108">
                  <a:extLst>
                    <a:ext uri="{FF2B5EF4-FFF2-40B4-BE49-F238E27FC236}">
                      <a16:creationId xmlns:a16="http://schemas.microsoft.com/office/drawing/2014/main" id="{A7BD811C-F652-4184-A32A-F59A2C4C11D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0" name="椭圆 109">
                  <a:extLst>
                    <a:ext uri="{FF2B5EF4-FFF2-40B4-BE49-F238E27FC236}">
                      <a16:creationId xmlns:a16="http://schemas.microsoft.com/office/drawing/2014/main" id="{D721BFF2-6294-4905-9AE6-262C1878BB9F}"/>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1" name="椭圆 110">
                  <a:extLst>
                    <a:ext uri="{FF2B5EF4-FFF2-40B4-BE49-F238E27FC236}">
                      <a16:creationId xmlns:a16="http://schemas.microsoft.com/office/drawing/2014/main" id="{B5A89D28-3BE3-4BD0-A179-BE1FCDE2ECAF}"/>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2" name="椭圆 111">
                  <a:extLst>
                    <a:ext uri="{FF2B5EF4-FFF2-40B4-BE49-F238E27FC236}">
                      <a16:creationId xmlns:a16="http://schemas.microsoft.com/office/drawing/2014/main" id="{771C5488-3308-4261-A722-789C3BCDFAD0}"/>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3" name="椭圆 112">
                  <a:extLst>
                    <a:ext uri="{FF2B5EF4-FFF2-40B4-BE49-F238E27FC236}">
                      <a16:creationId xmlns:a16="http://schemas.microsoft.com/office/drawing/2014/main" id="{CF05FF93-75E5-480A-83D9-428AD0D6A48B}"/>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88" name="组合 87">
                <a:extLst>
                  <a:ext uri="{FF2B5EF4-FFF2-40B4-BE49-F238E27FC236}">
                    <a16:creationId xmlns:a16="http://schemas.microsoft.com/office/drawing/2014/main" id="{F0E3E3A6-F950-40C2-8E03-C8E6F139E562}"/>
                  </a:ext>
                </a:extLst>
              </p:cNvPr>
              <p:cNvGrpSpPr/>
              <p:nvPr/>
            </p:nvGrpSpPr>
            <p:grpSpPr>
              <a:xfrm>
                <a:off x="279133" y="5279820"/>
                <a:ext cx="818862" cy="45719"/>
                <a:chOff x="279133" y="4991062"/>
                <a:chExt cx="818862" cy="45719"/>
              </a:xfrm>
              <a:grpFill/>
            </p:grpSpPr>
            <p:sp>
              <p:nvSpPr>
                <p:cNvPr id="98" name="椭圆 97">
                  <a:extLst>
                    <a:ext uri="{FF2B5EF4-FFF2-40B4-BE49-F238E27FC236}">
                      <a16:creationId xmlns:a16="http://schemas.microsoft.com/office/drawing/2014/main" id="{4A511CCE-9A2F-468F-BA6A-54819F527D1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9" name="椭圆 98">
                  <a:extLst>
                    <a:ext uri="{FF2B5EF4-FFF2-40B4-BE49-F238E27FC236}">
                      <a16:creationId xmlns:a16="http://schemas.microsoft.com/office/drawing/2014/main" id="{0E84D861-8FAC-408B-9776-632D18749CE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0" name="椭圆 99">
                  <a:extLst>
                    <a:ext uri="{FF2B5EF4-FFF2-40B4-BE49-F238E27FC236}">
                      <a16:creationId xmlns:a16="http://schemas.microsoft.com/office/drawing/2014/main" id="{FF52FFCD-99EF-4D24-9CE0-F1BBDA39C402}"/>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1" name="椭圆 100">
                  <a:extLst>
                    <a:ext uri="{FF2B5EF4-FFF2-40B4-BE49-F238E27FC236}">
                      <a16:creationId xmlns:a16="http://schemas.microsoft.com/office/drawing/2014/main" id="{8699862A-76EE-4655-9B91-ECC96398A884}"/>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2" name="椭圆 101">
                  <a:extLst>
                    <a:ext uri="{FF2B5EF4-FFF2-40B4-BE49-F238E27FC236}">
                      <a16:creationId xmlns:a16="http://schemas.microsoft.com/office/drawing/2014/main" id="{A63C649C-A8B1-47F8-8E2F-E370BBD385A9}"/>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3" name="椭圆 102">
                  <a:extLst>
                    <a:ext uri="{FF2B5EF4-FFF2-40B4-BE49-F238E27FC236}">
                      <a16:creationId xmlns:a16="http://schemas.microsoft.com/office/drawing/2014/main" id="{3DE5BDF1-9667-4191-9672-B1D723389A8F}"/>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4" name="椭圆 103">
                  <a:extLst>
                    <a:ext uri="{FF2B5EF4-FFF2-40B4-BE49-F238E27FC236}">
                      <a16:creationId xmlns:a16="http://schemas.microsoft.com/office/drawing/2014/main" id="{DA4F76AC-758E-46F3-AC12-50FC99343F4B}"/>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5" name="椭圆 104">
                  <a:extLst>
                    <a:ext uri="{FF2B5EF4-FFF2-40B4-BE49-F238E27FC236}">
                      <a16:creationId xmlns:a16="http://schemas.microsoft.com/office/drawing/2014/main" id="{B3F8BB83-C988-4B78-A287-DFAB997C0A1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89" name="组合 88">
                <a:extLst>
                  <a:ext uri="{FF2B5EF4-FFF2-40B4-BE49-F238E27FC236}">
                    <a16:creationId xmlns:a16="http://schemas.microsoft.com/office/drawing/2014/main" id="{D87DA3E5-0F61-43B3-B11C-5FCF5E9A2FF4}"/>
                  </a:ext>
                </a:extLst>
              </p:cNvPr>
              <p:cNvGrpSpPr/>
              <p:nvPr/>
            </p:nvGrpSpPr>
            <p:grpSpPr>
              <a:xfrm>
                <a:off x="279133" y="5424199"/>
                <a:ext cx="818862" cy="45719"/>
                <a:chOff x="279133" y="4991062"/>
                <a:chExt cx="818862" cy="45719"/>
              </a:xfrm>
              <a:grpFill/>
            </p:grpSpPr>
            <p:sp>
              <p:nvSpPr>
                <p:cNvPr id="90" name="椭圆 89">
                  <a:extLst>
                    <a:ext uri="{FF2B5EF4-FFF2-40B4-BE49-F238E27FC236}">
                      <a16:creationId xmlns:a16="http://schemas.microsoft.com/office/drawing/2014/main" id="{1CBFA0C5-2384-4A10-8C72-69FC37A641B6}"/>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1" name="椭圆 90">
                  <a:extLst>
                    <a:ext uri="{FF2B5EF4-FFF2-40B4-BE49-F238E27FC236}">
                      <a16:creationId xmlns:a16="http://schemas.microsoft.com/office/drawing/2014/main" id="{6588166C-41F6-4E00-8915-343563C03B5D}"/>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2" name="椭圆 91">
                  <a:extLst>
                    <a:ext uri="{FF2B5EF4-FFF2-40B4-BE49-F238E27FC236}">
                      <a16:creationId xmlns:a16="http://schemas.microsoft.com/office/drawing/2014/main" id="{BB77E1E0-96D8-49B3-95E0-B6E55FDF5CF8}"/>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3" name="椭圆 92">
                  <a:extLst>
                    <a:ext uri="{FF2B5EF4-FFF2-40B4-BE49-F238E27FC236}">
                      <a16:creationId xmlns:a16="http://schemas.microsoft.com/office/drawing/2014/main" id="{012038A7-3F37-4F69-8A49-D5B11FF3002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4" name="椭圆 93">
                  <a:extLst>
                    <a:ext uri="{FF2B5EF4-FFF2-40B4-BE49-F238E27FC236}">
                      <a16:creationId xmlns:a16="http://schemas.microsoft.com/office/drawing/2014/main" id="{399E1CB9-EB14-478E-8DFA-896430F91D22}"/>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5" name="椭圆 94">
                  <a:extLst>
                    <a:ext uri="{FF2B5EF4-FFF2-40B4-BE49-F238E27FC236}">
                      <a16:creationId xmlns:a16="http://schemas.microsoft.com/office/drawing/2014/main" id="{E6F2543C-8399-46AE-8750-69B73BCFFD76}"/>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6" name="椭圆 95">
                  <a:extLst>
                    <a:ext uri="{FF2B5EF4-FFF2-40B4-BE49-F238E27FC236}">
                      <a16:creationId xmlns:a16="http://schemas.microsoft.com/office/drawing/2014/main" id="{1D703748-988C-41C6-94F7-4B81D9DAB6DE}"/>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7" name="椭圆 96">
                  <a:extLst>
                    <a:ext uri="{FF2B5EF4-FFF2-40B4-BE49-F238E27FC236}">
                      <a16:creationId xmlns:a16="http://schemas.microsoft.com/office/drawing/2014/main" id="{4E2D33B4-30FF-4231-A157-F93577DC452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sp>
        <p:nvSpPr>
          <p:cNvPr id="163" name="图片占位符 162">
            <a:extLst>
              <a:ext uri="{FF2B5EF4-FFF2-40B4-BE49-F238E27FC236}">
                <a16:creationId xmlns:a16="http://schemas.microsoft.com/office/drawing/2014/main" id="{099E2045-7FB5-4ACC-B054-ACEBDF480257}"/>
              </a:ext>
            </a:extLst>
          </p:cNvPr>
          <p:cNvSpPr>
            <a:spLocks noGrp="1"/>
          </p:cNvSpPr>
          <p:nvPr>
            <p:ph type="pic" sz="quarter" idx="10"/>
          </p:nvPr>
        </p:nvSpPr>
        <p:spPr>
          <a:xfrm rot="20253086">
            <a:off x="4835823" y="-998318"/>
            <a:ext cx="3417971" cy="5126958"/>
          </a:xfrm>
          <a:prstGeom prst="roundRect">
            <a:avLst>
              <a:gd name="adj" fmla="val 3649"/>
            </a:avLst>
          </a:prstGeom>
          <a:effectLst>
            <a:outerShdw blurRad="723900" dist="647700" dir="2700000" algn="tl" rotWithShape="0">
              <a:schemeClr val="accent1">
                <a:lumMod val="50000"/>
                <a:alpha val="24000"/>
              </a:schemeClr>
            </a:outerShdw>
          </a:effectLst>
        </p:spPr>
        <p:txBody>
          <a:bodyPr/>
          <a:lstStyle/>
          <a:p>
            <a:endParaRPr lang="zh-CN" altLang="en-US"/>
          </a:p>
        </p:txBody>
      </p:sp>
      <p:sp>
        <p:nvSpPr>
          <p:cNvPr id="164" name="图片占位符 162">
            <a:extLst>
              <a:ext uri="{FF2B5EF4-FFF2-40B4-BE49-F238E27FC236}">
                <a16:creationId xmlns:a16="http://schemas.microsoft.com/office/drawing/2014/main" id="{A65771FF-4344-42BA-AEA3-8C34969AF37A}"/>
              </a:ext>
            </a:extLst>
          </p:cNvPr>
          <p:cNvSpPr>
            <a:spLocks noGrp="1"/>
          </p:cNvSpPr>
          <p:nvPr>
            <p:ph type="pic" sz="quarter" idx="11"/>
          </p:nvPr>
        </p:nvSpPr>
        <p:spPr>
          <a:xfrm rot="20253086">
            <a:off x="8651800" y="-1425526"/>
            <a:ext cx="3417971" cy="5126958"/>
          </a:xfrm>
          <a:prstGeom prst="roundRect">
            <a:avLst>
              <a:gd name="adj" fmla="val 3649"/>
            </a:avLst>
          </a:prstGeom>
          <a:effectLst/>
        </p:spPr>
        <p:txBody>
          <a:bodyPr/>
          <a:lstStyle/>
          <a:p>
            <a:endParaRPr lang="zh-CN" altLang="en-US"/>
          </a:p>
        </p:txBody>
      </p:sp>
      <p:grpSp>
        <p:nvGrpSpPr>
          <p:cNvPr id="8" name="组合 7">
            <a:extLst>
              <a:ext uri="{FF2B5EF4-FFF2-40B4-BE49-F238E27FC236}">
                <a16:creationId xmlns:a16="http://schemas.microsoft.com/office/drawing/2014/main" id="{18559E79-98A4-4F13-8AA1-4DC4DE636621}"/>
              </a:ext>
            </a:extLst>
          </p:cNvPr>
          <p:cNvGrpSpPr/>
          <p:nvPr userDrawn="1"/>
        </p:nvGrpSpPr>
        <p:grpSpPr>
          <a:xfrm rot="10800000">
            <a:off x="10821812" y="1082996"/>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9" name="组合 8">
              <a:extLst>
                <a:ext uri="{FF2B5EF4-FFF2-40B4-BE49-F238E27FC236}">
                  <a16:creationId xmlns:a16="http://schemas.microsoft.com/office/drawing/2014/main" id="{2A2DD35F-050B-4029-AF05-F61E5672BE02}"/>
                </a:ext>
              </a:extLst>
            </p:cNvPr>
            <p:cNvGrpSpPr/>
            <p:nvPr/>
          </p:nvGrpSpPr>
          <p:grpSpPr>
            <a:xfrm>
              <a:off x="-248963" y="4991062"/>
              <a:ext cx="818862" cy="478856"/>
              <a:chOff x="279133" y="4991062"/>
              <a:chExt cx="818862" cy="478856"/>
            </a:xfrm>
            <a:grpFill/>
          </p:grpSpPr>
          <p:grpSp>
            <p:nvGrpSpPr>
              <p:cNvPr id="47" name="组合 46">
                <a:extLst>
                  <a:ext uri="{FF2B5EF4-FFF2-40B4-BE49-F238E27FC236}">
                    <a16:creationId xmlns:a16="http://schemas.microsoft.com/office/drawing/2014/main" id="{5B34364F-EB1B-4BEE-A0E9-0D9A58C761E3}"/>
                  </a:ext>
                </a:extLst>
              </p:cNvPr>
              <p:cNvGrpSpPr/>
              <p:nvPr/>
            </p:nvGrpSpPr>
            <p:grpSpPr>
              <a:xfrm>
                <a:off x="279133" y="4991062"/>
                <a:ext cx="818862" cy="45719"/>
                <a:chOff x="279133" y="4991062"/>
                <a:chExt cx="818862" cy="45719"/>
              </a:xfrm>
              <a:grpFill/>
            </p:grpSpPr>
            <p:sp>
              <p:nvSpPr>
                <p:cNvPr id="75" name="椭圆 74">
                  <a:extLst>
                    <a:ext uri="{FF2B5EF4-FFF2-40B4-BE49-F238E27FC236}">
                      <a16:creationId xmlns:a16="http://schemas.microsoft.com/office/drawing/2014/main" id="{A21C7779-BF68-402D-B97D-B5DAA446974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6" name="椭圆 75">
                  <a:extLst>
                    <a:ext uri="{FF2B5EF4-FFF2-40B4-BE49-F238E27FC236}">
                      <a16:creationId xmlns:a16="http://schemas.microsoft.com/office/drawing/2014/main" id="{61B9B0D7-B6E3-43D6-884B-DB4B0A132199}"/>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7" name="椭圆 76">
                  <a:extLst>
                    <a:ext uri="{FF2B5EF4-FFF2-40B4-BE49-F238E27FC236}">
                      <a16:creationId xmlns:a16="http://schemas.microsoft.com/office/drawing/2014/main" id="{7CE1BF0D-985E-4A9B-9DAA-58C8A91C0595}"/>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8" name="椭圆 77">
                  <a:extLst>
                    <a:ext uri="{FF2B5EF4-FFF2-40B4-BE49-F238E27FC236}">
                      <a16:creationId xmlns:a16="http://schemas.microsoft.com/office/drawing/2014/main" id="{3FD8FADB-60B0-4A1F-A1E5-C99B2B3D276F}"/>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9" name="椭圆 78">
                  <a:extLst>
                    <a:ext uri="{FF2B5EF4-FFF2-40B4-BE49-F238E27FC236}">
                      <a16:creationId xmlns:a16="http://schemas.microsoft.com/office/drawing/2014/main" id="{C9928773-4728-4B72-A56D-78620425E57F}"/>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0" name="椭圆 79">
                  <a:extLst>
                    <a:ext uri="{FF2B5EF4-FFF2-40B4-BE49-F238E27FC236}">
                      <a16:creationId xmlns:a16="http://schemas.microsoft.com/office/drawing/2014/main" id="{0F172235-C025-4E2B-8775-596768A5C1EA}"/>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1" name="椭圆 80">
                  <a:extLst>
                    <a:ext uri="{FF2B5EF4-FFF2-40B4-BE49-F238E27FC236}">
                      <a16:creationId xmlns:a16="http://schemas.microsoft.com/office/drawing/2014/main" id="{C8B793DD-8017-4ED5-A98E-46F8A1B6449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2" name="椭圆 81">
                  <a:extLst>
                    <a:ext uri="{FF2B5EF4-FFF2-40B4-BE49-F238E27FC236}">
                      <a16:creationId xmlns:a16="http://schemas.microsoft.com/office/drawing/2014/main" id="{31574A50-2B9C-4074-849B-76BA16EA0ADE}"/>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48" name="组合 47">
                <a:extLst>
                  <a:ext uri="{FF2B5EF4-FFF2-40B4-BE49-F238E27FC236}">
                    <a16:creationId xmlns:a16="http://schemas.microsoft.com/office/drawing/2014/main" id="{640E29B2-AB72-462F-9DF7-7B970CCEA701}"/>
                  </a:ext>
                </a:extLst>
              </p:cNvPr>
              <p:cNvGrpSpPr/>
              <p:nvPr/>
            </p:nvGrpSpPr>
            <p:grpSpPr>
              <a:xfrm>
                <a:off x="279133" y="5135441"/>
                <a:ext cx="818862" cy="45719"/>
                <a:chOff x="279133" y="4991062"/>
                <a:chExt cx="818862" cy="45719"/>
              </a:xfrm>
              <a:grpFill/>
            </p:grpSpPr>
            <p:sp>
              <p:nvSpPr>
                <p:cNvPr id="67" name="椭圆 66">
                  <a:extLst>
                    <a:ext uri="{FF2B5EF4-FFF2-40B4-BE49-F238E27FC236}">
                      <a16:creationId xmlns:a16="http://schemas.microsoft.com/office/drawing/2014/main" id="{86E73E89-BB0E-4979-918D-D8DECF422C5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8" name="椭圆 67">
                  <a:extLst>
                    <a:ext uri="{FF2B5EF4-FFF2-40B4-BE49-F238E27FC236}">
                      <a16:creationId xmlns:a16="http://schemas.microsoft.com/office/drawing/2014/main" id="{0D65671F-001B-40A1-AE73-5B7CC591DB10}"/>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9" name="椭圆 68">
                  <a:extLst>
                    <a:ext uri="{FF2B5EF4-FFF2-40B4-BE49-F238E27FC236}">
                      <a16:creationId xmlns:a16="http://schemas.microsoft.com/office/drawing/2014/main" id="{5D08EE38-82E4-4F42-AF75-F5F5AA948D97}"/>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0" name="椭圆 69">
                  <a:extLst>
                    <a:ext uri="{FF2B5EF4-FFF2-40B4-BE49-F238E27FC236}">
                      <a16:creationId xmlns:a16="http://schemas.microsoft.com/office/drawing/2014/main" id="{9D7D9AAD-8FCE-4974-90EC-ACDF30B5DED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1" name="椭圆 70">
                  <a:extLst>
                    <a:ext uri="{FF2B5EF4-FFF2-40B4-BE49-F238E27FC236}">
                      <a16:creationId xmlns:a16="http://schemas.microsoft.com/office/drawing/2014/main" id="{4451A7C6-997C-452E-A146-01582FFE7FFB}"/>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2" name="椭圆 71">
                  <a:extLst>
                    <a:ext uri="{FF2B5EF4-FFF2-40B4-BE49-F238E27FC236}">
                      <a16:creationId xmlns:a16="http://schemas.microsoft.com/office/drawing/2014/main" id="{F7A92D61-C121-47F9-8B7C-1A4A7304464E}"/>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3" name="椭圆 72">
                  <a:extLst>
                    <a:ext uri="{FF2B5EF4-FFF2-40B4-BE49-F238E27FC236}">
                      <a16:creationId xmlns:a16="http://schemas.microsoft.com/office/drawing/2014/main" id="{EE2BF549-D841-48A3-B5AC-F5D6F2C09BB3}"/>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4" name="椭圆 73">
                  <a:extLst>
                    <a:ext uri="{FF2B5EF4-FFF2-40B4-BE49-F238E27FC236}">
                      <a16:creationId xmlns:a16="http://schemas.microsoft.com/office/drawing/2014/main" id="{29C32F5C-E00B-4247-A840-AF1302AF39D4}"/>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49" name="组合 48">
                <a:extLst>
                  <a:ext uri="{FF2B5EF4-FFF2-40B4-BE49-F238E27FC236}">
                    <a16:creationId xmlns:a16="http://schemas.microsoft.com/office/drawing/2014/main" id="{7E1A6B1D-3A2A-4D9C-8CA3-C6DD75CC2156}"/>
                  </a:ext>
                </a:extLst>
              </p:cNvPr>
              <p:cNvGrpSpPr/>
              <p:nvPr/>
            </p:nvGrpSpPr>
            <p:grpSpPr>
              <a:xfrm>
                <a:off x="279133" y="5279820"/>
                <a:ext cx="818862" cy="45719"/>
                <a:chOff x="279133" y="4991062"/>
                <a:chExt cx="818862" cy="45719"/>
              </a:xfrm>
              <a:grpFill/>
            </p:grpSpPr>
            <p:sp>
              <p:nvSpPr>
                <p:cNvPr id="59" name="椭圆 58">
                  <a:extLst>
                    <a:ext uri="{FF2B5EF4-FFF2-40B4-BE49-F238E27FC236}">
                      <a16:creationId xmlns:a16="http://schemas.microsoft.com/office/drawing/2014/main" id="{DF137A50-5177-46D4-A7F4-9E2819A7358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0" name="椭圆 59">
                  <a:extLst>
                    <a:ext uri="{FF2B5EF4-FFF2-40B4-BE49-F238E27FC236}">
                      <a16:creationId xmlns:a16="http://schemas.microsoft.com/office/drawing/2014/main" id="{44D32496-3848-4F83-A5F9-4077112BA13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1" name="椭圆 60">
                  <a:extLst>
                    <a:ext uri="{FF2B5EF4-FFF2-40B4-BE49-F238E27FC236}">
                      <a16:creationId xmlns:a16="http://schemas.microsoft.com/office/drawing/2014/main" id="{E41588C7-B037-4394-8AA1-5B8D3C2C9845}"/>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2" name="椭圆 61">
                  <a:extLst>
                    <a:ext uri="{FF2B5EF4-FFF2-40B4-BE49-F238E27FC236}">
                      <a16:creationId xmlns:a16="http://schemas.microsoft.com/office/drawing/2014/main" id="{DDBDE723-B00B-4B3E-A755-444F6FC05D21}"/>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3" name="椭圆 62">
                  <a:extLst>
                    <a:ext uri="{FF2B5EF4-FFF2-40B4-BE49-F238E27FC236}">
                      <a16:creationId xmlns:a16="http://schemas.microsoft.com/office/drawing/2014/main" id="{1BBFD5EB-0CB2-43C2-B8A9-1F153E902667}"/>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4" name="椭圆 63">
                  <a:extLst>
                    <a:ext uri="{FF2B5EF4-FFF2-40B4-BE49-F238E27FC236}">
                      <a16:creationId xmlns:a16="http://schemas.microsoft.com/office/drawing/2014/main" id="{F5298DB4-FBA7-4F01-8567-801F2644059F}"/>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5" name="椭圆 64">
                  <a:extLst>
                    <a:ext uri="{FF2B5EF4-FFF2-40B4-BE49-F238E27FC236}">
                      <a16:creationId xmlns:a16="http://schemas.microsoft.com/office/drawing/2014/main" id="{4BACA9DD-EEFF-44B0-95E0-B14EFBE73BF3}"/>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6" name="椭圆 65">
                  <a:extLst>
                    <a:ext uri="{FF2B5EF4-FFF2-40B4-BE49-F238E27FC236}">
                      <a16:creationId xmlns:a16="http://schemas.microsoft.com/office/drawing/2014/main" id="{BEB1449F-1493-4C62-A58C-BCB95E10DAF3}"/>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50" name="组合 49">
                <a:extLst>
                  <a:ext uri="{FF2B5EF4-FFF2-40B4-BE49-F238E27FC236}">
                    <a16:creationId xmlns:a16="http://schemas.microsoft.com/office/drawing/2014/main" id="{F35175E7-8286-4D58-9FA4-D9B83E098FD4}"/>
                  </a:ext>
                </a:extLst>
              </p:cNvPr>
              <p:cNvGrpSpPr/>
              <p:nvPr/>
            </p:nvGrpSpPr>
            <p:grpSpPr>
              <a:xfrm>
                <a:off x="279133" y="5424199"/>
                <a:ext cx="818862" cy="45719"/>
                <a:chOff x="279133" y="4991062"/>
                <a:chExt cx="818862" cy="45719"/>
              </a:xfrm>
              <a:grpFill/>
            </p:grpSpPr>
            <p:sp>
              <p:nvSpPr>
                <p:cNvPr id="51" name="椭圆 50">
                  <a:extLst>
                    <a:ext uri="{FF2B5EF4-FFF2-40B4-BE49-F238E27FC236}">
                      <a16:creationId xmlns:a16="http://schemas.microsoft.com/office/drawing/2014/main" id="{5626ADD6-80C6-49EC-BA3C-F96644E4D519}"/>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2" name="椭圆 51">
                  <a:extLst>
                    <a:ext uri="{FF2B5EF4-FFF2-40B4-BE49-F238E27FC236}">
                      <a16:creationId xmlns:a16="http://schemas.microsoft.com/office/drawing/2014/main" id="{43FEAEF5-78A7-4778-AEBD-97808828B76B}"/>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3" name="椭圆 52">
                  <a:extLst>
                    <a:ext uri="{FF2B5EF4-FFF2-40B4-BE49-F238E27FC236}">
                      <a16:creationId xmlns:a16="http://schemas.microsoft.com/office/drawing/2014/main" id="{02F64A09-E646-4372-91B0-4B421E32661C}"/>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4" name="椭圆 53">
                  <a:extLst>
                    <a:ext uri="{FF2B5EF4-FFF2-40B4-BE49-F238E27FC236}">
                      <a16:creationId xmlns:a16="http://schemas.microsoft.com/office/drawing/2014/main" id="{C86F34DE-0615-417F-92B9-ADFF3E4F097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5" name="椭圆 54">
                  <a:extLst>
                    <a:ext uri="{FF2B5EF4-FFF2-40B4-BE49-F238E27FC236}">
                      <a16:creationId xmlns:a16="http://schemas.microsoft.com/office/drawing/2014/main" id="{B7CCF549-518D-40B5-AAC5-707FCF42BA55}"/>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6" name="椭圆 55">
                  <a:extLst>
                    <a:ext uri="{FF2B5EF4-FFF2-40B4-BE49-F238E27FC236}">
                      <a16:creationId xmlns:a16="http://schemas.microsoft.com/office/drawing/2014/main" id="{05B85B3C-7C7B-4C4E-BE33-FA124EC629B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7" name="椭圆 56">
                  <a:extLst>
                    <a:ext uri="{FF2B5EF4-FFF2-40B4-BE49-F238E27FC236}">
                      <a16:creationId xmlns:a16="http://schemas.microsoft.com/office/drawing/2014/main" id="{6CD4068C-0514-4951-8BC7-1511331FF812}"/>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8" name="椭圆 57">
                  <a:extLst>
                    <a:ext uri="{FF2B5EF4-FFF2-40B4-BE49-F238E27FC236}">
                      <a16:creationId xmlns:a16="http://schemas.microsoft.com/office/drawing/2014/main" id="{430CE153-09E3-4112-96D6-581CDC335F63}"/>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10" name="组合 9">
              <a:extLst>
                <a:ext uri="{FF2B5EF4-FFF2-40B4-BE49-F238E27FC236}">
                  <a16:creationId xmlns:a16="http://schemas.microsoft.com/office/drawing/2014/main" id="{73FB94A2-3557-4660-B30E-D33D6A0A349E}"/>
                </a:ext>
              </a:extLst>
            </p:cNvPr>
            <p:cNvGrpSpPr/>
            <p:nvPr/>
          </p:nvGrpSpPr>
          <p:grpSpPr>
            <a:xfrm>
              <a:off x="643547" y="4991062"/>
              <a:ext cx="818862" cy="478856"/>
              <a:chOff x="279133" y="4991062"/>
              <a:chExt cx="818862" cy="478856"/>
            </a:xfrm>
            <a:grpFill/>
          </p:grpSpPr>
          <p:grpSp>
            <p:nvGrpSpPr>
              <p:cNvPr id="11" name="组合 10">
                <a:extLst>
                  <a:ext uri="{FF2B5EF4-FFF2-40B4-BE49-F238E27FC236}">
                    <a16:creationId xmlns:a16="http://schemas.microsoft.com/office/drawing/2014/main" id="{A34B1025-0F63-47F1-9258-FF98A06CCDE8}"/>
                  </a:ext>
                </a:extLst>
              </p:cNvPr>
              <p:cNvGrpSpPr/>
              <p:nvPr/>
            </p:nvGrpSpPr>
            <p:grpSpPr>
              <a:xfrm>
                <a:off x="279133" y="4991062"/>
                <a:ext cx="818862" cy="45719"/>
                <a:chOff x="279133" y="4991062"/>
                <a:chExt cx="818862" cy="45719"/>
              </a:xfrm>
              <a:grpFill/>
            </p:grpSpPr>
            <p:sp>
              <p:nvSpPr>
                <p:cNvPr id="39" name="椭圆 38">
                  <a:extLst>
                    <a:ext uri="{FF2B5EF4-FFF2-40B4-BE49-F238E27FC236}">
                      <a16:creationId xmlns:a16="http://schemas.microsoft.com/office/drawing/2014/main" id="{5613FD11-8587-436E-82BF-500CF9C867F7}"/>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0" name="椭圆 39">
                  <a:extLst>
                    <a:ext uri="{FF2B5EF4-FFF2-40B4-BE49-F238E27FC236}">
                      <a16:creationId xmlns:a16="http://schemas.microsoft.com/office/drawing/2014/main" id="{1F39F2DF-6FD9-412F-B894-61A9422CE6DC}"/>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1" name="椭圆 40">
                  <a:extLst>
                    <a:ext uri="{FF2B5EF4-FFF2-40B4-BE49-F238E27FC236}">
                      <a16:creationId xmlns:a16="http://schemas.microsoft.com/office/drawing/2014/main" id="{8F549A17-6102-4AAF-B1BD-FB2B1D1E9DFB}"/>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2" name="椭圆 41">
                  <a:extLst>
                    <a:ext uri="{FF2B5EF4-FFF2-40B4-BE49-F238E27FC236}">
                      <a16:creationId xmlns:a16="http://schemas.microsoft.com/office/drawing/2014/main" id="{04830007-4831-495A-AF66-E03B50FFF2E1}"/>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3" name="椭圆 42">
                  <a:extLst>
                    <a:ext uri="{FF2B5EF4-FFF2-40B4-BE49-F238E27FC236}">
                      <a16:creationId xmlns:a16="http://schemas.microsoft.com/office/drawing/2014/main" id="{644723C2-1D2B-464B-B235-A193C04FA2EA}"/>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4" name="椭圆 43">
                  <a:extLst>
                    <a:ext uri="{FF2B5EF4-FFF2-40B4-BE49-F238E27FC236}">
                      <a16:creationId xmlns:a16="http://schemas.microsoft.com/office/drawing/2014/main" id="{EE1D5080-11B7-477E-9C3C-358E7A4C7238}"/>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5" name="椭圆 44">
                  <a:extLst>
                    <a:ext uri="{FF2B5EF4-FFF2-40B4-BE49-F238E27FC236}">
                      <a16:creationId xmlns:a16="http://schemas.microsoft.com/office/drawing/2014/main" id="{E68DC47E-C512-480B-971E-0ABBDAF1E9B3}"/>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6" name="椭圆 45">
                  <a:extLst>
                    <a:ext uri="{FF2B5EF4-FFF2-40B4-BE49-F238E27FC236}">
                      <a16:creationId xmlns:a16="http://schemas.microsoft.com/office/drawing/2014/main" id="{183EC7B1-5D27-4D46-973A-405B9764203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2" name="组合 11">
                <a:extLst>
                  <a:ext uri="{FF2B5EF4-FFF2-40B4-BE49-F238E27FC236}">
                    <a16:creationId xmlns:a16="http://schemas.microsoft.com/office/drawing/2014/main" id="{04239CB1-5AEB-47C7-A355-3B55C7AD555D}"/>
                  </a:ext>
                </a:extLst>
              </p:cNvPr>
              <p:cNvGrpSpPr/>
              <p:nvPr/>
            </p:nvGrpSpPr>
            <p:grpSpPr>
              <a:xfrm>
                <a:off x="279133" y="5135441"/>
                <a:ext cx="818862" cy="45719"/>
                <a:chOff x="279133" y="4991062"/>
                <a:chExt cx="818862" cy="45719"/>
              </a:xfrm>
              <a:grpFill/>
            </p:grpSpPr>
            <p:sp>
              <p:nvSpPr>
                <p:cNvPr id="31" name="椭圆 30">
                  <a:extLst>
                    <a:ext uri="{FF2B5EF4-FFF2-40B4-BE49-F238E27FC236}">
                      <a16:creationId xmlns:a16="http://schemas.microsoft.com/office/drawing/2014/main" id="{757CEE94-464E-4EE3-95E8-6F6C7E6C85C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2" name="椭圆 31">
                  <a:extLst>
                    <a:ext uri="{FF2B5EF4-FFF2-40B4-BE49-F238E27FC236}">
                      <a16:creationId xmlns:a16="http://schemas.microsoft.com/office/drawing/2014/main" id="{D8662219-9BC2-41C7-9BAC-E9E235425C7A}"/>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3" name="椭圆 32">
                  <a:extLst>
                    <a:ext uri="{FF2B5EF4-FFF2-40B4-BE49-F238E27FC236}">
                      <a16:creationId xmlns:a16="http://schemas.microsoft.com/office/drawing/2014/main" id="{EC3927E4-09D1-43FF-8AB4-C7447B3F562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4" name="椭圆 33">
                  <a:extLst>
                    <a:ext uri="{FF2B5EF4-FFF2-40B4-BE49-F238E27FC236}">
                      <a16:creationId xmlns:a16="http://schemas.microsoft.com/office/drawing/2014/main" id="{2124F994-F2CC-41BC-8D3F-BDAC9B27082C}"/>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5" name="椭圆 34">
                  <a:extLst>
                    <a:ext uri="{FF2B5EF4-FFF2-40B4-BE49-F238E27FC236}">
                      <a16:creationId xmlns:a16="http://schemas.microsoft.com/office/drawing/2014/main" id="{C50C443E-FCA8-496A-A1C3-CDC9D2DDE469}"/>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6" name="椭圆 35">
                  <a:extLst>
                    <a:ext uri="{FF2B5EF4-FFF2-40B4-BE49-F238E27FC236}">
                      <a16:creationId xmlns:a16="http://schemas.microsoft.com/office/drawing/2014/main" id="{390A1D8D-AC3D-4D22-8573-603D2047CB5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7" name="椭圆 36">
                  <a:extLst>
                    <a:ext uri="{FF2B5EF4-FFF2-40B4-BE49-F238E27FC236}">
                      <a16:creationId xmlns:a16="http://schemas.microsoft.com/office/drawing/2014/main" id="{4C590C2F-DD95-469B-BDD8-4CB5F35DD2C5}"/>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8" name="椭圆 37">
                  <a:extLst>
                    <a:ext uri="{FF2B5EF4-FFF2-40B4-BE49-F238E27FC236}">
                      <a16:creationId xmlns:a16="http://schemas.microsoft.com/office/drawing/2014/main" id="{E822BE36-148E-4333-8939-D4307C7DB529}"/>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3" name="组合 12">
                <a:extLst>
                  <a:ext uri="{FF2B5EF4-FFF2-40B4-BE49-F238E27FC236}">
                    <a16:creationId xmlns:a16="http://schemas.microsoft.com/office/drawing/2014/main" id="{7B2AE5EF-B94C-4278-9443-573B6658DD3C}"/>
                  </a:ext>
                </a:extLst>
              </p:cNvPr>
              <p:cNvGrpSpPr/>
              <p:nvPr/>
            </p:nvGrpSpPr>
            <p:grpSpPr>
              <a:xfrm>
                <a:off x="279133" y="5279820"/>
                <a:ext cx="818862" cy="45719"/>
                <a:chOff x="279133" y="4991062"/>
                <a:chExt cx="818862" cy="45719"/>
              </a:xfrm>
              <a:grpFill/>
            </p:grpSpPr>
            <p:sp>
              <p:nvSpPr>
                <p:cNvPr id="23" name="椭圆 22">
                  <a:extLst>
                    <a:ext uri="{FF2B5EF4-FFF2-40B4-BE49-F238E27FC236}">
                      <a16:creationId xmlns:a16="http://schemas.microsoft.com/office/drawing/2014/main" id="{3FBBC42C-A682-4A5A-AAAA-CFECA0861D70}"/>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4" name="椭圆 23">
                  <a:extLst>
                    <a:ext uri="{FF2B5EF4-FFF2-40B4-BE49-F238E27FC236}">
                      <a16:creationId xmlns:a16="http://schemas.microsoft.com/office/drawing/2014/main" id="{7E5F8BDC-2489-477E-A62C-841468D15B86}"/>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5" name="椭圆 24">
                  <a:extLst>
                    <a:ext uri="{FF2B5EF4-FFF2-40B4-BE49-F238E27FC236}">
                      <a16:creationId xmlns:a16="http://schemas.microsoft.com/office/drawing/2014/main" id="{67FE9311-81F7-41C2-8D30-DB3E7197EBE1}"/>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6" name="椭圆 25">
                  <a:extLst>
                    <a:ext uri="{FF2B5EF4-FFF2-40B4-BE49-F238E27FC236}">
                      <a16:creationId xmlns:a16="http://schemas.microsoft.com/office/drawing/2014/main" id="{46F0C60D-966F-4821-9097-28278AE665AC}"/>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7" name="椭圆 26">
                  <a:extLst>
                    <a:ext uri="{FF2B5EF4-FFF2-40B4-BE49-F238E27FC236}">
                      <a16:creationId xmlns:a16="http://schemas.microsoft.com/office/drawing/2014/main" id="{572277E0-3FCD-4A1F-9F61-840B7FAC0C56}"/>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8" name="椭圆 27">
                  <a:extLst>
                    <a:ext uri="{FF2B5EF4-FFF2-40B4-BE49-F238E27FC236}">
                      <a16:creationId xmlns:a16="http://schemas.microsoft.com/office/drawing/2014/main" id="{13870803-62B4-4B9F-881B-33CF37F69DCC}"/>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9" name="椭圆 28">
                  <a:extLst>
                    <a:ext uri="{FF2B5EF4-FFF2-40B4-BE49-F238E27FC236}">
                      <a16:creationId xmlns:a16="http://schemas.microsoft.com/office/drawing/2014/main" id="{9AB31EE5-9566-4506-BF30-F074058BB32B}"/>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0" name="椭圆 29">
                  <a:extLst>
                    <a:ext uri="{FF2B5EF4-FFF2-40B4-BE49-F238E27FC236}">
                      <a16:creationId xmlns:a16="http://schemas.microsoft.com/office/drawing/2014/main" id="{ACB79A7E-F8C3-4AB3-BAD5-D5F7D6A9CA74}"/>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 name="组合 13">
                <a:extLst>
                  <a:ext uri="{FF2B5EF4-FFF2-40B4-BE49-F238E27FC236}">
                    <a16:creationId xmlns:a16="http://schemas.microsoft.com/office/drawing/2014/main" id="{378AF0BE-8FAF-4FBA-B90A-92C4C6816B7C}"/>
                  </a:ext>
                </a:extLst>
              </p:cNvPr>
              <p:cNvGrpSpPr/>
              <p:nvPr/>
            </p:nvGrpSpPr>
            <p:grpSpPr>
              <a:xfrm>
                <a:off x="279133" y="5424199"/>
                <a:ext cx="818862" cy="45719"/>
                <a:chOff x="279133" y="4991062"/>
                <a:chExt cx="818862" cy="45719"/>
              </a:xfrm>
              <a:grpFill/>
            </p:grpSpPr>
            <p:sp>
              <p:nvSpPr>
                <p:cNvPr id="15" name="椭圆 14">
                  <a:extLst>
                    <a:ext uri="{FF2B5EF4-FFF2-40B4-BE49-F238E27FC236}">
                      <a16:creationId xmlns:a16="http://schemas.microsoft.com/office/drawing/2014/main" id="{F4BC27D9-41FD-47D5-B95C-576B82C2750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 name="椭圆 15">
                  <a:extLst>
                    <a:ext uri="{FF2B5EF4-FFF2-40B4-BE49-F238E27FC236}">
                      <a16:creationId xmlns:a16="http://schemas.microsoft.com/office/drawing/2014/main" id="{3A7DED5F-3F34-412A-B60C-413202BCB4E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 name="椭圆 16">
                  <a:extLst>
                    <a:ext uri="{FF2B5EF4-FFF2-40B4-BE49-F238E27FC236}">
                      <a16:creationId xmlns:a16="http://schemas.microsoft.com/office/drawing/2014/main" id="{3E30F1D8-A564-4C4E-98DD-E5AD19080634}"/>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 name="椭圆 17">
                  <a:extLst>
                    <a:ext uri="{FF2B5EF4-FFF2-40B4-BE49-F238E27FC236}">
                      <a16:creationId xmlns:a16="http://schemas.microsoft.com/office/drawing/2014/main" id="{77833B65-C3C0-40D7-89E0-62355AAB9F7A}"/>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9" name="椭圆 18">
                  <a:extLst>
                    <a:ext uri="{FF2B5EF4-FFF2-40B4-BE49-F238E27FC236}">
                      <a16:creationId xmlns:a16="http://schemas.microsoft.com/office/drawing/2014/main" id="{9712CC40-8469-44F0-8C33-192B2ADDF953}"/>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0" name="椭圆 19">
                  <a:extLst>
                    <a:ext uri="{FF2B5EF4-FFF2-40B4-BE49-F238E27FC236}">
                      <a16:creationId xmlns:a16="http://schemas.microsoft.com/office/drawing/2014/main" id="{73190396-BF03-4620-B918-4D950590560E}"/>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1" name="椭圆 20">
                  <a:extLst>
                    <a:ext uri="{FF2B5EF4-FFF2-40B4-BE49-F238E27FC236}">
                      <a16:creationId xmlns:a16="http://schemas.microsoft.com/office/drawing/2014/main" id="{52FF44BF-196B-4650-A658-867645A3EA8B}"/>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2" name="椭圆 21">
                  <a:extLst>
                    <a:ext uri="{FF2B5EF4-FFF2-40B4-BE49-F238E27FC236}">
                      <a16:creationId xmlns:a16="http://schemas.microsoft.com/office/drawing/2014/main" id="{E9E640BE-BF27-49FC-BC91-E5D2A13E3CC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sp>
        <p:nvSpPr>
          <p:cNvPr id="165" name="图片占位符 162">
            <a:extLst>
              <a:ext uri="{FF2B5EF4-FFF2-40B4-BE49-F238E27FC236}">
                <a16:creationId xmlns:a16="http://schemas.microsoft.com/office/drawing/2014/main" id="{70D262B5-FD0A-413C-92BB-072A646483F8}"/>
              </a:ext>
            </a:extLst>
          </p:cNvPr>
          <p:cNvSpPr>
            <a:spLocks noGrp="1"/>
          </p:cNvSpPr>
          <p:nvPr>
            <p:ph type="pic" sz="quarter" idx="12"/>
          </p:nvPr>
        </p:nvSpPr>
        <p:spPr>
          <a:xfrm rot="20253086">
            <a:off x="6917316" y="4090529"/>
            <a:ext cx="3417971" cy="5126958"/>
          </a:xfrm>
          <a:prstGeom prst="roundRect">
            <a:avLst>
              <a:gd name="adj" fmla="val 3649"/>
            </a:avLst>
          </a:prstGeom>
          <a:effectLst/>
        </p:spPr>
        <p:txBody>
          <a:bodyPr/>
          <a:lstStyle>
            <a:lvl1pPr>
              <a:defRPr lang="zh-CN" altLang="en-US"/>
            </a:lvl1pPr>
          </a:lstStyle>
          <a:p>
            <a:pPr lvl="0"/>
            <a:endParaRPr lang="zh-CN" altLang="en-US"/>
          </a:p>
        </p:txBody>
      </p:sp>
      <p:sp>
        <p:nvSpPr>
          <p:cNvPr id="4" name="椭圆 3">
            <a:extLst>
              <a:ext uri="{FF2B5EF4-FFF2-40B4-BE49-F238E27FC236}">
                <a16:creationId xmlns:a16="http://schemas.microsoft.com/office/drawing/2014/main" id="{883E6770-19D0-4C4C-8A15-F0BC580F6F6B}"/>
              </a:ext>
            </a:extLst>
          </p:cNvPr>
          <p:cNvSpPr/>
          <p:nvPr userDrawn="1"/>
        </p:nvSpPr>
        <p:spPr>
          <a:xfrm>
            <a:off x="10408515" y="4795948"/>
            <a:ext cx="3157428" cy="3157428"/>
          </a:xfrm>
          <a:prstGeom prst="ellipse">
            <a:avLst/>
          </a:prstGeom>
          <a:gradFill>
            <a:gsLst>
              <a:gs pos="0">
                <a:schemeClr val="accent2">
                  <a:alpha val="38000"/>
                </a:schemeClr>
              </a:gs>
              <a:gs pos="100000">
                <a:schemeClr val="accent1">
                  <a:alpha val="30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pic>
        <p:nvPicPr>
          <p:cNvPr id="162" name="图片 161">
            <a:extLst>
              <a:ext uri="{FF2B5EF4-FFF2-40B4-BE49-F238E27FC236}">
                <a16:creationId xmlns:a16="http://schemas.microsoft.com/office/drawing/2014/main" id="{065395E8-E07D-4F63-B31A-E2523E68AAE6}"/>
              </a:ext>
            </a:extLst>
          </p:cNvPr>
          <p:cNvPicPr>
            <a:picLocks noChangeAspect="1"/>
          </p:cNvPicPr>
          <p:nvPr userDrawn="1"/>
        </p:nvPicPr>
        <p:blipFill rotWithShape="1">
          <a:blip r:embed="rId2"/>
          <a:srcRect l="51191" t="51465"/>
          <a:stretch/>
        </p:blipFill>
        <p:spPr>
          <a:xfrm>
            <a:off x="-81172" y="0"/>
            <a:ext cx="4881542" cy="3328540"/>
          </a:xfrm>
          <a:prstGeom prst="rect">
            <a:avLst/>
          </a:prstGeom>
        </p:spPr>
      </p:pic>
      <p:sp>
        <p:nvSpPr>
          <p:cNvPr id="5" name="标题 1">
            <a:extLst>
              <a:ext uri="{FF2B5EF4-FFF2-40B4-BE49-F238E27FC236}">
                <a16:creationId xmlns:a16="http://schemas.microsoft.com/office/drawing/2014/main" id="{49B48D4F-2421-4961-BBB7-69AF3DE6FD66}"/>
              </a:ext>
            </a:extLst>
          </p:cNvPr>
          <p:cNvSpPr>
            <a:spLocks noGrp="1"/>
          </p:cNvSpPr>
          <p:nvPr>
            <p:ph type="title" hasCustomPrompt="1"/>
          </p:nvPr>
        </p:nvSpPr>
        <p:spPr>
          <a:xfrm>
            <a:off x="660400" y="500246"/>
            <a:ext cx="3326050" cy="582750"/>
          </a:xfrm>
          <a:prstGeom prst="rect">
            <a:avLst/>
          </a:prstGeom>
        </p:spPr>
        <p:txBody>
          <a:bodyPr/>
          <a:lstStyle>
            <a:lvl1pPr>
              <a:defRPr kumimoji="0" lang="zh-CN" altLang="en-US" sz="3600" b="0" i="0" u="none" strike="noStrike" cap="none" spc="0" normalizeH="0" baseline="0" dirty="0">
                <a:ln>
                  <a:noFill/>
                </a:ln>
                <a:gradFill flip="none" rotWithShape="1">
                  <a:gsLst>
                    <a:gs pos="0">
                      <a:schemeClr val="accent2"/>
                    </a:gs>
                    <a:gs pos="100000">
                      <a:schemeClr val="accent1"/>
                    </a:gs>
                  </a:gsLst>
                  <a:lin ang="2700000" scaled="1"/>
                  <a:tileRect/>
                </a:gradFill>
                <a:effectLst>
                  <a:outerShdw blurRad="419100" dist="38100" dir="2700000" sx="102000" sy="102000" algn="tl" rotWithShape="0">
                    <a:schemeClr val="accent1">
                      <a:lumMod val="50000"/>
                      <a:alpha val="23000"/>
                    </a:schemeClr>
                  </a:outerShdw>
                </a:effectLst>
                <a:uLnTx/>
                <a:uFillTx/>
                <a:latin typeface="阿里巴巴普惠体 B"/>
                <a:ea typeface="阿里巴巴普惠体 B"/>
                <a:cs typeface="+mn-cs"/>
              </a:defRPr>
            </a:lvl1pPr>
          </a:lstStyle>
          <a:p>
            <a:pPr marL="0" marR="0" lvl="0" indent="0" fontAlgn="auto">
              <a:lnSpc>
                <a:spcPct val="100000"/>
              </a:lnSpc>
              <a:spcBef>
                <a:spcPts val="0"/>
              </a:spcBef>
              <a:spcAft>
                <a:spcPts val="0"/>
              </a:spcAft>
              <a:buClrTx/>
              <a:buSzTx/>
              <a:buFontTx/>
              <a:tabLst/>
            </a:pPr>
            <a:r>
              <a:rPr lang="zh-CN" altLang="en-US" dirty="0"/>
              <a:t>输入标题</a:t>
            </a:r>
          </a:p>
        </p:txBody>
      </p:sp>
      <p:sp>
        <p:nvSpPr>
          <p:cNvPr id="7" name="圆: 空心 6">
            <a:extLst>
              <a:ext uri="{FF2B5EF4-FFF2-40B4-BE49-F238E27FC236}">
                <a16:creationId xmlns:a16="http://schemas.microsoft.com/office/drawing/2014/main" id="{AEFE768B-4728-44C6-B73C-5DA8EA6A94CE}"/>
              </a:ext>
            </a:extLst>
          </p:cNvPr>
          <p:cNvSpPr/>
          <p:nvPr userDrawn="1"/>
        </p:nvSpPr>
        <p:spPr>
          <a:xfrm>
            <a:off x="-826140" y="-741993"/>
            <a:ext cx="1652280" cy="1652280"/>
          </a:xfrm>
          <a:prstGeom prst="donut">
            <a:avLst/>
          </a:prstGeom>
          <a:gradFill>
            <a:gsLst>
              <a:gs pos="0">
                <a:schemeClr val="accent2">
                  <a:alpha val="46000"/>
                </a:schemeClr>
              </a:gs>
              <a:gs pos="100000">
                <a:schemeClr val="accent1">
                  <a:alpha val="53000"/>
                </a:schemeClr>
              </a:gs>
            </a:gsLst>
            <a:lin ang="2700000" scaled="1"/>
          </a:gradFill>
          <a:ln>
            <a:no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000000">
                  <a:lumMod val="75000"/>
                  <a:lumOff val="25000"/>
                </a:srgbClr>
              </a:solidFill>
              <a:latin typeface="阿里巴巴普惠体 R"/>
              <a:ea typeface="阿里巴巴普惠体 R"/>
            </a:endParaRPr>
          </a:p>
        </p:txBody>
      </p:sp>
    </p:spTree>
    <p:extLst>
      <p:ext uri="{BB962C8B-B14F-4D97-AF65-F5344CB8AC3E}">
        <p14:creationId xmlns:p14="http://schemas.microsoft.com/office/powerpoint/2010/main" val="115310405"/>
      </p:ext>
    </p:extLst>
  </p:cSld>
  <p:clrMapOvr>
    <a:masterClrMapping/>
  </p:clrMapOvr>
</p:sldLayout>
</file>

<file path=ppt/slideLayouts/slideLayout19.xml><?xml version="1.0" encoding="utf-8"?>
<p:sldLayout xmlns:p14="http://schemas.microsoft.com/office/powerpoint/2010/main" xmlns:a="http://schemas.openxmlformats.org/drawingml/2006/main" xmlns:r="http://schemas.openxmlformats.org/officeDocument/2006/relationships" xmlns:p="http://schemas.openxmlformats.org/presentationml/2006/main" type="blank">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66046"/>
      </p:ext>
    </p:extLst>
  </p:cSld>
  <p:clrMapOvr>
    <a:masterClrMapping/>
  </p:clrMapOvr>
</p:sldLayout>
</file>

<file path=ppt/slideLayouts/slideLayout2.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结尾页">
    <p:spTree>
      <p:nvGrpSpPr>
        <p:cNvPr id="1" name=""/>
        <p:cNvGrpSpPr/>
        <p:nvPr/>
      </p:nvGrpSpPr>
      <p:grpSpPr>
        <a:xfrm>
          <a:off x="0" y="0"/>
          <a:ext cx="0" cy="0"/>
          <a:chOff x="0" y="0"/>
          <a:chExt cx="0" cy="0"/>
        </a:xfrm>
      </p:grpSpPr>
      <p:sp>
        <p:nvSpPr>
          <p:cNvPr id="272" name="圆: 空心 271">
            <a:extLst>
              <a:ext uri="{FF2B5EF4-FFF2-40B4-BE49-F238E27FC236}">
                <a16:creationId xmlns:a16="http://schemas.microsoft.com/office/drawing/2014/main" id="{13D66336-CB66-4D6E-9A11-F1E43AD0401A}"/>
              </a:ext>
            </a:extLst>
          </p:cNvPr>
          <p:cNvSpPr/>
          <p:nvPr userDrawn="1"/>
        </p:nvSpPr>
        <p:spPr>
          <a:xfrm>
            <a:off x="10851190" y="656974"/>
            <a:ext cx="874401" cy="874401"/>
          </a:xfrm>
          <a:prstGeom prst="donut">
            <a:avLst/>
          </a:prstGeom>
          <a:gradFill>
            <a:gsLst>
              <a:gs pos="0">
                <a:schemeClr val="accent2"/>
              </a:gs>
              <a:gs pos="100000">
                <a:schemeClr val="accent1"/>
              </a:gs>
            </a:gsLst>
            <a:lin ang="2700000" scaled="1"/>
          </a:gradFill>
          <a:ln>
            <a:no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000000">
                  <a:lumMod val="75000"/>
                  <a:lumOff val="25000"/>
                </a:srgbClr>
              </a:solidFill>
              <a:latin typeface="阿里巴巴普惠体 R"/>
              <a:ea typeface="阿里巴巴普惠体 R"/>
            </a:endParaRPr>
          </a:p>
        </p:txBody>
      </p:sp>
      <p:grpSp>
        <p:nvGrpSpPr>
          <p:cNvPr id="194" name="组合 193">
            <a:extLst>
              <a:ext uri="{FF2B5EF4-FFF2-40B4-BE49-F238E27FC236}">
                <a16:creationId xmlns:a16="http://schemas.microsoft.com/office/drawing/2014/main" id="{C69F6DB9-BA46-473A-9FD5-4A0F027A399F}"/>
              </a:ext>
            </a:extLst>
          </p:cNvPr>
          <p:cNvGrpSpPr/>
          <p:nvPr userDrawn="1"/>
        </p:nvGrpSpPr>
        <p:grpSpPr>
          <a:xfrm rot="10800000">
            <a:off x="9131812" y="1908426"/>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195" name="组合 194">
              <a:extLst>
                <a:ext uri="{FF2B5EF4-FFF2-40B4-BE49-F238E27FC236}">
                  <a16:creationId xmlns:a16="http://schemas.microsoft.com/office/drawing/2014/main" id="{60711F5B-8FAC-4C5B-8876-5FDB150F54E9}"/>
                </a:ext>
              </a:extLst>
            </p:cNvPr>
            <p:cNvGrpSpPr/>
            <p:nvPr/>
          </p:nvGrpSpPr>
          <p:grpSpPr>
            <a:xfrm>
              <a:off x="-248963" y="4991062"/>
              <a:ext cx="818862" cy="478856"/>
              <a:chOff x="279133" y="4991062"/>
              <a:chExt cx="818862" cy="478856"/>
            </a:xfrm>
            <a:grpFill/>
          </p:grpSpPr>
          <p:grpSp>
            <p:nvGrpSpPr>
              <p:cNvPr id="233" name="组合 232">
                <a:extLst>
                  <a:ext uri="{FF2B5EF4-FFF2-40B4-BE49-F238E27FC236}">
                    <a16:creationId xmlns:a16="http://schemas.microsoft.com/office/drawing/2014/main" id="{3BDEC84A-7416-4602-AC8D-883481B3DD1E}"/>
                  </a:ext>
                </a:extLst>
              </p:cNvPr>
              <p:cNvGrpSpPr/>
              <p:nvPr/>
            </p:nvGrpSpPr>
            <p:grpSpPr>
              <a:xfrm>
                <a:off x="279133" y="4991062"/>
                <a:ext cx="818862" cy="45719"/>
                <a:chOff x="279133" y="4991062"/>
                <a:chExt cx="818862" cy="45719"/>
              </a:xfrm>
              <a:grpFill/>
            </p:grpSpPr>
            <p:sp>
              <p:nvSpPr>
                <p:cNvPr id="261" name="椭圆 260">
                  <a:extLst>
                    <a:ext uri="{FF2B5EF4-FFF2-40B4-BE49-F238E27FC236}">
                      <a16:creationId xmlns:a16="http://schemas.microsoft.com/office/drawing/2014/main" id="{1EE4F019-D99D-4230-9F09-570CA10E44EF}"/>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62" name="椭圆 261">
                  <a:extLst>
                    <a:ext uri="{FF2B5EF4-FFF2-40B4-BE49-F238E27FC236}">
                      <a16:creationId xmlns:a16="http://schemas.microsoft.com/office/drawing/2014/main" id="{CEB887C2-4BCE-4495-A82C-0F3EF5C93F4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63" name="椭圆 262">
                  <a:extLst>
                    <a:ext uri="{FF2B5EF4-FFF2-40B4-BE49-F238E27FC236}">
                      <a16:creationId xmlns:a16="http://schemas.microsoft.com/office/drawing/2014/main" id="{A996A37F-DEE6-4BE4-A57A-E637235FBC26}"/>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64" name="椭圆 263">
                  <a:extLst>
                    <a:ext uri="{FF2B5EF4-FFF2-40B4-BE49-F238E27FC236}">
                      <a16:creationId xmlns:a16="http://schemas.microsoft.com/office/drawing/2014/main" id="{A9C31DC0-7341-41FB-9F81-3DE1083F42A6}"/>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65" name="椭圆 264">
                  <a:extLst>
                    <a:ext uri="{FF2B5EF4-FFF2-40B4-BE49-F238E27FC236}">
                      <a16:creationId xmlns:a16="http://schemas.microsoft.com/office/drawing/2014/main" id="{A8DFCFFD-CEA0-4254-B8F8-E7867D82FD13}"/>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66" name="椭圆 265">
                  <a:extLst>
                    <a:ext uri="{FF2B5EF4-FFF2-40B4-BE49-F238E27FC236}">
                      <a16:creationId xmlns:a16="http://schemas.microsoft.com/office/drawing/2014/main" id="{8FBFBFAE-7E40-4994-8C8A-F46C123EDBE9}"/>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67" name="椭圆 266">
                  <a:extLst>
                    <a:ext uri="{FF2B5EF4-FFF2-40B4-BE49-F238E27FC236}">
                      <a16:creationId xmlns:a16="http://schemas.microsoft.com/office/drawing/2014/main" id="{2DF513BD-40F1-4D0C-B55A-4A4DBE39566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68" name="椭圆 267">
                  <a:extLst>
                    <a:ext uri="{FF2B5EF4-FFF2-40B4-BE49-F238E27FC236}">
                      <a16:creationId xmlns:a16="http://schemas.microsoft.com/office/drawing/2014/main" id="{2CB0A7AE-5B91-44CA-AA2B-8325F47ABC36}"/>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234" name="组合 233">
                <a:extLst>
                  <a:ext uri="{FF2B5EF4-FFF2-40B4-BE49-F238E27FC236}">
                    <a16:creationId xmlns:a16="http://schemas.microsoft.com/office/drawing/2014/main" id="{BBB6F187-E000-4BC2-9925-58A1DF96DAE2}"/>
                  </a:ext>
                </a:extLst>
              </p:cNvPr>
              <p:cNvGrpSpPr/>
              <p:nvPr/>
            </p:nvGrpSpPr>
            <p:grpSpPr>
              <a:xfrm>
                <a:off x="279133" y="5135441"/>
                <a:ext cx="818862" cy="45719"/>
                <a:chOff x="279133" y="4991062"/>
                <a:chExt cx="818862" cy="45719"/>
              </a:xfrm>
              <a:grpFill/>
            </p:grpSpPr>
            <p:sp>
              <p:nvSpPr>
                <p:cNvPr id="253" name="椭圆 252">
                  <a:extLst>
                    <a:ext uri="{FF2B5EF4-FFF2-40B4-BE49-F238E27FC236}">
                      <a16:creationId xmlns:a16="http://schemas.microsoft.com/office/drawing/2014/main" id="{7FBFB10E-8198-440E-B6F3-DEE51B755003}"/>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54" name="椭圆 253">
                  <a:extLst>
                    <a:ext uri="{FF2B5EF4-FFF2-40B4-BE49-F238E27FC236}">
                      <a16:creationId xmlns:a16="http://schemas.microsoft.com/office/drawing/2014/main" id="{8C0A4978-10E0-4CD1-95A8-4DBAD1BD060F}"/>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55" name="椭圆 254">
                  <a:extLst>
                    <a:ext uri="{FF2B5EF4-FFF2-40B4-BE49-F238E27FC236}">
                      <a16:creationId xmlns:a16="http://schemas.microsoft.com/office/drawing/2014/main" id="{DAFEFB85-1105-4F45-8A8E-465DACFEBC69}"/>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56" name="椭圆 255">
                  <a:extLst>
                    <a:ext uri="{FF2B5EF4-FFF2-40B4-BE49-F238E27FC236}">
                      <a16:creationId xmlns:a16="http://schemas.microsoft.com/office/drawing/2014/main" id="{EC4B49AE-DE18-4A7D-A192-7E141518C633}"/>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57" name="椭圆 256">
                  <a:extLst>
                    <a:ext uri="{FF2B5EF4-FFF2-40B4-BE49-F238E27FC236}">
                      <a16:creationId xmlns:a16="http://schemas.microsoft.com/office/drawing/2014/main" id="{B3B40B51-FE8A-4091-A68E-48781356709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58" name="椭圆 257">
                  <a:extLst>
                    <a:ext uri="{FF2B5EF4-FFF2-40B4-BE49-F238E27FC236}">
                      <a16:creationId xmlns:a16="http://schemas.microsoft.com/office/drawing/2014/main" id="{EA6DEF64-1CC8-4048-882C-4B9D75BBA50E}"/>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59" name="椭圆 258">
                  <a:extLst>
                    <a:ext uri="{FF2B5EF4-FFF2-40B4-BE49-F238E27FC236}">
                      <a16:creationId xmlns:a16="http://schemas.microsoft.com/office/drawing/2014/main" id="{0B7CF04B-B409-461A-8D16-69E57DD7C8A8}"/>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60" name="椭圆 259">
                  <a:extLst>
                    <a:ext uri="{FF2B5EF4-FFF2-40B4-BE49-F238E27FC236}">
                      <a16:creationId xmlns:a16="http://schemas.microsoft.com/office/drawing/2014/main" id="{BCECE977-FBA5-4E93-A96E-4464B9B985F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235" name="组合 234">
                <a:extLst>
                  <a:ext uri="{FF2B5EF4-FFF2-40B4-BE49-F238E27FC236}">
                    <a16:creationId xmlns:a16="http://schemas.microsoft.com/office/drawing/2014/main" id="{13BDD98B-90C2-41BF-B3C8-C9B9B3811CFE}"/>
                  </a:ext>
                </a:extLst>
              </p:cNvPr>
              <p:cNvGrpSpPr/>
              <p:nvPr/>
            </p:nvGrpSpPr>
            <p:grpSpPr>
              <a:xfrm>
                <a:off x="279133" y="5279820"/>
                <a:ext cx="818862" cy="45719"/>
                <a:chOff x="279133" y="4991062"/>
                <a:chExt cx="818862" cy="45719"/>
              </a:xfrm>
              <a:grpFill/>
            </p:grpSpPr>
            <p:sp>
              <p:nvSpPr>
                <p:cNvPr id="245" name="椭圆 244">
                  <a:extLst>
                    <a:ext uri="{FF2B5EF4-FFF2-40B4-BE49-F238E27FC236}">
                      <a16:creationId xmlns:a16="http://schemas.microsoft.com/office/drawing/2014/main" id="{91E19EE0-8DFC-4293-9923-67A2F6958622}"/>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46" name="椭圆 245">
                  <a:extLst>
                    <a:ext uri="{FF2B5EF4-FFF2-40B4-BE49-F238E27FC236}">
                      <a16:creationId xmlns:a16="http://schemas.microsoft.com/office/drawing/2014/main" id="{DB167E7D-89D2-484B-807E-4234A85F0FF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47" name="椭圆 246">
                  <a:extLst>
                    <a:ext uri="{FF2B5EF4-FFF2-40B4-BE49-F238E27FC236}">
                      <a16:creationId xmlns:a16="http://schemas.microsoft.com/office/drawing/2014/main" id="{ABD39B1F-0640-466A-96EB-DB1C9DEE719C}"/>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48" name="椭圆 247">
                  <a:extLst>
                    <a:ext uri="{FF2B5EF4-FFF2-40B4-BE49-F238E27FC236}">
                      <a16:creationId xmlns:a16="http://schemas.microsoft.com/office/drawing/2014/main" id="{03C4C643-2534-41D8-B06F-E2BCDDEDC4C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49" name="椭圆 248">
                  <a:extLst>
                    <a:ext uri="{FF2B5EF4-FFF2-40B4-BE49-F238E27FC236}">
                      <a16:creationId xmlns:a16="http://schemas.microsoft.com/office/drawing/2014/main" id="{9DC3D3A9-CD39-44D9-86FD-3DCCAD53A099}"/>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50" name="椭圆 249">
                  <a:extLst>
                    <a:ext uri="{FF2B5EF4-FFF2-40B4-BE49-F238E27FC236}">
                      <a16:creationId xmlns:a16="http://schemas.microsoft.com/office/drawing/2014/main" id="{5F4C2927-FA80-4D68-858E-46AD86F072F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51" name="椭圆 250">
                  <a:extLst>
                    <a:ext uri="{FF2B5EF4-FFF2-40B4-BE49-F238E27FC236}">
                      <a16:creationId xmlns:a16="http://schemas.microsoft.com/office/drawing/2014/main" id="{2919098B-E12D-449A-AFE0-A7B4ED730A7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52" name="椭圆 251">
                  <a:extLst>
                    <a:ext uri="{FF2B5EF4-FFF2-40B4-BE49-F238E27FC236}">
                      <a16:creationId xmlns:a16="http://schemas.microsoft.com/office/drawing/2014/main" id="{DE8B900E-176F-4F17-A015-4D019985EB31}"/>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236" name="组合 235">
                <a:extLst>
                  <a:ext uri="{FF2B5EF4-FFF2-40B4-BE49-F238E27FC236}">
                    <a16:creationId xmlns:a16="http://schemas.microsoft.com/office/drawing/2014/main" id="{21777750-70B2-47D3-8CE8-9BD57291ECA0}"/>
                  </a:ext>
                </a:extLst>
              </p:cNvPr>
              <p:cNvGrpSpPr/>
              <p:nvPr/>
            </p:nvGrpSpPr>
            <p:grpSpPr>
              <a:xfrm>
                <a:off x="279133" y="5424199"/>
                <a:ext cx="818862" cy="45719"/>
                <a:chOff x="279133" y="4991062"/>
                <a:chExt cx="818862" cy="45719"/>
              </a:xfrm>
              <a:grpFill/>
            </p:grpSpPr>
            <p:sp>
              <p:nvSpPr>
                <p:cNvPr id="237" name="椭圆 236">
                  <a:extLst>
                    <a:ext uri="{FF2B5EF4-FFF2-40B4-BE49-F238E27FC236}">
                      <a16:creationId xmlns:a16="http://schemas.microsoft.com/office/drawing/2014/main" id="{59A2E605-E8EB-4E49-B1F3-4CDDD187E382}"/>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38" name="椭圆 237">
                  <a:extLst>
                    <a:ext uri="{FF2B5EF4-FFF2-40B4-BE49-F238E27FC236}">
                      <a16:creationId xmlns:a16="http://schemas.microsoft.com/office/drawing/2014/main" id="{0E48E842-0463-4FA8-9416-E1C0DE8BAEA5}"/>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39" name="椭圆 238">
                  <a:extLst>
                    <a:ext uri="{FF2B5EF4-FFF2-40B4-BE49-F238E27FC236}">
                      <a16:creationId xmlns:a16="http://schemas.microsoft.com/office/drawing/2014/main" id="{C3F3F5A1-4276-465E-B694-01BF19E615BE}"/>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40" name="椭圆 239">
                  <a:extLst>
                    <a:ext uri="{FF2B5EF4-FFF2-40B4-BE49-F238E27FC236}">
                      <a16:creationId xmlns:a16="http://schemas.microsoft.com/office/drawing/2014/main" id="{8C498259-8359-4BE4-8427-836B7592902A}"/>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41" name="椭圆 240">
                  <a:extLst>
                    <a:ext uri="{FF2B5EF4-FFF2-40B4-BE49-F238E27FC236}">
                      <a16:creationId xmlns:a16="http://schemas.microsoft.com/office/drawing/2014/main" id="{E8A0AB69-91BD-4075-9C80-0597A58C1694}"/>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42" name="椭圆 241">
                  <a:extLst>
                    <a:ext uri="{FF2B5EF4-FFF2-40B4-BE49-F238E27FC236}">
                      <a16:creationId xmlns:a16="http://schemas.microsoft.com/office/drawing/2014/main" id="{00CEBBCC-0A65-4AA7-918C-88D563BEEAFD}"/>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43" name="椭圆 242">
                  <a:extLst>
                    <a:ext uri="{FF2B5EF4-FFF2-40B4-BE49-F238E27FC236}">
                      <a16:creationId xmlns:a16="http://schemas.microsoft.com/office/drawing/2014/main" id="{2362E415-9AE7-4A4E-9A20-14EEE54827C9}"/>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44" name="椭圆 243">
                  <a:extLst>
                    <a:ext uri="{FF2B5EF4-FFF2-40B4-BE49-F238E27FC236}">
                      <a16:creationId xmlns:a16="http://schemas.microsoft.com/office/drawing/2014/main" id="{971D314E-6D69-49DF-BA9B-C4AF1163DB2D}"/>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196" name="组合 195">
              <a:extLst>
                <a:ext uri="{FF2B5EF4-FFF2-40B4-BE49-F238E27FC236}">
                  <a16:creationId xmlns:a16="http://schemas.microsoft.com/office/drawing/2014/main" id="{45C97250-E90E-4173-BBFA-E5469C61F908}"/>
                </a:ext>
              </a:extLst>
            </p:cNvPr>
            <p:cNvGrpSpPr/>
            <p:nvPr/>
          </p:nvGrpSpPr>
          <p:grpSpPr>
            <a:xfrm>
              <a:off x="643547" y="4991062"/>
              <a:ext cx="818862" cy="478856"/>
              <a:chOff x="279133" y="4991062"/>
              <a:chExt cx="818862" cy="478856"/>
            </a:xfrm>
            <a:grpFill/>
          </p:grpSpPr>
          <p:grpSp>
            <p:nvGrpSpPr>
              <p:cNvPr id="197" name="组合 196">
                <a:extLst>
                  <a:ext uri="{FF2B5EF4-FFF2-40B4-BE49-F238E27FC236}">
                    <a16:creationId xmlns:a16="http://schemas.microsoft.com/office/drawing/2014/main" id="{B2CD92CB-5BA3-4C57-A876-56D04C181FBD}"/>
                  </a:ext>
                </a:extLst>
              </p:cNvPr>
              <p:cNvGrpSpPr/>
              <p:nvPr/>
            </p:nvGrpSpPr>
            <p:grpSpPr>
              <a:xfrm>
                <a:off x="279133" y="4991062"/>
                <a:ext cx="818862" cy="45719"/>
                <a:chOff x="279133" y="4991062"/>
                <a:chExt cx="818862" cy="45719"/>
              </a:xfrm>
              <a:grpFill/>
            </p:grpSpPr>
            <p:sp>
              <p:nvSpPr>
                <p:cNvPr id="225" name="椭圆 224">
                  <a:extLst>
                    <a:ext uri="{FF2B5EF4-FFF2-40B4-BE49-F238E27FC236}">
                      <a16:creationId xmlns:a16="http://schemas.microsoft.com/office/drawing/2014/main" id="{EAAFFEBA-5A9C-4AD6-8C05-6CFC150C020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26" name="椭圆 225">
                  <a:extLst>
                    <a:ext uri="{FF2B5EF4-FFF2-40B4-BE49-F238E27FC236}">
                      <a16:creationId xmlns:a16="http://schemas.microsoft.com/office/drawing/2014/main" id="{DD549F75-BF3D-45C1-901E-9544057D0CFE}"/>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27" name="椭圆 226">
                  <a:extLst>
                    <a:ext uri="{FF2B5EF4-FFF2-40B4-BE49-F238E27FC236}">
                      <a16:creationId xmlns:a16="http://schemas.microsoft.com/office/drawing/2014/main" id="{F73AFC35-6562-4872-9793-C2A8EAEE50A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28" name="椭圆 227">
                  <a:extLst>
                    <a:ext uri="{FF2B5EF4-FFF2-40B4-BE49-F238E27FC236}">
                      <a16:creationId xmlns:a16="http://schemas.microsoft.com/office/drawing/2014/main" id="{B9107190-9CC5-4257-AB77-D1A70E639501}"/>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29" name="椭圆 228">
                  <a:extLst>
                    <a:ext uri="{FF2B5EF4-FFF2-40B4-BE49-F238E27FC236}">
                      <a16:creationId xmlns:a16="http://schemas.microsoft.com/office/drawing/2014/main" id="{E6F9E3AE-39FC-4EE2-8F0B-07C7C8C61C24}"/>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30" name="椭圆 229">
                  <a:extLst>
                    <a:ext uri="{FF2B5EF4-FFF2-40B4-BE49-F238E27FC236}">
                      <a16:creationId xmlns:a16="http://schemas.microsoft.com/office/drawing/2014/main" id="{69BDBE4A-9992-4A85-911B-98D83F40C10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31" name="椭圆 230">
                  <a:extLst>
                    <a:ext uri="{FF2B5EF4-FFF2-40B4-BE49-F238E27FC236}">
                      <a16:creationId xmlns:a16="http://schemas.microsoft.com/office/drawing/2014/main" id="{2E9FC4D8-DA5E-42C8-8BF4-D695E450163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32" name="椭圆 231">
                  <a:extLst>
                    <a:ext uri="{FF2B5EF4-FFF2-40B4-BE49-F238E27FC236}">
                      <a16:creationId xmlns:a16="http://schemas.microsoft.com/office/drawing/2014/main" id="{08E96B03-22D0-4E57-8D5E-D0B898F8288C}"/>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98" name="组合 197">
                <a:extLst>
                  <a:ext uri="{FF2B5EF4-FFF2-40B4-BE49-F238E27FC236}">
                    <a16:creationId xmlns:a16="http://schemas.microsoft.com/office/drawing/2014/main" id="{E6A65EDD-F9CF-4D1E-85DF-97C97AC524D4}"/>
                  </a:ext>
                </a:extLst>
              </p:cNvPr>
              <p:cNvGrpSpPr/>
              <p:nvPr/>
            </p:nvGrpSpPr>
            <p:grpSpPr>
              <a:xfrm>
                <a:off x="279133" y="5135441"/>
                <a:ext cx="818862" cy="45719"/>
                <a:chOff x="279133" y="4991062"/>
                <a:chExt cx="818862" cy="45719"/>
              </a:xfrm>
              <a:grpFill/>
            </p:grpSpPr>
            <p:sp>
              <p:nvSpPr>
                <p:cNvPr id="217" name="椭圆 216">
                  <a:extLst>
                    <a:ext uri="{FF2B5EF4-FFF2-40B4-BE49-F238E27FC236}">
                      <a16:creationId xmlns:a16="http://schemas.microsoft.com/office/drawing/2014/main" id="{C8E4F211-AC0D-467F-B56B-38715FE9A36C}"/>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18" name="椭圆 217">
                  <a:extLst>
                    <a:ext uri="{FF2B5EF4-FFF2-40B4-BE49-F238E27FC236}">
                      <a16:creationId xmlns:a16="http://schemas.microsoft.com/office/drawing/2014/main" id="{508E99D1-FC8C-4EED-88B9-D60908E5D4ED}"/>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19" name="椭圆 218">
                  <a:extLst>
                    <a:ext uri="{FF2B5EF4-FFF2-40B4-BE49-F238E27FC236}">
                      <a16:creationId xmlns:a16="http://schemas.microsoft.com/office/drawing/2014/main" id="{9557E866-07F9-4462-B6F9-3A6DFF1D6734}"/>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20" name="椭圆 219">
                  <a:extLst>
                    <a:ext uri="{FF2B5EF4-FFF2-40B4-BE49-F238E27FC236}">
                      <a16:creationId xmlns:a16="http://schemas.microsoft.com/office/drawing/2014/main" id="{4C1F30BD-435D-4AFA-911E-DE8D7149FFD2}"/>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21" name="椭圆 220">
                  <a:extLst>
                    <a:ext uri="{FF2B5EF4-FFF2-40B4-BE49-F238E27FC236}">
                      <a16:creationId xmlns:a16="http://schemas.microsoft.com/office/drawing/2014/main" id="{9D187256-FF82-4EB6-9705-D4EE01EE2792}"/>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22" name="椭圆 221">
                  <a:extLst>
                    <a:ext uri="{FF2B5EF4-FFF2-40B4-BE49-F238E27FC236}">
                      <a16:creationId xmlns:a16="http://schemas.microsoft.com/office/drawing/2014/main" id="{6149A8F5-CA17-4CD5-BD15-6149E4B8766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23" name="椭圆 222">
                  <a:extLst>
                    <a:ext uri="{FF2B5EF4-FFF2-40B4-BE49-F238E27FC236}">
                      <a16:creationId xmlns:a16="http://schemas.microsoft.com/office/drawing/2014/main" id="{D73B953C-57C4-46A1-8BDF-95D371752535}"/>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24" name="椭圆 223">
                  <a:extLst>
                    <a:ext uri="{FF2B5EF4-FFF2-40B4-BE49-F238E27FC236}">
                      <a16:creationId xmlns:a16="http://schemas.microsoft.com/office/drawing/2014/main" id="{641E2FB0-C2A9-40B5-A518-F8647DFC48EA}"/>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99" name="组合 198">
                <a:extLst>
                  <a:ext uri="{FF2B5EF4-FFF2-40B4-BE49-F238E27FC236}">
                    <a16:creationId xmlns:a16="http://schemas.microsoft.com/office/drawing/2014/main" id="{277A98FE-6623-4B7B-9B16-78C1E1029307}"/>
                  </a:ext>
                </a:extLst>
              </p:cNvPr>
              <p:cNvGrpSpPr/>
              <p:nvPr/>
            </p:nvGrpSpPr>
            <p:grpSpPr>
              <a:xfrm>
                <a:off x="279133" y="5279820"/>
                <a:ext cx="818862" cy="45719"/>
                <a:chOff x="279133" y="4991062"/>
                <a:chExt cx="818862" cy="45719"/>
              </a:xfrm>
              <a:grpFill/>
            </p:grpSpPr>
            <p:sp>
              <p:nvSpPr>
                <p:cNvPr id="209" name="椭圆 208">
                  <a:extLst>
                    <a:ext uri="{FF2B5EF4-FFF2-40B4-BE49-F238E27FC236}">
                      <a16:creationId xmlns:a16="http://schemas.microsoft.com/office/drawing/2014/main" id="{54E84205-A89E-4544-A6EC-D41833014980}"/>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10" name="椭圆 209">
                  <a:extLst>
                    <a:ext uri="{FF2B5EF4-FFF2-40B4-BE49-F238E27FC236}">
                      <a16:creationId xmlns:a16="http://schemas.microsoft.com/office/drawing/2014/main" id="{BA28C278-25C4-4D4A-8F49-B08A34499A19}"/>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11" name="椭圆 210">
                  <a:extLst>
                    <a:ext uri="{FF2B5EF4-FFF2-40B4-BE49-F238E27FC236}">
                      <a16:creationId xmlns:a16="http://schemas.microsoft.com/office/drawing/2014/main" id="{D6525280-E746-4CDD-B977-DC1A202297CC}"/>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12" name="椭圆 211">
                  <a:extLst>
                    <a:ext uri="{FF2B5EF4-FFF2-40B4-BE49-F238E27FC236}">
                      <a16:creationId xmlns:a16="http://schemas.microsoft.com/office/drawing/2014/main" id="{FD396D95-85A4-4A49-A61A-C562502B00A9}"/>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13" name="椭圆 212">
                  <a:extLst>
                    <a:ext uri="{FF2B5EF4-FFF2-40B4-BE49-F238E27FC236}">
                      <a16:creationId xmlns:a16="http://schemas.microsoft.com/office/drawing/2014/main" id="{26EC890C-FC51-4ED5-A8D0-AB2D5E959509}"/>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14" name="椭圆 213">
                  <a:extLst>
                    <a:ext uri="{FF2B5EF4-FFF2-40B4-BE49-F238E27FC236}">
                      <a16:creationId xmlns:a16="http://schemas.microsoft.com/office/drawing/2014/main" id="{928B1F06-BA2F-4FF3-B061-8375B768F1A5}"/>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15" name="椭圆 214">
                  <a:extLst>
                    <a:ext uri="{FF2B5EF4-FFF2-40B4-BE49-F238E27FC236}">
                      <a16:creationId xmlns:a16="http://schemas.microsoft.com/office/drawing/2014/main" id="{4F874FF1-F502-44EF-A04A-A43986E593E8}"/>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16" name="椭圆 215">
                  <a:extLst>
                    <a:ext uri="{FF2B5EF4-FFF2-40B4-BE49-F238E27FC236}">
                      <a16:creationId xmlns:a16="http://schemas.microsoft.com/office/drawing/2014/main" id="{24861078-3EAD-4EBF-9D7E-96263C80A4F2}"/>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200" name="组合 199">
                <a:extLst>
                  <a:ext uri="{FF2B5EF4-FFF2-40B4-BE49-F238E27FC236}">
                    <a16:creationId xmlns:a16="http://schemas.microsoft.com/office/drawing/2014/main" id="{46137BFC-DBE3-49BD-A07A-08C5AAF5F289}"/>
                  </a:ext>
                </a:extLst>
              </p:cNvPr>
              <p:cNvGrpSpPr/>
              <p:nvPr/>
            </p:nvGrpSpPr>
            <p:grpSpPr>
              <a:xfrm>
                <a:off x="279133" y="5424199"/>
                <a:ext cx="818862" cy="45719"/>
                <a:chOff x="279133" y="4991062"/>
                <a:chExt cx="818862" cy="45719"/>
              </a:xfrm>
              <a:grpFill/>
            </p:grpSpPr>
            <p:sp>
              <p:nvSpPr>
                <p:cNvPr id="201" name="椭圆 200">
                  <a:extLst>
                    <a:ext uri="{FF2B5EF4-FFF2-40B4-BE49-F238E27FC236}">
                      <a16:creationId xmlns:a16="http://schemas.microsoft.com/office/drawing/2014/main" id="{BF0C093C-12AA-4D0B-B636-52FF4D0A881F}"/>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02" name="椭圆 201">
                  <a:extLst>
                    <a:ext uri="{FF2B5EF4-FFF2-40B4-BE49-F238E27FC236}">
                      <a16:creationId xmlns:a16="http://schemas.microsoft.com/office/drawing/2014/main" id="{C69EB458-BBC3-4911-B09B-2E39031FDCB9}"/>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03" name="椭圆 202">
                  <a:extLst>
                    <a:ext uri="{FF2B5EF4-FFF2-40B4-BE49-F238E27FC236}">
                      <a16:creationId xmlns:a16="http://schemas.microsoft.com/office/drawing/2014/main" id="{37585290-87CB-4DE4-842F-6861DA98C090}"/>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04" name="椭圆 203">
                  <a:extLst>
                    <a:ext uri="{FF2B5EF4-FFF2-40B4-BE49-F238E27FC236}">
                      <a16:creationId xmlns:a16="http://schemas.microsoft.com/office/drawing/2014/main" id="{0CF3E994-4A50-42BC-855B-32A3631492F6}"/>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05" name="椭圆 204">
                  <a:extLst>
                    <a:ext uri="{FF2B5EF4-FFF2-40B4-BE49-F238E27FC236}">
                      <a16:creationId xmlns:a16="http://schemas.microsoft.com/office/drawing/2014/main" id="{904C93DF-E1B9-436E-A48C-BBCCBF3F9FFA}"/>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06" name="椭圆 205">
                  <a:extLst>
                    <a:ext uri="{FF2B5EF4-FFF2-40B4-BE49-F238E27FC236}">
                      <a16:creationId xmlns:a16="http://schemas.microsoft.com/office/drawing/2014/main" id="{29D38ED6-C845-4D3F-9D93-01CBEACCC284}"/>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07" name="椭圆 206">
                  <a:extLst>
                    <a:ext uri="{FF2B5EF4-FFF2-40B4-BE49-F238E27FC236}">
                      <a16:creationId xmlns:a16="http://schemas.microsoft.com/office/drawing/2014/main" id="{9F9DD91C-603B-43DB-B272-4F34A881AF11}"/>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08" name="椭圆 207">
                  <a:extLst>
                    <a:ext uri="{FF2B5EF4-FFF2-40B4-BE49-F238E27FC236}">
                      <a16:creationId xmlns:a16="http://schemas.microsoft.com/office/drawing/2014/main" id="{F61F3EEC-E857-4449-B86F-450AE29193FB}"/>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sp>
        <p:nvSpPr>
          <p:cNvPr id="193" name="椭圆 192">
            <a:extLst>
              <a:ext uri="{FF2B5EF4-FFF2-40B4-BE49-F238E27FC236}">
                <a16:creationId xmlns:a16="http://schemas.microsoft.com/office/drawing/2014/main" id="{2D19A990-E6C5-4A73-9793-92AA5536F020}"/>
              </a:ext>
            </a:extLst>
          </p:cNvPr>
          <p:cNvSpPr/>
          <p:nvPr userDrawn="1"/>
        </p:nvSpPr>
        <p:spPr>
          <a:xfrm>
            <a:off x="3527552" y="1794462"/>
            <a:ext cx="3127149" cy="3127149"/>
          </a:xfrm>
          <a:prstGeom prst="ellipse">
            <a:avLst/>
          </a:prstGeom>
          <a:gradFill>
            <a:gsLst>
              <a:gs pos="0">
                <a:schemeClr val="accent2">
                  <a:alpha val="38000"/>
                </a:schemeClr>
              </a:gs>
              <a:gs pos="100000">
                <a:schemeClr val="accent1">
                  <a:alpha val="30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3" name="矩形 2">
            <a:extLst>
              <a:ext uri="{FF2B5EF4-FFF2-40B4-BE49-F238E27FC236}">
                <a16:creationId xmlns:a16="http://schemas.microsoft.com/office/drawing/2014/main" id="{A170EA26-5DD1-4EC7-888F-483DC662DF71}"/>
              </a:ext>
            </a:extLst>
          </p:cNvPr>
          <p:cNvSpPr/>
          <p:nvPr userDrawn="1"/>
        </p:nvSpPr>
        <p:spPr>
          <a:xfrm>
            <a:off x="-26114" y="-40563"/>
            <a:ext cx="12244257" cy="6924408"/>
          </a:xfrm>
          <a:prstGeom prst="rect">
            <a:avLst/>
          </a:prstGeom>
          <a:gradFill flip="none" rotWithShape="1">
            <a:gsLst>
              <a:gs pos="0">
                <a:schemeClr val="accent1">
                  <a:lumMod val="20000"/>
                  <a:lumOff val="80000"/>
                  <a:alpha val="23000"/>
                </a:schemeClr>
              </a:gs>
              <a:gs pos="100000">
                <a:schemeClr val="accent1">
                  <a:lumMod val="20000"/>
                  <a:lumOff val="80000"/>
                  <a:alpha val="69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R"/>
              <a:ea typeface="阿里巴巴普惠体 R"/>
              <a:cs typeface="+mn-cs"/>
            </a:endParaRPr>
          </a:p>
        </p:txBody>
      </p:sp>
      <p:sp>
        <p:nvSpPr>
          <p:cNvPr id="23" name="矩形: 圆角 22">
            <a:extLst>
              <a:ext uri="{FF2B5EF4-FFF2-40B4-BE49-F238E27FC236}">
                <a16:creationId xmlns:a16="http://schemas.microsoft.com/office/drawing/2014/main" id="{A1CB34D0-21C8-47E7-B266-B0FDD6251696}"/>
              </a:ext>
            </a:extLst>
          </p:cNvPr>
          <p:cNvSpPr/>
          <p:nvPr/>
        </p:nvSpPr>
        <p:spPr>
          <a:xfrm>
            <a:off x="6270282" y="4743242"/>
            <a:ext cx="2056388" cy="370214"/>
          </a:xfrm>
          <a:prstGeom prst="roundRect">
            <a:avLst>
              <a:gd name="adj" fmla="val 50000"/>
            </a:avLst>
          </a:prstGeom>
          <a:gradFill>
            <a:gsLst>
              <a:gs pos="0">
                <a:schemeClr val="accent3">
                  <a:lumMod val="60000"/>
                  <a:lumOff val="40000"/>
                </a:schemeClr>
              </a:gs>
              <a:gs pos="100000">
                <a:schemeClr val="accent3"/>
              </a:gs>
            </a:gsLst>
            <a:lin ang="2700000" scaled="1"/>
          </a:gradFill>
          <a:ln>
            <a:solidFill>
              <a:schemeClr val="bg1"/>
            </a:solidFill>
          </a:ln>
          <a:scene3d>
            <a:camera prst="perspectiveFront"/>
            <a:lightRig rig="glow" dir="t"/>
          </a:scene3d>
          <a:sp3d extrusionH="38100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阿里巴巴普惠体 R"/>
              <a:ea typeface="阿里巴巴普惠体 R"/>
              <a:cs typeface="+mn-cs"/>
            </a:endParaRPr>
          </a:p>
        </p:txBody>
      </p:sp>
      <p:sp>
        <p:nvSpPr>
          <p:cNvPr id="93" name="文本占位符 92">
            <a:extLst>
              <a:ext uri="{FF2B5EF4-FFF2-40B4-BE49-F238E27FC236}">
                <a16:creationId xmlns:a16="http://schemas.microsoft.com/office/drawing/2014/main" id="{C3F24DBC-9449-4DAB-A2A8-7FA0C1E15DA6}"/>
              </a:ext>
            </a:extLst>
          </p:cNvPr>
          <p:cNvSpPr>
            <a:spLocks noGrp="1"/>
          </p:cNvSpPr>
          <p:nvPr userDrawn="1">
            <p:ph type="body" sz="quarter" idx="17" hasCustomPrompt="1"/>
          </p:nvPr>
        </p:nvSpPr>
        <p:spPr>
          <a:xfrm>
            <a:off x="6169120" y="2082651"/>
            <a:ext cx="5114439" cy="1088499"/>
          </a:xfrm>
          <a:prstGeom prst="rect">
            <a:avLst/>
          </a:prstGeom>
        </p:spPr>
        <p:txBody>
          <a:bodyPr/>
          <a:lstStyle>
            <a:lvl1pPr marL="0" indent="0">
              <a:buNone/>
              <a:defRPr kumimoji="0" lang="zh-CN" altLang="en-US" sz="6600" b="0" i="0" u="none" strike="noStrike" kern="1200" cap="none" spc="0" normalizeH="0" baseline="0" dirty="0" smtClean="0">
                <a:ln w="9525">
                  <a:gradFill>
                    <a:gsLst>
                      <a:gs pos="0">
                        <a:schemeClr val="accent2"/>
                      </a:gs>
                      <a:gs pos="100000">
                        <a:schemeClr val="accent1"/>
                      </a:gs>
                    </a:gsLst>
                    <a:lin ang="5400000" scaled="1"/>
                  </a:gradFill>
                </a:ln>
                <a:noFill/>
                <a:effectLst>
                  <a:outerShdw blurRad="419100" dist="38100" dir="2700000" sx="102000" sy="102000" algn="tl" rotWithShape="0">
                    <a:srgbClr val="2DC5AC">
                      <a:lumMod val="50000"/>
                      <a:alpha val="23000"/>
                    </a:srgbClr>
                  </a:outerShdw>
                </a:effectLst>
                <a:uLnTx/>
                <a:uFillTx/>
                <a:latin typeface="阿里巴巴普惠体 B"/>
                <a:ea typeface="阿里巴巴普惠体 B"/>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添加标题</a:t>
            </a:r>
          </a:p>
        </p:txBody>
      </p:sp>
      <p:sp>
        <p:nvSpPr>
          <p:cNvPr id="95" name="文本占位符 94">
            <a:extLst>
              <a:ext uri="{FF2B5EF4-FFF2-40B4-BE49-F238E27FC236}">
                <a16:creationId xmlns:a16="http://schemas.microsoft.com/office/drawing/2014/main" id="{D0B91526-5779-4D48-8509-5D62CA2CFD3D}"/>
              </a:ext>
            </a:extLst>
          </p:cNvPr>
          <p:cNvSpPr>
            <a:spLocks noGrp="1"/>
          </p:cNvSpPr>
          <p:nvPr userDrawn="1">
            <p:ph type="body" sz="quarter" idx="18" hasCustomPrompt="1"/>
          </p:nvPr>
        </p:nvSpPr>
        <p:spPr>
          <a:xfrm>
            <a:off x="6169120" y="3018401"/>
            <a:ext cx="5432721" cy="928588"/>
          </a:xfrm>
          <a:prstGeom prst="rect">
            <a:avLst/>
          </a:prstGeom>
        </p:spPr>
        <p:txBody>
          <a:bodyPr/>
          <a:lstStyle>
            <a:lvl1pPr marL="0" indent="0">
              <a:buNone/>
              <a:defRPr kumimoji="0" lang="zh-CN" altLang="en-US" sz="6600" b="0" i="0" u="none" strike="noStrike" kern="1200" cap="none" spc="0" normalizeH="0" baseline="0" dirty="0" smtClean="0">
                <a:ln>
                  <a:noFill/>
                </a:ln>
                <a:gradFill flip="none" rotWithShape="1">
                  <a:gsLst>
                    <a:gs pos="0">
                      <a:schemeClr val="accent2"/>
                    </a:gs>
                    <a:gs pos="100000">
                      <a:schemeClr val="accent1"/>
                    </a:gs>
                  </a:gsLst>
                  <a:lin ang="2700000" scaled="1"/>
                  <a:tileRect/>
                </a:gradFill>
                <a:effectLst>
                  <a:outerShdw blurRad="419100" dist="38100" dir="2700000" sx="102000" sy="102000" algn="tl" rotWithShape="0">
                    <a:schemeClr val="accent1">
                      <a:lumMod val="50000"/>
                      <a:alpha val="23000"/>
                    </a:schemeClr>
                  </a:outerShdw>
                </a:effectLst>
                <a:uLnTx/>
                <a:uFillTx/>
                <a:latin typeface="阿里巴巴普惠体 B"/>
                <a:ea typeface="阿里巴巴普惠体 B"/>
                <a:cs typeface="+mn-cs"/>
              </a:defRPr>
            </a:lvl1pPr>
            <a:lvl2pPr marL="457200" indent="0">
              <a:buNone/>
              <a:defRPr/>
            </a:lvl2pPr>
            <a:lvl3pPr marL="914400" indent="0">
              <a:buNone/>
              <a:defRPr/>
            </a:lvl3pPr>
            <a:lvl5pPr marL="1828800" indent="0">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添加标题模板</a:t>
            </a:r>
          </a:p>
        </p:txBody>
      </p:sp>
      <p:sp>
        <p:nvSpPr>
          <p:cNvPr id="192" name="椭圆 191">
            <a:extLst>
              <a:ext uri="{FF2B5EF4-FFF2-40B4-BE49-F238E27FC236}">
                <a16:creationId xmlns:a16="http://schemas.microsoft.com/office/drawing/2014/main" id="{4D1174CB-36B8-4563-8424-35C03ECA035E}"/>
              </a:ext>
            </a:extLst>
          </p:cNvPr>
          <p:cNvSpPr/>
          <p:nvPr userDrawn="1"/>
        </p:nvSpPr>
        <p:spPr>
          <a:xfrm rot="21276305">
            <a:off x="9748371" y="4582306"/>
            <a:ext cx="2253716" cy="2255518"/>
          </a:xfrm>
          <a:prstGeom prst="ellipse">
            <a:avLst/>
          </a:prstGeom>
          <a:gradFill>
            <a:gsLst>
              <a:gs pos="0">
                <a:schemeClr val="accent3">
                  <a:lumMod val="60000"/>
                  <a:lumOff val="40000"/>
                  <a:alpha val="61000"/>
                </a:schemeClr>
              </a:gs>
              <a:gs pos="100000">
                <a:schemeClr val="accent3">
                  <a:alpha val="26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270" name="圆: 空心 269">
            <a:extLst>
              <a:ext uri="{FF2B5EF4-FFF2-40B4-BE49-F238E27FC236}">
                <a16:creationId xmlns:a16="http://schemas.microsoft.com/office/drawing/2014/main" id="{38A99A98-7FF3-47BE-8F86-34B8BD4589B7}"/>
              </a:ext>
            </a:extLst>
          </p:cNvPr>
          <p:cNvSpPr/>
          <p:nvPr userDrawn="1"/>
        </p:nvSpPr>
        <p:spPr>
          <a:xfrm>
            <a:off x="-1987527" y="-1935486"/>
            <a:ext cx="5027012" cy="5027012"/>
          </a:xfrm>
          <a:prstGeom prst="donut">
            <a:avLst/>
          </a:prstGeom>
          <a:gradFill>
            <a:gsLst>
              <a:gs pos="0">
                <a:schemeClr val="accent2">
                  <a:alpha val="46000"/>
                </a:schemeClr>
              </a:gs>
              <a:gs pos="100000">
                <a:schemeClr val="accent1">
                  <a:alpha val="53000"/>
                </a:schemeClr>
              </a:gs>
            </a:gsLst>
            <a:lin ang="2700000" scaled="1"/>
          </a:gradFill>
          <a:ln>
            <a:noFill/>
          </a:ln>
          <a:effectLst/>
          <a:scene3d>
            <a:camera prst="orthographic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000000">
                  <a:lumMod val="75000"/>
                  <a:lumOff val="25000"/>
                </a:srgbClr>
              </a:solidFill>
              <a:latin typeface="阿里巴巴普惠体 R"/>
              <a:ea typeface="阿里巴巴普惠体 R"/>
            </a:endParaRPr>
          </a:p>
        </p:txBody>
      </p:sp>
      <p:sp>
        <p:nvSpPr>
          <p:cNvPr id="99" name="文本占位符 98">
            <a:extLst>
              <a:ext uri="{FF2B5EF4-FFF2-40B4-BE49-F238E27FC236}">
                <a16:creationId xmlns:a16="http://schemas.microsoft.com/office/drawing/2014/main" id="{3ED5D064-06E2-4239-BC1F-88FEE1F6CCF2}"/>
              </a:ext>
            </a:extLst>
          </p:cNvPr>
          <p:cNvSpPr>
            <a:spLocks noGrp="1"/>
          </p:cNvSpPr>
          <p:nvPr userDrawn="1">
            <p:ph type="body" sz="quarter" idx="20" hasCustomPrompt="1"/>
          </p:nvPr>
        </p:nvSpPr>
        <p:spPr>
          <a:xfrm>
            <a:off x="6479149" y="4769087"/>
            <a:ext cx="1638655" cy="368037"/>
          </a:xfrm>
          <a:prstGeom prst="rect">
            <a:avLst/>
          </a:prstGeom>
        </p:spPr>
        <p:txBody>
          <a:bodyPr/>
          <a:lstStyle>
            <a:lvl1pPr marL="0" indent="0" algn="ctr">
              <a:buNone/>
              <a:defRPr kumimoji="1" lang="zh-CN" altLang="en-US" sz="1800" b="0" i="0" u="none" strike="noStrike" kern="1200" cap="none" spc="0" normalizeH="0" baseline="0" dirty="0" smtClean="0">
                <a:ln>
                  <a:noFill/>
                </a:ln>
                <a:solidFill>
                  <a:srgbClr val="FFFFFF"/>
                </a:solidFill>
                <a:effectLst>
                  <a:innerShdw blurRad="177800">
                    <a:srgbClr val="2DC5AC">
                      <a:lumMod val="50000"/>
                      <a:alpha val="19000"/>
                    </a:srgbClr>
                  </a:innerShdw>
                </a:effectLst>
                <a:uLnTx/>
                <a:uFillTx/>
                <a:latin typeface="阿里巴巴普惠体 R"/>
                <a:ea typeface="阿里巴巴普惠体 R"/>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pPr>
            <a:r>
              <a:rPr lang="zh-CN" altLang="en-US" dirty="0"/>
              <a:t>添加小说明</a:t>
            </a:r>
          </a:p>
        </p:txBody>
      </p:sp>
      <p:sp>
        <p:nvSpPr>
          <p:cNvPr id="57" name="矩形: 圆角 56">
            <a:extLst>
              <a:ext uri="{FF2B5EF4-FFF2-40B4-BE49-F238E27FC236}">
                <a16:creationId xmlns:a16="http://schemas.microsoft.com/office/drawing/2014/main" id="{EA04DBE2-1785-4723-887F-20B565470764}"/>
              </a:ext>
            </a:extLst>
          </p:cNvPr>
          <p:cNvSpPr/>
          <p:nvPr userDrawn="1"/>
        </p:nvSpPr>
        <p:spPr>
          <a:xfrm>
            <a:off x="1915271" y="797826"/>
            <a:ext cx="2798230" cy="5319186"/>
          </a:xfrm>
          <a:prstGeom prst="roundRect">
            <a:avLst>
              <a:gd name="adj" fmla="val 8249"/>
            </a:avLst>
          </a:prstGeom>
          <a:solidFill>
            <a:schemeClr val="bg1"/>
          </a:solidFill>
          <a:ln>
            <a:noFill/>
          </a:ln>
          <a:effectLst>
            <a:outerShdw blurRad="749300" dist="800100" dir="2700000" algn="tl"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DD74899B-5DF0-4868-9095-AECF365529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4589"/>
          <a:stretch/>
        </p:blipFill>
        <p:spPr>
          <a:xfrm>
            <a:off x="9843255" y="-1617141"/>
            <a:ext cx="3165231" cy="371073"/>
          </a:xfrm>
          <a:prstGeom prst="rect">
            <a:avLst/>
          </a:prstGeom>
        </p:spPr>
      </p:pic>
      <p:pic>
        <p:nvPicPr>
          <p:cNvPr id="62" name="图片 61">
            <a:extLst>
              <a:ext uri="{FF2B5EF4-FFF2-40B4-BE49-F238E27FC236}">
                <a16:creationId xmlns:a16="http://schemas.microsoft.com/office/drawing/2014/main" id="{614815C7-29FE-4CED-B2CB-88B7E40BB8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94" r="64361" b="94589"/>
          <a:stretch/>
        </p:blipFill>
        <p:spPr>
          <a:xfrm>
            <a:off x="2048250" y="973939"/>
            <a:ext cx="669096" cy="307066"/>
          </a:xfrm>
          <a:prstGeom prst="rect">
            <a:avLst/>
          </a:prstGeom>
        </p:spPr>
      </p:pic>
      <p:pic>
        <p:nvPicPr>
          <p:cNvPr id="114" name="图片 113">
            <a:extLst>
              <a:ext uri="{FF2B5EF4-FFF2-40B4-BE49-F238E27FC236}">
                <a16:creationId xmlns:a16="http://schemas.microsoft.com/office/drawing/2014/main" id="{0FF1247B-4AD7-480A-BF9F-5164810CBD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9331" y="632263"/>
            <a:ext cx="3142845" cy="5608477"/>
          </a:xfrm>
          <a:prstGeom prst="rect">
            <a:avLst/>
          </a:prstGeom>
        </p:spPr>
      </p:pic>
      <p:pic>
        <p:nvPicPr>
          <p:cNvPr id="63" name="图片 62">
            <a:extLst>
              <a:ext uri="{FF2B5EF4-FFF2-40B4-BE49-F238E27FC236}">
                <a16:creationId xmlns:a16="http://schemas.microsoft.com/office/drawing/2014/main" id="{55C6070E-645E-4722-9F50-D3EA5BB9B4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0418" b="95250"/>
          <a:stretch/>
        </p:blipFill>
        <p:spPr>
          <a:xfrm>
            <a:off x="3584915" y="968306"/>
            <a:ext cx="1054454" cy="274143"/>
          </a:xfrm>
          <a:prstGeom prst="rect">
            <a:avLst/>
          </a:prstGeom>
        </p:spPr>
      </p:pic>
      <p:grpSp>
        <p:nvGrpSpPr>
          <p:cNvPr id="22" name="组合 21">
            <a:extLst>
              <a:ext uri="{FF2B5EF4-FFF2-40B4-BE49-F238E27FC236}">
                <a16:creationId xmlns:a16="http://schemas.microsoft.com/office/drawing/2014/main" id="{FABB856E-7495-46A1-89D1-8D31A653D472}"/>
              </a:ext>
            </a:extLst>
          </p:cNvPr>
          <p:cNvGrpSpPr/>
          <p:nvPr userDrawn="1"/>
        </p:nvGrpSpPr>
        <p:grpSpPr>
          <a:xfrm>
            <a:off x="2142231" y="1894539"/>
            <a:ext cx="2365316" cy="617582"/>
            <a:chOff x="6730939" y="2052451"/>
            <a:chExt cx="2270452" cy="592813"/>
          </a:xfrm>
        </p:grpSpPr>
        <p:sp>
          <p:nvSpPr>
            <p:cNvPr id="64" name="mountains_208609">
              <a:extLst>
                <a:ext uri="{FF2B5EF4-FFF2-40B4-BE49-F238E27FC236}">
                  <a16:creationId xmlns:a16="http://schemas.microsoft.com/office/drawing/2014/main" id="{F1B8F8F6-FB29-41B0-84C1-C907010E10D1}"/>
                </a:ext>
              </a:extLst>
            </p:cNvPr>
            <p:cNvSpPr/>
            <p:nvPr userDrawn="1"/>
          </p:nvSpPr>
          <p:spPr>
            <a:xfrm>
              <a:off x="6859102" y="2052798"/>
              <a:ext cx="335882" cy="3351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7631" h="606377">
                  <a:moveTo>
                    <a:pt x="207987" y="527340"/>
                  </a:moveTo>
                  <a:cubicBezTo>
                    <a:pt x="231306" y="527340"/>
                    <a:pt x="253290" y="536408"/>
                    <a:pt x="269845" y="552945"/>
                  </a:cubicBezTo>
                  <a:cubicBezTo>
                    <a:pt x="278923" y="562013"/>
                    <a:pt x="290939" y="566992"/>
                    <a:pt x="303755" y="566992"/>
                  </a:cubicBezTo>
                  <a:cubicBezTo>
                    <a:pt x="316661" y="566992"/>
                    <a:pt x="328676" y="562013"/>
                    <a:pt x="337755" y="552945"/>
                  </a:cubicBezTo>
                  <a:cubicBezTo>
                    <a:pt x="371844" y="518805"/>
                    <a:pt x="427382" y="518805"/>
                    <a:pt x="461471" y="552945"/>
                  </a:cubicBezTo>
                  <a:cubicBezTo>
                    <a:pt x="469125" y="560591"/>
                    <a:pt x="469125" y="573037"/>
                    <a:pt x="461471" y="580772"/>
                  </a:cubicBezTo>
                  <a:cubicBezTo>
                    <a:pt x="453727" y="588418"/>
                    <a:pt x="441267" y="588418"/>
                    <a:pt x="433613" y="580772"/>
                  </a:cubicBezTo>
                  <a:cubicBezTo>
                    <a:pt x="414833" y="562013"/>
                    <a:pt x="384393" y="562013"/>
                    <a:pt x="365613" y="580772"/>
                  </a:cubicBezTo>
                  <a:cubicBezTo>
                    <a:pt x="349147" y="597220"/>
                    <a:pt x="327163" y="606377"/>
                    <a:pt x="303755" y="606377"/>
                  </a:cubicBezTo>
                  <a:cubicBezTo>
                    <a:pt x="280436" y="606377"/>
                    <a:pt x="258452" y="597220"/>
                    <a:pt x="241897" y="580772"/>
                  </a:cubicBezTo>
                  <a:cubicBezTo>
                    <a:pt x="223206" y="562013"/>
                    <a:pt x="192678" y="562013"/>
                    <a:pt x="173987" y="580772"/>
                  </a:cubicBezTo>
                  <a:cubicBezTo>
                    <a:pt x="166244" y="588418"/>
                    <a:pt x="153783" y="588418"/>
                    <a:pt x="146129" y="580772"/>
                  </a:cubicBezTo>
                  <a:cubicBezTo>
                    <a:pt x="138385" y="573037"/>
                    <a:pt x="138385" y="560591"/>
                    <a:pt x="146129" y="552945"/>
                  </a:cubicBezTo>
                  <a:cubicBezTo>
                    <a:pt x="162594" y="536408"/>
                    <a:pt x="184578" y="527340"/>
                    <a:pt x="207987" y="527340"/>
                  </a:cubicBezTo>
                  <a:close/>
                  <a:moveTo>
                    <a:pt x="399645" y="428174"/>
                  </a:moveTo>
                  <a:cubicBezTo>
                    <a:pt x="422965" y="428174"/>
                    <a:pt x="444951" y="437329"/>
                    <a:pt x="461506" y="453771"/>
                  </a:cubicBezTo>
                  <a:cubicBezTo>
                    <a:pt x="480198" y="472524"/>
                    <a:pt x="510729" y="472524"/>
                    <a:pt x="529420" y="453771"/>
                  </a:cubicBezTo>
                  <a:cubicBezTo>
                    <a:pt x="537164" y="446127"/>
                    <a:pt x="549626" y="446127"/>
                    <a:pt x="557369" y="453771"/>
                  </a:cubicBezTo>
                  <a:cubicBezTo>
                    <a:pt x="565024" y="461503"/>
                    <a:pt x="565024" y="473946"/>
                    <a:pt x="557369" y="481589"/>
                  </a:cubicBezTo>
                  <a:cubicBezTo>
                    <a:pt x="523190" y="515629"/>
                    <a:pt x="467737" y="515629"/>
                    <a:pt x="433646" y="481589"/>
                  </a:cubicBezTo>
                  <a:cubicBezTo>
                    <a:pt x="414865" y="462925"/>
                    <a:pt x="384424" y="462925"/>
                    <a:pt x="365643" y="481589"/>
                  </a:cubicBezTo>
                  <a:cubicBezTo>
                    <a:pt x="349177" y="498120"/>
                    <a:pt x="327191" y="507186"/>
                    <a:pt x="303782" y="507186"/>
                  </a:cubicBezTo>
                  <a:cubicBezTo>
                    <a:pt x="280461" y="507186"/>
                    <a:pt x="258476" y="498120"/>
                    <a:pt x="241920" y="481589"/>
                  </a:cubicBezTo>
                  <a:cubicBezTo>
                    <a:pt x="223228" y="462925"/>
                    <a:pt x="192698" y="462925"/>
                    <a:pt x="174006" y="481589"/>
                  </a:cubicBezTo>
                  <a:cubicBezTo>
                    <a:pt x="157450" y="498120"/>
                    <a:pt x="135465" y="507186"/>
                    <a:pt x="112145" y="507186"/>
                  </a:cubicBezTo>
                  <a:cubicBezTo>
                    <a:pt x="88735" y="507186"/>
                    <a:pt x="66839" y="498120"/>
                    <a:pt x="50283" y="481589"/>
                  </a:cubicBezTo>
                  <a:cubicBezTo>
                    <a:pt x="42628" y="473946"/>
                    <a:pt x="42628" y="461503"/>
                    <a:pt x="50283" y="453771"/>
                  </a:cubicBezTo>
                  <a:cubicBezTo>
                    <a:pt x="58027" y="446127"/>
                    <a:pt x="70488" y="446127"/>
                    <a:pt x="78143" y="453771"/>
                  </a:cubicBezTo>
                  <a:cubicBezTo>
                    <a:pt x="87222" y="462836"/>
                    <a:pt x="99327" y="467813"/>
                    <a:pt x="112145" y="467813"/>
                  </a:cubicBezTo>
                  <a:cubicBezTo>
                    <a:pt x="124962" y="467813"/>
                    <a:pt x="137067" y="462836"/>
                    <a:pt x="146146" y="453771"/>
                  </a:cubicBezTo>
                  <a:cubicBezTo>
                    <a:pt x="180237" y="419731"/>
                    <a:pt x="235690" y="419731"/>
                    <a:pt x="269869" y="453771"/>
                  </a:cubicBezTo>
                  <a:cubicBezTo>
                    <a:pt x="278859" y="462836"/>
                    <a:pt x="290964" y="467813"/>
                    <a:pt x="303782" y="467813"/>
                  </a:cubicBezTo>
                  <a:cubicBezTo>
                    <a:pt x="316688" y="467813"/>
                    <a:pt x="328704" y="462836"/>
                    <a:pt x="337783" y="453771"/>
                  </a:cubicBezTo>
                  <a:cubicBezTo>
                    <a:pt x="354339" y="437329"/>
                    <a:pt x="376235" y="428174"/>
                    <a:pt x="399645" y="428174"/>
                  </a:cubicBezTo>
                  <a:close/>
                  <a:moveTo>
                    <a:pt x="264167" y="39368"/>
                  </a:moveTo>
                  <a:lnTo>
                    <a:pt x="195096" y="131164"/>
                  </a:lnTo>
                  <a:lnTo>
                    <a:pt x="250994" y="162267"/>
                  </a:lnTo>
                  <a:lnTo>
                    <a:pt x="289446" y="151070"/>
                  </a:lnTo>
                  <a:lnTo>
                    <a:pt x="387980" y="238335"/>
                  </a:lnTo>
                  <a:lnTo>
                    <a:pt x="435956" y="202878"/>
                  </a:lnTo>
                  <a:lnTo>
                    <a:pt x="484556" y="208743"/>
                  </a:lnTo>
                  <a:lnTo>
                    <a:pt x="421804" y="111436"/>
                  </a:lnTo>
                  <a:lnTo>
                    <a:pt x="366173" y="197546"/>
                  </a:lnTo>
                  <a:close/>
                  <a:moveTo>
                    <a:pt x="265491" y="23"/>
                  </a:moveTo>
                  <a:cubicBezTo>
                    <a:pt x="277741" y="445"/>
                    <a:pt x="289802" y="6488"/>
                    <a:pt x="297279" y="18040"/>
                  </a:cubicBezTo>
                  <a:lnTo>
                    <a:pt x="366173" y="124855"/>
                  </a:lnTo>
                  <a:lnTo>
                    <a:pt x="388603" y="90109"/>
                  </a:lnTo>
                  <a:cubicBezTo>
                    <a:pt x="404091" y="66116"/>
                    <a:pt x="439428" y="66116"/>
                    <a:pt x="454915" y="90109"/>
                  </a:cubicBezTo>
                  <a:lnTo>
                    <a:pt x="601336" y="316980"/>
                  </a:lnTo>
                  <a:cubicBezTo>
                    <a:pt x="618159" y="343195"/>
                    <a:pt x="599289" y="377674"/>
                    <a:pt x="568136" y="377674"/>
                  </a:cubicBezTo>
                  <a:lnTo>
                    <a:pt x="39417" y="377674"/>
                  </a:lnTo>
                  <a:cubicBezTo>
                    <a:pt x="7018" y="377674"/>
                    <a:pt x="-11496" y="340529"/>
                    <a:pt x="7908" y="314669"/>
                  </a:cubicBezTo>
                  <a:lnTo>
                    <a:pt x="232569" y="15730"/>
                  </a:lnTo>
                  <a:cubicBezTo>
                    <a:pt x="240803" y="4800"/>
                    <a:pt x="253242" y="-399"/>
                    <a:pt x="265491" y="23"/>
                  </a:cubicBezTo>
                  <a:close/>
                </a:path>
              </a:pathLst>
            </a:custGeom>
            <a:gradFill>
              <a:gsLst>
                <a:gs pos="0">
                  <a:schemeClr val="accent2"/>
                </a:gs>
                <a:gs pos="100000">
                  <a:schemeClr val="accent1"/>
                </a:gs>
              </a:gsLst>
              <a:lin ang="2700000" scaled="1"/>
            </a:gradFill>
            <a:ln>
              <a:no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a:solidFill>
                  <a:srgbClr val="000000">
                    <a:lumMod val="75000"/>
                    <a:lumOff val="25000"/>
                  </a:srgbClr>
                </a:solidFill>
                <a:latin typeface="阿里巴巴普惠体 R"/>
                <a:ea typeface="阿里巴巴普惠体 R"/>
              </a:endParaRPr>
            </a:p>
          </p:txBody>
        </p:sp>
        <p:sp>
          <p:nvSpPr>
            <p:cNvPr id="68" name="mountains_208609">
              <a:extLst>
                <a:ext uri="{FF2B5EF4-FFF2-40B4-BE49-F238E27FC236}">
                  <a16:creationId xmlns:a16="http://schemas.microsoft.com/office/drawing/2014/main" id="{5EBCB9C8-80BA-44A6-A35D-5AE70BA8310E}"/>
                </a:ext>
              </a:extLst>
            </p:cNvPr>
            <p:cNvSpPr/>
            <p:nvPr userDrawn="1"/>
          </p:nvSpPr>
          <p:spPr>
            <a:xfrm>
              <a:off x="7423916" y="2069581"/>
              <a:ext cx="335882" cy="301621"/>
            </a:xfrm>
            <a:custGeom>
              <a:avLst/>
              <a:gdLst>
                <a:gd name="T0" fmla="*/ 10764 w 14255"/>
                <a:gd name="T1" fmla="*/ 7806 h 12800"/>
                <a:gd name="T2" fmla="*/ 9018 w 14255"/>
                <a:gd name="T3" fmla="*/ 10473 h 12800"/>
                <a:gd name="T4" fmla="*/ 10062 w 14255"/>
                <a:gd name="T5" fmla="*/ 12705 h 12800"/>
                <a:gd name="T6" fmla="*/ 9600 w 14255"/>
                <a:gd name="T7" fmla="*/ 12800 h 12800"/>
                <a:gd name="T8" fmla="*/ 7855 w 14255"/>
                <a:gd name="T9" fmla="*/ 12800 h 12800"/>
                <a:gd name="T10" fmla="*/ 7855 w 14255"/>
                <a:gd name="T11" fmla="*/ 10764 h 12800"/>
                <a:gd name="T12" fmla="*/ 6400 w 14255"/>
                <a:gd name="T13" fmla="*/ 9309 h 12800"/>
                <a:gd name="T14" fmla="*/ 4945 w 14255"/>
                <a:gd name="T15" fmla="*/ 10764 h 12800"/>
                <a:gd name="T16" fmla="*/ 4945 w 14255"/>
                <a:gd name="T17" fmla="*/ 12800 h 12800"/>
                <a:gd name="T18" fmla="*/ 3200 w 14255"/>
                <a:gd name="T19" fmla="*/ 12800 h 12800"/>
                <a:gd name="T20" fmla="*/ 2036 w 14255"/>
                <a:gd name="T21" fmla="*/ 11636 h 12800"/>
                <a:gd name="T22" fmla="*/ 2036 w 14255"/>
                <a:gd name="T23" fmla="*/ 7340 h 12800"/>
                <a:gd name="T24" fmla="*/ 2182 w 14255"/>
                <a:gd name="T25" fmla="*/ 7343 h 12800"/>
                <a:gd name="T26" fmla="*/ 4188 w 14255"/>
                <a:gd name="T27" fmla="*/ 6461 h 12800"/>
                <a:gd name="T28" fmla="*/ 6400 w 14255"/>
                <a:gd name="T29" fmla="*/ 7495 h 12800"/>
                <a:gd name="T30" fmla="*/ 8612 w 14255"/>
                <a:gd name="T31" fmla="*/ 6461 h 12800"/>
                <a:gd name="T32" fmla="*/ 10618 w 14255"/>
                <a:gd name="T33" fmla="*/ 7343 h 12800"/>
                <a:gd name="T34" fmla="*/ 10764 w 14255"/>
                <a:gd name="T35" fmla="*/ 7340 h 12800"/>
                <a:gd name="T36" fmla="*/ 10764 w 14255"/>
                <a:gd name="T37" fmla="*/ 7806 h 12800"/>
                <a:gd name="T38" fmla="*/ 12800 w 14255"/>
                <a:gd name="T39" fmla="*/ 4655 h 12800"/>
                <a:gd name="T40" fmla="*/ 10618 w 14255"/>
                <a:gd name="T41" fmla="*/ 6836 h 12800"/>
                <a:gd name="T42" fmla="*/ 8591 w 14255"/>
                <a:gd name="T43" fmla="*/ 5440 h 12800"/>
                <a:gd name="T44" fmla="*/ 6400 w 14255"/>
                <a:gd name="T45" fmla="*/ 6982 h 12800"/>
                <a:gd name="T46" fmla="*/ 4209 w 14255"/>
                <a:gd name="T47" fmla="*/ 5440 h 12800"/>
                <a:gd name="T48" fmla="*/ 2182 w 14255"/>
                <a:gd name="T49" fmla="*/ 6836 h 12800"/>
                <a:gd name="T50" fmla="*/ 0 w 14255"/>
                <a:gd name="T51" fmla="*/ 4655 h 12800"/>
                <a:gd name="T52" fmla="*/ 3200 w 14255"/>
                <a:gd name="T53" fmla="*/ 0 h 12800"/>
                <a:gd name="T54" fmla="*/ 9600 w 14255"/>
                <a:gd name="T55" fmla="*/ 0 h 12800"/>
                <a:gd name="T56" fmla="*/ 12800 w 14255"/>
                <a:gd name="T57" fmla="*/ 4655 h 12800"/>
                <a:gd name="T58" fmla="*/ 11927 w 14255"/>
                <a:gd name="T59" fmla="*/ 12800 h 12800"/>
                <a:gd name="T60" fmla="*/ 9600 w 14255"/>
                <a:gd name="T61" fmla="*/ 10473 h 12800"/>
                <a:gd name="T62" fmla="*/ 11927 w 14255"/>
                <a:gd name="T63" fmla="*/ 8145 h 12800"/>
                <a:gd name="T64" fmla="*/ 14255 w 14255"/>
                <a:gd name="T65" fmla="*/ 10473 h 12800"/>
                <a:gd name="T66" fmla="*/ 11927 w 14255"/>
                <a:gd name="T67" fmla="*/ 12800 h 12800"/>
                <a:gd name="T68" fmla="*/ 11310 w 14255"/>
                <a:gd name="T69" fmla="*/ 11090 h 12800"/>
                <a:gd name="T70" fmla="*/ 10473 w 14255"/>
                <a:gd name="T71" fmla="*/ 10473 h 12800"/>
                <a:gd name="T72" fmla="*/ 11310 w 14255"/>
                <a:gd name="T73" fmla="*/ 9856 h 12800"/>
                <a:gd name="T74" fmla="*/ 11927 w 14255"/>
                <a:gd name="T75" fmla="*/ 9018 h 12800"/>
                <a:gd name="T76" fmla="*/ 12544 w 14255"/>
                <a:gd name="T77" fmla="*/ 9856 h 12800"/>
                <a:gd name="T78" fmla="*/ 13382 w 14255"/>
                <a:gd name="T79" fmla="*/ 10473 h 12800"/>
                <a:gd name="T80" fmla="*/ 12544 w 14255"/>
                <a:gd name="T81" fmla="*/ 11090 h 12800"/>
                <a:gd name="T82" fmla="*/ 11927 w 14255"/>
                <a:gd name="T83" fmla="*/ 11927 h 12800"/>
                <a:gd name="T84" fmla="*/ 11310 w 14255"/>
                <a:gd name="T85" fmla="*/ 1109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55" h="12800">
                  <a:moveTo>
                    <a:pt x="10764" y="7806"/>
                  </a:moveTo>
                  <a:cubicBezTo>
                    <a:pt x="9703" y="8269"/>
                    <a:pt x="9018" y="9316"/>
                    <a:pt x="9018" y="10473"/>
                  </a:cubicBezTo>
                  <a:cubicBezTo>
                    <a:pt x="9017" y="11335"/>
                    <a:pt x="9400" y="12153"/>
                    <a:pt x="10062" y="12705"/>
                  </a:cubicBezTo>
                  <a:cubicBezTo>
                    <a:pt x="9916" y="12768"/>
                    <a:pt x="9759" y="12800"/>
                    <a:pt x="9600" y="12800"/>
                  </a:cubicBezTo>
                  <a:lnTo>
                    <a:pt x="7855" y="12800"/>
                  </a:lnTo>
                  <a:lnTo>
                    <a:pt x="7855" y="10764"/>
                  </a:lnTo>
                  <a:cubicBezTo>
                    <a:pt x="7855" y="9960"/>
                    <a:pt x="7203" y="9309"/>
                    <a:pt x="6400" y="9309"/>
                  </a:cubicBezTo>
                  <a:cubicBezTo>
                    <a:pt x="5597" y="9309"/>
                    <a:pt x="4945" y="9960"/>
                    <a:pt x="4945" y="10764"/>
                  </a:cubicBezTo>
                  <a:lnTo>
                    <a:pt x="4945" y="12800"/>
                  </a:lnTo>
                  <a:lnTo>
                    <a:pt x="3200" y="12800"/>
                  </a:lnTo>
                  <a:cubicBezTo>
                    <a:pt x="2557" y="12800"/>
                    <a:pt x="2036" y="12279"/>
                    <a:pt x="2036" y="11636"/>
                  </a:cubicBezTo>
                  <a:lnTo>
                    <a:pt x="2036" y="7340"/>
                  </a:lnTo>
                  <a:cubicBezTo>
                    <a:pt x="2084" y="7343"/>
                    <a:pt x="2133" y="7343"/>
                    <a:pt x="2182" y="7343"/>
                  </a:cubicBezTo>
                  <a:cubicBezTo>
                    <a:pt x="3012" y="7343"/>
                    <a:pt x="3704" y="6989"/>
                    <a:pt x="4188" y="6461"/>
                  </a:cubicBezTo>
                  <a:cubicBezTo>
                    <a:pt x="4721" y="7094"/>
                    <a:pt x="5514" y="7495"/>
                    <a:pt x="6400" y="7495"/>
                  </a:cubicBezTo>
                  <a:cubicBezTo>
                    <a:pt x="7286" y="7495"/>
                    <a:pt x="8079" y="7094"/>
                    <a:pt x="8612" y="6461"/>
                  </a:cubicBezTo>
                  <a:cubicBezTo>
                    <a:pt x="9096" y="6989"/>
                    <a:pt x="9788" y="7343"/>
                    <a:pt x="10618" y="7343"/>
                  </a:cubicBezTo>
                  <a:cubicBezTo>
                    <a:pt x="10667" y="7343"/>
                    <a:pt x="10716" y="7342"/>
                    <a:pt x="10764" y="7340"/>
                  </a:cubicBezTo>
                  <a:lnTo>
                    <a:pt x="10764" y="7806"/>
                  </a:lnTo>
                  <a:close/>
                  <a:moveTo>
                    <a:pt x="12800" y="4655"/>
                  </a:moveTo>
                  <a:cubicBezTo>
                    <a:pt x="12800" y="5699"/>
                    <a:pt x="11953" y="6836"/>
                    <a:pt x="10618" y="6836"/>
                  </a:cubicBezTo>
                  <a:cubicBezTo>
                    <a:pt x="9619" y="6836"/>
                    <a:pt x="8893" y="6199"/>
                    <a:pt x="8591" y="5440"/>
                  </a:cubicBezTo>
                  <a:cubicBezTo>
                    <a:pt x="8259" y="6365"/>
                    <a:pt x="7382" y="6982"/>
                    <a:pt x="6400" y="6982"/>
                  </a:cubicBezTo>
                  <a:cubicBezTo>
                    <a:pt x="5418" y="6982"/>
                    <a:pt x="4541" y="6365"/>
                    <a:pt x="4209" y="5440"/>
                  </a:cubicBezTo>
                  <a:cubicBezTo>
                    <a:pt x="3907" y="6199"/>
                    <a:pt x="3181" y="6836"/>
                    <a:pt x="2182" y="6836"/>
                  </a:cubicBezTo>
                  <a:cubicBezTo>
                    <a:pt x="847" y="6836"/>
                    <a:pt x="0" y="5699"/>
                    <a:pt x="0" y="4655"/>
                  </a:cubicBezTo>
                  <a:lnTo>
                    <a:pt x="3200" y="0"/>
                  </a:lnTo>
                  <a:lnTo>
                    <a:pt x="9600" y="0"/>
                  </a:lnTo>
                  <a:lnTo>
                    <a:pt x="12800" y="4655"/>
                  </a:lnTo>
                  <a:close/>
                  <a:moveTo>
                    <a:pt x="11927" y="12800"/>
                  </a:moveTo>
                  <a:cubicBezTo>
                    <a:pt x="10642" y="12800"/>
                    <a:pt x="9600" y="11758"/>
                    <a:pt x="9600" y="10473"/>
                  </a:cubicBezTo>
                  <a:cubicBezTo>
                    <a:pt x="9600" y="9187"/>
                    <a:pt x="10642" y="8145"/>
                    <a:pt x="11927" y="8145"/>
                  </a:cubicBezTo>
                  <a:cubicBezTo>
                    <a:pt x="13213" y="8145"/>
                    <a:pt x="14255" y="9187"/>
                    <a:pt x="14255" y="10473"/>
                  </a:cubicBezTo>
                  <a:cubicBezTo>
                    <a:pt x="14255" y="11758"/>
                    <a:pt x="13213" y="12800"/>
                    <a:pt x="11927" y="12800"/>
                  </a:cubicBezTo>
                  <a:close/>
                  <a:moveTo>
                    <a:pt x="11310" y="11090"/>
                  </a:moveTo>
                  <a:lnTo>
                    <a:pt x="10473" y="10473"/>
                  </a:lnTo>
                  <a:lnTo>
                    <a:pt x="11310" y="9856"/>
                  </a:lnTo>
                  <a:lnTo>
                    <a:pt x="11927" y="9018"/>
                  </a:lnTo>
                  <a:lnTo>
                    <a:pt x="12544" y="9856"/>
                  </a:lnTo>
                  <a:lnTo>
                    <a:pt x="13382" y="10473"/>
                  </a:lnTo>
                  <a:lnTo>
                    <a:pt x="12544" y="11090"/>
                  </a:lnTo>
                  <a:lnTo>
                    <a:pt x="11927" y="11927"/>
                  </a:lnTo>
                  <a:lnTo>
                    <a:pt x="11310" y="11090"/>
                  </a:lnTo>
                  <a:close/>
                </a:path>
              </a:pathLst>
            </a:custGeom>
            <a:gradFill>
              <a:gsLst>
                <a:gs pos="0">
                  <a:schemeClr val="accent3">
                    <a:lumMod val="60000"/>
                    <a:lumOff val="40000"/>
                  </a:schemeClr>
                </a:gs>
                <a:gs pos="100000">
                  <a:schemeClr val="accent3"/>
                </a:gs>
              </a:gsLst>
              <a:lin ang="2700000" scaled="1"/>
            </a:gradFill>
            <a:ln>
              <a:noFill/>
            </a:ln>
            <a:effectLst>
              <a:outerShdw blurRad="520700" dist="292100" dir="2700000" sx="98000" sy="98000" algn="tl" rotWithShape="0">
                <a:schemeClr val="accent3">
                  <a:lumMod val="50000"/>
                  <a:alpha val="40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endParaRPr lang="en-US" sz="1600">
                <a:solidFill>
                  <a:srgbClr val="000000">
                    <a:lumMod val="75000"/>
                    <a:lumOff val="25000"/>
                  </a:srgbClr>
                </a:solidFill>
                <a:latin typeface="阿里巴巴普惠体 R"/>
                <a:ea typeface="阿里巴巴普惠体 R"/>
              </a:endParaRPr>
            </a:p>
          </p:txBody>
        </p:sp>
        <p:sp>
          <p:nvSpPr>
            <p:cNvPr id="70" name="mountains_208609">
              <a:extLst>
                <a:ext uri="{FF2B5EF4-FFF2-40B4-BE49-F238E27FC236}">
                  <a16:creationId xmlns:a16="http://schemas.microsoft.com/office/drawing/2014/main" id="{9A8E0074-A991-46B5-8889-7DAA8C11D974}"/>
                </a:ext>
              </a:extLst>
            </p:cNvPr>
            <p:cNvSpPr/>
            <p:nvPr userDrawn="1"/>
          </p:nvSpPr>
          <p:spPr>
            <a:xfrm>
              <a:off x="8028946" y="2052451"/>
              <a:ext cx="255451" cy="335882"/>
            </a:xfrm>
            <a:custGeom>
              <a:avLst/>
              <a:gdLst>
                <a:gd name="connsiteX0" fmla="*/ 153118 w 459451"/>
                <a:gd name="connsiteY0" fmla="*/ 446538 h 604111"/>
                <a:gd name="connsiteX1" fmla="*/ 158281 w 459451"/>
                <a:gd name="connsiteY1" fmla="*/ 448310 h 604111"/>
                <a:gd name="connsiteX2" fmla="*/ 186191 w 459451"/>
                <a:gd name="connsiteY2" fmla="*/ 481984 h 604111"/>
                <a:gd name="connsiteX3" fmla="*/ 157797 w 459451"/>
                <a:gd name="connsiteY3" fmla="*/ 561254 h 604111"/>
                <a:gd name="connsiteX4" fmla="*/ 301705 w 459451"/>
                <a:gd name="connsiteY4" fmla="*/ 561254 h 604111"/>
                <a:gd name="connsiteX5" fmla="*/ 273472 w 459451"/>
                <a:gd name="connsiteY5" fmla="*/ 481984 h 604111"/>
                <a:gd name="connsiteX6" fmla="*/ 301221 w 459451"/>
                <a:gd name="connsiteY6" fmla="*/ 448310 h 604111"/>
                <a:gd name="connsiteX7" fmla="*/ 306383 w 459451"/>
                <a:gd name="connsiteY7" fmla="*/ 446538 h 604111"/>
                <a:gd name="connsiteX8" fmla="*/ 352524 w 459451"/>
                <a:gd name="connsiteY8" fmla="*/ 575432 h 604111"/>
                <a:gd name="connsiteX9" fmla="*/ 349943 w 459451"/>
                <a:gd name="connsiteY9" fmla="*/ 595088 h 604111"/>
                <a:gd name="connsiteX10" fmla="*/ 332358 w 459451"/>
                <a:gd name="connsiteY10" fmla="*/ 604111 h 604111"/>
                <a:gd name="connsiteX11" fmla="*/ 127305 w 459451"/>
                <a:gd name="connsiteY11" fmla="*/ 604111 h 604111"/>
                <a:gd name="connsiteX12" fmla="*/ 109720 w 459451"/>
                <a:gd name="connsiteY12" fmla="*/ 595088 h 604111"/>
                <a:gd name="connsiteX13" fmla="*/ 106978 w 459451"/>
                <a:gd name="connsiteY13" fmla="*/ 575432 h 604111"/>
                <a:gd name="connsiteX14" fmla="*/ 245858 w 459451"/>
                <a:gd name="connsiteY14" fmla="*/ 269672 h 604111"/>
                <a:gd name="connsiteX15" fmla="*/ 245858 w 459451"/>
                <a:gd name="connsiteY15" fmla="*/ 372773 h 604111"/>
                <a:gd name="connsiteX16" fmla="*/ 319099 w 459451"/>
                <a:gd name="connsiteY16" fmla="*/ 342648 h 604111"/>
                <a:gd name="connsiteX17" fmla="*/ 213593 w 459451"/>
                <a:gd name="connsiteY17" fmla="*/ 269672 h 604111"/>
                <a:gd name="connsiteX18" fmla="*/ 140513 w 459451"/>
                <a:gd name="connsiteY18" fmla="*/ 342648 h 604111"/>
                <a:gd name="connsiteX19" fmla="*/ 213593 w 459451"/>
                <a:gd name="connsiteY19" fmla="*/ 372773 h 604111"/>
                <a:gd name="connsiteX20" fmla="*/ 268766 w 459451"/>
                <a:gd name="connsiteY20" fmla="*/ 246797 h 604111"/>
                <a:gd name="connsiteX21" fmla="*/ 342007 w 459451"/>
                <a:gd name="connsiteY21" fmla="*/ 320095 h 604111"/>
                <a:gd name="connsiteX22" fmla="*/ 373143 w 459451"/>
                <a:gd name="connsiteY22" fmla="*/ 246797 h 604111"/>
                <a:gd name="connsiteX23" fmla="*/ 86308 w 459451"/>
                <a:gd name="connsiteY23" fmla="*/ 246797 h 604111"/>
                <a:gd name="connsiteX24" fmla="*/ 117444 w 459451"/>
                <a:gd name="connsiteY24" fmla="*/ 320095 h 604111"/>
                <a:gd name="connsiteX25" fmla="*/ 190846 w 459451"/>
                <a:gd name="connsiteY25" fmla="*/ 246797 h 604111"/>
                <a:gd name="connsiteX26" fmla="*/ 343136 w 459451"/>
                <a:gd name="connsiteY26" fmla="*/ 140313 h 604111"/>
                <a:gd name="connsiteX27" fmla="*/ 268766 w 459451"/>
                <a:gd name="connsiteY27" fmla="*/ 214578 h 604111"/>
                <a:gd name="connsiteX28" fmla="*/ 373465 w 459451"/>
                <a:gd name="connsiteY28" fmla="*/ 214578 h 604111"/>
                <a:gd name="connsiteX29" fmla="*/ 343136 w 459451"/>
                <a:gd name="connsiteY29" fmla="*/ 140313 h 604111"/>
                <a:gd name="connsiteX30" fmla="*/ 116315 w 459451"/>
                <a:gd name="connsiteY30" fmla="*/ 140313 h 604111"/>
                <a:gd name="connsiteX31" fmla="*/ 85986 w 459451"/>
                <a:gd name="connsiteY31" fmla="*/ 214578 h 604111"/>
                <a:gd name="connsiteX32" fmla="*/ 190846 w 459451"/>
                <a:gd name="connsiteY32" fmla="*/ 214578 h 604111"/>
                <a:gd name="connsiteX33" fmla="*/ 245858 w 459451"/>
                <a:gd name="connsiteY33" fmla="*/ 86024 h 604111"/>
                <a:gd name="connsiteX34" fmla="*/ 245858 w 459451"/>
                <a:gd name="connsiteY34" fmla="*/ 191863 h 604111"/>
                <a:gd name="connsiteX35" fmla="*/ 320551 w 459451"/>
                <a:gd name="connsiteY35" fmla="*/ 117277 h 604111"/>
                <a:gd name="connsiteX36" fmla="*/ 245858 w 459451"/>
                <a:gd name="connsiteY36" fmla="*/ 86024 h 604111"/>
                <a:gd name="connsiteX37" fmla="*/ 213593 w 459451"/>
                <a:gd name="connsiteY37" fmla="*/ 86024 h 604111"/>
                <a:gd name="connsiteX38" fmla="*/ 139061 w 459451"/>
                <a:gd name="connsiteY38" fmla="*/ 117277 h 604111"/>
                <a:gd name="connsiteX39" fmla="*/ 213593 w 459451"/>
                <a:gd name="connsiteY39" fmla="*/ 191863 h 604111"/>
                <a:gd name="connsiteX40" fmla="*/ 219239 w 459451"/>
                <a:gd name="connsiteY40" fmla="*/ 0 h 604111"/>
                <a:gd name="connsiteX41" fmla="*/ 240373 w 459451"/>
                <a:gd name="connsiteY41" fmla="*/ 0 h 604111"/>
                <a:gd name="connsiteX42" fmla="*/ 272799 w 459451"/>
                <a:gd name="connsiteY42" fmla="*/ 32380 h 604111"/>
                <a:gd name="connsiteX43" fmla="*/ 272799 w 459451"/>
                <a:gd name="connsiteY43" fmla="*/ 36246 h 604111"/>
                <a:gd name="connsiteX44" fmla="*/ 305064 w 459451"/>
                <a:gd name="connsiteY44" fmla="*/ 46395 h 604111"/>
                <a:gd name="connsiteX45" fmla="*/ 336199 w 459451"/>
                <a:gd name="connsiteY45" fmla="*/ 62505 h 604111"/>
                <a:gd name="connsiteX46" fmla="*/ 338942 w 459451"/>
                <a:gd name="connsiteY46" fmla="*/ 59766 h 604111"/>
                <a:gd name="connsiteX47" fmla="*/ 384758 w 459451"/>
                <a:gd name="connsiteY47" fmla="*/ 59766 h 604111"/>
                <a:gd name="connsiteX48" fmla="*/ 399761 w 459451"/>
                <a:gd name="connsiteY48" fmla="*/ 74748 h 604111"/>
                <a:gd name="connsiteX49" fmla="*/ 399761 w 459451"/>
                <a:gd name="connsiteY49" fmla="*/ 120499 h 604111"/>
                <a:gd name="connsiteX50" fmla="*/ 397019 w 459451"/>
                <a:gd name="connsiteY50" fmla="*/ 123237 h 604111"/>
                <a:gd name="connsiteX51" fmla="*/ 423314 w 459451"/>
                <a:gd name="connsiteY51" fmla="*/ 186547 h 604111"/>
                <a:gd name="connsiteX52" fmla="*/ 427025 w 459451"/>
                <a:gd name="connsiteY52" fmla="*/ 186547 h 604111"/>
                <a:gd name="connsiteX53" fmla="*/ 459451 w 459451"/>
                <a:gd name="connsiteY53" fmla="*/ 218927 h 604111"/>
                <a:gd name="connsiteX54" fmla="*/ 459451 w 459451"/>
                <a:gd name="connsiteY54" fmla="*/ 240031 h 604111"/>
                <a:gd name="connsiteX55" fmla="*/ 427025 w 459451"/>
                <a:gd name="connsiteY55" fmla="*/ 272411 h 604111"/>
                <a:gd name="connsiteX56" fmla="*/ 423314 w 459451"/>
                <a:gd name="connsiteY56" fmla="*/ 272411 h 604111"/>
                <a:gd name="connsiteX57" fmla="*/ 397019 w 459451"/>
                <a:gd name="connsiteY57" fmla="*/ 335721 h 604111"/>
                <a:gd name="connsiteX58" fmla="*/ 399761 w 459451"/>
                <a:gd name="connsiteY58" fmla="*/ 338459 h 604111"/>
                <a:gd name="connsiteX59" fmla="*/ 399761 w 459451"/>
                <a:gd name="connsiteY59" fmla="*/ 384210 h 604111"/>
                <a:gd name="connsiteX60" fmla="*/ 384758 w 459451"/>
                <a:gd name="connsiteY60" fmla="*/ 399192 h 604111"/>
                <a:gd name="connsiteX61" fmla="*/ 338942 w 459451"/>
                <a:gd name="connsiteY61" fmla="*/ 399192 h 604111"/>
                <a:gd name="connsiteX62" fmla="*/ 336199 w 459451"/>
                <a:gd name="connsiteY62" fmla="*/ 396453 h 604111"/>
                <a:gd name="connsiteX63" fmla="*/ 305064 w 459451"/>
                <a:gd name="connsiteY63" fmla="*/ 412563 h 604111"/>
                <a:gd name="connsiteX64" fmla="*/ 272799 w 459451"/>
                <a:gd name="connsiteY64" fmla="*/ 422712 h 604111"/>
                <a:gd name="connsiteX65" fmla="*/ 272799 w 459451"/>
                <a:gd name="connsiteY65" fmla="*/ 426578 h 604111"/>
                <a:gd name="connsiteX66" fmla="*/ 240373 w 459451"/>
                <a:gd name="connsiteY66" fmla="*/ 458958 h 604111"/>
                <a:gd name="connsiteX67" fmla="*/ 219239 w 459451"/>
                <a:gd name="connsiteY67" fmla="*/ 458958 h 604111"/>
                <a:gd name="connsiteX68" fmla="*/ 186813 w 459451"/>
                <a:gd name="connsiteY68" fmla="*/ 426578 h 604111"/>
                <a:gd name="connsiteX69" fmla="*/ 186813 w 459451"/>
                <a:gd name="connsiteY69" fmla="*/ 422712 h 604111"/>
                <a:gd name="connsiteX70" fmla="*/ 154548 w 459451"/>
                <a:gd name="connsiteY70" fmla="*/ 412563 h 604111"/>
                <a:gd name="connsiteX71" fmla="*/ 123413 w 459451"/>
                <a:gd name="connsiteY71" fmla="*/ 396453 h 604111"/>
                <a:gd name="connsiteX72" fmla="*/ 120670 w 459451"/>
                <a:gd name="connsiteY72" fmla="*/ 399192 h 604111"/>
                <a:gd name="connsiteX73" fmla="*/ 97762 w 459451"/>
                <a:gd name="connsiteY73" fmla="*/ 408697 h 604111"/>
                <a:gd name="connsiteX74" fmla="*/ 74693 w 459451"/>
                <a:gd name="connsiteY74" fmla="*/ 399192 h 604111"/>
                <a:gd name="connsiteX75" fmla="*/ 59851 w 459451"/>
                <a:gd name="connsiteY75" fmla="*/ 384210 h 604111"/>
                <a:gd name="connsiteX76" fmla="*/ 50333 w 459451"/>
                <a:gd name="connsiteY76" fmla="*/ 361335 h 604111"/>
                <a:gd name="connsiteX77" fmla="*/ 59851 w 459451"/>
                <a:gd name="connsiteY77" fmla="*/ 338459 h 604111"/>
                <a:gd name="connsiteX78" fmla="*/ 62594 w 459451"/>
                <a:gd name="connsiteY78" fmla="*/ 335721 h 604111"/>
                <a:gd name="connsiteX79" fmla="*/ 36298 w 459451"/>
                <a:gd name="connsiteY79" fmla="*/ 272411 h 604111"/>
                <a:gd name="connsiteX80" fmla="*/ 32426 w 459451"/>
                <a:gd name="connsiteY80" fmla="*/ 272411 h 604111"/>
                <a:gd name="connsiteX81" fmla="*/ 0 w 459451"/>
                <a:gd name="connsiteY81" fmla="*/ 240031 h 604111"/>
                <a:gd name="connsiteX82" fmla="*/ 0 w 459451"/>
                <a:gd name="connsiteY82" fmla="*/ 218927 h 604111"/>
                <a:gd name="connsiteX83" fmla="*/ 32426 w 459451"/>
                <a:gd name="connsiteY83" fmla="*/ 186547 h 604111"/>
                <a:gd name="connsiteX84" fmla="*/ 36298 w 459451"/>
                <a:gd name="connsiteY84" fmla="*/ 186547 h 604111"/>
                <a:gd name="connsiteX85" fmla="*/ 62594 w 459451"/>
                <a:gd name="connsiteY85" fmla="*/ 123237 h 604111"/>
                <a:gd name="connsiteX86" fmla="*/ 59851 w 459451"/>
                <a:gd name="connsiteY86" fmla="*/ 120499 h 604111"/>
                <a:gd name="connsiteX87" fmla="*/ 59851 w 459451"/>
                <a:gd name="connsiteY87" fmla="*/ 74748 h 604111"/>
                <a:gd name="connsiteX88" fmla="*/ 74693 w 459451"/>
                <a:gd name="connsiteY88" fmla="*/ 59766 h 604111"/>
                <a:gd name="connsiteX89" fmla="*/ 120670 w 459451"/>
                <a:gd name="connsiteY89" fmla="*/ 59766 h 604111"/>
                <a:gd name="connsiteX90" fmla="*/ 123413 w 459451"/>
                <a:gd name="connsiteY90" fmla="*/ 62505 h 604111"/>
                <a:gd name="connsiteX91" fmla="*/ 154548 w 459451"/>
                <a:gd name="connsiteY91" fmla="*/ 46395 h 604111"/>
                <a:gd name="connsiteX92" fmla="*/ 186813 w 459451"/>
                <a:gd name="connsiteY92" fmla="*/ 36246 h 604111"/>
                <a:gd name="connsiteX93" fmla="*/ 186813 w 459451"/>
                <a:gd name="connsiteY93" fmla="*/ 32380 h 604111"/>
                <a:gd name="connsiteX94" fmla="*/ 219239 w 459451"/>
                <a:gd name="connsiteY94" fmla="*/ 0 h 60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59451" h="604111">
                  <a:moveTo>
                    <a:pt x="153118" y="446538"/>
                  </a:moveTo>
                  <a:cubicBezTo>
                    <a:pt x="154893" y="447182"/>
                    <a:pt x="156506" y="447666"/>
                    <a:pt x="158281" y="448310"/>
                  </a:cubicBezTo>
                  <a:cubicBezTo>
                    <a:pt x="163444" y="462489"/>
                    <a:pt x="173285" y="474411"/>
                    <a:pt x="186191" y="481984"/>
                  </a:cubicBezTo>
                  <a:lnTo>
                    <a:pt x="157797" y="561254"/>
                  </a:lnTo>
                  <a:lnTo>
                    <a:pt x="301705" y="561254"/>
                  </a:lnTo>
                  <a:lnTo>
                    <a:pt x="273472" y="481984"/>
                  </a:lnTo>
                  <a:cubicBezTo>
                    <a:pt x="286217" y="474411"/>
                    <a:pt x="296219" y="462489"/>
                    <a:pt x="301221" y="448310"/>
                  </a:cubicBezTo>
                  <a:cubicBezTo>
                    <a:pt x="302995" y="447666"/>
                    <a:pt x="304609" y="447182"/>
                    <a:pt x="306383" y="446538"/>
                  </a:cubicBezTo>
                  <a:lnTo>
                    <a:pt x="352524" y="575432"/>
                  </a:lnTo>
                  <a:cubicBezTo>
                    <a:pt x="354944" y="582038"/>
                    <a:pt x="353976" y="589288"/>
                    <a:pt x="349943" y="595088"/>
                  </a:cubicBezTo>
                  <a:cubicBezTo>
                    <a:pt x="345909" y="600728"/>
                    <a:pt x="339295" y="604111"/>
                    <a:pt x="332358" y="604111"/>
                  </a:cubicBezTo>
                  <a:lnTo>
                    <a:pt x="127305" y="604111"/>
                  </a:lnTo>
                  <a:cubicBezTo>
                    <a:pt x="120207" y="604111"/>
                    <a:pt x="113754" y="600728"/>
                    <a:pt x="109720" y="595088"/>
                  </a:cubicBezTo>
                  <a:cubicBezTo>
                    <a:pt x="105687" y="589288"/>
                    <a:pt x="104719" y="582038"/>
                    <a:pt x="106978" y="575432"/>
                  </a:cubicBezTo>
                  <a:close/>
                  <a:moveTo>
                    <a:pt x="245858" y="269672"/>
                  </a:moveTo>
                  <a:lnTo>
                    <a:pt x="245858" y="372773"/>
                  </a:lnTo>
                  <a:cubicBezTo>
                    <a:pt x="273283" y="369712"/>
                    <a:pt x="298450" y="358918"/>
                    <a:pt x="319099" y="342648"/>
                  </a:cubicBezTo>
                  <a:close/>
                  <a:moveTo>
                    <a:pt x="213593" y="269672"/>
                  </a:moveTo>
                  <a:lnTo>
                    <a:pt x="140513" y="342648"/>
                  </a:lnTo>
                  <a:cubicBezTo>
                    <a:pt x="161001" y="358918"/>
                    <a:pt x="186168" y="369712"/>
                    <a:pt x="213593" y="372773"/>
                  </a:cubicBezTo>
                  <a:close/>
                  <a:moveTo>
                    <a:pt x="268766" y="246797"/>
                  </a:moveTo>
                  <a:lnTo>
                    <a:pt x="342007" y="320095"/>
                  </a:lnTo>
                  <a:cubicBezTo>
                    <a:pt x="358623" y="299475"/>
                    <a:pt x="369755" y="274344"/>
                    <a:pt x="373143" y="246797"/>
                  </a:cubicBezTo>
                  <a:close/>
                  <a:moveTo>
                    <a:pt x="86308" y="246797"/>
                  </a:moveTo>
                  <a:cubicBezTo>
                    <a:pt x="89696" y="274344"/>
                    <a:pt x="100828" y="299475"/>
                    <a:pt x="117444" y="320095"/>
                  </a:cubicBezTo>
                  <a:lnTo>
                    <a:pt x="190846" y="246797"/>
                  </a:lnTo>
                  <a:close/>
                  <a:moveTo>
                    <a:pt x="343136" y="140313"/>
                  </a:moveTo>
                  <a:lnTo>
                    <a:pt x="268766" y="214578"/>
                  </a:lnTo>
                  <a:lnTo>
                    <a:pt x="373465" y="214578"/>
                  </a:lnTo>
                  <a:cubicBezTo>
                    <a:pt x="370561" y="186708"/>
                    <a:pt x="359753" y="161094"/>
                    <a:pt x="343136" y="140313"/>
                  </a:cubicBezTo>
                  <a:close/>
                  <a:moveTo>
                    <a:pt x="116315" y="140313"/>
                  </a:moveTo>
                  <a:cubicBezTo>
                    <a:pt x="99860" y="161094"/>
                    <a:pt x="88890" y="186708"/>
                    <a:pt x="85986" y="214578"/>
                  </a:cubicBezTo>
                  <a:lnTo>
                    <a:pt x="190846" y="214578"/>
                  </a:lnTo>
                  <a:close/>
                  <a:moveTo>
                    <a:pt x="245858" y="86024"/>
                  </a:moveTo>
                  <a:lnTo>
                    <a:pt x="245858" y="191863"/>
                  </a:lnTo>
                  <a:lnTo>
                    <a:pt x="320551" y="117277"/>
                  </a:lnTo>
                  <a:cubicBezTo>
                    <a:pt x="299579" y="100362"/>
                    <a:pt x="273928" y="89246"/>
                    <a:pt x="245858" y="86024"/>
                  </a:cubicBezTo>
                  <a:close/>
                  <a:moveTo>
                    <a:pt x="213593" y="86024"/>
                  </a:moveTo>
                  <a:cubicBezTo>
                    <a:pt x="185523" y="89246"/>
                    <a:pt x="159872" y="100362"/>
                    <a:pt x="139061" y="117277"/>
                  </a:cubicBezTo>
                  <a:lnTo>
                    <a:pt x="213593" y="191863"/>
                  </a:lnTo>
                  <a:close/>
                  <a:moveTo>
                    <a:pt x="219239" y="0"/>
                  </a:moveTo>
                  <a:lnTo>
                    <a:pt x="240373" y="0"/>
                  </a:lnTo>
                  <a:cubicBezTo>
                    <a:pt x="258280" y="0"/>
                    <a:pt x="272799" y="14498"/>
                    <a:pt x="272799" y="32380"/>
                  </a:cubicBezTo>
                  <a:lnTo>
                    <a:pt x="272799" y="36246"/>
                  </a:lnTo>
                  <a:cubicBezTo>
                    <a:pt x="283930" y="38663"/>
                    <a:pt x="294739" y="42046"/>
                    <a:pt x="305064" y="46395"/>
                  </a:cubicBezTo>
                  <a:cubicBezTo>
                    <a:pt x="315873" y="50745"/>
                    <a:pt x="326359" y="56222"/>
                    <a:pt x="336199" y="62505"/>
                  </a:cubicBezTo>
                  <a:lnTo>
                    <a:pt x="338942" y="59766"/>
                  </a:lnTo>
                  <a:cubicBezTo>
                    <a:pt x="351525" y="47040"/>
                    <a:pt x="372013" y="47040"/>
                    <a:pt x="384758" y="59766"/>
                  </a:cubicBezTo>
                  <a:lnTo>
                    <a:pt x="399761" y="74748"/>
                  </a:lnTo>
                  <a:cubicBezTo>
                    <a:pt x="412344" y="87313"/>
                    <a:pt x="412344" y="107772"/>
                    <a:pt x="399761" y="120499"/>
                  </a:cubicBezTo>
                  <a:lnTo>
                    <a:pt x="397019" y="123237"/>
                  </a:lnTo>
                  <a:cubicBezTo>
                    <a:pt x="409118" y="142407"/>
                    <a:pt x="418152" y="163672"/>
                    <a:pt x="423314" y="186547"/>
                  </a:cubicBezTo>
                  <a:lnTo>
                    <a:pt x="427025" y="186547"/>
                  </a:lnTo>
                  <a:cubicBezTo>
                    <a:pt x="444932" y="186547"/>
                    <a:pt x="459451" y="201046"/>
                    <a:pt x="459451" y="218927"/>
                  </a:cubicBezTo>
                  <a:lnTo>
                    <a:pt x="459451" y="240031"/>
                  </a:lnTo>
                  <a:cubicBezTo>
                    <a:pt x="459451" y="257912"/>
                    <a:pt x="444932" y="272411"/>
                    <a:pt x="427025" y="272411"/>
                  </a:cubicBezTo>
                  <a:lnTo>
                    <a:pt x="423314" y="272411"/>
                  </a:lnTo>
                  <a:cubicBezTo>
                    <a:pt x="418152" y="295286"/>
                    <a:pt x="409279" y="316551"/>
                    <a:pt x="397019" y="335721"/>
                  </a:cubicBezTo>
                  <a:lnTo>
                    <a:pt x="399761" y="338459"/>
                  </a:lnTo>
                  <a:cubicBezTo>
                    <a:pt x="412344" y="351025"/>
                    <a:pt x="412344" y="371645"/>
                    <a:pt x="399761" y="384210"/>
                  </a:cubicBezTo>
                  <a:lnTo>
                    <a:pt x="384758" y="399192"/>
                  </a:lnTo>
                  <a:cubicBezTo>
                    <a:pt x="372013" y="411757"/>
                    <a:pt x="351525" y="411757"/>
                    <a:pt x="338942" y="399192"/>
                  </a:cubicBezTo>
                  <a:lnTo>
                    <a:pt x="336199" y="396453"/>
                  </a:lnTo>
                  <a:cubicBezTo>
                    <a:pt x="326359" y="402736"/>
                    <a:pt x="315873" y="408052"/>
                    <a:pt x="305064" y="412563"/>
                  </a:cubicBezTo>
                  <a:cubicBezTo>
                    <a:pt x="294739" y="416751"/>
                    <a:pt x="283930" y="420295"/>
                    <a:pt x="272799" y="422712"/>
                  </a:cubicBezTo>
                  <a:lnTo>
                    <a:pt x="272799" y="426578"/>
                  </a:lnTo>
                  <a:cubicBezTo>
                    <a:pt x="272799" y="444459"/>
                    <a:pt x="258280" y="458958"/>
                    <a:pt x="240373" y="458958"/>
                  </a:cubicBezTo>
                  <a:lnTo>
                    <a:pt x="219239" y="458958"/>
                  </a:lnTo>
                  <a:cubicBezTo>
                    <a:pt x="201332" y="458958"/>
                    <a:pt x="186813" y="444459"/>
                    <a:pt x="186813" y="426578"/>
                  </a:cubicBezTo>
                  <a:lnTo>
                    <a:pt x="186813" y="422712"/>
                  </a:lnTo>
                  <a:cubicBezTo>
                    <a:pt x="175682" y="420295"/>
                    <a:pt x="164873" y="416751"/>
                    <a:pt x="154548" y="412563"/>
                  </a:cubicBezTo>
                  <a:cubicBezTo>
                    <a:pt x="143578" y="408052"/>
                    <a:pt x="133254" y="402736"/>
                    <a:pt x="123413" y="396453"/>
                  </a:cubicBezTo>
                  <a:lnTo>
                    <a:pt x="120670" y="399192"/>
                  </a:lnTo>
                  <a:cubicBezTo>
                    <a:pt x="114540" y="405152"/>
                    <a:pt x="106313" y="408697"/>
                    <a:pt x="97762" y="408697"/>
                  </a:cubicBezTo>
                  <a:cubicBezTo>
                    <a:pt x="89051" y="408697"/>
                    <a:pt x="80823" y="405314"/>
                    <a:pt x="74693" y="399192"/>
                  </a:cubicBezTo>
                  <a:lnTo>
                    <a:pt x="59851" y="384210"/>
                  </a:lnTo>
                  <a:cubicBezTo>
                    <a:pt x="53721" y="378089"/>
                    <a:pt x="50333" y="369873"/>
                    <a:pt x="50333" y="361335"/>
                  </a:cubicBezTo>
                  <a:cubicBezTo>
                    <a:pt x="50333" y="352797"/>
                    <a:pt x="53721" y="344420"/>
                    <a:pt x="59851" y="338459"/>
                  </a:cubicBezTo>
                  <a:lnTo>
                    <a:pt x="62594" y="335721"/>
                  </a:lnTo>
                  <a:cubicBezTo>
                    <a:pt x="50333" y="316551"/>
                    <a:pt x="41299" y="295286"/>
                    <a:pt x="36298" y="272411"/>
                  </a:cubicBezTo>
                  <a:lnTo>
                    <a:pt x="32426" y="272411"/>
                  </a:lnTo>
                  <a:cubicBezTo>
                    <a:pt x="14519" y="272411"/>
                    <a:pt x="0" y="257912"/>
                    <a:pt x="0" y="240031"/>
                  </a:cubicBezTo>
                  <a:lnTo>
                    <a:pt x="0" y="218927"/>
                  </a:lnTo>
                  <a:cubicBezTo>
                    <a:pt x="0" y="201046"/>
                    <a:pt x="14519" y="186547"/>
                    <a:pt x="32426" y="186547"/>
                  </a:cubicBezTo>
                  <a:lnTo>
                    <a:pt x="36298" y="186547"/>
                  </a:lnTo>
                  <a:cubicBezTo>
                    <a:pt x="41299" y="163672"/>
                    <a:pt x="50333" y="142407"/>
                    <a:pt x="62594" y="123237"/>
                  </a:cubicBezTo>
                  <a:lnTo>
                    <a:pt x="59851" y="120499"/>
                  </a:lnTo>
                  <a:cubicBezTo>
                    <a:pt x="47107" y="107772"/>
                    <a:pt x="47107" y="87313"/>
                    <a:pt x="59851" y="74748"/>
                  </a:cubicBezTo>
                  <a:lnTo>
                    <a:pt x="74693" y="59766"/>
                  </a:lnTo>
                  <a:cubicBezTo>
                    <a:pt x="87438" y="47040"/>
                    <a:pt x="107926" y="47040"/>
                    <a:pt x="120670" y="59766"/>
                  </a:cubicBezTo>
                  <a:lnTo>
                    <a:pt x="123413" y="62505"/>
                  </a:lnTo>
                  <a:cubicBezTo>
                    <a:pt x="133254" y="56222"/>
                    <a:pt x="143578" y="50745"/>
                    <a:pt x="154548" y="46395"/>
                  </a:cubicBezTo>
                  <a:cubicBezTo>
                    <a:pt x="164873" y="42046"/>
                    <a:pt x="175682" y="38663"/>
                    <a:pt x="186813" y="36246"/>
                  </a:cubicBezTo>
                  <a:lnTo>
                    <a:pt x="186813" y="32380"/>
                  </a:lnTo>
                  <a:cubicBezTo>
                    <a:pt x="186813" y="14498"/>
                    <a:pt x="201332" y="0"/>
                    <a:pt x="219239" y="0"/>
                  </a:cubicBezTo>
                  <a:close/>
                </a:path>
              </a:pathLst>
            </a:custGeom>
            <a:gradFill>
              <a:gsLst>
                <a:gs pos="0">
                  <a:schemeClr val="accent2"/>
                </a:gs>
                <a:gs pos="100000">
                  <a:schemeClr val="accent1"/>
                </a:gs>
              </a:gsLst>
              <a:lin ang="2700000" scaled="1"/>
            </a:gradFill>
            <a:ln>
              <a:no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endParaRPr lang="en-US" sz="1600">
                <a:solidFill>
                  <a:srgbClr val="000000">
                    <a:lumMod val="75000"/>
                    <a:lumOff val="25000"/>
                  </a:srgbClr>
                </a:solidFill>
                <a:latin typeface="阿里巴巴普惠体 R"/>
                <a:ea typeface="阿里巴巴普惠体 R"/>
              </a:endParaRPr>
            </a:p>
          </p:txBody>
        </p:sp>
        <p:sp>
          <p:nvSpPr>
            <p:cNvPr id="71" name="mountains_208609">
              <a:extLst>
                <a:ext uri="{FF2B5EF4-FFF2-40B4-BE49-F238E27FC236}">
                  <a16:creationId xmlns:a16="http://schemas.microsoft.com/office/drawing/2014/main" id="{985B1190-75AA-416A-9EDD-147E3CD4B07D}"/>
                </a:ext>
              </a:extLst>
            </p:cNvPr>
            <p:cNvSpPr/>
            <p:nvPr userDrawn="1"/>
          </p:nvSpPr>
          <p:spPr>
            <a:xfrm>
              <a:off x="8571169" y="2052451"/>
              <a:ext cx="300631" cy="335882"/>
            </a:xfrm>
            <a:custGeom>
              <a:avLst/>
              <a:gdLst>
                <a:gd name="connsiteX0" fmla="*/ 272076 w 544293"/>
                <a:gd name="connsiteY0" fmla="*/ 391899 h 608112"/>
                <a:gd name="connsiteX1" fmla="*/ 320343 w 544293"/>
                <a:gd name="connsiteY1" fmla="*/ 440131 h 608112"/>
                <a:gd name="connsiteX2" fmla="*/ 272076 w 544293"/>
                <a:gd name="connsiteY2" fmla="*/ 488363 h 608112"/>
                <a:gd name="connsiteX3" fmla="*/ 223809 w 544293"/>
                <a:gd name="connsiteY3" fmla="*/ 440131 h 608112"/>
                <a:gd name="connsiteX4" fmla="*/ 272076 w 544293"/>
                <a:gd name="connsiteY4" fmla="*/ 391899 h 608112"/>
                <a:gd name="connsiteX5" fmla="*/ 271919 w 544293"/>
                <a:gd name="connsiteY5" fmla="*/ 362799 h 608112"/>
                <a:gd name="connsiteX6" fmla="*/ 167457 w 544293"/>
                <a:gd name="connsiteY6" fmla="*/ 461955 h 608112"/>
                <a:gd name="connsiteX7" fmla="*/ 271919 w 544293"/>
                <a:gd name="connsiteY7" fmla="*/ 560960 h 608112"/>
                <a:gd name="connsiteX8" fmla="*/ 376380 w 544293"/>
                <a:gd name="connsiteY8" fmla="*/ 461955 h 608112"/>
                <a:gd name="connsiteX9" fmla="*/ 271919 w 544293"/>
                <a:gd name="connsiteY9" fmla="*/ 362799 h 608112"/>
                <a:gd name="connsiteX10" fmla="*/ 332904 w 544293"/>
                <a:gd name="connsiteY10" fmla="*/ 265305 h 608112"/>
                <a:gd name="connsiteX11" fmla="*/ 354074 w 544293"/>
                <a:gd name="connsiteY11" fmla="*/ 286440 h 608112"/>
                <a:gd name="connsiteX12" fmla="*/ 332904 w 544293"/>
                <a:gd name="connsiteY12" fmla="*/ 307575 h 608112"/>
                <a:gd name="connsiteX13" fmla="*/ 311734 w 544293"/>
                <a:gd name="connsiteY13" fmla="*/ 286440 h 608112"/>
                <a:gd name="connsiteX14" fmla="*/ 332904 w 544293"/>
                <a:gd name="connsiteY14" fmla="*/ 265305 h 608112"/>
                <a:gd name="connsiteX15" fmla="*/ 211355 w 544293"/>
                <a:gd name="connsiteY15" fmla="*/ 265305 h 608112"/>
                <a:gd name="connsiteX16" fmla="*/ 232490 w 544293"/>
                <a:gd name="connsiteY16" fmla="*/ 286440 h 608112"/>
                <a:gd name="connsiteX17" fmla="*/ 211355 w 544293"/>
                <a:gd name="connsiteY17" fmla="*/ 307575 h 608112"/>
                <a:gd name="connsiteX18" fmla="*/ 190220 w 544293"/>
                <a:gd name="connsiteY18" fmla="*/ 286440 h 608112"/>
                <a:gd name="connsiteX19" fmla="*/ 211355 w 544293"/>
                <a:gd name="connsiteY19" fmla="*/ 265305 h 608112"/>
                <a:gd name="connsiteX20" fmla="*/ 345103 w 544293"/>
                <a:gd name="connsiteY20" fmla="*/ 238323 h 608112"/>
                <a:gd name="connsiteX21" fmla="*/ 296819 w 544293"/>
                <a:gd name="connsiteY21" fmla="*/ 286537 h 608112"/>
                <a:gd name="connsiteX22" fmla="*/ 345103 w 544293"/>
                <a:gd name="connsiteY22" fmla="*/ 334599 h 608112"/>
                <a:gd name="connsiteX23" fmla="*/ 393234 w 544293"/>
                <a:gd name="connsiteY23" fmla="*/ 286537 h 608112"/>
                <a:gd name="connsiteX24" fmla="*/ 345103 w 544293"/>
                <a:gd name="connsiteY24" fmla="*/ 238323 h 608112"/>
                <a:gd name="connsiteX25" fmla="*/ 199190 w 544293"/>
                <a:gd name="connsiteY25" fmla="*/ 238323 h 608112"/>
                <a:gd name="connsiteX26" fmla="*/ 150907 w 544293"/>
                <a:gd name="connsiteY26" fmla="*/ 286537 h 608112"/>
                <a:gd name="connsiteX27" fmla="*/ 199190 w 544293"/>
                <a:gd name="connsiteY27" fmla="*/ 334599 h 608112"/>
                <a:gd name="connsiteX28" fmla="*/ 247474 w 544293"/>
                <a:gd name="connsiteY28" fmla="*/ 286537 h 608112"/>
                <a:gd name="connsiteX29" fmla="*/ 199190 w 544293"/>
                <a:gd name="connsiteY29" fmla="*/ 238323 h 608112"/>
                <a:gd name="connsiteX30" fmla="*/ 26252 w 544293"/>
                <a:gd name="connsiteY30" fmla="*/ 591 h 608112"/>
                <a:gd name="connsiteX31" fmla="*/ 158803 w 544293"/>
                <a:gd name="connsiteY31" fmla="*/ 90802 h 608112"/>
                <a:gd name="connsiteX32" fmla="*/ 180059 w 544293"/>
                <a:gd name="connsiteY32" fmla="*/ 20149 h 608112"/>
                <a:gd name="connsiteX33" fmla="*/ 208300 w 544293"/>
                <a:gd name="connsiteY33" fmla="*/ 10143 h 608112"/>
                <a:gd name="connsiteX34" fmla="*/ 218473 w 544293"/>
                <a:gd name="connsiteY34" fmla="*/ 38343 h 608112"/>
                <a:gd name="connsiteX35" fmla="*/ 196609 w 544293"/>
                <a:gd name="connsiteY35" fmla="*/ 149325 h 608112"/>
                <a:gd name="connsiteX36" fmla="*/ 210578 w 544293"/>
                <a:gd name="connsiteY36" fmla="*/ 181164 h 608112"/>
                <a:gd name="connsiteX37" fmla="*/ 271919 w 544293"/>
                <a:gd name="connsiteY37" fmla="*/ 166609 h 608112"/>
                <a:gd name="connsiteX38" fmla="*/ 333715 w 544293"/>
                <a:gd name="connsiteY38" fmla="*/ 181316 h 608112"/>
                <a:gd name="connsiteX39" fmla="*/ 347684 w 544293"/>
                <a:gd name="connsiteY39" fmla="*/ 149325 h 608112"/>
                <a:gd name="connsiteX40" fmla="*/ 325820 w 544293"/>
                <a:gd name="connsiteY40" fmla="*/ 38343 h 608112"/>
                <a:gd name="connsiteX41" fmla="*/ 335993 w 544293"/>
                <a:gd name="connsiteY41" fmla="*/ 10143 h 608112"/>
                <a:gd name="connsiteX42" fmla="*/ 364234 w 544293"/>
                <a:gd name="connsiteY42" fmla="*/ 20149 h 608112"/>
                <a:gd name="connsiteX43" fmla="*/ 385339 w 544293"/>
                <a:gd name="connsiteY43" fmla="*/ 90802 h 608112"/>
                <a:gd name="connsiteX44" fmla="*/ 518041 w 544293"/>
                <a:gd name="connsiteY44" fmla="*/ 591 h 608112"/>
                <a:gd name="connsiteX45" fmla="*/ 543701 w 544293"/>
                <a:gd name="connsiteY45" fmla="*/ 16207 h 608112"/>
                <a:gd name="connsiteX46" fmla="*/ 528062 w 544293"/>
                <a:gd name="connsiteY46" fmla="*/ 41830 h 608112"/>
                <a:gd name="connsiteX47" fmla="*/ 463077 w 544293"/>
                <a:gd name="connsiteY47" fmla="*/ 75337 h 608112"/>
                <a:gd name="connsiteX48" fmla="*/ 460496 w 544293"/>
                <a:gd name="connsiteY48" fmla="*/ 77157 h 608112"/>
                <a:gd name="connsiteX49" fmla="*/ 511816 w 544293"/>
                <a:gd name="connsiteY49" fmla="*/ 78976 h 608112"/>
                <a:gd name="connsiteX50" fmla="*/ 530340 w 544293"/>
                <a:gd name="connsiteY50" fmla="*/ 102628 h 608112"/>
                <a:gd name="connsiteX51" fmla="*/ 506654 w 544293"/>
                <a:gd name="connsiteY51" fmla="*/ 121125 h 608112"/>
                <a:gd name="connsiteX52" fmla="*/ 410391 w 544293"/>
                <a:gd name="connsiteY52" fmla="*/ 127948 h 608112"/>
                <a:gd name="connsiteX53" fmla="*/ 388223 w 544293"/>
                <a:gd name="connsiteY53" fmla="*/ 163577 h 608112"/>
                <a:gd name="connsiteX54" fmla="*/ 386857 w 544293"/>
                <a:gd name="connsiteY54" fmla="*/ 165851 h 608112"/>
                <a:gd name="connsiteX55" fmla="*/ 370459 w 544293"/>
                <a:gd name="connsiteY55" fmla="*/ 204665 h 608112"/>
                <a:gd name="connsiteX56" fmla="*/ 380783 w 544293"/>
                <a:gd name="connsiteY56" fmla="*/ 213458 h 608112"/>
                <a:gd name="connsiteX57" fmla="*/ 432255 w 544293"/>
                <a:gd name="connsiteY57" fmla="*/ 164790 h 608112"/>
                <a:gd name="connsiteX58" fmla="*/ 532010 w 544293"/>
                <a:gd name="connsiteY58" fmla="*/ 174342 h 608112"/>
                <a:gd name="connsiteX59" fmla="*/ 541272 w 544293"/>
                <a:gd name="connsiteY59" fmla="*/ 182529 h 608112"/>
                <a:gd name="connsiteX60" fmla="*/ 538994 w 544293"/>
                <a:gd name="connsiteY60" fmla="*/ 194810 h 608112"/>
                <a:gd name="connsiteX61" fmla="*/ 466721 w 544293"/>
                <a:gd name="connsiteY61" fmla="*/ 262278 h 608112"/>
                <a:gd name="connsiteX62" fmla="*/ 425878 w 544293"/>
                <a:gd name="connsiteY62" fmla="*/ 265614 h 608112"/>
                <a:gd name="connsiteX63" fmla="*/ 485245 w 544293"/>
                <a:gd name="connsiteY63" fmla="*/ 444974 h 608112"/>
                <a:gd name="connsiteX64" fmla="*/ 271919 w 544293"/>
                <a:gd name="connsiteY64" fmla="*/ 608112 h 608112"/>
                <a:gd name="connsiteX65" fmla="*/ 58744 w 544293"/>
                <a:gd name="connsiteY65" fmla="*/ 444974 h 608112"/>
                <a:gd name="connsiteX66" fmla="*/ 118111 w 544293"/>
                <a:gd name="connsiteY66" fmla="*/ 265614 h 608112"/>
                <a:gd name="connsiteX67" fmla="*/ 77572 w 544293"/>
                <a:gd name="connsiteY67" fmla="*/ 262278 h 608112"/>
                <a:gd name="connsiteX68" fmla="*/ 5299 w 544293"/>
                <a:gd name="connsiteY68" fmla="*/ 194810 h 608112"/>
                <a:gd name="connsiteX69" fmla="*/ 3021 w 544293"/>
                <a:gd name="connsiteY69" fmla="*/ 182529 h 608112"/>
                <a:gd name="connsiteX70" fmla="*/ 12283 w 544293"/>
                <a:gd name="connsiteY70" fmla="*/ 174342 h 608112"/>
                <a:gd name="connsiteX71" fmla="*/ 112038 w 544293"/>
                <a:gd name="connsiteY71" fmla="*/ 164790 h 608112"/>
                <a:gd name="connsiteX72" fmla="*/ 163358 w 544293"/>
                <a:gd name="connsiteY72" fmla="*/ 213307 h 608112"/>
                <a:gd name="connsiteX73" fmla="*/ 173682 w 544293"/>
                <a:gd name="connsiteY73" fmla="*/ 204362 h 608112"/>
                <a:gd name="connsiteX74" fmla="*/ 157284 w 544293"/>
                <a:gd name="connsiteY74" fmla="*/ 165851 h 608112"/>
                <a:gd name="connsiteX75" fmla="*/ 156070 w 544293"/>
                <a:gd name="connsiteY75" fmla="*/ 163577 h 608112"/>
                <a:gd name="connsiteX76" fmla="*/ 133902 w 544293"/>
                <a:gd name="connsiteY76" fmla="*/ 127948 h 608112"/>
                <a:gd name="connsiteX77" fmla="*/ 37639 w 544293"/>
                <a:gd name="connsiteY77" fmla="*/ 121125 h 608112"/>
                <a:gd name="connsiteX78" fmla="*/ 13953 w 544293"/>
                <a:gd name="connsiteY78" fmla="*/ 102628 h 608112"/>
                <a:gd name="connsiteX79" fmla="*/ 32477 w 544293"/>
                <a:gd name="connsiteY79" fmla="*/ 78976 h 608112"/>
                <a:gd name="connsiteX80" fmla="*/ 83645 w 544293"/>
                <a:gd name="connsiteY80" fmla="*/ 77157 h 608112"/>
                <a:gd name="connsiteX81" fmla="*/ 81216 w 544293"/>
                <a:gd name="connsiteY81" fmla="*/ 75337 h 608112"/>
                <a:gd name="connsiteX82" fmla="*/ 16231 w 544293"/>
                <a:gd name="connsiteY82" fmla="*/ 41830 h 608112"/>
                <a:gd name="connsiteX83" fmla="*/ 592 w 544293"/>
                <a:gd name="connsiteY83" fmla="*/ 16207 h 608112"/>
                <a:gd name="connsiteX84" fmla="*/ 26252 w 544293"/>
                <a:gd name="connsiteY84" fmla="*/ 591 h 6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44293" h="608112">
                  <a:moveTo>
                    <a:pt x="272076" y="391899"/>
                  </a:moveTo>
                  <a:cubicBezTo>
                    <a:pt x="298733" y="391899"/>
                    <a:pt x="320343" y="413493"/>
                    <a:pt x="320343" y="440131"/>
                  </a:cubicBezTo>
                  <a:cubicBezTo>
                    <a:pt x="320343" y="466769"/>
                    <a:pt x="298733" y="488363"/>
                    <a:pt x="272076" y="488363"/>
                  </a:cubicBezTo>
                  <a:cubicBezTo>
                    <a:pt x="245419" y="488363"/>
                    <a:pt x="223809" y="466769"/>
                    <a:pt x="223809" y="440131"/>
                  </a:cubicBezTo>
                  <a:cubicBezTo>
                    <a:pt x="223809" y="413493"/>
                    <a:pt x="245419" y="391899"/>
                    <a:pt x="272076" y="391899"/>
                  </a:cubicBezTo>
                  <a:close/>
                  <a:moveTo>
                    <a:pt x="271919" y="362799"/>
                  </a:moveTo>
                  <a:cubicBezTo>
                    <a:pt x="214222" y="362799"/>
                    <a:pt x="167457" y="407222"/>
                    <a:pt x="167457" y="461955"/>
                  </a:cubicBezTo>
                  <a:cubicBezTo>
                    <a:pt x="167457" y="516688"/>
                    <a:pt x="214222" y="560960"/>
                    <a:pt x="271919" y="560960"/>
                  </a:cubicBezTo>
                  <a:cubicBezTo>
                    <a:pt x="329616" y="560960"/>
                    <a:pt x="376380" y="516688"/>
                    <a:pt x="376380" y="461955"/>
                  </a:cubicBezTo>
                  <a:cubicBezTo>
                    <a:pt x="376380" y="407222"/>
                    <a:pt x="329616" y="362799"/>
                    <a:pt x="271919" y="362799"/>
                  </a:cubicBezTo>
                  <a:close/>
                  <a:moveTo>
                    <a:pt x="332904" y="265305"/>
                  </a:moveTo>
                  <a:cubicBezTo>
                    <a:pt x="344596" y="265305"/>
                    <a:pt x="354074" y="274767"/>
                    <a:pt x="354074" y="286440"/>
                  </a:cubicBezTo>
                  <a:cubicBezTo>
                    <a:pt x="354074" y="298113"/>
                    <a:pt x="344596" y="307575"/>
                    <a:pt x="332904" y="307575"/>
                  </a:cubicBezTo>
                  <a:cubicBezTo>
                    <a:pt x="321212" y="307575"/>
                    <a:pt x="311734" y="298113"/>
                    <a:pt x="311734" y="286440"/>
                  </a:cubicBezTo>
                  <a:cubicBezTo>
                    <a:pt x="311734" y="274767"/>
                    <a:pt x="321212" y="265305"/>
                    <a:pt x="332904" y="265305"/>
                  </a:cubicBezTo>
                  <a:close/>
                  <a:moveTo>
                    <a:pt x="211355" y="265305"/>
                  </a:moveTo>
                  <a:cubicBezTo>
                    <a:pt x="223028" y="265305"/>
                    <a:pt x="232490" y="274767"/>
                    <a:pt x="232490" y="286440"/>
                  </a:cubicBezTo>
                  <a:cubicBezTo>
                    <a:pt x="232490" y="298113"/>
                    <a:pt x="223028" y="307575"/>
                    <a:pt x="211355" y="307575"/>
                  </a:cubicBezTo>
                  <a:cubicBezTo>
                    <a:pt x="199682" y="307575"/>
                    <a:pt x="190220" y="298113"/>
                    <a:pt x="190220" y="286440"/>
                  </a:cubicBezTo>
                  <a:cubicBezTo>
                    <a:pt x="190220" y="274767"/>
                    <a:pt x="199682" y="265305"/>
                    <a:pt x="211355" y="265305"/>
                  </a:cubicBezTo>
                  <a:close/>
                  <a:moveTo>
                    <a:pt x="345103" y="238323"/>
                  </a:moveTo>
                  <a:cubicBezTo>
                    <a:pt x="318380" y="238323"/>
                    <a:pt x="296819" y="259853"/>
                    <a:pt x="296819" y="286537"/>
                  </a:cubicBezTo>
                  <a:cubicBezTo>
                    <a:pt x="296819" y="313069"/>
                    <a:pt x="318380" y="334599"/>
                    <a:pt x="345103" y="334599"/>
                  </a:cubicBezTo>
                  <a:cubicBezTo>
                    <a:pt x="371673" y="334599"/>
                    <a:pt x="393234" y="313069"/>
                    <a:pt x="393234" y="286537"/>
                  </a:cubicBezTo>
                  <a:cubicBezTo>
                    <a:pt x="393234" y="259853"/>
                    <a:pt x="371673" y="238323"/>
                    <a:pt x="345103" y="238323"/>
                  </a:cubicBezTo>
                  <a:close/>
                  <a:moveTo>
                    <a:pt x="199190" y="238323"/>
                  </a:moveTo>
                  <a:cubicBezTo>
                    <a:pt x="172620" y="238323"/>
                    <a:pt x="150907" y="259853"/>
                    <a:pt x="150907" y="286537"/>
                  </a:cubicBezTo>
                  <a:cubicBezTo>
                    <a:pt x="150907" y="313069"/>
                    <a:pt x="172620" y="334599"/>
                    <a:pt x="199190" y="334599"/>
                  </a:cubicBezTo>
                  <a:cubicBezTo>
                    <a:pt x="225913" y="334599"/>
                    <a:pt x="247474" y="313069"/>
                    <a:pt x="247474" y="286537"/>
                  </a:cubicBezTo>
                  <a:cubicBezTo>
                    <a:pt x="247474" y="259853"/>
                    <a:pt x="225913" y="238323"/>
                    <a:pt x="199190" y="238323"/>
                  </a:cubicBezTo>
                  <a:close/>
                  <a:moveTo>
                    <a:pt x="26252" y="591"/>
                  </a:moveTo>
                  <a:cubicBezTo>
                    <a:pt x="30351" y="1501"/>
                    <a:pt x="100347" y="19240"/>
                    <a:pt x="158803" y="90802"/>
                  </a:cubicBezTo>
                  <a:cubicBezTo>
                    <a:pt x="166243" y="49866"/>
                    <a:pt x="179148" y="21969"/>
                    <a:pt x="180059" y="20149"/>
                  </a:cubicBezTo>
                  <a:cubicBezTo>
                    <a:pt x="185070" y="9688"/>
                    <a:pt x="197672" y="5140"/>
                    <a:pt x="208300" y="10143"/>
                  </a:cubicBezTo>
                  <a:cubicBezTo>
                    <a:pt x="218929" y="15146"/>
                    <a:pt x="223484" y="27730"/>
                    <a:pt x="218473" y="38343"/>
                  </a:cubicBezTo>
                  <a:cubicBezTo>
                    <a:pt x="218018" y="39253"/>
                    <a:pt x="195395" y="88528"/>
                    <a:pt x="196609" y="149325"/>
                  </a:cubicBezTo>
                  <a:cubicBezTo>
                    <a:pt x="201620" y="159180"/>
                    <a:pt x="206175" y="169945"/>
                    <a:pt x="210578" y="181164"/>
                  </a:cubicBezTo>
                  <a:cubicBezTo>
                    <a:pt x="230013" y="171916"/>
                    <a:pt x="250662" y="166609"/>
                    <a:pt x="271919" y="166609"/>
                  </a:cubicBezTo>
                  <a:cubicBezTo>
                    <a:pt x="293479" y="166609"/>
                    <a:pt x="314129" y="171916"/>
                    <a:pt x="333715" y="181316"/>
                  </a:cubicBezTo>
                  <a:cubicBezTo>
                    <a:pt x="337966" y="169945"/>
                    <a:pt x="342673" y="159332"/>
                    <a:pt x="347684" y="149325"/>
                  </a:cubicBezTo>
                  <a:cubicBezTo>
                    <a:pt x="348898" y="88225"/>
                    <a:pt x="326123" y="38798"/>
                    <a:pt x="325820" y="38343"/>
                  </a:cubicBezTo>
                  <a:cubicBezTo>
                    <a:pt x="320809" y="27730"/>
                    <a:pt x="325364" y="15146"/>
                    <a:pt x="335993" y="10143"/>
                  </a:cubicBezTo>
                  <a:cubicBezTo>
                    <a:pt x="346621" y="5140"/>
                    <a:pt x="359223" y="9688"/>
                    <a:pt x="364234" y="20149"/>
                  </a:cubicBezTo>
                  <a:cubicBezTo>
                    <a:pt x="364993" y="21969"/>
                    <a:pt x="378050" y="49866"/>
                    <a:pt x="385339" y="90802"/>
                  </a:cubicBezTo>
                  <a:cubicBezTo>
                    <a:pt x="443946" y="19240"/>
                    <a:pt x="513942" y="1501"/>
                    <a:pt x="518041" y="591"/>
                  </a:cubicBezTo>
                  <a:cubicBezTo>
                    <a:pt x="529429" y="-2138"/>
                    <a:pt x="540968" y="4836"/>
                    <a:pt x="543701" y="16207"/>
                  </a:cubicBezTo>
                  <a:cubicBezTo>
                    <a:pt x="546434" y="27579"/>
                    <a:pt x="539450" y="39101"/>
                    <a:pt x="528062" y="41830"/>
                  </a:cubicBezTo>
                  <a:cubicBezTo>
                    <a:pt x="527607" y="41982"/>
                    <a:pt x="497695" y="49563"/>
                    <a:pt x="463077" y="75337"/>
                  </a:cubicBezTo>
                  <a:cubicBezTo>
                    <a:pt x="462166" y="75944"/>
                    <a:pt x="461407" y="76550"/>
                    <a:pt x="460496" y="77157"/>
                  </a:cubicBezTo>
                  <a:cubicBezTo>
                    <a:pt x="488282" y="76095"/>
                    <a:pt x="510298" y="78824"/>
                    <a:pt x="511816" y="78976"/>
                  </a:cubicBezTo>
                  <a:cubicBezTo>
                    <a:pt x="523507" y="80492"/>
                    <a:pt x="531706" y="91105"/>
                    <a:pt x="530340" y="102628"/>
                  </a:cubicBezTo>
                  <a:cubicBezTo>
                    <a:pt x="528821" y="114302"/>
                    <a:pt x="518193" y="122641"/>
                    <a:pt x="506654" y="121125"/>
                  </a:cubicBezTo>
                  <a:cubicBezTo>
                    <a:pt x="506046" y="121125"/>
                    <a:pt x="449412" y="114302"/>
                    <a:pt x="410391" y="127948"/>
                  </a:cubicBezTo>
                  <a:cubicBezTo>
                    <a:pt x="402192" y="139015"/>
                    <a:pt x="394752" y="150841"/>
                    <a:pt x="388223" y="163577"/>
                  </a:cubicBezTo>
                  <a:cubicBezTo>
                    <a:pt x="387768" y="164335"/>
                    <a:pt x="387464" y="165093"/>
                    <a:pt x="386857" y="165851"/>
                  </a:cubicBezTo>
                  <a:cubicBezTo>
                    <a:pt x="380632" y="178132"/>
                    <a:pt x="375166" y="191019"/>
                    <a:pt x="370459" y="204665"/>
                  </a:cubicBezTo>
                  <a:cubicBezTo>
                    <a:pt x="373951" y="207394"/>
                    <a:pt x="377443" y="210426"/>
                    <a:pt x="380783" y="213458"/>
                  </a:cubicBezTo>
                  <a:cubicBezTo>
                    <a:pt x="389438" y="192232"/>
                    <a:pt x="412972" y="171461"/>
                    <a:pt x="432255" y="164790"/>
                  </a:cubicBezTo>
                  <a:cubicBezTo>
                    <a:pt x="451386" y="157967"/>
                    <a:pt x="503161" y="167974"/>
                    <a:pt x="532010" y="174342"/>
                  </a:cubicBezTo>
                  <a:cubicBezTo>
                    <a:pt x="536261" y="175251"/>
                    <a:pt x="539753" y="178435"/>
                    <a:pt x="541272" y="182529"/>
                  </a:cubicBezTo>
                  <a:cubicBezTo>
                    <a:pt x="542638" y="186774"/>
                    <a:pt x="541727" y="191323"/>
                    <a:pt x="538994" y="194810"/>
                  </a:cubicBezTo>
                  <a:cubicBezTo>
                    <a:pt x="520167" y="216946"/>
                    <a:pt x="485701" y="255607"/>
                    <a:pt x="466721" y="262278"/>
                  </a:cubicBezTo>
                  <a:cubicBezTo>
                    <a:pt x="455637" y="266220"/>
                    <a:pt x="440454" y="267433"/>
                    <a:pt x="425878" y="265614"/>
                  </a:cubicBezTo>
                  <a:cubicBezTo>
                    <a:pt x="462622" y="319589"/>
                    <a:pt x="485245" y="387057"/>
                    <a:pt x="485245" y="444974"/>
                  </a:cubicBezTo>
                  <a:cubicBezTo>
                    <a:pt x="485245" y="564144"/>
                    <a:pt x="389742" y="608112"/>
                    <a:pt x="271919" y="608112"/>
                  </a:cubicBezTo>
                  <a:cubicBezTo>
                    <a:pt x="154248" y="608112"/>
                    <a:pt x="58744" y="564144"/>
                    <a:pt x="58744" y="444974"/>
                  </a:cubicBezTo>
                  <a:cubicBezTo>
                    <a:pt x="58744" y="387057"/>
                    <a:pt x="81368" y="319589"/>
                    <a:pt x="118111" y="265614"/>
                  </a:cubicBezTo>
                  <a:cubicBezTo>
                    <a:pt x="103535" y="267433"/>
                    <a:pt x="88504" y="266220"/>
                    <a:pt x="77572" y="262278"/>
                  </a:cubicBezTo>
                  <a:cubicBezTo>
                    <a:pt x="58592" y="255607"/>
                    <a:pt x="24126" y="216946"/>
                    <a:pt x="5299" y="194810"/>
                  </a:cubicBezTo>
                  <a:cubicBezTo>
                    <a:pt x="2414" y="191323"/>
                    <a:pt x="1655" y="186774"/>
                    <a:pt x="3021" y="182529"/>
                  </a:cubicBezTo>
                  <a:cubicBezTo>
                    <a:pt x="4388" y="178435"/>
                    <a:pt x="7880" y="175251"/>
                    <a:pt x="12283" y="174342"/>
                  </a:cubicBezTo>
                  <a:cubicBezTo>
                    <a:pt x="40980" y="167974"/>
                    <a:pt x="92907" y="157967"/>
                    <a:pt x="112038" y="164790"/>
                  </a:cubicBezTo>
                  <a:cubicBezTo>
                    <a:pt x="131169" y="171461"/>
                    <a:pt x="154703" y="192232"/>
                    <a:pt x="163358" y="213307"/>
                  </a:cubicBezTo>
                  <a:cubicBezTo>
                    <a:pt x="166698" y="210123"/>
                    <a:pt x="170190" y="207242"/>
                    <a:pt x="173682" y="204362"/>
                  </a:cubicBezTo>
                  <a:cubicBezTo>
                    <a:pt x="168976" y="190868"/>
                    <a:pt x="163510" y="177981"/>
                    <a:pt x="157284" y="165851"/>
                  </a:cubicBezTo>
                  <a:cubicBezTo>
                    <a:pt x="156829" y="165093"/>
                    <a:pt x="156373" y="164335"/>
                    <a:pt x="156070" y="163577"/>
                  </a:cubicBezTo>
                  <a:cubicBezTo>
                    <a:pt x="149389" y="150841"/>
                    <a:pt x="142101" y="139015"/>
                    <a:pt x="133902" y="127948"/>
                  </a:cubicBezTo>
                  <a:cubicBezTo>
                    <a:pt x="94881" y="114302"/>
                    <a:pt x="38247" y="120973"/>
                    <a:pt x="37639" y="121125"/>
                  </a:cubicBezTo>
                  <a:cubicBezTo>
                    <a:pt x="26100" y="122489"/>
                    <a:pt x="15472" y="114302"/>
                    <a:pt x="13953" y="102628"/>
                  </a:cubicBezTo>
                  <a:cubicBezTo>
                    <a:pt x="12587" y="91105"/>
                    <a:pt x="20786" y="80492"/>
                    <a:pt x="32477" y="78976"/>
                  </a:cubicBezTo>
                  <a:cubicBezTo>
                    <a:pt x="33995" y="78824"/>
                    <a:pt x="56011" y="76095"/>
                    <a:pt x="83645" y="77157"/>
                  </a:cubicBezTo>
                  <a:cubicBezTo>
                    <a:pt x="82886" y="76550"/>
                    <a:pt x="82127" y="75944"/>
                    <a:pt x="81216" y="75337"/>
                  </a:cubicBezTo>
                  <a:cubicBezTo>
                    <a:pt x="46446" y="49563"/>
                    <a:pt x="16535" y="41982"/>
                    <a:pt x="16231" y="41830"/>
                  </a:cubicBezTo>
                  <a:cubicBezTo>
                    <a:pt x="4843" y="38950"/>
                    <a:pt x="-2141" y="27579"/>
                    <a:pt x="592" y="16207"/>
                  </a:cubicBezTo>
                  <a:cubicBezTo>
                    <a:pt x="3325" y="4836"/>
                    <a:pt x="14864" y="-2138"/>
                    <a:pt x="26252" y="591"/>
                  </a:cubicBezTo>
                  <a:close/>
                </a:path>
              </a:pathLst>
            </a:custGeom>
            <a:gradFill>
              <a:gsLst>
                <a:gs pos="0">
                  <a:schemeClr val="accent3">
                    <a:lumMod val="60000"/>
                    <a:lumOff val="40000"/>
                  </a:schemeClr>
                </a:gs>
                <a:gs pos="100000">
                  <a:schemeClr val="accent3"/>
                </a:gs>
              </a:gsLst>
              <a:lin ang="2700000" scaled="1"/>
            </a:gradFill>
            <a:ln>
              <a:noFill/>
            </a:ln>
            <a:effectLst>
              <a:outerShdw blurRad="520700" dist="292100" dir="2700000" sx="98000" sy="98000" algn="tl" rotWithShape="0">
                <a:schemeClr val="accent3">
                  <a:lumMod val="50000"/>
                  <a:alpha val="40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endParaRPr lang="en-US" sz="1600">
                <a:solidFill>
                  <a:srgbClr val="000000">
                    <a:lumMod val="75000"/>
                    <a:lumOff val="25000"/>
                  </a:srgbClr>
                </a:solidFill>
                <a:latin typeface="阿里巴巴普惠体 R"/>
                <a:ea typeface="阿里巴巴普惠体 R"/>
              </a:endParaRPr>
            </a:p>
          </p:txBody>
        </p:sp>
        <p:sp>
          <p:nvSpPr>
            <p:cNvPr id="21" name="文本框 20">
              <a:extLst>
                <a:ext uri="{FF2B5EF4-FFF2-40B4-BE49-F238E27FC236}">
                  <a16:creationId xmlns:a16="http://schemas.microsoft.com/office/drawing/2014/main" id="{16963DCD-9BF0-4B5E-973F-0214FF970F6C}"/>
                </a:ext>
              </a:extLst>
            </p:cNvPr>
            <p:cNvSpPr txBox="1"/>
            <p:nvPr userDrawn="1"/>
          </p:nvSpPr>
          <p:spPr>
            <a:xfrm>
              <a:off x="6730939" y="2429820"/>
              <a:ext cx="566636" cy="215444"/>
            </a:xfrm>
            <a:prstGeom prst="rect">
              <a:avLst/>
            </a:prstGeom>
            <a:noFill/>
          </p:spPr>
          <p:txBody>
            <a:bodyPr wrap="square" rtlCol="0">
              <a:spAutoFit/>
            </a:bodyPr>
            <a:lstStyle/>
            <a:p>
              <a:pPr algn="ctr"/>
              <a:r>
                <a:rPr lang="zh-CN" altLang="en-US" sz="800" dirty="0">
                  <a:solidFill>
                    <a:schemeClr val="tx1">
                      <a:lumMod val="75000"/>
                      <a:lumOff val="25000"/>
                    </a:schemeClr>
                  </a:solidFill>
                </a:rPr>
                <a:t>风景区</a:t>
              </a:r>
            </a:p>
          </p:txBody>
        </p:sp>
        <p:sp>
          <p:nvSpPr>
            <p:cNvPr id="72" name="文本框 71">
              <a:extLst>
                <a:ext uri="{FF2B5EF4-FFF2-40B4-BE49-F238E27FC236}">
                  <a16:creationId xmlns:a16="http://schemas.microsoft.com/office/drawing/2014/main" id="{E553C312-49E3-49AE-BEB1-24A7647EC783}"/>
                </a:ext>
              </a:extLst>
            </p:cNvPr>
            <p:cNvSpPr txBox="1"/>
            <p:nvPr userDrawn="1"/>
          </p:nvSpPr>
          <p:spPr>
            <a:xfrm>
              <a:off x="7291999" y="2429820"/>
              <a:ext cx="566636" cy="215444"/>
            </a:xfrm>
            <a:prstGeom prst="rect">
              <a:avLst/>
            </a:prstGeom>
            <a:noFill/>
          </p:spPr>
          <p:txBody>
            <a:bodyPr wrap="square" rtlCol="0">
              <a:spAutoFit/>
            </a:bodyPr>
            <a:lstStyle/>
            <a:p>
              <a:pPr algn="ctr"/>
              <a:r>
                <a:rPr lang="zh-CN" altLang="en-US" sz="800" dirty="0">
                  <a:solidFill>
                    <a:schemeClr val="tx1">
                      <a:lumMod val="75000"/>
                      <a:lumOff val="25000"/>
                    </a:schemeClr>
                  </a:solidFill>
                </a:rPr>
                <a:t>商场</a:t>
              </a:r>
            </a:p>
          </p:txBody>
        </p:sp>
        <p:sp>
          <p:nvSpPr>
            <p:cNvPr id="73" name="文本框 72">
              <a:extLst>
                <a:ext uri="{FF2B5EF4-FFF2-40B4-BE49-F238E27FC236}">
                  <a16:creationId xmlns:a16="http://schemas.microsoft.com/office/drawing/2014/main" id="{95123F0F-D65D-4AAC-90B8-57A900E7C07C}"/>
                </a:ext>
              </a:extLst>
            </p:cNvPr>
            <p:cNvSpPr txBox="1"/>
            <p:nvPr userDrawn="1"/>
          </p:nvSpPr>
          <p:spPr>
            <a:xfrm>
              <a:off x="7875516" y="2429820"/>
              <a:ext cx="566636" cy="215444"/>
            </a:xfrm>
            <a:prstGeom prst="rect">
              <a:avLst/>
            </a:prstGeom>
            <a:noFill/>
          </p:spPr>
          <p:txBody>
            <a:bodyPr wrap="square" rtlCol="0">
              <a:spAutoFit/>
            </a:bodyPr>
            <a:lstStyle/>
            <a:p>
              <a:pPr algn="ctr"/>
              <a:r>
                <a:rPr lang="zh-CN" altLang="en-US" sz="800" dirty="0">
                  <a:solidFill>
                    <a:schemeClr val="tx1">
                      <a:lumMod val="75000"/>
                      <a:lumOff val="25000"/>
                    </a:schemeClr>
                  </a:solidFill>
                </a:rPr>
                <a:t>游乐园</a:t>
              </a:r>
            </a:p>
          </p:txBody>
        </p:sp>
        <p:sp>
          <p:nvSpPr>
            <p:cNvPr id="74" name="文本框 73">
              <a:extLst>
                <a:ext uri="{FF2B5EF4-FFF2-40B4-BE49-F238E27FC236}">
                  <a16:creationId xmlns:a16="http://schemas.microsoft.com/office/drawing/2014/main" id="{66EEB42A-B5B6-441E-A77C-5D21A628D88A}"/>
                </a:ext>
              </a:extLst>
            </p:cNvPr>
            <p:cNvSpPr txBox="1"/>
            <p:nvPr userDrawn="1"/>
          </p:nvSpPr>
          <p:spPr>
            <a:xfrm>
              <a:off x="8434755" y="2429820"/>
              <a:ext cx="566636" cy="215444"/>
            </a:xfrm>
            <a:prstGeom prst="rect">
              <a:avLst/>
            </a:prstGeom>
            <a:noFill/>
          </p:spPr>
          <p:txBody>
            <a:bodyPr wrap="square" rtlCol="0">
              <a:spAutoFit/>
            </a:bodyPr>
            <a:lstStyle/>
            <a:p>
              <a:pPr algn="ctr"/>
              <a:r>
                <a:rPr lang="zh-CN" altLang="en-US" sz="800" dirty="0">
                  <a:solidFill>
                    <a:schemeClr val="tx1">
                      <a:lumMod val="75000"/>
                      <a:lumOff val="25000"/>
                    </a:schemeClr>
                  </a:solidFill>
                </a:rPr>
                <a:t>动物园</a:t>
              </a:r>
            </a:p>
          </p:txBody>
        </p:sp>
      </p:grpSp>
      <p:sp>
        <p:nvSpPr>
          <p:cNvPr id="43" name="图片占位符 42">
            <a:extLst>
              <a:ext uri="{FF2B5EF4-FFF2-40B4-BE49-F238E27FC236}">
                <a16:creationId xmlns:a16="http://schemas.microsoft.com/office/drawing/2014/main" id="{4A6BD0B2-0822-4572-993A-2EE38F8CA819}"/>
              </a:ext>
            </a:extLst>
          </p:cNvPr>
          <p:cNvSpPr>
            <a:spLocks noGrp="1"/>
          </p:cNvSpPr>
          <p:nvPr>
            <p:ph type="pic" sz="quarter" idx="21"/>
          </p:nvPr>
        </p:nvSpPr>
        <p:spPr>
          <a:xfrm>
            <a:off x="2242215" y="2657844"/>
            <a:ext cx="2190406" cy="1300047"/>
          </a:xfrm>
          <a:prstGeom prst="roundRect">
            <a:avLst>
              <a:gd name="adj" fmla="val 4969"/>
            </a:avLst>
          </a:prstGeom>
        </p:spPr>
        <p:txBody>
          <a:bodyPr/>
          <a:lstStyle/>
          <a:p>
            <a:endParaRPr lang="zh-CN" altLang="en-US"/>
          </a:p>
        </p:txBody>
      </p:sp>
      <p:sp>
        <p:nvSpPr>
          <p:cNvPr id="44" name="矩形: 圆角 43">
            <a:extLst>
              <a:ext uri="{FF2B5EF4-FFF2-40B4-BE49-F238E27FC236}">
                <a16:creationId xmlns:a16="http://schemas.microsoft.com/office/drawing/2014/main" id="{AB44625E-6816-4ED6-A801-DDE9896AACD3}"/>
              </a:ext>
            </a:extLst>
          </p:cNvPr>
          <p:cNvSpPr/>
          <p:nvPr userDrawn="1"/>
        </p:nvSpPr>
        <p:spPr>
          <a:xfrm>
            <a:off x="2136539" y="1404930"/>
            <a:ext cx="2351476" cy="294684"/>
          </a:xfrm>
          <a:prstGeom prst="roundRect">
            <a:avLst>
              <a:gd name="adj" fmla="val 189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9" name="组合 58">
            <a:extLst>
              <a:ext uri="{FF2B5EF4-FFF2-40B4-BE49-F238E27FC236}">
                <a16:creationId xmlns:a16="http://schemas.microsoft.com/office/drawing/2014/main" id="{17A556F2-24B3-46B0-8710-F4A642E42237}"/>
              </a:ext>
            </a:extLst>
          </p:cNvPr>
          <p:cNvGrpSpPr/>
          <p:nvPr userDrawn="1"/>
        </p:nvGrpSpPr>
        <p:grpSpPr>
          <a:xfrm>
            <a:off x="2236946" y="1440743"/>
            <a:ext cx="1376522" cy="246221"/>
            <a:chOff x="6945320" y="1936306"/>
            <a:chExt cx="1376522" cy="246221"/>
          </a:xfrm>
        </p:grpSpPr>
        <p:sp>
          <p:nvSpPr>
            <p:cNvPr id="82" name="iconfont-10357-5072086">
              <a:extLst>
                <a:ext uri="{FF2B5EF4-FFF2-40B4-BE49-F238E27FC236}">
                  <a16:creationId xmlns:a16="http://schemas.microsoft.com/office/drawing/2014/main" id="{E1D22F20-F6E1-4B75-B5F6-E60A8BFA9DCF}"/>
                </a:ext>
              </a:extLst>
            </p:cNvPr>
            <p:cNvSpPr/>
            <p:nvPr userDrawn="1"/>
          </p:nvSpPr>
          <p:spPr>
            <a:xfrm>
              <a:off x="6945320" y="1988091"/>
              <a:ext cx="129005" cy="128691"/>
            </a:xfrm>
            <a:custGeom>
              <a:avLst/>
              <a:gdLst>
                <a:gd name="T0" fmla="*/ 12687 w 12834"/>
                <a:gd name="T1" fmla="*/ 12147 h 12800"/>
                <a:gd name="T2" fmla="*/ 9576 w 12834"/>
                <a:gd name="T3" fmla="*/ 9037 h 12800"/>
                <a:gd name="T4" fmla="*/ 10916 w 12834"/>
                <a:gd name="T5" fmla="*/ 5458 h 12800"/>
                <a:gd name="T6" fmla="*/ 5458 w 12834"/>
                <a:gd name="T7" fmla="*/ 0 h 12800"/>
                <a:gd name="T8" fmla="*/ 0 w 12834"/>
                <a:gd name="T9" fmla="*/ 5458 h 12800"/>
                <a:gd name="T10" fmla="*/ 5458 w 12834"/>
                <a:gd name="T11" fmla="*/ 10915 h 12800"/>
                <a:gd name="T12" fmla="*/ 9037 w 12834"/>
                <a:gd name="T13" fmla="*/ 9576 h 12800"/>
                <a:gd name="T14" fmla="*/ 12148 w 12834"/>
                <a:gd name="T15" fmla="*/ 12686 h 12800"/>
                <a:gd name="T16" fmla="*/ 12417 w 12834"/>
                <a:gd name="T17" fmla="*/ 12800 h 12800"/>
                <a:gd name="T18" fmla="*/ 12687 w 12834"/>
                <a:gd name="T19" fmla="*/ 12686 h 12800"/>
                <a:gd name="T20" fmla="*/ 12687 w 12834"/>
                <a:gd name="T21" fmla="*/ 12147 h 12800"/>
                <a:gd name="T22" fmla="*/ 764 w 12834"/>
                <a:gd name="T23" fmla="*/ 5458 h 12800"/>
                <a:gd name="T24" fmla="*/ 5455 w 12834"/>
                <a:gd name="T25" fmla="*/ 766 h 12800"/>
                <a:gd name="T26" fmla="*/ 10147 w 12834"/>
                <a:gd name="T27" fmla="*/ 5458 h 12800"/>
                <a:gd name="T28" fmla="*/ 5455 w 12834"/>
                <a:gd name="T29" fmla="*/ 10152 h 12800"/>
                <a:gd name="T30" fmla="*/ 764 w 12834"/>
                <a:gd name="T31" fmla="*/ 5458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34" h="12800">
                  <a:moveTo>
                    <a:pt x="12687" y="12147"/>
                  </a:moveTo>
                  <a:lnTo>
                    <a:pt x="9576" y="9037"/>
                  </a:lnTo>
                  <a:cubicBezTo>
                    <a:pt x="10411" y="8077"/>
                    <a:pt x="10916" y="6826"/>
                    <a:pt x="10916" y="5458"/>
                  </a:cubicBezTo>
                  <a:cubicBezTo>
                    <a:pt x="10916" y="2446"/>
                    <a:pt x="8467" y="0"/>
                    <a:pt x="5458" y="0"/>
                  </a:cubicBezTo>
                  <a:cubicBezTo>
                    <a:pt x="2447" y="0"/>
                    <a:pt x="0" y="2449"/>
                    <a:pt x="0" y="5458"/>
                  </a:cubicBezTo>
                  <a:cubicBezTo>
                    <a:pt x="0" y="8466"/>
                    <a:pt x="2450" y="10915"/>
                    <a:pt x="5458" y="10915"/>
                  </a:cubicBezTo>
                  <a:cubicBezTo>
                    <a:pt x="6826" y="10915"/>
                    <a:pt x="8078" y="10410"/>
                    <a:pt x="9037" y="9576"/>
                  </a:cubicBezTo>
                  <a:lnTo>
                    <a:pt x="12148" y="12686"/>
                  </a:lnTo>
                  <a:cubicBezTo>
                    <a:pt x="12221" y="12760"/>
                    <a:pt x="12321" y="12800"/>
                    <a:pt x="12417" y="12800"/>
                  </a:cubicBezTo>
                  <a:cubicBezTo>
                    <a:pt x="12514" y="12800"/>
                    <a:pt x="12613" y="12763"/>
                    <a:pt x="12687" y="12686"/>
                  </a:cubicBezTo>
                  <a:cubicBezTo>
                    <a:pt x="12834" y="12539"/>
                    <a:pt x="12834" y="12295"/>
                    <a:pt x="12687" y="12147"/>
                  </a:cubicBezTo>
                  <a:close/>
                  <a:moveTo>
                    <a:pt x="764" y="5458"/>
                  </a:moveTo>
                  <a:cubicBezTo>
                    <a:pt x="764" y="2869"/>
                    <a:pt x="2870" y="766"/>
                    <a:pt x="5455" y="766"/>
                  </a:cubicBezTo>
                  <a:cubicBezTo>
                    <a:pt x="8044" y="766"/>
                    <a:pt x="10147" y="2872"/>
                    <a:pt x="10147" y="5458"/>
                  </a:cubicBezTo>
                  <a:cubicBezTo>
                    <a:pt x="10147" y="8043"/>
                    <a:pt x="8044" y="10152"/>
                    <a:pt x="5455" y="10152"/>
                  </a:cubicBezTo>
                  <a:cubicBezTo>
                    <a:pt x="2870" y="10152"/>
                    <a:pt x="764" y="8046"/>
                    <a:pt x="764" y="5458"/>
                  </a:cubicBezTo>
                  <a:close/>
                </a:path>
              </a:pathLst>
            </a:custGeom>
            <a:solidFill>
              <a:schemeClr val="bg1">
                <a:lumMod val="7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文本框 44">
              <a:extLst>
                <a:ext uri="{FF2B5EF4-FFF2-40B4-BE49-F238E27FC236}">
                  <a16:creationId xmlns:a16="http://schemas.microsoft.com/office/drawing/2014/main" id="{3E48984A-6B00-4C82-8FDA-77AC129EBF41}"/>
                </a:ext>
              </a:extLst>
            </p:cNvPr>
            <p:cNvSpPr txBox="1"/>
            <p:nvPr userDrawn="1"/>
          </p:nvSpPr>
          <p:spPr>
            <a:xfrm>
              <a:off x="7071666" y="1936306"/>
              <a:ext cx="1250176" cy="246221"/>
            </a:xfrm>
            <a:prstGeom prst="rect">
              <a:avLst/>
            </a:prstGeom>
            <a:noFill/>
          </p:spPr>
          <p:txBody>
            <a:bodyPr wrap="square" rtlCol="0">
              <a:spAutoFit/>
            </a:bodyPr>
            <a:lstStyle/>
            <a:p>
              <a:r>
                <a:rPr lang="zh-CN" altLang="en-US" sz="1000" dirty="0">
                  <a:solidFill>
                    <a:schemeClr val="bg1">
                      <a:lumMod val="75000"/>
                    </a:schemeClr>
                  </a:solidFill>
                </a:rPr>
                <a:t>搜索附近旅游景点</a:t>
              </a:r>
            </a:p>
          </p:txBody>
        </p:sp>
      </p:grpSp>
      <p:sp>
        <p:nvSpPr>
          <p:cNvPr id="96" name="图片占位符 42">
            <a:extLst>
              <a:ext uri="{FF2B5EF4-FFF2-40B4-BE49-F238E27FC236}">
                <a16:creationId xmlns:a16="http://schemas.microsoft.com/office/drawing/2014/main" id="{88683B8E-7EDF-4820-A1E5-AD680F4BAAED}"/>
              </a:ext>
            </a:extLst>
          </p:cNvPr>
          <p:cNvSpPr>
            <a:spLocks noGrp="1"/>
          </p:cNvSpPr>
          <p:nvPr>
            <p:ph type="pic" sz="quarter" idx="22"/>
          </p:nvPr>
        </p:nvSpPr>
        <p:spPr>
          <a:xfrm>
            <a:off x="2247155" y="4143445"/>
            <a:ext cx="1003153" cy="886023"/>
          </a:xfrm>
          <a:prstGeom prst="roundRect">
            <a:avLst>
              <a:gd name="adj" fmla="val 4969"/>
            </a:avLst>
          </a:prstGeom>
        </p:spPr>
        <p:txBody>
          <a:bodyPr/>
          <a:lstStyle/>
          <a:p>
            <a:endParaRPr lang="zh-CN" altLang="en-US" dirty="0"/>
          </a:p>
        </p:txBody>
      </p:sp>
      <p:sp>
        <p:nvSpPr>
          <p:cNvPr id="97" name="图片占位符 42">
            <a:extLst>
              <a:ext uri="{FF2B5EF4-FFF2-40B4-BE49-F238E27FC236}">
                <a16:creationId xmlns:a16="http://schemas.microsoft.com/office/drawing/2014/main" id="{3DB35D70-CFD4-4398-9165-366425AFBCDB}"/>
              </a:ext>
            </a:extLst>
          </p:cNvPr>
          <p:cNvSpPr>
            <a:spLocks noGrp="1"/>
          </p:cNvSpPr>
          <p:nvPr>
            <p:ph type="pic" sz="quarter" idx="23"/>
          </p:nvPr>
        </p:nvSpPr>
        <p:spPr>
          <a:xfrm>
            <a:off x="3429469" y="4143445"/>
            <a:ext cx="1003153" cy="886023"/>
          </a:xfrm>
          <a:prstGeom prst="roundRect">
            <a:avLst>
              <a:gd name="adj" fmla="val 4969"/>
            </a:avLst>
          </a:prstGeom>
        </p:spPr>
        <p:txBody>
          <a:bodyPr/>
          <a:lstStyle/>
          <a:p>
            <a:endParaRPr lang="zh-CN" altLang="en-US" dirty="0"/>
          </a:p>
        </p:txBody>
      </p:sp>
      <p:cxnSp>
        <p:nvCxnSpPr>
          <p:cNvPr id="76" name="直接连接符 75">
            <a:extLst>
              <a:ext uri="{FF2B5EF4-FFF2-40B4-BE49-F238E27FC236}">
                <a16:creationId xmlns:a16="http://schemas.microsoft.com/office/drawing/2014/main" id="{8A6BC924-6FF0-4F69-87DC-04B0AB1D0796}"/>
              </a:ext>
            </a:extLst>
          </p:cNvPr>
          <p:cNvCxnSpPr>
            <a:cxnSpLocks/>
          </p:cNvCxnSpPr>
          <p:nvPr userDrawn="1"/>
        </p:nvCxnSpPr>
        <p:spPr>
          <a:xfrm>
            <a:off x="2904986" y="5761488"/>
            <a:ext cx="839808" cy="0"/>
          </a:xfrm>
          <a:prstGeom prst="line">
            <a:avLst/>
          </a:prstGeom>
          <a:ln w="38100" cap="rnd">
            <a:solidFill>
              <a:schemeClr val="bg2">
                <a:lumMod val="25000"/>
              </a:schemeClr>
            </a:solidFill>
            <a:round/>
          </a:ln>
        </p:spPr>
        <p:style>
          <a:lnRef idx="1">
            <a:schemeClr val="accent1"/>
          </a:lnRef>
          <a:fillRef idx="0">
            <a:schemeClr val="accent1"/>
          </a:fillRef>
          <a:effectRef idx="0">
            <a:schemeClr val="accent1"/>
          </a:effectRef>
          <a:fontRef idx="minor">
            <a:schemeClr val="tx1"/>
          </a:fontRef>
        </p:style>
      </p:cxnSp>
      <p:sp>
        <p:nvSpPr>
          <p:cNvPr id="79" name="椭圆 78">
            <a:extLst>
              <a:ext uri="{FF2B5EF4-FFF2-40B4-BE49-F238E27FC236}">
                <a16:creationId xmlns:a16="http://schemas.microsoft.com/office/drawing/2014/main" id="{18DD6089-2447-4B50-A77F-635D7CF6BD60}"/>
              </a:ext>
            </a:extLst>
          </p:cNvPr>
          <p:cNvSpPr/>
          <p:nvPr userDrawn="1"/>
        </p:nvSpPr>
        <p:spPr>
          <a:xfrm>
            <a:off x="3120281" y="5180916"/>
            <a:ext cx="380229" cy="380229"/>
          </a:xfrm>
          <a:prstGeom prst="ellipse">
            <a:avLst/>
          </a:prstGeom>
          <a:gradFill>
            <a:gsLst>
              <a:gs pos="0">
                <a:schemeClr val="accent2"/>
              </a:gs>
              <a:gs pos="100000">
                <a:schemeClr val="accent1"/>
              </a:gs>
            </a:gsLst>
            <a:lin ang="2700000" scaled="1"/>
          </a:gradFill>
          <a:ln>
            <a:solidFill>
              <a:schemeClr val="bg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600">
              <a:solidFill>
                <a:srgbClr val="000000">
                  <a:lumMod val="75000"/>
                  <a:lumOff val="25000"/>
                </a:srgbClr>
              </a:solidFill>
              <a:latin typeface="阿里巴巴普惠体 R"/>
              <a:ea typeface="阿里巴巴普惠体 R"/>
            </a:endParaRPr>
          </a:p>
        </p:txBody>
      </p:sp>
      <p:grpSp>
        <p:nvGrpSpPr>
          <p:cNvPr id="83" name="组合 82">
            <a:extLst>
              <a:ext uri="{FF2B5EF4-FFF2-40B4-BE49-F238E27FC236}">
                <a16:creationId xmlns:a16="http://schemas.microsoft.com/office/drawing/2014/main" id="{85035565-18AB-4DBC-82B6-A3E7462212A4}"/>
              </a:ext>
            </a:extLst>
          </p:cNvPr>
          <p:cNvGrpSpPr/>
          <p:nvPr userDrawn="1"/>
        </p:nvGrpSpPr>
        <p:grpSpPr>
          <a:xfrm>
            <a:off x="3279778" y="5255598"/>
            <a:ext cx="90222" cy="124372"/>
            <a:chOff x="7800132" y="5748873"/>
            <a:chExt cx="87681" cy="120869"/>
          </a:xfrm>
        </p:grpSpPr>
        <p:sp>
          <p:nvSpPr>
            <p:cNvPr id="80" name="箭头: 上 79">
              <a:extLst>
                <a:ext uri="{FF2B5EF4-FFF2-40B4-BE49-F238E27FC236}">
                  <a16:creationId xmlns:a16="http://schemas.microsoft.com/office/drawing/2014/main" id="{46112A4F-793C-4465-9614-71A7BA9D22A2}"/>
                </a:ext>
              </a:extLst>
            </p:cNvPr>
            <p:cNvSpPr/>
            <p:nvPr userDrawn="1"/>
          </p:nvSpPr>
          <p:spPr>
            <a:xfrm>
              <a:off x="7800132" y="5748873"/>
              <a:ext cx="45719" cy="120869"/>
            </a:xfrm>
            <a:prstGeom prst="upArrow">
              <a:avLst>
                <a:gd name="adj1" fmla="val 424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箭头: 圆角右 80">
              <a:extLst>
                <a:ext uri="{FF2B5EF4-FFF2-40B4-BE49-F238E27FC236}">
                  <a16:creationId xmlns:a16="http://schemas.microsoft.com/office/drawing/2014/main" id="{9E47CE8D-E024-4AC0-A5F2-695710247B44}"/>
                </a:ext>
              </a:extLst>
            </p:cNvPr>
            <p:cNvSpPr/>
            <p:nvPr userDrawn="1"/>
          </p:nvSpPr>
          <p:spPr>
            <a:xfrm>
              <a:off x="7813414" y="5793743"/>
              <a:ext cx="74399" cy="75999"/>
            </a:xfrm>
            <a:prstGeom prst="bentArrow">
              <a:avLst>
                <a:gd name="adj1" fmla="val 25000"/>
                <a:gd name="adj2" fmla="val 25000"/>
                <a:gd name="adj3" fmla="val 25000"/>
                <a:gd name="adj4" fmla="val 499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00" name="文本框 99">
            <a:extLst>
              <a:ext uri="{FF2B5EF4-FFF2-40B4-BE49-F238E27FC236}">
                <a16:creationId xmlns:a16="http://schemas.microsoft.com/office/drawing/2014/main" id="{3BD9E35D-8A1D-4E36-B2B7-528BD4EB2750}"/>
              </a:ext>
            </a:extLst>
          </p:cNvPr>
          <p:cNvSpPr txBox="1"/>
          <p:nvPr userDrawn="1"/>
        </p:nvSpPr>
        <p:spPr>
          <a:xfrm>
            <a:off x="3120281" y="5374977"/>
            <a:ext cx="393274" cy="169277"/>
          </a:xfrm>
          <a:prstGeom prst="rect">
            <a:avLst/>
          </a:prstGeom>
          <a:noFill/>
        </p:spPr>
        <p:txBody>
          <a:bodyPr wrap="square" rtlCol="0">
            <a:spAutoFit/>
          </a:bodyPr>
          <a:lstStyle/>
          <a:p>
            <a:pPr algn="ctr"/>
            <a:r>
              <a:rPr lang="zh-CN" altLang="en-US" sz="500" dirty="0">
                <a:solidFill>
                  <a:schemeClr val="bg1"/>
                </a:solidFill>
              </a:rPr>
              <a:t>路线</a:t>
            </a:r>
          </a:p>
        </p:txBody>
      </p:sp>
      <p:grpSp>
        <p:nvGrpSpPr>
          <p:cNvPr id="103" name="组合 102">
            <a:extLst>
              <a:ext uri="{FF2B5EF4-FFF2-40B4-BE49-F238E27FC236}">
                <a16:creationId xmlns:a16="http://schemas.microsoft.com/office/drawing/2014/main" id="{CD534782-7EDF-4293-8E19-2FDFDBA30040}"/>
              </a:ext>
            </a:extLst>
          </p:cNvPr>
          <p:cNvGrpSpPr/>
          <p:nvPr userDrawn="1"/>
        </p:nvGrpSpPr>
        <p:grpSpPr>
          <a:xfrm>
            <a:off x="2403046" y="5297254"/>
            <a:ext cx="483956" cy="200055"/>
            <a:chOff x="6956329" y="5847282"/>
            <a:chExt cx="483956" cy="200055"/>
          </a:xfrm>
        </p:grpSpPr>
        <p:sp>
          <p:nvSpPr>
            <p:cNvPr id="101" name="文本框 100">
              <a:extLst>
                <a:ext uri="{FF2B5EF4-FFF2-40B4-BE49-F238E27FC236}">
                  <a16:creationId xmlns:a16="http://schemas.microsoft.com/office/drawing/2014/main" id="{E7B7C758-0A1A-4444-A00F-6A9FE3FA4BD6}"/>
                </a:ext>
              </a:extLst>
            </p:cNvPr>
            <p:cNvSpPr txBox="1"/>
            <p:nvPr userDrawn="1"/>
          </p:nvSpPr>
          <p:spPr>
            <a:xfrm>
              <a:off x="7047011" y="5847282"/>
              <a:ext cx="393274" cy="200055"/>
            </a:xfrm>
            <a:prstGeom prst="rect">
              <a:avLst/>
            </a:prstGeom>
            <a:noFill/>
          </p:spPr>
          <p:txBody>
            <a:bodyPr wrap="square" rtlCol="0">
              <a:spAutoFit/>
            </a:bodyPr>
            <a:lstStyle/>
            <a:p>
              <a:pPr algn="ctr"/>
              <a:r>
                <a:rPr lang="zh-CN" altLang="en-US" sz="700" dirty="0">
                  <a:solidFill>
                    <a:schemeClr val="tx1">
                      <a:lumMod val="75000"/>
                      <a:lumOff val="25000"/>
                    </a:schemeClr>
                  </a:solidFill>
                </a:rPr>
                <a:t>周边</a:t>
              </a:r>
            </a:p>
          </p:txBody>
        </p:sp>
        <p:sp>
          <p:nvSpPr>
            <p:cNvPr id="102" name="visibility_329273">
              <a:extLst>
                <a:ext uri="{FF2B5EF4-FFF2-40B4-BE49-F238E27FC236}">
                  <a16:creationId xmlns:a16="http://schemas.microsoft.com/office/drawing/2014/main" id="{42898D4C-4293-44CB-9F23-99CA3809D7E8}"/>
                </a:ext>
              </a:extLst>
            </p:cNvPr>
            <p:cNvSpPr/>
            <p:nvPr userDrawn="1"/>
          </p:nvSpPr>
          <p:spPr>
            <a:xfrm>
              <a:off x="6956329" y="5897877"/>
              <a:ext cx="158978" cy="98865"/>
            </a:xfrm>
            <a:custGeom>
              <a:avLst/>
              <a:gdLst>
                <a:gd name="connsiteX0" fmla="*/ 303777 w 607642"/>
                <a:gd name="connsiteY0" fmla="*/ 157378 h 377878"/>
                <a:gd name="connsiteX1" fmla="*/ 272181 w 607642"/>
                <a:gd name="connsiteY1" fmla="*/ 188930 h 377878"/>
                <a:gd name="connsiteX2" fmla="*/ 303777 w 607642"/>
                <a:gd name="connsiteY2" fmla="*/ 220571 h 377878"/>
                <a:gd name="connsiteX3" fmla="*/ 335462 w 607642"/>
                <a:gd name="connsiteY3" fmla="*/ 188930 h 377878"/>
                <a:gd name="connsiteX4" fmla="*/ 303777 w 607642"/>
                <a:gd name="connsiteY4" fmla="*/ 157378 h 377878"/>
                <a:gd name="connsiteX5" fmla="*/ 303777 w 607642"/>
                <a:gd name="connsiteY5" fmla="*/ 113116 h 377878"/>
                <a:gd name="connsiteX6" fmla="*/ 379785 w 607642"/>
                <a:gd name="connsiteY6" fmla="*/ 188930 h 377878"/>
                <a:gd name="connsiteX7" fmla="*/ 303777 w 607642"/>
                <a:gd name="connsiteY7" fmla="*/ 264832 h 377878"/>
                <a:gd name="connsiteX8" fmla="*/ 227858 w 607642"/>
                <a:gd name="connsiteY8" fmla="*/ 188930 h 377878"/>
                <a:gd name="connsiteX9" fmla="*/ 303777 w 607642"/>
                <a:gd name="connsiteY9" fmla="*/ 113116 h 377878"/>
                <a:gd name="connsiteX10" fmla="*/ 303777 w 607642"/>
                <a:gd name="connsiteY10" fmla="*/ 75185 h 377878"/>
                <a:gd name="connsiteX11" fmla="*/ 189841 w 607642"/>
                <a:gd name="connsiteY11" fmla="*/ 188939 h 377878"/>
                <a:gd name="connsiteX12" fmla="*/ 303777 w 607642"/>
                <a:gd name="connsiteY12" fmla="*/ 302694 h 377878"/>
                <a:gd name="connsiteX13" fmla="*/ 417713 w 607642"/>
                <a:gd name="connsiteY13" fmla="*/ 188939 h 377878"/>
                <a:gd name="connsiteX14" fmla="*/ 303777 w 607642"/>
                <a:gd name="connsiteY14" fmla="*/ 75185 h 377878"/>
                <a:gd name="connsiteX15" fmla="*/ 303777 w 607642"/>
                <a:gd name="connsiteY15" fmla="*/ 0 h 377878"/>
                <a:gd name="connsiteX16" fmla="*/ 603837 w 607642"/>
                <a:gd name="connsiteY16" fmla="*/ 177564 h 377878"/>
                <a:gd name="connsiteX17" fmla="*/ 603837 w 607642"/>
                <a:gd name="connsiteY17" fmla="*/ 200315 h 377878"/>
                <a:gd name="connsiteX18" fmla="*/ 303777 w 607642"/>
                <a:gd name="connsiteY18" fmla="*/ 377878 h 377878"/>
                <a:gd name="connsiteX19" fmla="*/ 3806 w 607642"/>
                <a:gd name="connsiteY19" fmla="*/ 200315 h 377878"/>
                <a:gd name="connsiteX20" fmla="*/ 3806 w 607642"/>
                <a:gd name="connsiteY20" fmla="*/ 177564 h 377878"/>
                <a:gd name="connsiteX21" fmla="*/ 303777 w 607642"/>
                <a:gd name="connsiteY21" fmla="*/ 0 h 37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642" h="377878">
                  <a:moveTo>
                    <a:pt x="303777" y="157378"/>
                  </a:moveTo>
                  <a:cubicBezTo>
                    <a:pt x="286333" y="157378"/>
                    <a:pt x="272181" y="171510"/>
                    <a:pt x="272181" y="188930"/>
                  </a:cubicBezTo>
                  <a:cubicBezTo>
                    <a:pt x="272181" y="206439"/>
                    <a:pt x="286333" y="220571"/>
                    <a:pt x="303777" y="220571"/>
                  </a:cubicBezTo>
                  <a:cubicBezTo>
                    <a:pt x="321310" y="220571"/>
                    <a:pt x="335462" y="206439"/>
                    <a:pt x="335462" y="188930"/>
                  </a:cubicBezTo>
                  <a:cubicBezTo>
                    <a:pt x="335462" y="171510"/>
                    <a:pt x="321310" y="157378"/>
                    <a:pt x="303777" y="157378"/>
                  </a:cubicBezTo>
                  <a:close/>
                  <a:moveTo>
                    <a:pt x="303777" y="113116"/>
                  </a:moveTo>
                  <a:cubicBezTo>
                    <a:pt x="345697" y="113116"/>
                    <a:pt x="379785" y="147157"/>
                    <a:pt x="379785" y="188930"/>
                  </a:cubicBezTo>
                  <a:cubicBezTo>
                    <a:pt x="379785" y="230792"/>
                    <a:pt x="345697" y="264832"/>
                    <a:pt x="303777" y="264832"/>
                  </a:cubicBezTo>
                  <a:cubicBezTo>
                    <a:pt x="261946" y="264832"/>
                    <a:pt x="227858" y="230792"/>
                    <a:pt x="227858" y="188930"/>
                  </a:cubicBezTo>
                  <a:cubicBezTo>
                    <a:pt x="227858" y="147157"/>
                    <a:pt x="261946" y="113116"/>
                    <a:pt x="303777" y="113116"/>
                  </a:cubicBezTo>
                  <a:close/>
                  <a:moveTo>
                    <a:pt x="303777" y="75185"/>
                  </a:moveTo>
                  <a:cubicBezTo>
                    <a:pt x="241023" y="75185"/>
                    <a:pt x="189841" y="126285"/>
                    <a:pt x="189841" y="188939"/>
                  </a:cubicBezTo>
                  <a:cubicBezTo>
                    <a:pt x="189841" y="251682"/>
                    <a:pt x="241023" y="302694"/>
                    <a:pt x="303777" y="302694"/>
                  </a:cubicBezTo>
                  <a:cubicBezTo>
                    <a:pt x="366620" y="302694"/>
                    <a:pt x="417713" y="251682"/>
                    <a:pt x="417713" y="188939"/>
                  </a:cubicBezTo>
                  <a:cubicBezTo>
                    <a:pt x="417713" y="126285"/>
                    <a:pt x="366620" y="75185"/>
                    <a:pt x="303777" y="75185"/>
                  </a:cubicBezTo>
                  <a:close/>
                  <a:moveTo>
                    <a:pt x="303777" y="0"/>
                  </a:moveTo>
                  <a:cubicBezTo>
                    <a:pt x="438720" y="0"/>
                    <a:pt x="559776" y="118820"/>
                    <a:pt x="603837" y="177564"/>
                  </a:cubicBezTo>
                  <a:cubicBezTo>
                    <a:pt x="608911" y="184318"/>
                    <a:pt x="608911" y="193561"/>
                    <a:pt x="603837" y="200315"/>
                  </a:cubicBezTo>
                  <a:cubicBezTo>
                    <a:pt x="549451" y="272833"/>
                    <a:pt x="429106" y="377878"/>
                    <a:pt x="303777" y="377878"/>
                  </a:cubicBezTo>
                  <a:cubicBezTo>
                    <a:pt x="168923" y="377878"/>
                    <a:pt x="47867" y="259147"/>
                    <a:pt x="3806" y="200315"/>
                  </a:cubicBezTo>
                  <a:cubicBezTo>
                    <a:pt x="-1268" y="193561"/>
                    <a:pt x="-1268" y="184318"/>
                    <a:pt x="3806" y="177564"/>
                  </a:cubicBezTo>
                  <a:cubicBezTo>
                    <a:pt x="58103" y="105134"/>
                    <a:pt x="178537" y="0"/>
                    <a:pt x="30377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3">
            <a:extLst>
              <a:ext uri="{FF2B5EF4-FFF2-40B4-BE49-F238E27FC236}">
                <a16:creationId xmlns:a16="http://schemas.microsoft.com/office/drawing/2014/main" id="{4DF27E43-AF01-4A8B-9F05-1C122C500BC8}"/>
              </a:ext>
            </a:extLst>
          </p:cNvPr>
          <p:cNvGrpSpPr/>
          <p:nvPr userDrawn="1"/>
        </p:nvGrpSpPr>
        <p:grpSpPr>
          <a:xfrm>
            <a:off x="3943742" y="5297254"/>
            <a:ext cx="413070" cy="200055"/>
            <a:chOff x="7000581" y="5847282"/>
            <a:chExt cx="413070" cy="200055"/>
          </a:xfrm>
        </p:grpSpPr>
        <p:sp>
          <p:nvSpPr>
            <p:cNvPr id="111" name="文本框 104">
              <a:extLst>
                <a:ext uri="{FF2B5EF4-FFF2-40B4-BE49-F238E27FC236}">
                  <a16:creationId xmlns:a16="http://schemas.microsoft.com/office/drawing/2014/main" id="{497251D8-4FA7-4A8B-BA47-5500217DF5BC}"/>
                </a:ext>
              </a:extLst>
            </p:cNvPr>
            <p:cNvSpPr txBox="1"/>
            <p:nvPr userDrawn="1"/>
          </p:nvSpPr>
          <p:spPr>
            <a:xfrm>
              <a:off x="7020377" y="5847282"/>
              <a:ext cx="393274" cy="20005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700" dirty="0">
                  <a:solidFill>
                    <a:schemeClr val="tx1">
                      <a:lumMod val="75000"/>
                      <a:lumOff val="25000"/>
                    </a:schemeClr>
                  </a:solidFill>
                </a:rPr>
                <a:t>出行</a:t>
              </a:r>
            </a:p>
          </p:txBody>
        </p:sp>
        <p:sp>
          <p:nvSpPr>
            <p:cNvPr id="112" name="visibility_329273">
              <a:extLst>
                <a:ext uri="{FF2B5EF4-FFF2-40B4-BE49-F238E27FC236}">
                  <a16:creationId xmlns:a16="http://schemas.microsoft.com/office/drawing/2014/main" id="{1BC6A7A9-1AB8-4D5E-BF6E-67B0241E4C18}"/>
                </a:ext>
              </a:extLst>
            </p:cNvPr>
            <p:cNvSpPr/>
            <p:nvPr userDrawn="1"/>
          </p:nvSpPr>
          <p:spPr>
            <a:xfrm flipV="1">
              <a:off x="7000581" y="5895505"/>
              <a:ext cx="92859" cy="92030"/>
            </a:xfrm>
            <a:custGeom>
              <a:avLst/>
              <a:gdLst>
                <a:gd name="T0" fmla="*/ 206 w 413"/>
                <a:gd name="T1" fmla="*/ 237 h 410"/>
                <a:gd name="T2" fmla="*/ 172 w 413"/>
                <a:gd name="T3" fmla="*/ 225 h 410"/>
                <a:gd name="T4" fmla="*/ 25 w 413"/>
                <a:gd name="T5" fmla="*/ 100 h 410"/>
                <a:gd name="T6" fmla="*/ 19 w 413"/>
                <a:gd name="T7" fmla="*/ 25 h 410"/>
                <a:gd name="T8" fmla="*/ 94 w 413"/>
                <a:gd name="T9" fmla="*/ 19 h 410"/>
                <a:gd name="T10" fmla="*/ 206 w 413"/>
                <a:gd name="T11" fmla="*/ 114 h 410"/>
                <a:gd name="T12" fmla="*/ 318 w 413"/>
                <a:gd name="T13" fmla="*/ 19 h 410"/>
                <a:gd name="T14" fmla="*/ 394 w 413"/>
                <a:gd name="T15" fmla="*/ 25 h 410"/>
                <a:gd name="T16" fmla="*/ 388 w 413"/>
                <a:gd name="T17" fmla="*/ 100 h 410"/>
                <a:gd name="T18" fmla="*/ 241 w 413"/>
                <a:gd name="T19" fmla="*/ 225 h 410"/>
                <a:gd name="T20" fmla="*/ 206 w 413"/>
                <a:gd name="T21" fmla="*/ 237 h 410"/>
                <a:gd name="T22" fmla="*/ 241 w 413"/>
                <a:gd name="T23" fmla="*/ 398 h 410"/>
                <a:gd name="T24" fmla="*/ 388 w 413"/>
                <a:gd name="T25" fmla="*/ 273 h 410"/>
                <a:gd name="T26" fmla="*/ 394 w 413"/>
                <a:gd name="T27" fmla="*/ 198 h 410"/>
                <a:gd name="T28" fmla="*/ 318 w 413"/>
                <a:gd name="T29" fmla="*/ 192 h 410"/>
                <a:gd name="T30" fmla="*/ 206 w 413"/>
                <a:gd name="T31" fmla="*/ 287 h 410"/>
                <a:gd name="T32" fmla="*/ 94 w 413"/>
                <a:gd name="T33" fmla="*/ 192 h 410"/>
                <a:gd name="T34" fmla="*/ 19 w 413"/>
                <a:gd name="T35" fmla="*/ 198 h 410"/>
                <a:gd name="T36" fmla="*/ 25 w 413"/>
                <a:gd name="T37" fmla="*/ 273 h 410"/>
                <a:gd name="T38" fmla="*/ 172 w 413"/>
                <a:gd name="T39" fmla="*/ 398 h 410"/>
                <a:gd name="T40" fmla="*/ 206 w 413"/>
                <a:gd name="T41" fmla="*/ 410 h 410"/>
                <a:gd name="T42" fmla="*/ 241 w 413"/>
                <a:gd name="T43" fmla="*/ 39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3" h="410">
                  <a:moveTo>
                    <a:pt x="206" y="237"/>
                  </a:moveTo>
                  <a:cubicBezTo>
                    <a:pt x="194" y="237"/>
                    <a:pt x="182" y="233"/>
                    <a:pt x="172" y="225"/>
                  </a:cubicBezTo>
                  <a:lnTo>
                    <a:pt x="25" y="100"/>
                  </a:lnTo>
                  <a:cubicBezTo>
                    <a:pt x="2" y="81"/>
                    <a:pt x="0" y="47"/>
                    <a:pt x="19" y="25"/>
                  </a:cubicBezTo>
                  <a:cubicBezTo>
                    <a:pt x="38" y="2"/>
                    <a:pt x="71" y="0"/>
                    <a:pt x="94" y="19"/>
                  </a:cubicBezTo>
                  <a:lnTo>
                    <a:pt x="206" y="114"/>
                  </a:lnTo>
                  <a:lnTo>
                    <a:pt x="318" y="19"/>
                  </a:lnTo>
                  <a:cubicBezTo>
                    <a:pt x="341" y="0"/>
                    <a:pt x="375" y="2"/>
                    <a:pt x="394" y="25"/>
                  </a:cubicBezTo>
                  <a:cubicBezTo>
                    <a:pt x="413" y="47"/>
                    <a:pt x="410" y="81"/>
                    <a:pt x="388" y="100"/>
                  </a:cubicBezTo>
                  <a:lnTo>
                    <a:pt x="241" y="225"/>
                  </a:lnTo>
                  <a:cubicBezTo>
                    <a:pt x="231" y="233"/>
                    <a:pt x="218" y="237"/>
                    <a:pt x="206" y="237"/>
                  </a:cubicBezTo>
                  <a:close/>
                  <a:moveTo>
                    <a:pt x="241" y="398"/>
                  </a:moveTo>
                  <a:lnTo>
                    <a:pt x="388" y="273"/>
                  </a:lnTo>
                  <a:cubicBezTo>
                    <a:pt x="410" y="254"/>
                    <a:pt x="413" y="220"/>
                    <a:pt x="394" y="198"/>
                  </a:cubicBezTo>
                  <a:cubicBezTo>
                    <a:pt x="375" y="175"/>
                    <a:pt x="341" y="173"/>
                    <a:pt x="318" y="192"/>
                  </a:cubicBezTo>
                  <a:lnTo>
                    <a:pt x="206" y="287"/>
                  </a:lnTo>
                  <a:lnTo>
                    <a:pt x="94" y="192"/>
                  </a:lnTo>
                  <a:cubicBezTo>
                    <a:pt x="71" y="173"/>
                    <a:pt x="38" y="175"/>
                    <a:pt x="19" y="198"/>
                  </a:cubicBezTo>
                  <a:cubicBezTo>
                    <a:pt x="0" y="220"/>
                    <a:pt x="2" y="254"/>
                    <a:pt x="25" y="273"/>
                  </a:cubicBezTo>
                  <a:lnTo>
                    <a:pt x="172" y="398"/>
                  </a:lnTo>
                  <a:cubicBezTo>
                    <a:pt x="182" y="406"/>
                    <a:pt x="194" y="410"/>
                    <a:pt x="206" y="410"/>
                  </a:cubicBezTo>
                  <a:cubicBezTo>
                    <a:pt x="219" y="410"/>
                    <a:pt x="231" y="406"/>
                    <a:pt x="241" y="39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16" name="组合 115">
            <a:extLst>
              <a:ext uri="{FF2B5EF4-FFF2-40B4-BE49-F238E27FC236}">
                <a16:creationId xmlns:a16="http://schemas.microsoft.com/office/drawing/2014/main" id="{3C49B268-804D-409E-8032-D5CDE0CB5C7B}"/>
              </a:ext>
            </a:extLst>
          </p:cNvPr>
          <p:cNvGrpSpPr/>
          <p:nvPr userDrawn="1"/>
        </p:nvGrpSpPr>
        <p:grpSpPr>
          <a:xfrm rot="10800000">
            <a:off x="10851190" y="6646361"/>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117" name="组合 116">
              <a:extLst>
                <a:ext uri="{FF2B5EF4-FFF2-40B4-BE49-F238E27FC236}">
                  <a16:creationId xmlns:a16="http://schemas.microsoft.com/office/drawing/2014/main" id="{2175C066-FE73-4738-A505-B888E6846427}"/>
                </a:ext>
              </a:extLst>
            </p:cNvPr>
            <p:cNvGrpSpPr/>
            <p:nvPr/>
          </p:nvGrpSpPr>
          <p:grpSpPr>
            <a:xfrm>
              <a:off x="-248963" y="4991062"/>
              <a:ext cx="818862" cy="478856"/>
              <a:chOff x="279133" y="4991062"/>
              <a:chExt cx="818862" cy="478856"/>
            </a:xfrm>
            <a:grpFill/>
          </p:grpSpPr>
          <p:grpSp>
            <p:nvGrpSpPr>
              <p:cNvPr id="155" name="组合 154">
                <a:extLst>
                  <a:ext uri="{FF2B5EF4-FFF2-40B4-BE49-F238E27FC236}">
                    <a16:creationId xmlns:a16="http://schemas.microsoft.com/office/drawing/2014/main" id="{B19187C3-C4E9-4205-AC12-C3310BA27657}"/>
                  </a:ext>
                </a:extLst>
              </p:cNvPr>
              <p:cNvGrpSpPr/>
              <p:nvPr/>
            </p:nvGrpSpPr>
            <p:grpSpPr>
              <a:xfrm>
                <a:off x="279133" y="4991062"/>
                <a:ext cx="818862" cy="45719"/>
                <a:chOff x="279133" y="4991062"/>
                <a:chExt cx="818862" cy="45719"/>
              </a:xfrm>
              <a:grpFill/>
            </p:grpSpPr>
            <p:sp>
              <p:nvSpPr>
                <p:cNvPr id="183" name="椭圆 182">
                  <a:extLst>
                    <a:ext uri="{FF2B5EF4-FFF2-40B4-BE49-F238E27FC236}">
                      <a16:creationId xmlns:a16="http://schemas.microsoft.com/office/drawing/2014/main" id="{17884DCC-4D56-4798-BD31-E18FF4BA9EB3}"/>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4" name="椭圆 183">
                  <a:extLst>
                    <a:ext uri="{FF2B5EF4-FFF2-40B4-BE49-F238E27FC236}">
                      <a16:creationId xmlns:a16="http://schemas.microsoft.com/office/drawing/2014/main" id="{8A2682BB-EF23-43D5-A060-1138A0B56CE0}"/>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5" name="椭圆 184">
                  <a:extLst>
                    <a:ext uri="{FF2B5EF4-FFF2-40B4-BE49-F238E27FC236}">
                      <a16:creationId xmlns:a16="http://schemas.microsoft.com/office/drawing/2014/main" id="{2DC1D8F1-8BAE-4B81-B03B-97CF9829E457}"/>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6" name="椭圆 185">
                  <a:extLst>
                    <a:ext uri="{FF2B5EF4-FFF2-40B4-BE49-F238E27FC236}">
                      <a16:creationId xmlns:a16="http://schemas.microsoft.com/office/drawing/2014/main" id="{585FBFFF-B8E8-4D58-B3C5-E4B8B51C644A}"/>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7" name="椭圆 186">
                  <a:extLst>
                    <a:ext uri="{FF2B5EF4-FFF2-40B4-BE49-F238E27FC236}">
                      <a16:creationId xmlns:a16="http://schemas.microsoft.com/office/drawing/2014/main" id="{57B67E73-4E93-498C-A461-09A75504CDA4}"/>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8" name="椭圆 187">
                  <a:extLst>
                    <a:ext uri="{FF2B5EF4-FFF2-40B4-BE49-F238E27FC236}">
                      <a16:creationId xmlns:a16="http://schemas.microsoft.com/office/drawing/2014/main" id="{756D6799-FC8A-40EE-91A6-16DAACE59A92}"/>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9" name="椭圆 188">
                  <a:extLst>
                    <a:ext uri="{FF2B5EF4-FFF2-40B4-BE49-F238E27FC236}">
                      <a16:creationId xmlns:a16="http://schemas.microsoft.com/office/drawing/2014/main" id="{C7FC0397-967C-44E6-8D44-B74C88CF05C1}"/>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90" name="椭圆 189">
                  <a:extLst>
                    <a:ext uri="{FF2B5EF4-FFF2-40B4-BE49-F238E27FC236}">
                      <a16:creationId xmlns:a16="http://schemas.microsoft.com/office/drawing/2014/main" id="{577413B3-EADE-4EE6-910A-89B494F8783E}"/>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56" name="组合 155">
                <a:extLst>
                  <a:ext uri="{FF2B5EF4-FFF2-40B4-BE49-F238E27FC236}">
                    <a16:creationId xmlns:a16="http://schemas.microsoft.com/office/drawing/2014/main" id="{87672D5F-C5EA-441F-972F-6769C530D562}"/>
                  </a:ext>
                </a:extLst>
              </p:cNvPr>
              <p:cNvGrpSpPr/>
              <p:nvPr/>
            </p:nvGrpSpPr>
            <p:grpSpPr>
              <a:xfrm>
                <a:off x="279133" y="5135441"/>
                <a:ext cx="818862" cy="45719"/>
                <a:chOff x="279133" y="4991062"/>
                <a:chExt cx="818862" cy="45719"/>
              </a:xfrm>
              <a:grpFill/>
            </p:grpSpPr>
            <p:sp>
              <p:nvSpPr>
                <p:cNvPr id="175" name="椭圆 174">
                  <a:extLst>
                    <a:ext uri="{FF2B5EF4-FFF2-40B4-BE49-F238E27FC236}">
                      <a16:creationId xmlns:a16="http://schemas.microsoft.com/office/drawing/2014/main" id="{94C6556B-554C-4A21-85DB-A2A4EA9E1FE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6" name="椭圆 175">
                  <a:extLst>
                    <a:ext uri="{FF2B5EF4-FFF2-40B4-BE49-F238E27FC236}">
                      <a16:creationId xmlns:a16="http://schemas.microsoft.com/office/drawing/2014/main" id="{52D8E2C7-55CB-4F78-BAEC-32092139BABE}"/>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7" name="椭圆 176">
                  <a:extLst>
                    <a:ext uri="{FF2B5EF4-FFF2-40B4-BE49-F238E27FC236}">
                      <a16:creationId xmlns:a16="http://schemas.microsoft.com/office/drawing/2014/main" id="{456232C2-30C6-4CAE-B2E0-1F1299BA9A88}"/>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8" name="椭圆 177">
                  <a:extLst>
                    <a:ext uri="{FF2B5EF4-FFF2-40B4-BE49-F238E27FC236}">
                      <a16:creationId xmlns:a16="http://schemas.microsoft.com/office/drawing/2014/main" id="{FAEC2C7C-C926-4CDA-BD8A-87E400973951}"/>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9" name="椭圆 178">
                  <a:extLst>
                    <a:ext uri="{FF2B5EF4-FFF2-40B4-BE49-F238E27FC236}">
                      <a16:creationId xmlns:a16="http://schemas.microsoft.com/office/drawing/2014/main" id="{CEB8EEAB-BB92-4400-A0D5-DB20BFA72806}"/>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0" name="椭圆 179">
                  <a:extLst>
                    <a:ext uri="{FF2B5EF4-FFF2-40B4-BE49-F238E27FC236}">
                      <a16:creationId xmlns:a16="http://schemas.microsoft.com/office/drawing/2014/main" id="{CA567817-E406-45BB-9FEF-E6909A5A6E0D}"/>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1" name="椭圆 180">
                  <a:extLst>
                    <a:ext uri="{FF2B5EF4-FFF2-40B4-BE49-F238E27FC236}">
                      <a16:creationId xmlns:a16="http://schemas.microsoft.com/office/drawing/2014/main" id="{AA28ED82-4DC5-4458-9D76-A74384CEF79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82" name="椭圆 181">
                  <a:extLst>
                    <a:ext uri="{FF2B5EF4-FFF2-40B4-BE49-F238E27FC236}">
                      <a16:creationId xmlns:a16="http://schemas.microsoft.com/office/drawing/2014/main" id="{8235C368-19E6-47DD-8D2F-63BAB47E9F32}"/>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57" name="组合 156">
                <a:extLst>
                  <a:ext uri="{FF2B5EF4-FFF2-40B4-BE49-F238E27FC236}">
                    <a16:creationId xmlns:a16="http://schemas.microsoft.com/office/drawing/2014/main" id="{3AD19858-51D8-4D96-B429-8B6F7E5466D4}"/>
                  </a:ext>
                </a:extLst>
              </p:cNvPr>
              <p:cNvGrpSpPr/>
              <p:nvPr/>
            </p:nvGrpSpPr>
            <p:grpSpPr>
              <a:xfrm>
                <a:off x="279133" y="5279820"/>
                <a:ext cx="818862" cy="45719"/>
                <a:chOff x="279133" y="4991062"/>
                <a:chExt cx="818862" cy="45719"/>
              </a:xfrm>
              <a:grpFill/>
            </p:grpSpPr>
            <p:sp>
              <p:nvSpPr>
                <p:cNvPr id="167" name="椭圆 166">
                  <a:extLst>
                    <a:ext uri="{FF2B5EF4-FFF2-40B4-BE49-F238E27FC236}">
                      <a16:creationId xmlns:a16="http://schemas.microsoft.com/office/drawing/2014/main" id="{ED87574A-3A27-4F81-98B4-449FAD8004B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8" name="椭圆 167">
                  <a:extLst>
                    <a:ext uri="{FF2B5EF4-FFF2-40B4-BE49-F238E27FC236}">
                      <a16:creationId xmlns:a16="http://schemas.microsoft.com/office/drawing/2014/main" id="{7FD07A04-AAA9-45F8-93DF-B3255A6A268A}"/>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9" name="椭圆 168">
                  <a:extLst>
                    <a:ext uri="{FF2B5EF4-FFF2-40B4-BE49-F238E27FC236}">
                      <a16:creationId xmlns:a16="http://schemas.microsoft.com/office/drawing/2014/main" id="{656E3353-1330-44CF-AECF-0C75D1587B6E}"/>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0" name="椭圆 169">
                  <a:extLst>
                    <a:ext uri="{FF2B5EF4-FFF2-40B4-BE49-F238E27FC236}">
                      <a16:creationId xmlns:a16="http://schemas.microsoft.com/office/drawing/2014/main" id="{E8B01C15-F67B-4969-90A1-DA28E430DD86}"/>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1" name="椭圆 170">
                  <a:extLst>
                    <a:ext uri="{FF2B5EF4-FFF2-40B4-BE49-F238E27FC236}">
                      <a16:creationId xmlns:a16="http://schemas.microsoft.com/office/drawing/2014/main" id="{D4235A79-8748-4C42-9BCF-53DAA9027834}"/>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2" name="椭圆 171">
                  <a:extLst>
                    <a:ext uri="{FF2B5EF4-FFF2-40B4-BE49-F238E27FC236}">
                      <a16:creationId xmlns:a16="http://schemas.microsoft.com/office/drawing/2014/main" id="{4DB5E552-A14E-45D7-B71C-4FB454BEC548}"/>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3" name="椭圆 172">
                  <a:extLst>
                    <a:ext uri="{FF2B5EF4-FFF2-40B4-BE49-F238E27FC236}">
                      <a16:creationId xmlns:a16="http://schemas.microsoft.com/office/drawing/2014/main" id="{798D165F-385B-415A-A459-739A27DE1D2F}"/>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4" name="椭圆 173">
                  <a:extLst>
                    <a:ext uri="{FF2B5EF4-FFF2-40B4-BE49-F238E27FC236}">
                      <a16:creationId xmlns:a16="http://schemas.microsoft.com/office/drawing/2014/main" id="{A9739BF3-F8B8-4432-B663-E5AC83318134}"/>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58" name="组合 157">
                <a:extLst>
                  <a:ext uri="{FF2B5EF4-FFF2-40B4-BE49-F238E27FC236}">
                    <a16:creationId xmlns:a16="http://schemas.microsoft.com/office/drawing/2014/main" id="{3530B81C-FCEC-443E-916E-9F9D88602574}"/>
                  </a:ext>
                </a:extLst>
              </p:cNvPr>
              <p:cNvGrpSpPr/>
              <p:nvPr/>
            </p:nvGrpSpPr>
            <p:grpSpPr>
              <a:xfrm>
                <a:off x="279133" y="5424199"/>
                <a:ext cx="818862" cy="45719"/>
                <a:chOff x="279133" y="4991062"/>
                <a:chExt cx="818862" cy="45719"/>
              </a:xfrm>
              <a:grpFill/>
            </p:grpSpPr>
            <p:sp>
              <p:nvSpPr>
                <p:cNvPr id="159" name="椭圆 158">
                  <a:extLst>
                    <a:ext uri="{FF2B5EF4-FFF2-40B4-BE49-F238E27FC236}">
                      <a16:creationId xmlns:a16="http://schemas.microsoft.com/office/drawing/2014/main" id="{84FCB245-6176-4362-851C-9E2D067C7092}"/>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0" name="椭圆 159">
                  <a:extLst>
                    <a:ext uri="{FF2B5EF4-FFF2-40B4-BE49-F238E27FC236}">
                      <a16:creationId xmlns:a16="http://schemas.microsoft.com/office/drawing/2014/main" id="{39796944-CB5F-4A65-9CDB-B51894DD30E3}"/>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1" name="椭圆 160">
                  <a:extLst>
                    <a:ext uri="{FF2B5EF4-FFF2-40B4-BE49-F238E27FC236}">
                      <a16:creationId xmlns:a16="http://schemas.microsoft.com/office/drawing/2014/main" id="{217E556F-86F9-443D-B49C-D2D4723504F6}"/>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2" name="椭圆 161">
                  <a:extLst>
                    <a:ext uri="{FF2B5EF4-FFF2-40B4-BE49-F238E27FC236}">
                      <a16:creationId xmlns:a16="http://schemas.microsoft.com/office/drawing/2014/main" id="{673C072D-0A81-45A7-92BD-ECB0C12D5538}"/>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3" name="椭圆 162">
                  <a:extLst>
                    <a:ext uri="{FF2B5EF4-FFF2-40B4-BE49-F238E27FC236}">
                      <a16:creationId xmlns:a16="http://schemas.microsoft.com/office/drawing/2014/main" id="{06C10AE4-ADB8-4274-B28E-66033A11723B}"/>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4" name="椭圆 163">
                  <a:extLst>
                    <a:ext uri="{FF2B5EF4-FFF2-40B4-BE49-F238E27FC236}">
                      <a16:creationId xmlns:a16="http://schemas.microsoft.com/office/drawing/2014/main" id="{5B4E6008-5E6E-49A5-8712-FC9FCAB8E1E2}"/>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5" name="椭圆 164">
                  <a:extLst>
                    <a:ext uri="{FF2B5EF4-FFF2-40B4-BE49-F238E27FC236}">
                      <a16:creationId xmlns:a16="http://schemas.microsoft.com/office/drawing/2014/main" id="{E6F4C0D6-F3F6-4459-B243-D71763EB6155}"/>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6" name="椭圆 165">
                  <a:extLst>
                    <a:ext uri="{FF2B5EF4-FFF2-40B4-BE49-F238E27FC236}">
                      <a16:creationId xmlns:a16="http://schemas.microsoft.com/office/drawing/2014/main" id="{D86481E0-DEC1-4A85-AF27-BD40B602866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118" name="组合 117">
              <a:extLst>
                <a:ext uri="{FF2B5EF4-FFF2-40B4-BE49-F238E27FC236}">
                  <a16:creationId xmlns:a16="http://schemas.microsoft.com/office/drawing/2014/main" id="{908D1FD3-DD69-4E64-B240-422CF6CCFF26}"/>
                </a:ext>
              </a:extLst>
            </p:cNvPr>
            <p:cNvGrpSpPr/>
            <p:nvPr/>
          </p:nvGrpSpPr>
          <p:grpSpPr>
            <a:xfrm>
              <a:off x="643547" y="4991062"/>
              <a:ext cx="818862" cy="478856"/>
              <a:chOff x="279133" y="4991062"/>
              <a:chExt cx="818862" cy="478856"/>
            </a:xfrm>
            <a:grpFill/>
          </p:grpSpPr>
          <p:grpSp>
            <p:nvGrpSpPr>
              <p:cNvPr id="119" name="组合 118">
                <a:extLst>
                  <a:ext uri="{FF2B5EF4-FFF2-40B4-BE49-F238E27FC236}">
                    <a16:creationId xmlns:a16="http://schemas.microsoft.com/office/drawing/2014/main" id="{0C3361DD-387E-4EB4-B31C-6CB5A37371A6}"/>
                  </a:ext>
                </a:extLst>
              </p:cNvPr>
              <p:cNvGrpSpPr/>
              <p:nvPr/>
            </p:nvGrpSpPr>
            <p:grpSpPr>
              <a:xfrm>
                <a:off x="279133" y="4991062"/>
                <a:ext cx="818862" cy="45719"/>
                <a:chOff x="279133" y="4991062"/>
                <a:chExt cx="818862" cy="45719"/>
              </a:xfrm>
              <a:grpFill/>
            </p:grpSpPr>
            <p:sp>
              <p:nvSpPr>
                <p:cNvPr id="147" name="椭圆 146">
                  <a:extLst>
                    <a:ext uri="{FF2B5EF4-FFF2-40B4-BE49-F238E27FC236}">
                      <a16:creationId xmlns:a16="http://schemas.microsoft.com/office/drawing/2014/main" id="{04774710-9735-47DA-8AA8-34F9B048014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8" name="椭圆 147">
                  <a:extLst>
                    <a:ext uri="{FF2B5EF4-FFF2-40B4-BE49-F238E27FC236}">
                      <a16:creationId xmlns:a16="http://schemas.microsoft.com/office/drawing/2014/main" id="{C243FA28-C803-4777-BA7C-826122BC779D}"/>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9" name="椭圆 148">
                  <a:extLst>
                    <a:ext uri="{FF2B5EF4-FFF2-40B4-BE49-F238E27FC236}">
                      <a16:creationId xmlns:a16="http://schemas.microsoft.com/office/drawing/2014/main" id="{6CE21BF1-22DC-420F-B31F-4BC8D9E5F921}"/>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0" name="椭圆 149">
                  <a:extLst>
                    <a:ext uri="{FF2B5EF4-FFF2-40B4-BE49-F238E27FC236}">
                      <a16:creationId xmlns:a16="http://schemas.microsoft.com/office/drawing/2014/main" id="{B2364E2A-87A9-471E-82DB-0CE2A0FB59D5}"/>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1" name="椭圆 150">
                  <a:extLst>
                    <a:ext uri="{FF2B5EF4-FFF2-40B4-BE49-F238E27FC236}">
                      <a16:creationId xmlns:a16="http://schemas.microsoft.com/office/drawing/2014/main" id="{74FE7DAB-5937-4605-8955-25CA97A86DD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2" name="椭圆 151">
                  <a:extLst>
                    <a:ext uri="{FF2B5EF4-FFF2-40B4-BE49-F238E27FC236}">
                      <a16:creationId xmlns:a16="http://schemas.microsoft.com/office/drawing/2014/main" id="{F25F7C51-B0E2-48EE-A341-8C6FFFCF2BB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3" name="椭圆 152">
                  <a:extLst>
                    <a:ext uri="{FF2B5EF4-FFF2-40B4-BE49-F238E27FC236}">
                      <a16:creationId xmlns:a16="http://schemas.microsoft.com/office/drawing/2014/main" id="{779C136C-C55C-41F8-9C02-B9BE99F5AD8A}"/>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4" name="椭圆 153">
                  <a:extLst>
                    <a:ext uri="{FF2B5EF4-FFF2-40B4-BE49-F238E27FC236}">
                      <a16:creationId xmlns:a16="http://schemas.microsoft.com/office/drawing/2014/main" id="{F98D3C06-AB70-429E-9B92-7BED0E746B75}"/>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20" name="组合 119">
                <a:extLst>
                  <a:ext uri="{FF2B5EF4-FFF2-40B4-BE49-F238E27FC236}">
                    <a16:creationId xmlns:a16="http://schemas.microsoft.com/office/drawing/2014/main" id="{0E49D1D5-96E9-478F-A51E-C76920A8EEEC}"/>
                  </a:ext>
                </a:extLst>
              </p:cNvPr>
              <p:cNvGrpSpPr/>
              <p:nvPr/>
            </p:nvGrpSpPr>
            <p:grpSpPr>
              <a:xfrm>
                <a:off x="279133" y="5135441"/>
                <a:ext cx="818862" cy="45719"/>
                <a:chOff x="279133" y="4991062"/>
                <a:chExt cx="818862" cy="45719"/>
              </a:xfrm>
              <a:grpFill/>
            </p:grpSpPr>
            <p:sp>
              <p:nvSpPr>
                <p:cNvPr id="139" name="椭圆 138">
                  <a:extLst>
                    <a:ext uri="{FF2B5EF4-FFF2-40B4-BE49-F238E27FC236}">
                      <a16:creationId xmlns:a16="http://schemas.microsoft.com/office/drawing/2014/main" id="{D528814F-BB8C-45AD-A8C2-991758D1A501}"/>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0" name="椭圆 139">
                  <a:extLst>
                    <a:ext uri="{FF2B5EF4-FFF2-40B4-BE49-F238E27FC236}">
                      <a16:creationId xmlns:a16="http://schemas.microsoft.com/office/drawing/2014/main" id="{627D272E-1BCE-4D8F-A102-2F4D8B0C9F4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1" name="椭圆 140">
                  <a:extLst>
                    <a:ext uri="{FF2B5EF4-FFF2-40B4-BE49-F238E27FC236}">
                      <a16:creationId xmlns:a16="http://schemas.microsoft.com/office/drawing/2014/main" id="{B3C29DC4-DCD7-49E9-8E1F-585B9809E65E}"/>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2" name="椭圆 141">
                  <a:extLst>
                    <a:ext uri="{FF2B5EF4-FFF2-40B4-BE49-F238E27FC236}">
                      <a16:creationId xmlns:a16="http://schemas.microsoft.com/office/drawing/2014/main" id="{FE912669-A319-4B23-B14D-BBA78F4FFC7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3" name="椭圆 142">
                  <a:extLst>
                    <a:ext uri="{FF2B5EF4-FFF2-40B4-BE49-F238E27FC236}">
                      <a16:creationId xmlns:a16="http://schemas.microsoft.com/office/drawing/2014/main" id="{E9912DF1-F67E-4F69-AC20-FBE8436A9135}"/>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4" name="椭圆 143">
                  <a:extLst>
                    <a:ext uri="{FF2B5EF4-FFF2-40B4-BE49-F238E27FC236}">
                      <a16:creationId xmlns:a16="http://schemas.microsoft.com/office/drawing/2014/main" id="{3B24EF5B-3A29-4422-A56B-CA8C89748739}"/>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5" name="椭圆 144">
                  <a:extLst>
                    <a:ext uri="{FF2B5EF4-FFF2-40B4-BE49-F238E27FC236}">
                      <a16:creationId xmlns:a16="http://schemas.microsoft.com/office/drawing/2014/main" id="{CDAEBA31-B28C-4379-A226-44F10DA60B4E}"/>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6" name="椭圆 145">
                  <a:extLst>
                    <a:ext uri="{FF2B5EF4-FFF2-40B4-BE49-F238E27FC236}">
                      <a16:creationId xmlns:a16="http://schemas.microsoft.com/office/drawing/2014/main" id="{E5937345-68D8-4686-AA51-799DD4D15AF1}"/>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21" name="组合 120">
                <a:extLst>
                  <a:ext uri="{FF2B5EF4-FFF2-40B4-BE49-F238E27FC236}">
                    <a16:creationId xmlns:a16="http://schemas.microsoft.com/office/drawing/2014/main" id="{342270EF-C7AF-4B69-8E7F-BDAE0CC52CE2}"/>
                  </a:ext>
                </a:extLst>
              </p:cNvPr>
              <p:cNvGrpSpPr/>
              <p:nvPr/>
            </p:nvGrpSpPr>
            <p:grpSpPr>
              <a:xfrm>
                <a:off x="279133" y="5279820"/>
                <a:ext cx="818862" cy="45719"/>
                <a:chOff x="279133" y="4991062"/>
                <a:chExt cx="818862" cy="45719"/>
              </a:xfrm>
              <a:grpFill/>
            </p:grpSpPr>
            <p:sp>
              <p:nvSpPr>
                <p:cNvPr id="131" name="椭圆 130">
                  <a:extLst>
                    <a:ext uri="{FF2B5EF4-FFF2-40B4-BE49-F238E27FC236}">
                      <a16:creationId xmlns:a16="http://schemas.microsoft.com/office/drawing/2014/main" id="{494595C4-EDDF-45FF-9462-4FBC6006051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2" name="椭圆 131">
                  <a:extLst>
                    <a:ext uri="{FF2B5EF4-FFF2-40B4-BE49-F238E27FC236}">
                      <a16:creationId xmlns:a16="http://schemas.microsoft.com/office/drawing/2014/main" id="{F7EEA822-CE5A-49D4-AAEE-B54D2393DE6A}"/>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3" name="椭圆 132">
                  <a:extLst>
                    <a:ext uri="{FF2B5EF4-FFF2-40B4-BE49-F238E27FC236}">
                      <a16:creationId xmlns:a16="http://schemas.microsoft.com/office/drawing/2014/main" id="{351F7162-9B83-4394-9980-4CEBAF5B61D7}"/>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4" name="椭圆 133">
                  <a:extLst>
                    <a:ext uri="{FF2B5EF4-FFF2-40B4-BE49-F238E27FC236}">
                      <a16:creationId xmlns:a16="http://schemas.microsoft.com/office/drawing/2014/main" id="{B5989965-DC77-450B-9044-E9D5188F52C1}"/>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5" name="椭圆 134">
                  <a:extLst>
                    <a:ext uri="{FF2B5EF4-FFF2-40B4-BE49-F238E27FC236}">
                      <a16:creationId xmlns:a16="http://schemas.microsoft.com/office/drawing/2014/main" id="{6BB1F7E3-8AF8-4132-9D86-BA1B627B6FFE}"/>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6" name="椭圆 135">
                  <a:extLst>
                    <a:ext uri="{FF2B5EF4-FFF2-40B4-BE49-F238E27FC236}">
                      <a16:creationId xmlns:a16="http://schemas.microsoft.com/office/drawing/2014/main" id="{ED589D70-3C64-491E-8262-4E55F1B6E89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7" name="椭圆 136">
                  <a:extLst>
                    <a:ext uri="{FF2B5EF4-FFF2-40B4-BE49-F238E27FC236}">
                      <a16:creationId xmlns:a16="http://schemas.microsoft.com/office/drawing/2014/main" id="{7E447E26-C755-4127-A92F-952115DB098A}"/>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8" name="椭圆 137">
                  <a:extLst>
                    <a:ext uri="{FF2B5EF4-FFF2-40B4-BE49-F238E27FC236}">
                      <a16:creationId xmlns:a16="http://schemas.microsoft.com/office/drawing/2014/main" id="{E07B53DA-1124-4688-A79D-56C48AE8302C}"/>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22" name="组合 121">
                <a:extLst>
                  <a:ext uri="{FF2B5EF4-FFF2-40B4-BE49-F238E27FC236}">
                    <a16:creationId xmlns:a16="http://schemas.microsoft.com/office/drawing/2014/main" id="{5E23BED5-629C-4C46-BD63-CA5149E49B8C}"/>
                  </a:ext>
                </a:extLst>
              </p:cNvPr>
              <p:cNvGrpSpPr/>
              <p:nvPr/>
            </p:nvGrpSpPr>
            <p:grpSpPr>
              <a:xfrm>
                <a:off x="279133" y="5424199"/>
                <a:ext cx="818862" cy="45719"/>
                <a:chOff x="279133" y="4991062"/>
                <a:chExt cx="818862" cy="45719"/>
              </a:xfrm>
              <a:grpFill/>
            </p:grpSpPr>
            <p:sp>
              <p:nvSpPr>
                <p:cNvPr id="123" name="椭圆 122">
                  <a:extLst>
                    <a:ext uri="{FF2B5EF4-FFF2-40B4-BE49-F238E27FC236}">
                      <a16:creationId xmlns:a16="http://schemas.microsoft.com/office/drawing/2014/main" id="{2C4AADBA-D0CB-4DFD-9B8A-F97E39C9297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4" name="椭圆 123">
                  <a:extLst>
                    <a:ext uri="{FF2B5EF4-FFF2-40B4-BE49-F238E27FC236}">
                      <a16:creationId xmlns:a16="http://schemas.microsoft.com/office/drawing/2014/main" id="{7EC628EA-57B7-4AB3-8D49-4F3FEC6CE4E6}"/>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5" name="椭圆 124">
                  <a:extLst>
                    <a:ext uri="{FF2B5EF4-FFF2-40B4-BE49-F238E27FC236}">
                      <a16:creationId xmlns:a16="http://schemas.microsoft.com/office/drawing/2014/main" id="{7B461702-35D2-4796-8FC4-4CC7D03D5652}"/>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6" name="椭圆 125">
                  <a:extLst>
                    <a:ext uri="{FF2B5EF4-FFF2-40B4-BE49-F238E27FC236}">
                      <a16:creationId xmlns:a16="http://schemas.microsoft.com/office/drawing/2014/main" id="{DDF215A8-2F27-42D1-ACA3-65992E88E33A}"/>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7" name="椭圆 126">
                  <a:extLst>
                    <a:ext uri="{FF2B5EF4-FFF2-40B4-BE49-F238E27FC236}">
                      <a16:creationId xmlns:a16="http://schemas.microsoft.com/office/drawing/2014/main" id="{E4AEC8D3-F360-4D81-85C0-145F52834DE7}"/>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8" name="椭圆 127">
                  <a:extLst>
                    <a:ext uri="{FF2B5EF4-FFF2-40B4-BE49-F238E27FC236}">
                      <a16:creationId xmlns:a16="http://schemas.microsoft.com/office/drawing/2014/main" id="{25147C54-4ADC-4A56-9F86-4315DE8185F5}"/>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9" name="椭圆 128">
                  <a:extLst>
                    <a:ext uri="{FF2B5EF4-FFF2-40B4-BE49-F238E27FC236}">
                      <a16:creationId xmlns:a16="http://schemas.microsoft.com/office/drawing/2014/main" id="{5A7F3A96-170A-47BA-B306-7B34EFF838CF}"/>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0" name="椭圆 129">
                  <a:extLst>
                    <a:ext uri="{FF2B5EF4-FFF2-40B4-BE49-F238E27FC236}">
                      <a16:creationId xmlns:a16="http://schemas.microsoft.com/office/drawing/2014/main" id="{8849222C-9A0D-42B4-ACEA-5A89711D1703}"/>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sp>
        <p:nvSpPr>
          <p:cNvPr id="191" name="圆: 空心 190">
            <a:extLst>
              <a:ext uri="{FF2B5EF4-FFF2-40B4-BE49-F238E27FC236}">
                <a16:creationId xmlns:a16="http://schemas.microsoft.com/office/drawing/2014/main" id="{921EB51B-B2F8-44A7-847B-C482E1ADAB71}"/>
              </a:ext>
            </a:extLst>
          </p:cNvPr>
          <p:cNvSpPr/>
          <p:nvPr userDrawn="1"/>
        </p:nvSpPr>
        <p:spPr>
          <a:xfrm>
            <a:off x="4591728" y="1373368"/>
            <a:ext cx="461345" cy="461345"/>
          </a:xfrm>
          <a:prstGeom prst="donut">
            <a:avLst/>
          </a:prstGeom>
          <a:solidFill>
            <a:schemeClr val="accent3">
              <a:alpha val="46000"/>
            </a:schemeClr>
          </a:solidFill>
          <a:ln>
            <a:no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276" name="文本占位符 275">
            <a:extLst>
              <a:ext uri="{FF2B5EF4-FFF2-40B4-BE49-F238E27FC236}">
                <a16:creationId xmlns:a16="http://schemas.microsoft.com/office/drawing/2014/main" id="{04FFEC32-6E1A-4B48-912D-57147E6CA4F9}"/>
              </a:ext>
            </a:extLst>
          </p:cNvPr>
          <p:cNvSpPr>
            <a:spLocks noGrp="1"/>
          </p:cNvSpPr>
          <p:nvPr>
            <p:ph type="body" sz="quarter" idx="24" hasCustomPrompt="1"/>
          </p:nvPr>
        </p:nvSpPr>
        <p:spPr>
          <a:xfrm>
            <a:off x="6186908" y="3968212"/>
            <a:ext cx="5085469" cy="345128"/>
          </a:xfrm>
          <a:prstGeom prst="rect">
            <a:avLst/>
          </a:prstGeom>
        </p:spPr>
        <p:txBody>
          <a:bodyPr/>
          <a:lstStyle>
            <a:lvl1pPr marL="0" indent="0" algn="dist">
              <a:buNone/>
              <a:defRPr lang="zh-CN" altLang="en-US" sz="1600" kern="1200" dirty="0">
                <a:solidFill>
                  <a:schemeClr val="tx1"/>
                </a:solidFill>
                <a:latin typeface="+mn-lt"/>
                <a:ea typeface="+mn-ea"/>
                <a:cs typeface="+mn-cs"/>
              </a:defRPr>
            </a:lvl1pPr>
          </a:lstStyle>
          <a:p>
            <a:pPr lvl="0"/>
            <a:r>
              <a:rPr lang="en-US" altLang="zh-CN" dirty="0"/>
              <a:t>THE PRODUCT PROMOTION OF TRAVEL INDUSTRY</a:t>
            </a:r>
            <a:endParaRPr lang="zh-CN" altLang="en-US" dirty="0"/>
          </a:p>
        </p:txBody>
      </p:sp>
      <p:pic>
        <p:nvPicPr>
          <p:cNvPr id="52" name="图片 51">
            <a:extLst>
              <a:ext uri="{FF2B5EF4-FFF2-40B4-BE49-F238E27FC236}">
                <a16:creationId xmlns:a16="http://schemas.microsoft.com/office/drawing/2014/main" id="{404D517F-729D-4BCE-B00F-81B4BD398E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17" y="4972699"/>
            <a:ext cx="12192000" cy="1902474"/>
          </a:xfrm>
          <a:prstGeom prst="rect">
            <a:avLst/>
          </a:prstGeom>
        </p:spPr>
      </p:pic>
      <p:pic>
        <p:nvPicPr>
          <p:cNvPr id="46" name="图片 45">
            <a:extLst>
              <a:ext uri="{FF2B5EF4-FFF2-40B4-BE49-F238E27FC236}">
                <a16:creationId xmlns:a16="http://schemas.microsoft.com/office/drawing/2014/main" id="{29CB0179-DD82-40B9-8AF8-4E90A3B691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47" name="图片 46">
            <a:extLst>
              <a:ext uri="{FF2B5EF4-FFF2-40B4-BE49-F238E27FC236}">
                <a16:creationId xmlns:a16="http://schemas.microsoft.com/office/drawing/2014/main" id="{C133FB48-219D-45C2-B96E-B03CF0C897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48" name="图片 47">
            <a:extLst>
              <a:ext uri="{FF2B5EF4-FFF2-40B4-BE49-F238E27FC236}">
                <a16:creationId xmlns:a16="http://schemas.microsoft.com/office/drawing/2014/main" id="{A7FBA506-E893-4B18-BA11-FB6C0FB88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49" name="图片 48">
            <a:extLst>
              <a:ext uri="{FF2B5EF4-FFF2-40B4-BE49-F238E27FC236}">
                <a16:creationId xmlns:a16="http://schemas.microsoft.com/office/drawing/2014/main" id="{ACEB84B8-8309-4F15-8EFB-586213AE4E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50" name="图片 49">
            <a:extLst>
              <a:ext uri="{FF2B5EF4-FFF2-40B4-BE49-F238E27FC236}">
                <a16:creationId xmlns:a16="http://schemas.microsoft.com/office/drawing/2014/main" id="{2579FE62-9081-4FB4-9477-551CF4F6FA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51" name="图片 50">
            <a:extLst>
              <a:ext uri="{FF2B5EF4-FFF2-40B4-BE49-F238E27FC236}">
                <a16:creationId xmlns:a16="http://schemas.microsoft.com/office/drawing/2014/main" id="{ABCCE6BF-3699-406B-8413-7F23192DA7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4" name="图片 3">
            <a:extLst>
              <a:ext uri="{FF2B5EF4-FFF2-40B4-BE49-F238E27FC236}">
                <a16:creationId xmlns:a16="http://schemas.microsoft.com/office/drawing/2014/main" id="{85591547-6AB2-4846-A76A-292A6527B4B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47379"/>
          <a:stretch/>
        </p:blipFill>
        <p:spPr>
          <a:xfrm>
            <a:off x="4251374" y="5172449"/>
            <a:ext cx="6757865" cy="1714309"/>
          </a:xfrm>
          <a:prstGeom prst="rect">
            <a:avLst/>
          </a:prstGeom>
        </p:spPr>
      </p:pic>
      <p:pic>
        <p:nvPicPr>
          <p:cNvPr id="352" name="图片 351">
            <a:extLst>
              <a:ext uri="{FF2B5EF4-FFF2-40B4-BE49-F238E27FC236}">
                <a16:creationId xmlns:a16="http://schemas.microsoft.com/office/drawing/2014/main" id="{5E33A118-20D8-4FA0-A9BB-33BE0B79C82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60585"/>
          <a:stretch/>
        </p:blipFill>
        <p:spPr>
          <a:xfrm>
            <a:off x="5077147" y="5573899"/>
            <a:ext cx="6757865" cy="1284101"/>
          </a:xfrm>
          <a:prstGeom prst="rect">
            <a:avLst/>
          </a:prstGeom>
        </p:spPr>
      </p:pic>
      <p:pic>
        <p:nvPicPr>
          <p:cNvPr id="353" name="图片 352">
            <a:extLst>
              <a:ext uri="{FF2B5EF4-FFF2-40B4-BE49-F238E27FC236}">
                <a16:creationId xmlns:a16="http://schemas.microsoft.com/office/drawing/2014/main" id="{92A82CE9-4A02-4A74-8D5A-4E126D23669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48379"/>
          <a:stretch/>
        </p:blipFill>
        <p:spPr>
          <a:xfrm>
            <a:off x="298499" y="5202094"/>
            <a:ext cx="6757865" cy="1681751"/>
          </a:xfrm>
          <a:prstGeom prst="rect">
            <a:avLst/>
          </a:prstGeom>
        </p:spPr>
      </p:pic>
      <p:grpSp>
        <p:nvGrpSpPr>
          <p:cNvPr id="277" name="组合 276">
            <a:extLst>
              <a:ext uri="{FF2B5EF4-FFF2-40B4-BE49-F238E27FC236}">
                <a16:creationId xmlns:a16="http://schemas.microsoft.com/office/drawing/2014/main" id="{A00B3EA4-E330-420C-9B3C-0B72870477B0}"/>
              </a:ext>
            </a:extLst>
          </p:cNvPr>
          <p:cNvGrpSpPr/>
          <p:nvPr userDrawn="1"/>
        </p:nvGrpSpPr>
        <p:grpSpPr>
          <a:xfrm rot="10800000">
            <a:off x="-1010428" y="5832588"/>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278" name="组合 277">
              <a:extLst>
                <a:ext uri="{FF2B5EF4-FFF2-40B4-BE49-F238E27FC236}">
                  <a16:creationId xmlns:a16="http://schemas.microsoft.com/office/drawing/2014/main" id="{4E89C70E-AB4B-48A4-A5ED-E779B3DAF10F}"/>
                </a:ext>
              </a:extLst>
            </p:cNvPr>
            <p:cNvGrpSpPr/>
            <p:nvPr/>
          </p:nvGrpSpPr>
          <p:grpSpPr>
            <a:xfrm>
              <a:off x="-248963" y="4991062"/>
              <a:ext cx="818862" cy="478856"/>
              <a:chOff x="279133" y="4991062"/>
              <a:chExt cx="818862" cy="478856"/>
            </a:xfrm>
            <a:grpFill/>
          </p:grpSpPr>
          <p:grpSp>
            <p:nvGrpSpPr>
              <p:cNvPr id="316" name="组合 315">
                <a:extLst>
                  <a:ext uri="{FF2B5EF4-FFF2-40B4-BE49-F238E27FC236}">
                    <a16:creationId xmlns:a16="http://schemas.microsoft.com/office/drawing/2014/main" id="{72F39238-4697-4619-90F3-58DEE4D0A578}"/>
                  </a:ext>
                </a:extLst>
              </p:cNvPr>
              <p:cNvGrpSpPr/>
              <p:nvPr/>
            </p:nvGrpSpPr>
            <p:grpSpPr>
              <a:xfrm>
                <a:off x="279133" y="4991062"/>
                <a:ext cx="818862" cy="45719"/>
                <a:chOff x="279133" y="4991062"/>
                <a:chExt cx="818862" cy="45719"/>
              </a:xfrm>
              <a:grpFill/>
            </p:grpSpPr>
            <p:sp>
              <p:nvSpPr>
                <p:cNvPr id="344" name="椭圆 343">
                  <a:extLst>
                    <a:ext uri="{FF2B5EF4-FFF2-40B4-BE49-F238E27FC236}">
                      <a16:creationId xmlns:a16="http://schemas.microsoft.com/office/drawing/2014/main" id="{5612D721-1EF7-4A9E-805A-EBD063AD8A53}"/>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45" name="椭圆 344">
                  <a:extLst>
                    <a:ext uri="{FF2B5EF4-FFF2-40B4-BE49-F238E27FC236}">
                      <a16:creationId xmlns:a16="http://schemas.microsoft.com/office/drawing/2014/main" id="{BBBB727E-CE5F-43E5-8CDA-1358E806762A}"/>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46" name="椭圆 345">
                  <a:extLst>
                    <a:ext uri="{FF2B5EF4-FFF2-40B4-BE49-F238E27FC236}">
                      <a16:creationId xmlns:a16="http://schemas.microsoft.com/office/drawing/2014/main" id="{4F30208F-4EC3-4FD5-93EF-27B0A715F2D0}"/>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47" name="椭圆 346">
                  <a:extLst>
                    <a:ext uri="{FF2B5EF4-FFF2-40B4-BE49-F238E27FC236}">
                      <a16:creationId xmlns:a16="http://schemas.microsoft.com/office/drawing/2014/main" id="{FE367168-8457-4761-8A72-E3AE4B3D64FE}"/>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48" name="椭圆 347">
                  <a:extLst>
                    <a:ext uri="{FF2B5EF4-FFF2-40B4-BE49-F238E27FC236}">
                      <a16:creationId xmlns:a16="http://schemas.microsoft.com/office/drawing/2014/main" id="{873F3413-D0C8-4F22-9459-4B85C4A0F24D}"/>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49" name="椭圆 348">
                  <a:extLst>
                    <a:ext uri="{FF2B5EF4-FFF2-40B4-BE49-F238E27FC236}">
                      <a16:creationId xmlns:a16="http://schemas.microsoft.com/office/drawing/2014/main" id="{D91B0A08-3309-4041-B230-AD126E1466FE}"/>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50" name="椭圆 349">
                  <a:extLst>
                    <a:ext uri="{FF2B5EF4-FFF2-40B4-BE49-F238E27FC236}">
                      <a16:creationId xmlns:a16="http://schemas.microsoft.com/office/drawing/2014/main" id="{58004D2A-BACE-41EB-B983-155787A2B195}"/>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51" name="椭圆 350">
                  <a:extLst>
                    <a:ext uri="{FF2B5EF4-FFF2-40B4-BE49-F238E27FC236}">
                      <a16:creationId xmlns:a16="http://schemas.microsoft.com/office/drawing/2014/main" id="{B5FFADDC-CBC6-4BC2-9B7F-DE8A8071C112}"/>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17" name="组合 316">
                <a:extLst>
                  <a:ext uri="{FF2B5EF4-FFF2-40B4-BE49-F238E27FC236}">
                    <a16:creationId xmlns:a16="http://schemas.microsoft.com/office/drawing/2014/main" id="{E241DA11-EA93-4BDD-8869-5775CC5E6698}"/>
                  </a:ext>
                </a:extLst>
              </p:cNvPr>
              <p:cNvGrpSpPr/>
              <p:nvPr/>
            </p:nvGrpSpPr>
            <p:grpSpPr>
              <a:xfrm>
                <a:off x="279133" y="5135441"/>
                <a:ext cx="818862" cy="45719"/>
                <a:chOff x="279133" y="4991062"/>
                <a:chExt cx="818862" cy="45719"/>
              </a:xfrm>
              <a:grpFill/>
            </p:grpSpPr>
            <p:sp>
              <p:nvSpPr>
                <p:cNvPr id="336" name="椭圆 335">
                  <a:extLst>
                    <a:ext uri="{FF2B5EF4-FFF2-40B4-BE49-F238E27FC236}">
                      <a16:creationId xmlns:a16="http://schemas.microsoft.com/office/drawing/2014/main" id="{3B44A822-137D-4C85-A045-273A6DEE3FB3}"/>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37" name="椭圆 336">
                  <a:extLst>
                    <a:ext uri="{FF2B5EF4-FFF2-40B4-BE49-F238E27FC236}">
                      <a16:creationId xmlns:a16="http://schemas.microsoft.com/office/drawing/2014/main" id="{7CB1A3AA-3E5B-44B4-BF0B-80259F0F0EDF}"/>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38" name="椭圆 337">
                  <a:extLst>
                    <a:ext uri="{FF2B5EF4-FFF2-40B4-BE49-F238E27FC236}">
                      <a16:creationId xmlns:a16="http://schemas.microsoft.com/office/drawing/2014/main" id="{2135AF35-C52D-43DE-B01B-F2F23832D949}"/>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39" name="椭圆 338">
                  <a:extLst>
                    <a:ext uri="{FF2B5EF4-FFF2-40B4-BE49-F238E27FC236}">
                      <a16:creationId xmlns:a16="http://schemas.microsoft.com/office/drawing/2014/main" id="{3228F176-05DB-4B6A-8686-16C381FDE8E2}"/>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40" name="椭圆 339">
                  <a:extLst>
                    <a:ext uri="{FF2B5EF4-FFF2-40B4-BE49-F238E27FC236}">
                      <a16:creationId xmlns:a16="http://schemas.microsoft.com/office/drawing/2014/main" id="{A7197258-0199-4C29-932C-BD3C95DB5D3A}"/>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41" name="椭圆 340">
                  <a:extLst>
                    <a:ext uri="{FF2B5EF4-FFF2-40B4-BE49-F238E27FC236}">
                      <a16:creationId xmlns:a16="http://schemas.microsoft.com/office/drawing/2014/main" id="{C6BAF0E1-5E62-4A8B-9F86-5C14F5C252D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42" name="椭圆 341">
                  <a:extLst>
                    <a:ext uri="{FF2B5EF4-FFF2-40B4-BE49-F238E27FC236}">
                      <a16:creationId xmlns:a16="http://schemas.microsoft.com/office/drawing/2014/main" id="{771A77FD-44B1-4A3E-962F-30457F08FB8D}"/>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43" name="椭圆 342">
                  <a:extLst>
                    <a:ext uri="{FF2B5EF4-FFF2-40B4-BE49-F238E27FC236}">
                      <a16:creationId xmlns:a16="http://schemas.microsoft.com/office/drawing/2014/main" id="{C5284F84-4023-493B-9061-88EC6D3161C1}"/>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18" name="组合 317">
                <a:extLst>
                  <a:ext uri="{FF2B5EF4-FFF2-40B4-BE49-F238E27FC236}">
                    <a16:creationId xmlns:a16="http://schemas.microsoft.com/office/drawing/2014/main" id="{050609A0-7018-461F-A432-F40DCFF7AB61}"/>
                  </a:ext>
                </a:extLst>
              </p:cNvPr>
              <p:cNvGrpSpPr/>
              <p:nvPr/>
            </p:nvGrpSpPr>
            <p:grpSpPr>
              <a:xfrm>
                <a:off x="279133" y="5279820"/>
                <a:ext cx="818862" cy="45719"/>
                <a:chOff x="279133" y="4991062"/>
                <a:chExt cx="818862" cy="45719"/>
              </a:xfrm>
              <a:grpFill/>
            </p:grpSpPr>
            <p:sp>
              <p:nvSpPr>
                <p:cNvPr id="328" name="椭圆 327">
                  <a:extLst>
                    <a:ext uri="{FF2B5EF4-FFF2-40B4-BE49-F238E27FC236}">
                      <a16:creationId xmlns:a16="http://schemas.microsoft.com/office/drawing/2014/main" id="{CE82FDF1-7230-4497-BBEE-26CBE9CA62D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29" name="椭圆 328">
                  <a:extLst>
                    <a:ext uri="{FF2B5EF4-FFF2-40B4-BE49-F238E27FC236}">
                      <a16:creationId xmlns:a16="http://schemas.microsoft.com/office/drawing/2014/main" id="{98217FEE-F33C-499F-8CC7-3E4006243D43}"/>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30" name="椭圆 329">
                  <a:extLst>
                    <a:ext uri="{FF2B5EF4-FFF2-40B4-BE49-F238E27FC236}">
                      <a16:creationId xmlns:a16="http://schemas.microsoft.com/office/drawing/2014/main" id="{8B47C3C1-465C-4BBE-8A1A-5F9AB2E97DC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31" name="椭圆 330">
                  <a:extLst>
                    <a:ext uri="{FF2B5EF4-FFF2-40B4-BE49-F238E27FC236}">
                      <a16:creationId xmlns:a16="http://schemas.microsoft.com/office/drawing/2014/main" id="{E6E42142-9011-48C5-8819-39F4380B62DD}"/>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32" name="椭圆 331">
                  <a:extLst>
                    <a:ext uri="{FF2B5EF4-FFF2-40B4-BE49-F238E27FC236}">
                      <a16:creationId xmlns:a16="http://schemas.microsoft.com/office/drawing/2014/main" id="{DFBDE03C-2138-4FD4-B955-7623EE8F409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33" name="椭圆 332">
                  <a:extLst>
                    <a:ext uri="{FF2B5EF4-FFF2-40B4-BE49-F238E27FC236}">
                      <a16:creationId xmlns:a16="http://schemas.microsoft.com/office/drawing/2014/main" id="{A3C17626-4ECE-49AE-9CB1-CD0C8D51D56E}"/>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34" name="椭圆 333">
                  <a:extLst>
                    <a:ext uri="{FF2B5EF4-FFF2-40B4-BE49-F238E27FC236}">
                      <a16:creationId xmlns:a16="http://schemas.microsoft.com/office/drawing/2014/main" id="{98176F80-6848-47F4-B5F1-7C99AD1945BC}"/>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35" name="椭圆 334">
                  <a:extLst>
                    <a:ext uri="{FF2B5EF4-FFF2-40B4-BE49-F238E27FC236}">
                      <a16:creationId xmlns:a16="http://schemas.microsoft.com/office/drawing/2014/main" id="{60888219-4EA6-4CA1-A4F1-4CC54782A3F8}"/>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19" name="组合 318">
                <a:extLst>
                  <a:ext uri="{FF2B5EF4-FFF2-40B4-BE49-F238E27FC236}">
                    <a16:creationId xmlns:a16="http://schemas.microsoft.com/office/drawing/2014/main" id="{4D481C46-E0AE-46BE-B5BD-96E431C32DBE}"/>
                  </a:ext>
                </a:extLst>
              </p:cNvPr>
              <p:cNvGrpSpPr/>
              <p:nvPr/>
            </p:nvGrpSpPr>
            <p:grpSpPr>
              <a:xfrm>
                <a:off x="279133" y="5424199"/>
                <a:ext cx="818862" cy="45719"/>
                <a:chOff x="279133" y="4991062"/>
                <a:chExt cx="818862" cy="45719"/>
              </a:xfrm>
              <a:grpFill/>
            </p:grpSpPr>
            <p:sp>
              <p:nvSpPr>
                <p:cNvPr id="320" name="椭圆 319">
                  <a:extLst>
                    <a:ext uri="{FF2B5EF4-FFF2-40B4-BE49-F238E27FC236}">
                      <a16:creationId xmlns:a16="http://schemas.microsoft.com/office/drawing/2014/main" id="{DC3FBA94-45D1-4E82-BAA9-AD1069BE897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21" name="椭圆 320">
                  <a:extLst>
                    <a:ext uri="{FF2B5EF4-FFF2-40B4-BE49-F238E27FC236}">
                      <a16:creationId xmlns:a16="http://schemas.microsoft.com/office/drawing/2014/main" id="{00DD0299-0DEB-48E6-B789-4E2C86445F80}"/>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22" name="椭圆 321">
                  <a:extLst>
                    <a:ext uri="{FF2B5EF4-FFF2-40B4-BE49-F238E27FC236}">
                      <a16:creationId xmlns:a16="http://schemas.microsoft.com/office/drawing/2014/main" id="{8F8BE4B1-1B52-4CE3-85C5-A6792217BC4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23" name="椭圆 322">
                  <a:extLst>
                    <a:ext uri="{FF2B5EF4-FFF2-40B4-BE49-F238E27FC236}">
                      <a16:creationId xmlns:a16="http://schemas.microsoft.com/office/drawing/2014/main" id="{056BFDF5-4266-40A7-B92B-84330D71AA3A}"/>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24" name="椭圆 323">
                  <a:extLst>
                    <a:ext uri="{FF2B5EF4-FFF2-40B4-BE49-F238E27FC236}">
                      <a16:creationId xmlns:a16="http://schemas.microsoft.com/office/drawing/2014/main" id="{B87AC410-A3C1-47BC-8A48-5A2A64D2735B}"/>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25" name="椭圆 324">
                  <a:extLst>
                    <a:ext uri="{FF2B5EF4-FFF2-40B4-BE49-F238E27FC236}">
                      <a16:creationId xmlns:a16="http://schemas.microsoft.com/office/drawing/2014/main" id="{A46E82A7-4255-4447-AD29-842F35BD6F9E}"/>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26" name="椭圆 325">
                  <a:extLst>
                    <a:ext uri="{FF2B5EF4-FFF2-40B4-BE49-F238E27FC236}">
                      <a16:creationId xmlns:a16="http://schemas.microsoft.com/office/drawing/2014/main" id="{4EDBEB33-6D68-4D95-9304-8F20EF54027C}"/>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27" name="椭圆 326">
                  <a:extLst>
                    <a:ext uri="{FF2B5EF4-FFF2-40B4-BE49-F238E27FC236}">
                      <a16:creationId xmlns:a16="http://schemas.microsoft.com/office/drawing/2014/main" id="{CBDCFA66-2A4F-46B7-8F2E-1C6848A8F5E6}"/>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279" name="组合 278">
              <a:extLst>
                <a:ext uri="{FF2B5EF4-FFF2-40B4-BE49-F238E27FC236}">
                  <a16:creationId xmlns:a16="http://schemas.microsoft.com/office/drawing/2014/main" id="{03718A36-2B5C-44D4-A681-9D69E0CF86B2}"/>
                </a:ext>
              </a:extLst>
            </p:cNvPr>
            <p:cNvGrpSpPr/>
            <p:nvPr/>
          </p:nvGrpSpPr>
          <p:grpSpPr>
            <a:xfrm>
              <a:off x="643547" y="4991062"/>
              <a:ext cx="818862" cy="478856"/>
              <a:chOff x="279133" y="4991062"/>
              <a:chExt cx="818862" cy="478856"/>
            </a:xfrm>
            <a:grpFill/>
          </p:grpSpPr>
          <p:grpSp>
            <p:nvGrpSpPr>
              <p:cNvPr id="280" name="组合 279">
                <a:extLst>
                  <a:ext uri="{FF2B5EF4-FFF2-40B4-BE49-F238E27FC236}">
                    <a16:creationId xmlns:a16="http://schemas.microsoft.com/office/drawing/2014/main" id="{6876E6BB-F4E0-4F55-B8BD-1CEA1C9D7F80}"/>
                  </a:ext>
                </a:extLst>
              </p:cNvPr>
              <p:cNvGrpSpPr/>
              <p:nvPr/>
            </p:nvGrpSpPr>
            <p:grpSpPr>
              <a:xfrm>
                <a:off x="279133" y="4991062"/>
                <a:ext cx="818862" cy="45719"/>
                <a:chOff x="279133" y="4991062"/>
                <a:chExt cx="818862" cy="45719"/>
              </a:xfrm>
              <a:grpFill/>
            </p:grpSpPr>
            <p:sp>
              <p:nvSpPr>
                <p:cNvPr id="308" name="椭圆 307">
                  <a:extLst>
                    <a:ext uri="{FF2B5EF4-FFF2-40B4-BE49-F238E27FC236}">
                      <a16:creationId xmlns:a16="http://schemas.microsoft.com/office/drawing/2014/main" id="{342EF801-C1F5-440B-A2F0-C7FDBCE33C6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09" name="椭圆 308">
                  <a:extLst>
                    <a:ext uri="{FF2B5EF4-FFF2-40B4-BE49-F238E27FC236}">
                      <a16:creationId xmlns:a16="http://schemas.microsoft.com/office/drawing/2014/main" id="{1A354C2A-8D30-4222-A965-CF897C9F8602}"/>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10" name="椭圆 309">
                  <a:extLst>
                    <a:ext uri="{FF2B5EF4-FFF2-40B4-BE49-F238E27FC236}">
                      <a16:creationId xmlns:a16="http://schemas.microsoft.com/office/drawing/2014/main" id="{C53518D6-59FD-48FD-BB31-B03494F05D7E}"/>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11" name="椭圆 310">
                  <a:extLst>
                    <a:ext uri="{FF2B5EF4-FFF2-40B4-BE49-F238E27FC236}">
                      <a16:creationId xmlns:a16="http://schemas.microsoft.com/office/drawing/2014/main" id="{55829DDD-8EF7-4E69-80B2-60C4DD1E1233}"/>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12" name="椭圆 311">
                  <a:extLst>
                    <a:ext uri="{FF2B5EF4-FFF2-40B4-BE49-F238E27FC236}">
                      <a16:creationId xmlns:a16="http://schemas.microsoft.com/office/drawing/2014/main" id="{C70BA476-404D-4B9F-8F1D-6FA3A756409F}"/>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13" name="椭圆 312">
                  <a:extLst>
                    <a:ext uri="{FF2B5EF4-FFF2-40B4-BE49-F238E27FC236}">
                      <a16:creationId xmlns:a16="http://schemas.microsoft.com/office/drawing/2014/main" id="{E53DF384-549E-482C-BA8A-666DE4A3DEC8}"/>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14" name="椭圆 313">
                  <a:extLst>
                    <a:ext uri="{FF2B5EF4-FFF2-40B4-BE49-F238E27FC236}">
                      <a16:creationId xmlns:a16="http://schemas.microsoft.com/office/drawing/2014/main" id="{192813C5-F603-475D-9D80-294B03F74E94}"/>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15" name="椭圆 314">
                  <a:extLst>
                    <a:ext uri="{FF2B5EF4-FFF2-40B4-BE49-F238E27FC236}">
                      <a16:creationId xmlns:a16="http://schemas.microsoft.com/office/drawing/2014/main" id="{53707882-4182-429A-BB32-04886C2EA308}"/>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281" name="组合 280">
                <a:extLst>
                  <a:ext uri="{FF2B5EF4-FFF2-40B4-BE49-F238E27FC236}">
                    <a16:creationId xmlns:a16="http://schemas.microsoft.com/office/drawing/2014/main" id="{0AB5CB9A-F964-4DCA-A678-F8BB72015C45}"/>
                  </a:ext>
                </a:extLst>
              </p:cNvPr>
              <p:cNvGrpSpPr/>
              <p:nvPr/>
            </p:nvGrpSpPr>
            <p:grpSpPr>
              <a:xfrm>
                <a:off x="279133" y="5135441"/>
                <a:ext cx="818862" cy="45719"/>
                <a:chOff x="279133" y="4991062"/>
                <a:chExt cx="818862" cy="45719"/>
              </a:xfrm>
              <a:grpFill/>
            </p:grpSpPr>
            <p:sp>
              <p:nvSpPr>
                <p:cNvPr id="300" name="椭圆 299">
                  <a:extLst>
                    <a:ext uri="{FF2B5EF4-FFF2-40B4-BE49-F238E27FC236}">
                      <a16:creationId xmlns:a16="http://schemas.microsoft.com/office/drawing/2014/main" id="{95E8B26B-EB15-443C-827B-FB787C91EC10}"/>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01" name="椭圆 300">
                  <a:extLst>
                    <a:ext uri="{FF2B5EF4-FFF2-40B4-BE49-F238E27FC236}">
                      <a16:creationId xmlns:a16="http://schemas.microsoft.com/office/drawing/2014/main" id="{96C2B859-794B-40E0-9049-BFDE2248B6C9}"/>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02" name="椭圆 301">
                  <a:extLst>
                    <a:ext uri="{FF2B5EF4-FFF2-40B4-BE49-F238E27FC236}">
                      <a16:creationId xmlns:a16="http://schemas.microsoft.com/office/drawing/2014/main" id="{2F032EF5-F20E-42D7-A209-F888985A471E}"/>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03" name="椭圆 302">
                  <a:extLst>
                    <a:ext uri="{FF2B5EF4-FFF2-40B4-BE49-F238E27FC236}">
                      <a16:creationId xmlns:a16="http://schemas.microsoft.com/office/drawing/2014/main" id="{69A08471-7DA4-4FB2-8C5A-637E63EAB1E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04" name="椭圆 303">
                  <a:extLst>
                    <a:ext uri="{FF2B5EF4-FFF2-40B4-BE49-F238E27FC236}">
                      <a16:creationId xmlns:a16="http://schemas.microsoft.com/office/drawing/2014/main" id="{3C78A9CF-43A6-4438-9A42-3F55DA2DA3ED}"/>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05" name="椭圆 304">
                  <a:extLst>
                    <a:ext uri="{FF2B5EF4-FFF2-40B4-BE49-F238E27FC236}">
                      <a16:creationId xmlns:a16="http://schemas.microsoft.com/office/drawing/2014/main" id="{FA956359-08D0-49BD-96CE-86EF1E2F76A9}"/>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06" name="椭圆 305">
                  <a:extLst>
                    <a:ext uri="{FF2B5EF4-FFF2-40B4-BE49-F238E27FC236}">
                      <a16:creationId xmlns:a16="http://schemas.microsoft.com/office/drawing/2014/main" id="{C969DB0F-BA98-465C-AFAE-85864F176FCB}"/>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07" name="椭圆 306">
                  <a:extLst>
                    <a:ext uri="{FF2B5EF4-FFF2-40B4-BE49-F238E27FC236}">
                      <a16:creationId xmlns:a16="http://schemas.microsoft.com/office/drawing/2014/main" id="{6709D1B3-FCC5-4BC5-83AB-CA20308CFB50}"/>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282" name="组合 281">
                <a:extLst>
                  <a:ext uri="{FF2B5EF4-FFF2-40B4-BE49-F238E27FC236}">
                    <a16:creationId xmlns:a16="http://schemas.microsoft.com/office/drawing/2014/main" id="{DED27DDF-1C4F-426D-A0EE-0B6A48134CB3}"/>
                  </a:ext>
                </a:extLst>
              </p:cNvPr>
              <p:cNvGrpSpPr/>
              <p:nvPr/>
            </p:nvGrpSpPr>
            <p:grpSpPr>
              <a:xfrm>
                <a:off x="279133" y="5279820"/>
                <a:ext cx="818862" cy="45719"/>
                <a:chOff x="279133" y="4991062"/>
                <a:chExt cx="818862" cy="45719"/>
              </a:xfrm>
              <a:grpFill/>
            </p:grpSpPr>
            <p:sp>
              <p:nvSpPr>
                <p:cNvPr id="292" name="椭圆 291">
                  <a:extLst>
                    <a:ext uri="{FF2B5EF4-FFF2-40B4-BE49-F238E27FC236}">
                      <a16:creationId xmlns:a16="http://schemas.microsoft.com/office/drawing/2014/main" id="{A717C75A-90BD-418C-BD0F-891AFB9DD3EC}"/>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93" name="椭圆 292">
                  <a:extLst>
                    <a:ext uri="{FF2B5EF4-FFF2-40B4-BE49-F238E27FC236}">
                      <a16:creationId xmlns:a16="http://schemas.microsoft.com/office/drawing/2014/main" id="{135EBC2D-0E6E-4881-B4DE-6A0375D13FE8}"/>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94" name="椭圆 293">
                  <a:extLst>
                    <a:ext uri="{FF2B5EF4-FFF2-40B4-BE49-F238E27FC236}">
                      <a16:creationId xmlns:a16="http://schemas.microsoft.com/office/drawing/2014/main" id="{FCA5A816-E851-4351-8EA6-909C0B9594F2}"/>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95" name="椭圆 294">
                  <a:extLst>
                    <a:ext uri="{FF2B5EF4-FFF2-40B4-BE49-F238E27FC236}">
                      <a16:creationId xmlns:a16="http://schemas.microsoft.com/office/drawing/2014/main" id="{2BF0CC1E-95A9-420C-8F8B-3D40136351A0}"/>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96" name="椭圆 295">
                  <a:extLst>
                    <a:ext uri="{FF2B5EF4-FFF2-40B4-BE49-F238E27FC236}">
                      <a16:creationId xmlns:a16="http://schemas.microsoft.com/office/drawing/2014/main" id="{ACBB164E-326C-4094-BDA9-D09134644E77}"/>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97" name="椭圆 296">
                  <a:extLst>
                    <a:ext uri="{FF2B5EF4-FFF2-40B4-BE49-F238E27FC236}">
                      <a16:creationId xmlns:a16="http://schemas.microsoft.com/office/drawing/2014/main" id="{C1ABA267-6FD0-4B41-9027-974E9AAC9169}"/>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98" name="椭圆 297">
                  <a:extLst>
                    <a:ext uri="{FF2B5EF4-FFF2-40B4-BE49-F238E27FC236}">
                      <a16:creationId xmlns:a16="http://schemas.microsoft.com/office/drawing/2014/main" id="{C320F4FD-7A2E-46AA-A9FC-933A3AE34012}"/>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99" name="椭圆 298">
                  <a:extLst>
                    <a:ext uri="{FF2B5EF4-FFF2-40B4-BE49-F238E27FC236}">
                      <a16:creationId xmlns:a16="http://schemas.microsoft.com/office/drawing/2014/main" id="{EBEB9406-A419-4D35-BBB1-77B25ABF951E}"/>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283" name="组合 282">
                <a:extLst>
                  <a:ext uri="{FF2B5EF4-FFF2-40B4-BE49-F238E27FC236}">
                    <a16:creationId xmlns:a16="http://schemas.microsoft.com/office/drawing/2014/main" id="{E85818D9-1AE5-4C04-90F2-A33605BA0968}"/>
                  </a:ext>
                </a:extLst>
              </p:cNvPr>
              <p:cNvGrpSpPr/>
              <p:nvPr/>
            </p:nvGrpSpPr>
            <p:grpSpPr>
              <a:xfrm>
                <a:off x="279133" y="5424199"/>
                <a:ext cx="818862" cy="45719"/>
                <a:chOff x="279133" y="4991062"/>
                <a:chExt cx="818862" cy="45719"/>
              </a:xfrm>
              <a:grpFill/>
            </p:grpSpPr>
            <p:sp>
              <p:nvSpPr>
                <p:cNvPr id="284" name="椭圆 283">
                  <a:extLst>
                    <a:ext uri="{FF2B5EF4-FFF2-40B4-BE49-F238E27FC236}">
                      <a16:creationId xmlns:a16="http://schemas.microsoft.com/office/drawing/2014/main" id="{6E081A8A-ED71-403D-B604-45C11257FB3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85" name="椭圆 284">
                  <a:extLst>
                    <a:ext uri="{FF2B5EF4-FFF2-40B4-BE49-F238E27FC236}">
                      <a16:creationId xmlns:a16="http://schemas.microsoft.com/office/drawing/2014/main" id="{3B9360C3-F139-4827-9520-16EFD1EEA76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86" name="椭圆 285">
                  <a:extLst>
                    <a:ext uri="{FF2B5EF4-FFF2-40B4-BE49-F238E27FC236}">
                      <a16:creationId xmlns:a16="http://schemas.microsoft.com/office/drawing/2014/main" id="{609F3EB4-9486-4B30-B699-BC45D1241FBF}"/>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87" name="椭圆 286">
                  <a:extLst>
                    <a:ext uri="{FF2B5EF4-FFF2-40B4-BE49-F238E27FC236}">
                      <a16:creationId xmlns:a16="http://schemas.microsoft.com/office/drawing/2014/main" id="{EE081BFD-8CCB-40F8-A2AC-46C4F17323F4}"/>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88" name="椭圆 287">
                  <a:extLst>
                    <a:ext uri="{FF2B5EF4-FFF2-40B4-BE49-F238E27FC236}">
                      <a16:creationId xmlns:a16="http://schemas.microsoft.com/office/drawing/2014/main" id="{871CE4A0-2C12-4BF2-8630-7099F941C93D}"/>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89" name="椭圆 288">
                  <a:extLst>
                    <a:ext uri="{FF2B5EF4-FFF2-40B4-BE49-F238E27FC236}">
                      <a16:creationId xmlns:a16="http://schemas.microsoft.com/office/drawing/2014/main" id="{9405CB32-9C15-443A-B18B-2C0C052F288D}"/>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90" name="椭圆 289">
                  <a:extLst>
                    <a:ext uri="{FF2B5EF4-FFF2-40B4-BE49-F238E27FC236}">
                      <a16:creationId xmlns:a16="http://schemas.microsoft.com/office/drawing/2014/main" id="{0E00A301-DB53-4695-8D0F-47036BCA7929}"/>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291" name="椭圆 290">
                  <a:extLst>
                    <a:ext uri="{FF2B5EF4-FFF2-40B4-BE49-F238E27FC236}">
                      <a16:creationId xmlns:a16="http://schemas.microsoft.com/office/drawing/2014/main" id="{CC96755B-218B-4125-B38E-7A0DC7D3B146}"/>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sp>
        <p:nvSpPr>
          <p:cNvPr id="115" name="圆: 空心 114">
            <a:extLst>
              <a:ext uri="{FF2B5EF4-FFF2-40B4-BE49-F238E27FC236}">
                <a16:creationId xmlns:a16="http://schemas.microsoft.com/office/drawing/2014/main" id="{B33212C4-3DA3-425F-BAB0-78B3ABE410C4}"/>
              </a:ext>
            </a:extLst>
          </p:cNvPr>
          <p:cNvSpPr/>
          <p:nvPr userDrawn="1"/>
        </p:nvSpPr>
        <p:spPr>
          <a:xfrm>
            <a:off x="1163533" y="4321018"/>
            <a:ext cx="976236" cy="976236"/>
          </a:xfrm>
          <a:prstGeom prst="donut">
            <a:avLst/>
          </a:prstGeom>
          <a:gradFill>
            <a:gsLst>
              <a:gs pos="0">
                <a:schemeClr val="accent2">
                  <a:alpha val="46000"/>
                </a:schemeClr>
              </a:gs>
              <a:gs pos="100000">
                <a:schemeClr val="accent1">
                  <a:alpha val="53000"/>
                </a:schemeClr>
              </a:gs>
            </a:gsLst>
            <a:lin ang="2700000" scaled="1"/>
          </a:gradFill>
          <a:ln>
            <a:no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pic>
        <p:nvPicPr>
          <p:cNvPr id="354" name="图片 353">
            <a:extLst>
              <a:ext uri="{FF2B5EF4-FFF2-40B4-BE49-F238E27FC236}">
                <a16:creationId xmlns:a16="http://schemas.microsoft.com/office/drawing/2014/main" id="{549BFA09-BCC5-49B0-AD05-714DFE345755}"/>
              </a:ext>
            </a:extLst>
          </p:cNvPr>
          <p:cNvPicPr>
            <a:picLocks noChangeAspect="1"/>
          </p:cNvPicPr>
          <p:nvPr userDrawn="1"/>
        </p:nvPicPr>
        <p:blipFill rotWithShape="1">
          <a:blip r:embed="rId6"/>
          <a:srcRect l="51191" t="51465"/>
          <a:stretch/>
        </p:blipFill>
        <p:spPr>
          <a:xfrm>
            <a:off x="-81172" y="0"/>
            <a:ext cx="4881542" cy="3328540"/>
          </a:xfrm>
          <a:prstGeom prst="rect">
            <a:avLst/>
          </a:prstGeom>
        </p:spPr>
      </p:pic>
      <p:sp>
        <p:nvSpPr>
          <p:cNvPr id="355" name="椭圆 354">
            <a:extLst>
              <a:ext uri="{FF2B5EF4-FFF2-40B4-BE49-F238E27FC236}">
                <a16:creationId xmlns:a16="http://schemas.microsoft.com/office/drawing/2014/main" id="{D7F07030-4DE6-45CC-8707-28729D864F45}"/>
              </a:ext>
            </a:extLst>
          </p:cNvPr>
          <p:cNvSpPr/>
          <p:nvPr userDrawn="1"/>
        </p:nvSpPr>
        <p:spPr>
          <a:xfrm>
            <a:off x="6295805" y="-1916549"/>
            <a:ext cx="3127149" cy="3127149"/>
          </a:xfrm>
          <a:prstGeom prst="ellipse">
            <a:avLst/>
          </a:prstGeom>
          <a:gradFill>
            <a:gsLst>
              <a:gs pos="0">
                <a:schemeClr val="accent2">
                  <a:alpha val="38000"/>
                </a:schemeClr>
              </a:gs>
              <a:gs pos="100000">
                <a:schemeClr val="accent1">
                  <a:alpha val="30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Tree>
    <p:extLst>
      <p:ext uri="{BB962C8B-B14F-4D97-AF65-F5344CB8AC3E}">
        <p14:creationId xmlns:p14="http://schemas.microsoft.com/office/powerpoint/2010/main" val="1178268912"/>
      </p:ext>
    </p:extLst>
  </p:cSld>
  <p:clrMapOvr>
    <a:masterClrMapping/>
  </p:clrMapOvr>
</p:sldLayout>
</file>

<file path=ppt/slideLayouts/slideLayout3.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内容页1">
    <p:spTree>
      <p:nvGrpSpPr>
        <p:cNvPr id="1" name=""/>
        <p:cNvGrpSpPr/>
        <p:nvPr/>
      </p:nvGrpSpPr>
      <p:grpSpPr>
        <a:xfrm>
          <a:off x="0" y="0"/>
          <a:ext cx="0" cy="0"/>
          <a:chOff x="0" y="0"/>
          <a:chExt cx="0" cy="0"/>
        </a:xfrm>
      </p:grpSpPr>
      <p:sp>
        <p:nvSpPr>
          <p:cNvPr id="26" name="矩形 25">
            <a:extLst>
              <a:ext uri="{FF2B5EF4-FFF2-40B4-BE49-F238E27FC236}">
                <a16:creationId xmlns:a16="http://schemas.microsoft.com/office/drawing/2014/main" id="{D1EEA093-CC09-4FFE-BC3A-378A82B5EFF7}"/>
              </a:ext>
            </a:extLst>
          </p:cNvPr>
          <p:cNvSpPr/>
          <p:nvPr userDrawn="1"/>
        </p:nvSpPr>
        <p:spPr>
          <a:xfrm>
            <a:off x="0" y="0"/>
            <a:ext cx="12192000" cy="6858000"/>
          </a:xfrm>
          <a:prstGeom prst="rect">
            <a:avLst/>
          </a:prstGeom>
          <a:gradFill flip="none" rotWithShape="1">
            <a:gsLst>
              <a:gs pos="0">
                <a:schemeClr val="accent1">
                  <a:lumMod val="20000"/>
                  <a:lumOff val="80000"/>
                  <a:alpha val="23000"/>
                </a:schemeClr>
              </a:gs>
              <a:gs pos="100000">
                <a:schemeClr val="accent1">
                  <a:lumMod val="20000"/>
                  <a:lumOff val="80000"/>
                  <a:alpha val="69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R"/>
              <a:ea typeface="阿里巴巴普惠体 R"/>
              <a:cs typeface="+mn-cs"/>
            </a:endParaRPr>
          </a:p>
        </p:txBody>
      </p:sp>
      <p:sp>
        <p:nvSpPr>
          <p:cNvPr id="179" name="矩形 178">
            <a:extLst>
              <a:ext uri="{FF2B5EF4-FFF2-40B4-BE49-F238E27FC236}">
                <a16:creationId xmlns:a16="http://schemas.microsoft.com/office/drawing/2014/main" id="{005198D2-7C08-441A-B7C3-39ED8AAAE0FD}"/>
              </a:ext>
            </a:extLst>
          </p:cNvPr>
          <p:cNvSpPr/>
          <p:nvPr userDrawn="1"/>
        </p:nvSpPr>
        <p:spPr>
          <a:xfrm>
            <a:off x="0" y="4250267"/>
            <a:ext cx="12192000" cy="2616413"/>
          </a:xfrm>
          <a:prstGeom prst="rect">
            <a:avLst/>
          </a:prstGeom>
          <a:gradFill>
            <a:gsLst>
              <a:gs pos="100000">
                <a:schemeClr val="accent1"/>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0" name="图片 179">
            <a:extLst>
              <a:ext uri="{FF2B5EF4-FFF2-40B4-BE49-F238E27FC236}">
                <a16:creationId xmlns:a16="http://schemas.microsoft.com/office/drawing/2014/main" id="{B7DE774B-A542-4F9D-8B39-25F53898A5A8}"/>
              </a:ext>
            </a:extLst>
          </p:cNvPr>
          <p:cNvPicPr>
            <a:picLocks noChangeAspect="1"/>
          </p:cNvPicPr>
          <p:nvPr userDrawn="1"/>
        </p:nvPicPr>
        <p:blipFill rotWithShape="1">
          <a:blip r:embed="rId2"/>
          <a:srcRect l="51191" t="51465"/>
          <a:stretch/>
        </p:blipFill>
        <p:spPr>
          <a:xfrm>
            <a:off x="-81172" y="0"/>
            <a:ext cx="4881542" cy="3328540"/>
          </a:xfrm>
          <a:prstGeom prst="rect">
            <a:avLst/>
          </a:prstGeom>
        </p:spPr>
      </p:pic>
      <p:sp>
        <p:nvSpPr>
          <p:cNvPr id="22" name="椭圆 21">
            <a:extLst>
              <a:ext uri="{FF2B5EF4-FFF2-40B4-BE49-F238E27FC236}">
                <a16:creationId xmlns:a16="http://schemas.microsoft.com/office/drawing/2014/main" id="{76FE5172-4E91-425B-BCA8-18A6A6B34D99}"/>
              </a:ext>
            </a:extLst>
          </p:cNvPr>
          <p:cNvSpPr/>
          <p:nvPr userDrawn="1"/>
        </p:nvSpPr>
        <p:spPr>
          <a:xfrm>
            <a:off x="10408515" y="4795948"/>
            <a:ext cx="3157428" cy="3157428"/>
          </a:xfrm>
          <a:prstGeom prst="ellipse">
            <a:avLst/>
          </a:prstGeom>
          <a:gradFill>
            <a:gsLst>
              <a:gs pos="0">
                <a:schemeClr val="accent2">
                  <a:alpha val="38000"/>
                </a:schemeClr>
              </a:gs>
              <a:gs pos="100000">
                <a:schemeClr val="accent1">
                  <a:alpha val="30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2" name="标题 1">
            <a:extLst>
              <a:ext uri="{FF2B5EF4-FFF2-40B4-BE49-F238E27FC236}">
                <a16:creationId xmlns:a16="http://schemas.microsoft.com/office/drawing/2014/main" id="{A049F1E7-D7B8-4453-AEA9-BF6FD1E60AA5}"/>
              </a:ext>
            </a:extLst>
          </p:cNvPr>
          <p:cNvSpPr>
            <a:spLocks noGrp="1"/>
          </p:cNvSpPr>
          <p:nvPr>
            <p:ph type="title" hasCustomPrompt="1"/>
          </p:nvPr>
        </p:nvSpPr>
        <p:spPr>
          <a:xfrm>
            <a:off x="660400" y="500245"/>
            <a:ext cx="10515600" cy="610673"/>
          </a:xfrm>
          <a:prstGeom prst="rect">
            <a:avLst/>
          </a:prstGeom>
        </p:spPr>
        <p:txBody>
          <a:bodyPr/>
          <a:lstStyle>
            <a:lvl1pPr>
              <a:defRPr kumimoji="0" lang="zh-CN" altLang="en-US" sz="3600" b="0" i="0" u="none" strike="noStrike" kern="1200" cap="none" spc="0" normalizeH="0" baseline="0" dirty="0" smtClean="0">
                <a:ln>
                  <a:noFill/>
                </a:ln>
                <a:gradFill flip="none" rotWithShape="1">
                  <a:gsLst>
                    <a:gs pos="0">
                      <a:schemeClr val="accent2"/>
                    </a:gs>
                    <a:gs pos="100000">
                      <a:schemeClr val="accent1"/>
                    </a:gs>
                  </a:gsLst>
                  <a:lin ang="2700000" scaled="1"/>
                  <a:tileRect/>
                </a:gradFill>
                <a:effectLst>
                  <a:outerShdw blurRad="419100" dist="38100" dir="2700000" sx="102000" sy="102000" algn="tl" rotWithShape="0">
                    <a:schemeClr val="accent1">
                      <a:lumMod val="50000"/>
                      <a:alpha val="23000"/>
                    </a:schemeClr>
                  </a:outerShdw>
                </a:effectLst>
                <a:uLnTx/>
                <a:uFillTx/>
                <a:latin typeface="阿里巴巴普惠体 B"/>
                <a:ea typeface="阿里巴巴普惠体 B"/>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pPr>
            <a:r>
              <a:rPr lang="zh-CN" altLang="en-US" dirty="0"/>
              <a:t>输入标题</a:t>
            </a:r>
          </a:p>
        </p:txBody>
      </p:sp>
      <p:sp>
        <p:nvSpPr>
          <p:cNvPr id="23" name="椭圆 22">
            <a:extLst>
              <a:ext uri="{FF2B5EF4-FFF2-40B4-BE49-F238E27FC236}">
                <a16:creationId xmlns:a16="http://schemas.microsoft.com/office/drawing/2014/main" id="{A0AE0362-FDD1-486F-AAB6-02B9ACBBF721}"/>
              </a:ext>
            </a:extLst>
          </p:cNvPr>
          <p:cNvSpPr/>
          <p:nvPr userDrawn="1"/>
        </p:nvSpPr>
        <p:spPr>
          <a:xfrm rot="21276305">
            <a:off x="-1039806" y="3519653"/>
            <a:ext cx="2079611" cy="2081274"/>
          </a:xfrm>
          <a:prstGeom prst="ellipse">
            <a:avLst/>
          </a:prstGeom>
          <a:gradFill>
            <a:gsLst>
              <a:gs pos="0">
                <a:schemeClr val="accent3">
                  <a:lumMod val="60000"/>
                  <a:lumOff val="40000"/>
                  <a:alpha val="61000"/>
                </a:schemeClr>
              </a:gs>
              <a:gs pos="100000">
                <a:schemeClr val="accent3">
                  <a:alpha val="26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27" name="圆: 空心 26">
            <a:extLst>
              <a:ext uri="{FF2B5EF4-FFF2-40B4-BE49-F238E27FC236}">
                <a16:creationId xmlns:a16="http://schemas.microsoft.com/office/drawing/2014/main" id="{A4CA3C10-2FA3-41B6-97C7-867CB21E6731}"/>
              </a:ext>
            </a:extLst>
          </p:cNvPr>
          <p:cNvSpPr/>
          <p:nvPr userDrawn="1"/>
        </p:nvSpPr>
        <p:spPr>
          <a:xfrm>
            <a:off x="-826140" y="-741993"/>
            <a:ext cx="1652280" cy="1652280"/>
          </a:xfrm>
          <a:prstGeom prst="donut">
            <a:avLst/>
          </a:prstGeom>
          <a:gradFill>
            <a:gsLst>
              <a:gs pos="0">
                <a:schemeClr val="accent2">
                  <a:alpha val="46000"/>
                </a:schemeClr>
              </a:gs>
              <a:gs pos="100000">
                <a:schemeClr val="accent1">
                  <a:alpha val="53000"/>
                </a:schemeClr>
              </a:gs>
            </a:gsLst>
            <a:lin ang="2700000" scaled="1"/>
          </a:gradFill>
          <a:ln>
            <a:no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000000">
                  <a:lumMod val="75000"/>
                  <a:lumOff val="25000"/>
                </a:srgbClr>
              </a:solidFill>
              <a:latin typeface="阿里巴巴普惠体 R"/>
              <a:ea typeface="阿里巴巴普惠体 R"/>
            </a:endParaRPr>
          </a:p>
        </p:txBody>
      </p:sp>
      <p:grpSp>
        <p:nvGrpSpPr>
          <p:cNvPr id="28" name="组合 27">
            <a:extLst>
              <a:ext uri="{FF2B5EF4-FFF2-40B4-BE49-F238E27FC236}">
                <a16:creationId xmlns:a16="http://schemas.microsoft.com/office/drawing/2014/main" id="{081D3A5F-086B-4C4E-9E89-4415FB90150C}"/>
              </a:ext>
            </a:extLst>
          </p:cNvPr>
          <p:cNvGrpSpPr/>
          <p:nvPr userDrawn="1"/>
        </p:nvGrpSpPr>
        <p:grpSpPr>
          <a:xfrm rot="10800000">
            <a:off x="10821812" y="1082996"/>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29" name="组合 28">
              <a:extLst>
                <a:ext uri="{FF2B5EF4-FFF2-40B4-BE49-F238E27FC236}">
                  <a16:creationId xmlns:a16="http://schemas.microsoft.com/office/drawing/2014/main" id="{8534BA98-9394-4938-83B9-7CE22DD4A28A}"/>
                </a:ext>
              </a:extLst>
            </p:cNvPr>
            <p:cNvGrpSpPr/>
            <p:nvPr/>
          </p:nvGrpSpPr>
          <p:grpSpPr>
            <a:xfrm>
              <a:off x="-248963" y="4991062"/>
              <a:ext cx="818862" cy="478856"/>
              <a:chOff x="279133" y="4991062"/>
              <a:chExt cx="818862" cy="478856"/>
            </a:xfrm>
            <a:grpFill/>
          </p:grpSpPr>
          <p:grpSp>
            <p:nvGrpSpPr>
              <p:cNvPr id="67" name="组合 66">
                <a:extLst>
                  <a:ext uri="{FF2B5EF4-FFF2-40B4-BE49-F238E27FC236}">
                    <a16:creationId xmlns:a16="http://schemas.microsoft.com/office/drawing/2014/main" id="{850BEE29-8B70-4502-8D54-36D4E6B50865}"/>
                  </a:ext>
                </a:extLst>
              </p:cNvPr>
              <p:cNvGrpSpPr/>
              <p:nvPr/>
            </p:nvGrpSpPr>
            <p:grpSpPr>
              <a:xfrm>
                <a:off x="279133" y="4991062"/>
                <a:ext cx="818862" cy="45719"/>
                <a:chOff x="279133" y="4991062"/>
                <a:chExt cx="818862" cy="45719"/>
              </a:xfrm>
              <a:grpFill/>
            </p:grpSpPr>
            <p:sp>
              <p:nvSpPr>
                <p:cNvPr id="95" name="椭圆 94">
                  <a:extLst>
                    <a:ext uri="{FF2B5EF4-FFF2-40B4-BE49-F238E27FC236}">
                      <a16:creationId xmlns:a16="http://schemas.microsoft.com/office/drawing/2014/main" id="{68C0A9B2-777D-4C96-B5B7-71FDB7431DA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6" name="椭圆 95">
                  <a:extLst>
                    <a:ext uri="{FF2B5EF4-FFF2-40B4-BE49-F238E27FC236}">
                      <a16:creationId xmlns:a16="http://schemas.microsoft.com/office/drawing/2014/main" id="{E4F7EC44-E682-49D3-AB44-6E9A350E9D06}"/>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7" name="椭圆 96">
                  <a:extLst>
                    <a:ext uri="{FF2B5EF4-FFF2-40B4-BE49-F238E27FC236}">
                      <a16:creationId xmlns:a16="http://schemas.microsoft.com/office/drawing/2014/main" id="{C6F2CD19-3F8D-4454-86AE-32018CB1509B}"/>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8" name="椭圆 97">
                  <a:extLst>
                    <a:ext uri="{FF2B5EF4-FFF2-40B4-BE49-F238E27FC236}">
                      <a16:creationId xmlns:a16="http://schemas.microsoft.com/office/drawing/2014/main" id="{5B79B0BB-CDF4-401E-9FFB-B6B222CC56E2}"/>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9" name="椭圆 98">
                  <a:extLst>
                    <a:ext uri="{FF2B5EF4-FFF2-40B4-BE49-F238E27FC236}">
                      <a16:creationId xmlns:a16="http://schemas.microsoft.com/office/drawing/2014/main" id="{FB2319D9-3AE5-4ABE-AEEC-7BD0E8D41BE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0" name="椭圆 99">
                  <a:extLst>
                    <a:ext uri="{FF2B5EF4-FFF2-40B4-BE49-F238E27FC236}">
                      <a16:creationId xmlns:a16="http://schemas.microsoft.com/office/drawing/2014/main" id="{6DFBC484-9284-4758-A5C2-41A718D0BDD2}"/>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1" name="椭圆 100">
                  <a:extLst>
                    <a:ext uri="{FF2B5EF4-FFF2-40B4-BE49-F238E27FC236}">
                      <a16:creationId xmlns:a16="http://schemas.microsoft.com/office/drawing/2014/main" id="{AF40EE96-57A4-4E42-8E58-53AC76E4D9E8}"/>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2" name="椭圆 101">
                  <a:extLst>
                    <a:ext uri="{FF2B5EF4-FFF2-40B4-BE49-F238E27FC236}">
                      <a16:creationId xmlns:a16="http://schemas.microsoft.com/office/drawing/2014/main" id="{E91CBF4C-4C0F-4CCB-8D36-8E82F1BAF291}"/>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68" name="组合 67">
                <a:extLst>
                  <a:ext uri="{FF2B5EF4-FFF2-40B4-BE49-F238E27FC236}">
                    <a16:creationId xmlns:a16="http://schemas.microsoft.com/office/drawing/2014/main" id="{FF43537D-CF68-4FC4-BFE9-C215279A5984}"/>
                  </a:ext>
                </a:extLst>
              </p:cNvPr>
              <p:cNvGrpSpPr/>
              <p:nvPr/>
            </p:nvGrpSpPr>
            <p:grpSpPr>
              <a:xfrm>
                <a:off x="279133" y="5135441"/>
                <a:ext cx="818862" cy="45719"/>
                <a:chOff x="279133" y="4991062"/>
                <a:chExt cx="818862" cy="45719"/>
              </a:xfrm>
              <a:grpFill/>
            </p:grpSpPr>
            <p:sp>
              <p:nvSpPr>
                <p:cNvPr id="87" name="椭圆 86">
                  <a:extLst>
                    <a:ext uri="{FF2B5EF4-FFF2-40B4-BE49-F238E27FC236}">
                      <a16:creationId xmlns:a16="http://schemas.microsoft.com/office/drawing/2014/main" id="{45E9BDB4-5C77-409D-AB92-C8998DB7C440}"/>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8" name="椭圆 87">
                  <a:extLst>
                    <a:ext uri="{FF2B5EF4-FFF2-40B4-BE49-F238E27FC236}">
                      <a16:creationId xmlns:a16="http://schemas.microsoft.com/office/drawing/2014/main" id="{FD458B2C-C620-4A89-A0A3-28206F59D12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9" name="椭圆 88">
                  <a:extLst>
                    <a:ext uri="{FF2B5EF4-FFF2-40B4-BE49-F238E27FC236}">
                      <a16:creationId xmlns:a16="http://schemas.microsoft.com/office/drawing/2014/main" id="{5C2850D8-B40E-4B3B-A5F4-4D8C61597B9E}"/>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0" name="椭圆 89">
                  <a:extLst>
                    <a:ext uri="{FF2B5EF4-FFF2-40B4-BE49-F238E27FC236}">
                      <a16:creationId xmlns:a16="http://schemas.microsoft.com/office/drawing/2014/main" id="{5EF0EF28-66A7-40B6-AB3B-E2EEF1B898A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1" name="椭圆 90">
                  <a:extLst>
                    <a:ext uri="{FF2B5EF4-FFF2-40B4-BE49-F238E27FC236}">
                      <a16:creationId xmlns:a16="http://schemas.microsoft.com/office/drawing/2014/main" id="{6E1F8255-F29E-487F-8C8F-ED253308966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2" name="椭圆 91">
                  <a:extLst>
                    <a:ext uri="{FF2B5EF4-FFF2-40B4-BE49-F238E27FC236}">
                      <a16:creationId xmlns:a16="http://schemas.microsoft.com/office/drawing/2014/main" id="{BF88622D-EE87-402F-82CE-6408BB235D8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3" name="椭圆 92">
                  <a:extLst>
                    <a:ext uri="{FF2B5EF4-FFF2-40B4-BE49-F238E27FC236}">
                      <a16:creationId xmlns:a16="http://schemas.microsoft.com/office/drawing/2014/main" id="{BF262746-4645-44DF-B45A-1D91B4217661}"/>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4" name="椭圆 93">
                  <a:extLst>
                    <a:ext uri="{FF2B5EF4-FFF2-40B4-BE49-F238E27FC236}">
                      <a16:creationId xmlns:a16="http://schemas.microsoft.com/office/drawing/2014/main" id="{AF6D404F-9FDE-4F9E-9EB3-5341AC317269}"/>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69" name="组合 68">
                <a:extLst>
                  <a:ext uri="{FF2B5EF4-FFF2-40B4-BE49-F238E27FC236}">
                    <a16:creationId xmlns:a16="http://schemas.microsoft.com/office/drawing/2014/main" id="{8B58D07E-BE9A-426A-8165-E51F928EE9AB}"/>
                  </a:ext>
                </a:extLst>
              </p:cNvPr>
              <p:cNvGrpSpPr/>
              <p:nvPr/>
            </p:nvGrpSpPr>
            <p:grpSpPr>
              <a:xfrm>
                <a:off x="279133" y="5279820"/>
                <a:ext cx="818862" cy="45719"/>
                <a:chOff x="279133" y="4991062"/>
                <a:chExt cx="818862" cy="45719"/>
              </a:xfrm>
              <a:grpFill/>
            </p:grpSpPr>
            <p:sp>
              <p:nvSpPr>
                <p:cNvPr id="79" name="椭圆 78">
                  <a:extLst>
                    <a:ext uri="{FF2B5EF4-FFF2-40B4-BE49-F238E27FC236}">
                      <a16:creationId xmlns:a16="http://schemas.microsoft.com/office/drawing/2014/main" id="{90127000-C60B-4EE8-B6C1-35E66003820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0" name="椭圆 79">
                  <a:extLst>
                    <a:ext uri="{FF2B5EF4-FFF2-40B4-BE49-F238E27FC236}">
                      <a16:creationId xmlns:a16="http://schemas.microsoft.com/office/drawing/2014/main" id="{769C6D91-E57D-496A-B23B-ED811B7FE72F}"/>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1" name="椭圆 80">
                  <a:extLst>
                    <a:ext uri="{FF2B5EF4-FFF2-40B4-BE49-F238E27FC236}">
                      <a16:creationId xmlns:a16="http://schemas.microsoft.com/office/drawing/2014/main" id="{83F894E8-38FB-4912-90EE-0EB13C89EBD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2" name="椭圆 81">
                  <a:extLst>
                    <a:ext uri="{FF2B5EF4-FFF2-40B4-BE49-F238E27FC236}">
                      <a16:creationId xmlns:a16="http://schemas.microsoft.com/office/drawing/2014/main" id="{90C3950A-CCA6-434D-9094-51585DFF928E}"/>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3" name="椭圆 82">
                  <a:extLst>
                    <a:ext uri="{FF2B5EF4-FFF2-40B4-BE49-F238E27FC236}">
                      <a16:creationId xmlns:a16="http://schemas.microsoft.com/office/drawing/2014/main" id="{560F10DF-678E-4156-86E3-65EC18D6A32B}"/>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4" name="椭圆 83">
                  <a:extLst>
                    <a:ext uri="{FF2B5EF4-FFF2-40B4-BE49-F238E27FC236}">
                      <a16:creationId xmlns:a16="http://schemas.microsoft.com/office/drawing/2014/main" id="{A539B719-954A-4670-95E0-87FB17311685}"/>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5" name="椭圆 84">
                  <a:extLst>
                    <a:ext uri="{FF2B5EF4-FFF2-40B4-BE49-F238E27FC236}">
                      <a16:creationId xmlns:a16="http://schemas.microsoft.com/office/drawing/2014/main" id="{B20BCE21-99F6-4D91-99B8-C4044BF6DAB5}"/>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6" name="椭圆 85">
                  <a:extLst>
                    <a:ext uri="{FF2B5EF4-FFF2-40B4-BE49-F238E27FC236}">
                      <a16:creationId xmlns:a16="http://schemas.microsoft.com/office/drawing/2014/main" id="{F88CB6A9-54EA-49CF-A742-A0FF9F991C63}"/>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70" name="组合 69">
                <a:extLst>
                  <a:ext uri="{FF2B5EF4-FFF2-40B4-BE49-F238E27FC236}">
                    <a16:creationId xmlns:a16="http://schemas.microsoft.com/office/drawing/2014/main" id="{1C81178D-ACB6-4A36-B19A-2EE31B1EA920}"/>
                  </a:ext>
                </a:extLst>
              </p:cNvPr>
              <p:cNvGrpSpPr/>
              <p:nvPr/>
            </p:nvGrpSpPr>
            <p:grpSpPr>
              <a:xfrm>
                <a:off x="279133" y="5424199"/>
                <a:ext cx="818862" cy="45719"/>
                <a:chOff x="279133" y="4991062"/>
                <a:chExt cx="818862" cy="45719"/>
              </a:xfrm>
              <a:grpFill/>
            </p:grpSpPr>
            <p:sp>
              <p:nvSpPr>
                <p:cNvPr id="71" name="椭圆 70">
                  <a:extLst>
                    <a:ext uri="{FF2B5EF4-FFF2-40B4-BE49-F238E27FC236}">
                      <a16:creationId xmlns:a16="http://schemas.microsoft.com/office/drawing/2014/main" id="{829DC480-F7BF-4D82-884F-F59422E5132B}"/>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2" name="椭圆 71">
                  <a:extLst>
                    <a:ext uri="{FF2B5EF4-FFF2-40B4-BE49-F238E27FC236}">
                      <a16:creationId xmlns:a16="http://schemas.microsoft.com/office/drawing/2014/main" id="{E7BFA774-59DD-4100-8031-B2D337E26032}"/>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3" name="椭圆 72">
                  <a:extLst>
                    <a:ext uri="{FF2B5EF4-FFF2-40B4-BE49-F238E27FC236}">
                      <a16:creationId xmlns:a16="http://schemas.microsoft.com/office/drawing/2014/main" id="{600EA776-1843-4A28-AC81-17F175DE965B}"/>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4" name="椭圆 73">
                  <a:extLst>
                    <a:ext uri="{FF2B5EF4-FFF2-40B4-BE49-F238E27FC236}">
                      <a16:creationId xmlns:a16="http://schemas.microsoft.com/office/drawing/2014/main" id="{51702BEB-A0BF-48CA-B334-5F5B1BE11A65}"/>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5" name="椭圆 74">
                  <a:extLst>
                    <a:ext uri="{FF2B5EF4-FFF2-40B4-BE49-F238E27FC236}">
                      <a16:creationId xmlns:a16="http://schemas.microsoft.com/office/drawing/2014/main" id="{7E9122B3-4648-4C98-BA14-58F7D9621756}"/>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6" name="椭圆 75">
                  <a:extLst>
                    <a:ext uri="{FF2B5EF4-FFF2-40B4-BE49-F238E27FC236}">
                      <a16:creationId xmlns:a16="http://schemas.microsoft.com/office/drawing/2014/main" id="{18B0710D-C926-4B3E-835F-11F805528C9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7" name="椭圆 76">
                  <a:extLst>
                    <a:ext uri="{FF2B5EF4-FFF2-40B4-BE49-F238E27FC236}">
                      <a16:creationId xmlns:a16="http://schemas.microsoft.com/office/drawing/2014/main" id="{9F07D4E8-6400-4854-BD87-FDDB07EFA9F0}"/>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8" name="椭圆 77">
                  <a:extLst>
                    <a:ext uri="{FF2B5EF4-FFF2-40B4-BE49-F238E27FC236}">
                      <a16:creationId xmlns:a16="http://schemas.microsoft.com/office/drawing/2014/main" id="{D92ACB83-0961-412E-B675-346A5014217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30" name="组合 29">
              <a:extLst>
                <a:ext uri="{FF2B5EF4-FFF2-40B4-BE49-F238E27FC236}">
                  <a16:creationId xmlns:a16="http://schemas.microsoft.com/office/drawing/2014/main" id="{521B69B1-FAB7-49C0-85AF-BCA4D918F661}"/>
                </a:ext>
              </a:extLst>
            </p:cNvPr>
            <p:cNvGrpSpPr/>
            <p:nvPr/>
          </p:nvGrpSpPr>
          <p:grpSpPr>
            <a:xfrm>
              <a:off x="643547" y="4991062"/>
              <a:ext cx="818862" cy="478856"/>
              <a:chOff x="279133" y="4991062"/>
              <a:chExt cx="818862" cy="478856"/>
            </a:xfrm>
            <a:grpFill/>
          </p:grpSpPr>
          <p:grpSp>
            <p:nvGrpSpPr>
              <p:cNvPr id="31" name="组合 30">
                <a:extLst>
                  <a:ext uri="{FF2B5EF4-FFF2-40B4-BE49-F238E27FC236}">
                    <a16:creationId xmlns:a16="http://schemas.microsoft.com/office/drawing/2014/main" id="{218531E7-EFB7-439D-9427-A65D7C3FDFB5}"/>
                  </a:ext>
                </a:extLst>
              </p:cNvPr>
              <p:cNvGrpSpPr/>
              <p:nvPr/>
            </p:nvGrpSpPr>
            <p:grpSpPr>
              <a:xfrm>
                <a:off x="279133" y="4991062"/>
                <a:ext cx="818862" cy="45719"/>
                <a:chOff x="279133" y="4991062"/>
                <a:chExt cx="818862" cy="45719"/>
              </a:xfrm>
              <a:grpFill/>
            </p:grpSpPr>
            <p:sp>
              <p:nvSpPr>
                <p:cNvPr id="59" name="椭圆 58">
                  <a:extLst>
                    <a:ext uri="{FF2B5EF4-FFF2-40B4-BE49-F238E27FC236}">
                      <a16:creationId xmlns:a16="http://schemas.microsoft.com/office/drawing/2014/main" id="{1879C4A8-5D8A-4F1F-BDB6-F0A73580164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0" name="椭圆 59">
                  <a:extLst>
                    <a:ext uri="{FF2B5EF4-FFF2-40B4-BE49-F238E27FC236}">
                      <a16:creationId xmlns:a16="http://schemas.microsoft.com/office/drawing/2014/main" id="{B7938598-8260-410B-9E4B-E4F35CE1D80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1" name="椭圆 60">
                  <a:extLst>
                    <a:ext uri="{FF2B5EF4-FFF2-40B4-BE49-F238E27FC236}">
                      <a16:creationId xmlns:a16="http://schemas.microsoft.com/office/drawing/2014/main" id="{DF566262-55B2-4B3C-97F8-4080B4EACA41}"/>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2" name="椭圆 61">
                  <a:extLst>
                    <a:ext uri="{FF2B5EF4-FFF2-40B4-BE49-F238E27FC236}">
                      <a16:creationId xmlns:a16="http://schemas.microsoft.com/office/drawing/2014/main" id="{EA6B689B-139A-43F7-8C2C-3315316244D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3" name="椭圆 62">
                  <a:extLst>
                    <a:ext uri="{FF2B5EF4-FFF2-40B4-BE49-F238E27FC236}">
                      <a16:creationId xmlns:a16="http://schemas.microsoft.com/office/drawing/2014/main" id="{A3C1EB49-0E08-447B-934D-0DD3656DFD23}"/>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4" name="椭圆 63">
                  <a:extLst>
                    <a:ext uri="{FF2B5EF4-FFF2-40B4-BE49-F238E27FC236}">
                      <a16:creationId xmlns:a16="http://schemas.microsoft.com/office/drawing/2014/main" id="{7C10F7BA-BCE7-49AD-8EED-0C6394236B7A}"/>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5" name="椭圆 64">
                  <a:extLst>
                    <a:ext uri="{FF2B5EF4-FFF2-40B4-BE49-F238E27FC236}">
                      <a16:creationId xmlns:a16="http://schemas.microsoft.com/office/drawing/2014/main" id="{6AF2354C-7D9F-44BF-86E7-05F9990525AE}"/>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6" name="椭圆 65">
                  <a:extLst>
                    <a:ext uri="{FF2B5EF4-FFF2-40B4-BE49-F238E27FC236}">
                      <a16:creationId xmlns:a16="http://schemas.microsoft.com/office/drawing/2014/main" id="{09EE8C77-8288-4D95-A898-46F4745744C4}"/>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2" name="组合 31">
                <a:extLst>
                  <a:ext uri="{FF2B5EF4-FFF2-40B4-BE49-F238E27FC236}">
                    <a16:creationId xmlns:a16="http://schemas.microsoft.com/office/drawing/2014/main" id="{E2CC4962-7AD5-46CC-A445-62C7337F9F52}"/>
                  </a:ext>
                </a:extLst>
              </p:cNvPr>
              <p:cNvGrpSpPr/>
              <p:nvPr/>
            </p:nvGrpSpPr>
            <p:grpSpPr>
              <a:xfrm>
                <a:off x="279133" y="5135441"/>
                <a:ext cx="818862" cy="45719"/>
                <a:chOff x="279133" y="4991062"/>
                <a:chExt cx="818862" cy="45719"/>
              </a:xfrm>
              <a:grpFill/>
            </p:grpSpPr>
            <p:sp>
              <p:nvSpPr>
                <p:cNvPr id="51" name="椭圆 50">
                  <a:extLst>
                    <a:ext uri="{FF2B5EF4-FFF2-40B4-BE49-F238E27FC236}">
                      <a16:creationId xmlns:a16="http://schemas.microsoft.com/office/drawing/2014/main" id="{881EC411-96B4-413D-A2AF-4DC1F2630ADE}"/>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2" name="椭圆 51">
                  <a:extLst>
                    <a:ext uri="{FF2B5EF4-FFF2-40B4-BE49-F238E27FC236}">
                      <a16:creationId xmlns:a16="http://schemas.microsoft.com/office/drawing/2014/main" id="{23F54854-E987-4E33-BBE2-0244AB520E29}"/>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3" name="椭圆 52">
                  <a:extLst>
                    <a:ext uri="{FF2B5EF4-FFF2-40B4-BE49-F238E27FC236}">
                      <a16:creationId xmlns:a16="http://schemas.microsoft.com/office/drawing/2014/main" id="{912BE677-7AC2-4009-ADCE-174D154398F0}"/>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4" name="椭圆 53">
                  <a:extLst>
                    <a:ext uri="{FF2B5EF4-FFF2-40B4-BE49-F238E27FC236}">
                      <a16:creationId xmlns:a16="http://schemas.microsoft.com/office/drawing/2014/main" id="{7E5BB0B7-C335-4306-9F5F-3E2769CAEB9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5" name="椭圆 54">
                  <a:extLst>
                    <a:ext uri="{FF2B5EF4-FFF2-40B4-BE49-F238E27FC236}">
                      <a16:creationId xmlns:a16="http://schemas.microsoft.com/office/drawing/2014/main" id="{813A8A4E-2622-4033-8A27-24CD41FA9ED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6" name="椭圆 55">
                  <a:extLst>
                    <a:ext uri="{FF2B5EF4-FFF2-40B4-BE49-F238E27FC236}">
                      <a16:creationId xmlns:a16="http://schemas.microsoft.com/office/drawing/2014/main" id="{F123A98A-DB2F-4635-873B-1ED16B10372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7" name="椭圆 56">
                  <a:extLst>
                    <a:ext uri="{FF2B5EF4-FFF2-40B4-BE49-F238E27FC236}">
                      <a16:creationId xmlns:a16="http://schemas.microsoft.com/office/drawing/2014/main" id="{49829EB6-D469-4FBF-88B4-FA18A14D8835}"/>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8" name="椭圆 57">
                  <a:extLst>
                    <a:ext uri="{FF2B5EF4-FFF2-40B4-BE49-F238E27FC236}">
                      <a16:creationId xmlns:a16="http://schemas.microsoft.com/office/drawing/2014/main" id="{7708FF9D-F95A-4F47-A9BD-5DFD9A3D0F3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3" name="组合 32">
                <a:extLst>
                  <a:ext uri="{FF2B5EF4-FFF2-40B4-BE49-F238E27FC236}">
                    <a16:creationId xmlns:a16="http://schemas.microsoft.com/office/drawing/2014/main" id="{694D3E37-89BE-4255-B899-3ECE53586682}"/>
                  </a:ext>
                </a:extLst>
              </p:cNvPr>
              <p:cNvGrpSpPr/>
              <p:nvPr/>
            </p:nvGrpSpPr>
            <p:grpSpPr>
              <a:xfrm>
                <a:off x="279133" y="5279820"/>
                <a:ext cx="818862" cy="45719"/>
                <a:chOff x="279133" y="4991062"/>
                <a:chExt cx="818862" cy="45719"/>
              </a:xfrm>
              <a:grpFill/>
            </p:grpSpPr>
            <p:sp>
              <p:nvSpPr>
                <p:cNvPr id="43" name="椭圆 42">
                  <a:extLst>
                    <a:ext uri="{FF2B5EF4-FFF2-40B4-BE49-F238E27FC236}">
                      <a16:creationId xmlns:a16="http://schemas.microsoft.com/office/drawing/2014/main" id="{5E63088D-BC41-4382-B097-63F277A87BB4}"/>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4" name="椭圆 43">
                  <a:extLst>
                    <a:ext uri="{FF2B5EF4-FFF2-40B4-BE49-F238E27FC236}">
                      <a16:creationId xmlns:a16="http://schemas.microsoft.com/office/drawing/2014/main" id="{EA9FBB76-8877-4048-9EBB-6FC2FC566833}"/>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5" name="椭圆 44">
                  <a:extLst>
                    <a:ext uri="{FF2B5EF4-FFF2-40B4-BE49-F238E27FC236}">
                      <a16:creationId xmlns:a16="http://schemas.microsoft.com/office/drawing/2014/main" id="{8FC3C4C5-A5EB-4910-BD98-424D0A6B8EC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6" name="椭圆 45">
                  <a:extLst>
                    <a:ext uri="{FF2B5EF4-FFF2-40B4-BE49-F238E27FC236}">
                      <a16:creationId xmlns:a16="http://schemas.microsoft.com/office/drawing/2014/main" id="{E3C54161-6913-4517-A841-F1BB9EDF0320}"/>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7" name="椭圆 46">
                  <a:extLst>
                    <a:ext uri="{FF2B5EF4-FFF2-40B4-BE49-F238E27FC236}">
                      <a16:creationId xmlns:a16="http://schemas.microsoft.com/office/drawing/2014/main" id="{0096D1D9-7E70-4922-A93E-5B4EEBA19AA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8" name="椭圆 47">
                  <a:extLst>
                    <a:ext uri="{FF2B5EF4-FFF2-40B4-BE49-F238E27FC236}">
                      <a16:creationId xmlns:a16="http://schemas.microsoft.com/office/drawing/2014/main" id="{A86B0D36-D0C0-4C53-9DF2-060DD5846EDA}"/>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9" name="椭圆 48">
                  <a:extLst>
                    <a:ext uri="{FF2B5EF4-FFF2-40B4-BE49-F238E27FC236}">
                      <a16:creationId xmlns:a16="http://schemas.microsoft.com/office/drawing/2014/main" id="{65653B27-CCA0-4496-86C8-E938EB0C4A2A}"/>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0" name="椭圆 49">
                  <a:extLst>
                    <a:ext uri="{FF2B5EF4-FFF2-40B4-BE49-F238E27FC236}">
                      <a16:creationId xmlns:a16="http://schemas.microsoft.com/office/drawing/2014/main" id="{993F7A44-9AAA-4702-9117-93A84F653EA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4" name="组合 33">
                <a:extLst>
                  <a:ext uri="{FF2B5EF4-FFF2-40B4-BE49-F238E27FC236}">
                    <a16:creationId xmlns:a16="http://schemas.microsoft.com/office/drawing/2014/main" id="{D4CBD915-C931-4BF4-BD0A-68366BDE5C5E}"/>
                  </a:ext>
                </a:extLst>
              </p:cNvPr>
              <p:cNvGrpSpPr/>
              <p:nvPr/>
            </p:nvGrpSpPr>
            <p:grpSpPr>
              <a:xfrm>
                <a:off x="279133" y="5424199"/>
                <a:ext cx="818862" cy="45719"/>
                <a:chOff x="279133" y="4991062"/>
                <a:chExt cx="818862" cy="45719"/>
              </a:xfrm>
              <a:grpFill/>
            </p:grpSpPr>
            <p:sp>
              <p:nvSpPr>
                <p:cNvPr id="35" name="椭圆 34">
                  <a:extLst>
                    <a:ext uri="{FF2B5EF4-FFF2-40B4-BE49-F238E27FC236}">
                      <a16:creationId xmlns:a16="http://schemas.microsoft.com/office/drawing/2014/main" id="{BABDAD27-ED4A-4FB5-86CA-5261526100F6}"/>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6" name="椭圆 35">
                  <a:extLst>
                    <a:ext uri="{FF2B5EF4-FFF2-40B4-BE49-F238E27FC236}">
                      <a16:creationId xmlns:a16="http://schemas.microsoft.com/office/drawing/2014/main" id="{76E264A9-9351-42B6-A2AB-CB35F7FE64D8}"/>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7" name="椭圆 36">
                  <a:extLst>
                    <a:ext uri="{FF2B5EF4-FFF2-40B4-BE49-F238E27FC236}">
                      <a16:creationId xmlns:a16="http://schemas.microsoft.com/office/drawing/2014/main" id="{0457D140-6B8F-4843-86FE-DBA4C392E53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8" name="椭圆 37">
                  <a:extLst>
                    <a:ext uri="{FF2B5EF4-FFF2-40B4-BE49-F238E27FC236}">
                      <a16:creationId xmlns:a16="http://schemas.microsoft.com/office/drawing/2014/main" id="{17C931CF-6D36-4D29-8A35-4BDAB680B80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9" name="椭圆 38">
                  <a:extLst>
                    <a:ext uri="{FF2B5EF4-FFF2-40B4-BE49-F238E27FC236}">
                      <a16:creationId xmlns:a16="http://schemas.microsoft.com/office/drawing/2014/main" id="{6F68283F-0113-41EA-878A-0FC0EE246EC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0" name="椭圆 39">
                  <a:extLst>
                    <a:ext uri="{FF2B5EF4-FFF2-40B4-BE49-F238E27FC236}">
                      <a16:creationId xmlns:a16="http://schemas.microsoft.com/office/drawing/2014/main" id="{8F97BBBB-381F-41CE-B62E-04A0A2A4EC0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1" name="椭圆 40">
                  <a:extLst>
                    <a:ext uri="{FF2B5EF4-FFF2-40B4-BE49-F238E27FC236}">
                      <a16:creationId xmlns:a16="http://schemas.microsoft.com/office/drawing/2014/main" id="{D303B2FB-0D19-4F4E-9778-A3F5DB7886E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2" name="椭圆 41">
                  <a:extLst>
                    <a:ext uri="{FF2B5EF4-FFF2-40B4-BE49-F238E27FC236}">
                      <a16:creationId xmlns:a16="http://schemas.microsoft.com/office/drawing/2014/main" id="{2E382499-4DE6-476C-82BA-0A6D6823EBDD}"/>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grpSp>
        <p:nvGrpSpPr>
          <p:cNvPr id="104" name="组合 103">
            <a:extLst>
              <a:ext uri="{FF2B5EF4-FFF2-40B4-BE49-F238E27FC236}">
                <a16:creationId xmlns:a16="http://schemas.microsoft.com/office/drawing/2014/main" id="{77CB94E9-AAF7-4762-BA86-F8C895118962}"/>
              </a:ext>
            </a:extLst>
          </p:cNvPr>
          <p:cNvGrpSpPr/>
          <p:nvPr userDrawn="1"/>
        </p:nvGrpSpPr>
        <p:grpSpPr>
          <a:xfrm rot="10800000">
            <a:off x="-1395063" y="5498083"/>
            <a:ext cx="2057159" cy="575610"/>
            <a:chOff x="-248963" y="4991062"/>
            <a:chExt cx="1711372" cy="478856"/>
          </a:xfrm>
          <a:solidFill>
            <a:schemeClr val="bg1"/>
          </a:solidFill>
        </p:grpSpPr>
        <p:grpSp>
          <p:nvGrpSpPr>
            <p:cNvPr id="105" name="组合 104">
              <a:extLst>
                <a:ext uri="{FF2B5EF4-FFF2-40B4-BE49-F238E27FC236}">
                  <a16:creationId xmlns:a16="http://schemas.microsoft.com/office/drawing/2014/main" id="{B678A6F6-A3D9-42FB-9233-EEC9931ECF98}"/>
                </a:ext>
              </a:extLst>
            </p:cNvPr>
            <p:cNvGrpSpPr/>
            <p:nvPr/>
          </p:nvGrpSpPr>
          <p:grpSpPr>
            <a:xfrm>
              <a:off x="-248963" y="4991062"/>
              <a:ext cx="818862" cy="478856"/>
              <a:chOff x="279133" y="4991062"/>
              <a:chExt cx="818862" cy="478856"/>
            </a:xfrm>
            <a:grpFill/>
          </p:grpSpPr>
          <p:grpSp>
            <p:nvGrpSpPr>
              <p:cNvPr id="143" name="组合 142">
                <a:extLst>
                  <a:ext uri="{FF2B5EF4-FFF2-40B4-BE49-F238E27FC236}">
                    <a16:creationId xmlns:a16="http://schemas.microsoft.com/office/drawing/2014/main" id="{DFDC19DA-5400-4B1E-BE12-004E6A6ACDCF}"/>
                  </a:ext>
                </a:extLst>
              </p:cNvPr>
              <p:cNvGrpSpPr/>
              <p:nvPr/>
            </p:nvGrpSpPr>
            <p:grpSpPr>
              <a:xfrm>
                <a:off x="279133" y="4991062"/>
                <a:ext cx="818862" cy="45719"/>
                <a:chOff x="279133" y="4991062"/>
                <a:chExt cx="818862" cy="45719"/>
              </a:xfrm>
              <a:grpFill/>
            </p:grpSpPr>
            <p:sp>
              <p:nvSpPr>
                <p:cNvPr id="171" name="椭圆 170">
                  <a:extLst>
                    <a:ext uri="{FF2B5EF4-FFF2-40B4-BE49-F238E27FC236}">
                      <a16:creationId xmlns:a16="http://schemas.microsoft.com/office/drawing/2014/main" id="{44D007EE-6619-4EFF-8B52-8FF316CE015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2" name="椭圆 171">
                  <a:extLst>
                    <a:ext uri="{FF2B5EF4-FFF2-40B4-BE49-F238E27FC236}">
                      <a16:creationId xmlns:a16="http://schemas.microsoft.com/office/drawing/2014/main" id="{9BF0767A-8CF2-4B78-963C-5A72664306D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3" name="椭圆 172">
                  <a:extLst>
                    <a:ext uri="{FF2B5EF4-FFF2-40B4-BE49-F238E27FC236}">
                      <a16:creationId xmlns:a16="http://schemas.microsoft.com/office/drawing/2014/main" id="{F229B64F-D722-482A-9B1E-5C7D1502E81F}"/>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4" name="椭圆 173">
                  <a:extLst>
                    <a:ext uri="{FF2B5EF4-FFF2-40B4-BE49-F238E27FC236}">
                      <a16:creationId xmlns:a16="http://schemas.microsoft.com/office/drawing/2014/main" id="{3F3DAFE1-155C-4C8C-8730-C15414414D78}"/>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5" name="椭圆 174">
                  <a:extLst>
                    <a:ext uri="{FF2B5EF4-FFF2-40B4-BE49-F238E27FC236}">
                      <a16:creationId xmlns:a16="http://schemas.microsoft.com/office/drawing/2014/main" id="{FB046A12-4B45-4E1D-899F-14B3BF87E840}"/>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6" name="椭圆 175">
                  <a:extLst>
                    <a:ext uri="{FF2B5EF4-FFF2-40B4-BE49-F238E27FC236}">
                      <a16:creationId xmlns:a16="http://schemas.microsoft.com/office/drawing/2014/main" id="{89FBAECA-DFFE-497F-91A8-E13587919FE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7" name="椭圆 176">
                  <a:extLst>
                    <a:ext uri="{FF2B5EF4-FFF2-40B4-BE49-F238E27FC236}">
                      <a16:creationId xmlns:a16="http://schemas.microsoft.com/office/drawing/2014/main" id="{1B7F8A6B-905E-4CEA-9DB5-A4792E93B1C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8" name="椭圆 177">
                  <a:extLst>
                    <a:ext uri="{FF2B5EF4-FFF2-40B4-BE49-F238E27FC236}">
                      <a16:creationId xmlns:a16="http://schemas.microsoft.com/office/drawing/2014/main" id="{28E89284-3A16-41FE-9058-4E49BE44409E}"/>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4" name="组合 143">
                <a:extLst>
                  <a:ext uri="{FF2B5EF4-FFF2-40B4-BE49-F238E27FC236}">
                    <a16:creationId xmlns:a16="http://schemas.microsoft.com/office/drawing/2014/main" id="{D110F525-63FA-4DD4-91B8-F3FA109487E0}"/>
                  </a:ext>
                </a:extLst>
              </p:cNvPr>
              <p:cNvGrpSpPr/>
              <p:nvPr/>
            </p:nvGrpSpPr>
            <p:grpSpPr>
              <a:xfrm>
                <a:off x="279133" y="5135441"/>
                <a:ext cx="818862" cy="45719"/>
                <a:chOff x="279133" y="4991062"/>
                <a:chExt cx="818862" cy="45719"/>
              </a:xfrm>
              <a:grpFill/>
            </p:grpSpPr>
            <p:sp>
              <p:nvSpPr>
                <p:cNvPr id="163" name="椭圆 162">
                  <a:extLst>
                    <a:ext uri="{FF2B5EF4-FFF2-40B4-BE49-F238E27FC236}">
                      <a16:creationId xmlns:a16="http://schemas.microsoft.com/office/drawing/2014/main" id="{C9FC3D72-CA1E-43A2-9503-2FD7D34C773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4" name="椭圆 163">
                  <a:extLst>
                    <a:ext uri="{FF2B5EF4-FFF2-40B4-BE49-F238E27FC236}">
                      <a16:creationId xmlns:a16="http://schemas.microsoft.com/office/drawing/2014/main" id="{8EC04C6B-E4EB-4A13-8688-3A2B2EFCCBD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5" name="椭圆 164">
                  <a:extLst>
                    <a:ext uri="{FF2B5EF4-FFF2-40B4-BE49-F238E27FC236}">
                      <a16:creationId xmlns:a16="http://schemas.microsoft.com/office/drawing/2014/main" id="{786F0F14-A833-4EC3-B70F-0FFFF4D0711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6" name="椭圆 165">
                  <a:extLst>
                    <a:ext uri="{FF2B5EF4-FFF2-40B4-BE49-F238E27FC236}">
                      <a16:creationId xmlns:a16="http://schemas.microsoft.com/office/drawing/2014/main" id="{223AB7C5-6CA1-4507-8C28-E8E2BB399C4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7" name="椭圆 166">
                  <a:extLst>
                    <a:ext uri="{FF2B5EF4-FFF2-40B4-BE49-F238E27FC236}">
                      <a16:creationId xmlns:a16="http://schemas.microsoft.com/office/drawing/2014/main" id="{882E953F-202C-43B1-A85A-30AEC664A4BD}"/>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8" name="椭圆 167">
                  <a:extLst>
                    <a:ext uri="{FF2B5EF4-FFF2-40B4-BE49-F238E27FC236}">
                      <a16:creationId xmlns:a16="http://schemas.microsoft.com/office/drawing/2014/main" id="{DA466996-F72A-437C-BED5-B0C1F7D3A90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9" name="椭圆 168">
                  <a:extLst>
                    <a:ext uri="{FF2B5EF4-FFF2-40B4-BE49-F238E27FC236}">
                      <a16:creationId xmlns:a16="http://schemas.microsoft.com/office/drawing/2014/main" id="{EA7F5404-401D-41EC-913A-6EB5FD21C129}"/>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0" name="椭圆 169">
                  <a:extLst>
                    <a:ext uri="{FF2B5EF4-FFF2-40B4-BE49-F238E27FC236}">
                      <a16:creationId xmlns:a16="http://schemas.microsoft.com/office/drawing/2014/main" id="{72AAE1D9-CA85-405B-A366-4B528EFF4688}"/>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5" name="组合 144">
                <a:extLst>
                  <a:ext uri="{FF2B5EF4-FFF2-40B4-BE49-F238E27FC236}">
                    <a16:creationId xmlns:a16="http://schemas.microsoft.com/office/drawing/2014/main" id="{763462CF-F59F-4C56-9DC4-0649F36458F6}"/>
                  </a:ext>
                </a:extLst>
              </p:cNvPr>
              <p:cNvGrpSpPr/>
              <p:nvPr/>
            </p:nvGrpSpPr>
            <p:grpSpPr>
              <a:xfrm>
                <a:off x="279133" y="5279820"/>
                <a:ext cx="818862" cy="45719"/>
                <a:chOff x="279133" y="4991062"/>
                <a:chExt cx="818862" cy="45719"/>
              </a:xfrm>
              <a:grpFill/>
            </p:grpSpPr>
            <p:sp>
              <p:nvSpPr>
                <p:cNvPr id="155" name="椭圆 154">
                  <a:extLst>
                    <a:ext uri="{FF2B5EF4-FFF2-40B4-BE49-F238E27FC236}">
                      <a16:creationId xmlns:a16="http://schemas.microsoft.com/office/drawing/2014/main" id="{0B1B9E46-DDD5-487A-8E5A-5E8E6882A1CF}"/>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6" name="椭圆 155">
                  <a:extLst>
                    <a:ext uri="{FF2B5EF4-FFF2-40B4-BE49-F238E27FC236}">
                      <a16:creationId xmlns:a16="http://schemas.microsoft.com/office/drawing/2014/main" id="{C5D53C34-16D4-452B-A28D-CD16397B8DB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7" name="椭圆 156">
                  <a:extLst>
                    <a:ext uri="{FF2B5EF4-FFF2-40B4-BE49-F238E27FC236}">
                      <a16:creationId xmlns:a16="http://schemas.microsoft.com/office/drawing/2014/main" id="{303417E7-0CEE-4D91-8945-05581B17D2C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8" name="椭圆 157">
                  <a:extLst>
                    <a:ext uri="{FF2B5EF4-FFF2-40B4-BE49-F238E27FC236}">
                      <a16:creationId xmlns:a16="http://schemas.microsoft.com/office/drawing/2014/main" id="{9B682E23-5252-40DD-961C-D81876894A6D}"/>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9" name="椭圆 158">
                  <a:extLst>
                    <a:ext uri="{FF2B5EF4-FFF2-40B4-BE49-F238E27FC236}">
                      <a16:creationId xmlns:a16="http://schemas.microsoft.com/office/drawing/2014/main" id="{448208AD-5F56-4F29-82AF-6BF31E118DF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0" name="椭圆 159">
                  <a:extLst>
                    <a:ext uri="{FF2B5EF4-FFF2-40B4-BE49-F238E27FC236}">
                      <a16:creationId xmlns:a16="http://schemas.microsoft.com/office/drawing/2014/main" id="{D27C448E-8BC6-4D98-8A87-46B2302D78E6}"/>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1" name="椭圆 160">
                  <a:extLst>
                    <a:ext uri="{FF2B5EF4-FFF2-40B4-BE49-F238E27FC236}">
                      <a16:creationId xmlns:a16="http://schemas.microsoft.com/office/drawing/2014/main" id="{D0B636F9-0CF3-4ECC-B79D-F97EB4CD966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2" name="椭圆 161">
                  <a:extLst>
                    <a:ext uri="{FF2B5EF4-FFF2-40B4-BE49-F238E27FC236}">
                      <a16:creationId xmlns:a16="http://schemas.microsoft.com/office/drawing/2014/main" id="{84AAFFC8-34A4-4CFB-A889-17EF97625BEC}"/>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6" name="组合 145">
                <a:extLst>
                  <a:ext uri="{FF2B5EF4-FFF2-40B4-BE49-F238E27FC236}">
                    <a16:creationId xmlns:a16="http://schemas.microsoft.com/office/drawing/2014/main" id="{EF84E2EC-7C84-4A49-AF36-81BAADF0A43E}"/>
                  </a:ext>
                </a:extLst>
              </p:cNvPr>
              <p:cNvGrpSpPr/>
              <p:nvPr/>
            </p:nvGrpSpPr>
            <p:grpSpPr>
              <a:xfrm>
                <a:off x="279133" y="5424199"/>
                <a:ext cx="818862" cy="45719"/>
                <a:chOff x="279133" y="4991062"/>
                <a:chExt cx="818862" cy="45719"/>
              </a:xfrm>
              <a:grpFill/>
            </p:grpSpPr>
            <p:sp>
              <p:nvSpPr>
                <p:cNvPr id="147" name="椭圆 146">
                  <a:extLst>
                    <a:ext uri="{FF2B5EF4-FFF2-40B4-BE49-F238E27FC236}">
                      <a16:creationId xmlns:a16="http://schemas.microsoft.com/office/drawing/2014/main" id="{F5FCDD1A-F494-46E7-BD09-10D871B71782}"/>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8" name="椭圆 147">
                  <a:extLst>
                    <a:ext uri="{FF2B5EF4-FFF2-40B4-BE49-F238E27FC236}">
                      <a16:creationId xmlns:a16="http://schemas.microsoft.com/office/drawing/2014/main" id="{16CAAF07-637B-41C1-BC9C-FE39B2E8F97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9" name="椭圆 148">
                  <a:extLst>
                    <a:ext uri="{FF2B5EF4-FFF2-40B4-BE49-F238E27FC236}">
                      <a16:creationId xmlns:a16="http://schemas.microsoft.com/office/drawing/2014/main" id="{CC8EA86A-6BDE-40AC-A9C1-3D95D65C9412}"/>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0" name="椭圆 149">
                  <a:extLst>
                    <a:ext uri="{FF2B5EF4-FFF2-40B4-BE49-F238E27FC236}">
                      <a16:creationId xmlns:a16="http://schemas.microsoft.com/office/drawing/2014/main" id="{215365B9-6BAB-40A6-825E-436F6EC569D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1" name="椭圆 150">
                  <a:extLst>
                    <a:ext uri="{FF2B5EF4-FFF2-40B4-BE49-F238E27FC236}">
                      <a16:creationId xmlns:a16="http://schemas.microsoft.com/office/drawing/2014/main" id="{6DEFEF50-F918-458A-AD92-8FFBD60C4B4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2" name="椭圆 151">
                  <a:extLst>
                    <a:ext uri="{FF2B5EF4-FFF2-40B4-BE49-F238E27FC236}">
                      <a16:creationId xmlns:a16="http://schemas.microsoft.com/office/drawing/2014/main" id="{32FEA3D4-F7CF-4718-A256-18CB0B93EE0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3" name="椭圆 152">
                  <a:extLst>
                    <a:ext uri="{FF2B5EF4-FFF2-40B4-BE49-F238E27FC236}">
                      <a16:creationId xmlns:a16="http://schemas.microsoft.com/office/drawing/2014/main" id="{BF18B3FF-01B2-4B6D-A392-C2ECE40CD20C}"/>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4" name="椭圆 153">
                  <a:extLst>
                    <a:ext uri="{FF2B5EF4-FFF2-40B4-BE49-F238E27FC236}">
                      <a16:creationId xmlns:a16="http://schemas.microsoft.com/office/drawing/2014/main" id="{478B1122-14F5-4CA4-B6D7-AE04BAF036A3}"/>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106" name="组合 105">
              <a:extLst>
                <a:ext uri="{FF2B5EF4-FFF2-40B4-BE49-F238E27FC236}">
                  <a16:creationId xmlns:a16="http://schemas.microsoft.com/office/drawing/2014/main" id="{970C3017-A3F7-487F-A7BF-A955126D701B}"/>
                </a:ext>
              </a:extLst>
            </p:cNvPr>
            <p:cNvGrpSpPr/>
            <p:nvPr/>
          </p:nvGrpSpPr>
          <p:grpSpPr>
            <a:xfrm>
              <a:off x="643547" y="4991062"/>
              <a:ext cx="818862" cy="478856"/>
              <a:chOff x="279133" y="4991062"/>
              <a:chExt cx="818862" cy="478856"/>
            </a:xfrm>
            <a:grpFill/>
          </p:grpSpPr>
          <p:grpSp>
            <p:nvGrpSpPr>
              <p:cNvPr id="107" name="组合 106">
                <a:extLst>
                  <a:ext uri="{FF2B5EF4-FFF2-40B4-BE49-F238E27FC236}">
                    <a16:creationId xmlns:a16="http://schemas.microsoft.com/office/drawing/2014/main" id="{A9B7177E-D701-46BE-8153-23C7510B409F}"/>
                  </a:ext>
                </a:extLst>
              </p:cNvPr>
              <p:cNvGrpSpPr/>
              <p:nvPr/>
            </p:nvGrpSpPr>
            <p:grpSpPr>
              <a:xfrm>
                <a:off x="279133" y="4991062"/>
                <a:ext cx="818862" cy="45719"/>
                <a:chOff x="279133" y="4991062"/>
                <a:chExt cx="818862" cy="45719"/>
              </a:xfrm>
              <a:grpFill/>
            </p:grpSpPr>
            <p:sp>
              <p:nvSpPr>
                <p:cNvPr id="135" name="椭圆 134">
                  <a:extLst>
                    <a:ext uri="{FF2B5EF4-FFF2-40B4-BE49-F238E27FC236}">
                      <a16:creationId xmlns:a16="http://schemas.microsoft.com/office/drawing/2014/main" id="{3E73861D-0B3A-4BBF-8AED-3417B223AAF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6" name="椭圆 135">
                  <a:extLst>
                    <a:ext uri="{FF2B5EF4-FFF2-40B4-BE49-F238E27FC236}">
                      <a16:creationId xmlns:a16="http://schemas.microsoft.com/office/drawing/2014/main" id="{AC696514-46BC-48B4-BE74-14309D00D895}"/>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7" name="椭圆 136">
                  <a:extLst>
                    <a:ext uri="{FF2B5EF4-FFF2-40B4-BE49-F238E27FC236}">
                      <a16:creationId xmlns:a16="http://schemas.microsoft.com/office/drawing/2014/main" id="{A385A056-6A1F-4D3E-A3AB-D3F1340AC485}"/>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8" name="椭圆 137">
                  <a:extLst>
                    <a:ext uri="{FF2B5EF4-FFF2-40B4-BE49-F238E27FC236}">
                      <a16:creationId xmlns:a16="http://schemas.microsoft.com/office/drawing/2014/main" id="{15729C36-56F6-4718-A204-8D770CD41B4E}"/>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9" name="椭圆 138">
                  <a:extLst>
                    <a:ext uri="{FF2B5EF4-FFF2-40B4-BE49-F238E27FC236}">
                      <a16:creationId xmlns:a16="http://schemas.microsoft.com/office/drawing/2014/main" id="{79C59182-D50C-46E7-BA6B-93431BF83E7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0" name="椭圆 139">
                  <a:extLst>
                    <a:ext uri="{FF2B5EF4-FFF2-40B4-BE49-F238E27FC236}">
                      <a16:creationId xmlns:a16="http://schemas.microsoft.com/office/drawing/2014/main" id="{9CC227C9-FD6D-4522-B37A-58160D8C495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1" name="椭圆 140">
                  <a:extLst>
                    <a:ext uri="{FF2B5EF4-FFF2-40B4-BE49-F238E27FC236}">
                      <a16:creationId xmlns:a16="http://schemas.microsoft.com/office/drawing/2014/main" id="{C08B239F-198D-4A55-9E0A-84F27CFE7C48}"/>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2" name="椭圆 141">
                  <a:extLst>
                    <a:ext uri="{FF2B5EF4-FFF2-40B4-BE49-F238E27FC236}">
                      <a16:creationId xmlns:a16="http://schemas.microsoft.com/office/drawing/2014/main" id="{387F0FF9-A9AF-47BD-AC17-713B85088CA9}"/>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08" name="组合 107">
                <a:extLst>
                  <a:ext uri="{FF2B5EF4-FFF2-40B4-BE49-F238E27FC236}">
                    <a16:creationId xmlns:a16="http://schemas.microsoft.com/office/drawing/2014/main" id="{7897C0BB-F700-4D62-B631-EECBF0623F9E}"/>
                  </a:ext>
                </a:extLst>
              </p:cNvPr>
              <p:cNvGrpSpPr/>
              <p:nvPr/>
            </p:nvGrpSpPr>
            <p:grpSpPr>
              <a:xfrm>
                <a:off x="279133" y="5135441"/>
                <a:ext cx="818862" cy="45719"/>
                <a:chOff x="279133" y="4991062"/>
                <a:chExt cx="818862" cy="45719"/>
              </a:xfrm>
              <a:grpFill/>
            </p:grpSpPr>
            <p:sp>
              <p:nvSpPr>
                <p:cNvPr id="127" name="椭圆 126">
                  <a:extLst>
                    <a:ext uri="{FF2B5EF4-FFF2-40B4-BE49-F238E27FC236}">
                      <a16:creationId xmlns:a16="http://schemas.microsoft.com/office/drawing/2014/main" id="{1E51E4B9-31C5-40D3-8029-9D05AB80BFE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8" name="椭圆 127">
                  <a:extLst>
                    <a:ext uri="{FF2B5EF4-FFF2-40B4-BE49-F238E27FC236}">
                      <a16:creationId xmlns:a16="http://schemas.microsoft.com/office/drawing/2014/main" id="{D71445D7-4FCD-42BC-AE48-C32FFAC3474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9" name="椭圆 128">
                  <a:extLst>
                    <a:ext uri="{FF2B5EF4-FFF2-40B4-BE49-F238E27FC236}">
                      <a16:creationId xmlns:a16="http://schemas.microsoft.com/office/drawing/2014/main" id="{F1BFA45D-F127-4C35-B69A-140223C9AB9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0" name="椭圆 129">
                  <a:extLst>
                    <a:ext uri="{FF2B5EF4-FFF2-40B4-BE49-F238E27FC236}">
                      <a16:creationId xmlns:a16="http://schemas.microsoft.com/office/drawing/2014/main" id="{CFE5EE50-FD4A-4651-907F-143744307D38}"/>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1" name="椭圆 130">
                  <a:extLst>
                    <a:ext uri="{FF2B5EF4-FFF2-40B4-BE49-F238E27FC236}">
                      <a16:creationId xmlns:a16="http://schemas.microsoft.com/office/drawing/2014/main" id="{5BFBED9A-9FDC-41D8-A8B0-5BEBC99F024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2" name="椭圆 131">
                  <a:extLst>
                    <a:ext uri="{FF2B5EF4-FFF2-40B4-BE49-F238E27FC236}">
                      <a16:creationId xmlns:a16="http://schemas.microsoft.com/office/drawing/2014/main" id="{7C7769A9-CE37-4BAB-87D6-178E01CE5DB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3" name="椭圆 132">
                  <a:extLst>
                    <a:ext uri="{FF2B5EF4-FFF2-40B4-BE49-F238E27FC236}">
                      <a16:creationId xmlns:a16="http://schemas.microsoft.com/office/drawing/2014/main" id="{F5EBED39-9500-4745-A8FE-786E4AAFFEBA}"/>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4" name="椭圆 133">
                  <a:extLst>
                    <a:ext uri="{FF2B5EF4-FFF2-40B4-BE49-F238E27FC236}">
                      <a16:creationId xmlns:a16="http://schemas.microsoft.com/office/drawing/2014/main" id="{415A0A4C-0A64-4E6A-92BB-6DBB13201B0C}"/>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09" name="组合 108">
                <a:extLst>
                  <a:ext uri="{FF2B5EF4-FFF2-40B4-BE49-F238E27FC236}">
                    <a16:creationId xmlns:a16="http://schemas.microsoft.com/office/drawing/2014/main" id="{E90B7CF6-6870-427C-A4DB-87B33E257871}"/>
                  </a:ext>
                </a:extLst>
              </p:cNvPr>
              <p:cNvGrpSpPr/>
              <p:nvPr/>
            </p:nvGrpSpPr>
            <p:grpSpPr>
              <a:xfrm>
                <a:off x="279133" y="5279820"/>
                <a:ext cx="818862" cy="45719"/>
                <a:chOff x="279133" y="4991062"/>
                <a:chExt cx="818862" cy="45719"/>
              </a:xfrm>
              <a:grpFill/>
            </p:grpSpPr>
            <p:sp>
              <p:nvSpPr>
                <p:cNvPr id="119" name="椭圆 118">
                  <a:extLst>
                    <a:ext uri="{FF2B5EF4-FFF2-40B4-BE49-F238E27FC236}">
                      <a16:creationId xmlns:a16="http://schemas.microsoft.com/office/drawing/2014/main" id="{550ED989-355C-401E-8817-62A5AB183E89}"/>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0" name="椭圆 119">
                  <a:extLst>
                    <a:ext uri="{FF2B5EF4-FFF2-40B4-BE49-F238E27FC236}">
                      <a16:creationId xmlns:a16="http://schemas.microsoft.com/office/drawing/2014/main" id="{08A7FC02-78F0-4578-BECD-D322EE97F388}"/>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1" name="椭圆 120">
                  <a:extLst>
                    <a:ext uri="{FF2B5EF4-FFF2-40B4-BE49-F238E27FC236}">
                      <a16:creationId xmlns:a16="http://schemas.microsoft.com/office/drawing/2014/main" id="{538B257F-4BDF-4F0B-9387-3C08779506CF}"/>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2" name="椭圆 121">
                  <a:extLst>
                    <a:ext uri="{FF2B5EF4-FFF2-40B4-BE49-F238E27FC236}">
                      <a16:creationId xmlns:a16="http://schemas.microsoft.com/office/drawing/2014/main" id="{8A0B21FB-0B8B-49CD-A37A-DBC4756458A4}"/>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3" name="椭圆 122">
                  <a:extLst>
                    <a:ext uri="{FF2B5EF4-FFF2-40B4-BE49-F238E27FC236}">
                      <a16:creationId xmlns:a16="http://schemas.microsoft.com/office/drawing/2014/main" id="{E39D6A8A-DAD0-4475-8DF3-70C9E1D7FA93}"/>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4" name="椭圆 123">
                  <a:extLst>
                    <a:ext uri="{FF2B5EF4-FFF2-40B4-BE49-F238E27FC236}">
                      <a16:creationId xmlns:a16="http://schemas.microsoft.com/office/drawing/2014/main" id="{C0DEC377-3D03-4F75-BDCE-0C170B286EE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5" name="椭圆 124">
                  <a:extLst>
                    <a:ext uri="{FF2B5EF4-FFF2-40B4-BE49-F238E27FC236}">
                      <a16:creationId xmlns:a16="http://schemas.microsoft.com/office/drawing/2014/main" id="{322E6B1E-8966-4E09-B19B-C0EBA0558544}"/>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6" name="椭圆 125">
                  <a:extLst>
                    <a:ext uri="{FF2B5EF4-FFF2-40B4-BE49-F238E27FC236}">
                      <a16:creationId xmlns:a16="http://schemas.microsoft.com/office/drawing/2014/main" id="{48573EB6-52CE-4066-B931-205E2CB8949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10" name="组合 109">
                <a:extLst>
                  <a:ext uri="{FF2B5EF4-FFF2-40B4-BE49-F238E27FC236}">
                    <a16:creationId xmlns:a16="http://schemas.microsoft.com/office/drawing/2014/main" id="{12553B92-64BC-4763-91C2-ABC5060B0A61}"/>
                  </a:ext>
                </a:extLst>
              </p:cNvPr>
              <p:cNvGrpSpPr/>
              <p:nvPr/>
            </p:nvGrpSpPr>
            <p:grpSpPr>
              <a:xfrm>
                <a:off x="279133" y="5424199"/>
                <a:ext cx="818862" cy="45719"/>
                <a:chOff x="279133" y="4991062"/>
                <a:chExt cx="818862" cy="45719"/>
              </a:xfrm>
              <a:grpFill/>
            </p:grpSpPr>
            <p:sp>
              <p:nvSpPr>
                <p:cNvPr id="111" name="椭圆 110">
                  <a:extLst>
                    <a:ext uri="{FF2B5EF4-FFF2-40B4-BE49-F238E27FC236}">
                      <a16:creationId xmlns:a16="http://schemas.microsoft.com/office/drawing/2014/main" id="{0B1CF235-4E2A-4A2F-AEFA-C1D70585B57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2" name="椭圆 111">
                  <a:extLst>
                    <a:ext uri="{FF2B5EF4-FFF2-40B4-BE49-F238E27FC236}">
                      <a16:creationId xmlns:a16="http://schemas.microsoft.com/office/drawing/2014/main" id="{927DA9E3-1C89-4550-B325-C9B4A8D7D22D}"/>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3" name="椭圆 112">
                  <a:extLst>
                    <a:ext uri="{FF2B5EF4-FFF2-40B4-BE49-F238E27FC236}">
                      <a16:creationId xmlns:a16="http://schemas.microsoft.com/office/drawing/2014/main" id="{E0C07187-47DF-40EF-8DEB-56F8DB3184E0}"/>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4" name="椭圆 113">
                  <a:extLst>
                    <a:ext uri="{FF2B5EF4-FFF2-40B4-BE49-F238E27FC236}">
                      <a16:creationId xmlns:a16="http://schemas.microsoft.com/office/drawing/2014/main" id="{BB49DA67-C79F-4A69-ADB7-1630D612D1CA}"/>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5" name="椭圆 114">
                  <a:extLst>
                    <a:ext uri="{FF2B5EF4-FFF2-40B4-BE49-F238E27FC236}">
                      <a16:creationId xmlns:a16="http://schemas.microsoft.com/office/drawing/2014/main" id="{467CFA74-CF45-497F-9807-C1DE301F3F79}"/>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6" name="椭圆 115">
                  <a:extLst>
                    <a:ext uri="{FF2B5EF4-FFF2-40B4-BE49-F238E27FC236}">
                      <a16:creationId xmlns:a16="http://schemas.microsoft.com/office/drawing/2014/main" id="{A2E33D2F-88F4-4A4E-9865-668E78D8C552}"/>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7" name="椭圆 116">
                  <a:extLst>
                    <a:ext uri="{FF2B5EF4-FFF2-40B4-BE49-F238E27FC236}">
                      <a16:creationId xmlns:a16="http://schemas.microsoft.com/office/drawing/2014/main" id="{CF7F59A7-787B-41FB-A946-79BB4FFAAF6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8" name="椭圆 117">
                  <a:extLst>
                    <a:ext uri="{FF2B5EF4-FFF2-40B4-BE49-F238E27FC236}">
                      <a16:creationId xmlns:a16="http://schemas.microsoft.com/office/drawing/2014/main" id="{6BC1E9AE-8AD4-44B4-98C9-A0AD6A1D301E}"/>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spTree>
    <p:extLst>
      <p:ext uri="{BB962C8B-B14F-4D97-AF65-F5344CB8AC3E}">
        <p14:creationId xmlns:p14="http://schemas.microsoft.com/office/powerpoint/2010/main" val="284122332"/>
      </p:ext>
    </p:extLst>
  </p:cSld>
  <p:clrMapOvr>
    <a:masterClrMapping/>
  </p:clrMapOvr>
</p:sldLayout>
</file>

<file path=ppt/slideLayouts/slideLayout4.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图文排版">
    <p:spTree>
      <p:nvGrpSpPr>
        <p:cNvPr id="1" name=""/>
        <p:cNvGrpSpPr/>
        <p:nvPr/>
      </p:nvGrpSpPr>
      <p:grpSpPr>
        <a:xfrm>
          <a:off x="0" y="0"/>
          <a:ext cx="0" cy="0"/>
          <a:chOff x="0" y="0"/>
          <a:chExt cx="0" cy="0"/>
        </a:xfrm>
      </p:grpSpPr>
      <p:sp>
        <p:nvSpPr>
          <p:cNvPr id="26" name="矩形 25">
            <a:extLst>
              <a:ext uri="{FF2B5EF4-FFF2-40B4-BE49-F238E27FC236}">
                <a16:creationId xmlns:a16="http://schemas.microsoft.com/office/drawing/2014/main" id="{D1EEA093-CC09-4FFE-BC3A-378A82B5EFF7}"/>
              </a:ext>
            </a:extLst>
          </p:cNvPr>
          <p:cNvSpPr/>
          <p:nvPr userDrawn="1"/>
        </p:nvSpPr>
        <p:spPr>
          <a:xfrm>
            <a:off x="0" y="0"/>
            <a:ext cx="12192000" cy="6858000"/>
          </a:xfrm>
          <a:prstGeom prst="rect">
            <a:avLst/>
          </a:prstGeom>
          <a:gradFill flip="none" rotWithShape="1">
            <a:gsLst>
              <a:gs pos="0">
                <a:schemeClr val="accent1">
                  <a:lumMod val="20000"/>
                  <a:lumOff val="80000"/>
                  <a:alpha val="23000"/>
                </a:schemeClr>
              </a:gs>
              <a:gs pos="100000">
                <a:schemeClr val="accent1">
                  <a:lumMod val="20000"/>
                  <a:lumOff val="80000"/>
                  <a:alpha val="69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R"/>
              <a:ea typeface="阿里巴巴普惠体 R"/>
              <a:cs typeface="+mn-cs"/>
            </a:endParaRPr>
          </a:p>
        </p:txBody>
      </p:sp>
      <p:sp>
        <p:nvSpPr>
          <p:cNvPr id="179" name="矩形 178">
            <a:extLst>
              <a:ext uri="{FF2B5EF4-FFF2-40B4-BE49-F238E27FC236}">
                <a16:creationId xmlns:a16="http://schemas.microsoft.com/office/drawing/2014/main" id="{005198D2-7C08-441A-B7C3-39ED8AAAE0FD}"/>
              </a:ext>
            </a:extLst>
          </p:cNvPr>
          <p:cNvSpPr/>
          <p:nvPr userDrawn="1"/>
        </p:nvSpPr>
        <p:spPr>
          <a:xfrm>
            <a:off x="0" y="4250267"/>
            <a:ext cx="12192000" cy="2618844"/>
          </a:xfrm>
          <a:prstGeom prst="rect">
            <a:avLst/>
          </a:prstGeom>
          <a:gradFill>
            <a:gsLst>
              <a:gs pos="100000">
                <a:schemeClr val="accent1"/>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76FE5172-4E91-425B-BCA8-18A6A6B34D99}"/>
              </a:ext>
            </a:extLst>
          </p:cNvPr>
          <p:cNvSpPr/>
          <p:nvPr userDrawn="1"/>
        </p:nvSpPr>
        <p:spPr>
          <a:xfrm>
            <a:off x="10408515" y="4795948"/>
            <a:ext cx="3157428" cy="3157428"/>
          </a:xfrm>
          <a:prstGeom prst="ellipse">
            <a:avLst/>
          </a:prstGeom>
          <a:gradFill>
            <a:gsLst>
              <a:gs pos="0">
                <a:schemeClr val="accent2">
                  <a:alpha val="38000"/>
                </a:schemeClr>
              </a:gs>
              <a:gs pos="100000">
                <a:schemeClr val="accent1">
                  <a:alpha val="30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pic>
        <p:nvPicPr>
          <p:cNvPr id="183" name="图片 182">
            <a:extLst>
              <a:ext uri="{FF2B5EF4-FFF2-40B4-BE49-F238E27FC236}">
                <a16:creationId xmlns:a16="http://schemas.microsoft.com/office/drawing/2014/main" id="{E9AB779D-BE01-4B08-BDA4-39D993943E40}"/>
              </a:ext>
            </a:extLst>
          </p:cNvPr>
          <p:cNvPicPr>
            <a:picLocks noChangeAspect="1"/>
          </p:cNvPicPr>
          <p:nvPr userDrawn="1"/>
        </p:nvPicPr>
        <p:blipFill rotWithShape="1">
          <a:blip r:embed="rId2"/>
          <a:srcRect l="51191" t="51465"/>
          <a:stretch/>
        </p:blipFill>
        <p:spPr>
          <a:xfrm>
            <a:off x="-81172" y="0"/>
            <a:ext cx="4881542" cy="3328540"/>
          </a:xfrm>
          <a:prstGeom prst="rect">
            <a:avLst/>
          </a:prstGeom>
        </p:spPr>
      </p:pic>
      <p:sp>
        <p:nvSpPr>
          <p:cNvPr id="2" name="标题 1">
            <a:extLst>
              <a:ext uri="{FF2B5EF4-FFF2-40B4-BE49-F238E27FC236}">
                <a16:creationId xmlns:a16="http://schemas.microsoft.com/office/drawing/2014/main" id="{A049F1E7-D7B8-4453-AEA9-BF6FD1E60AA5}"/>
              </a:ext>
            </a:extLst>
          </p:cNvPr>
          <p:cNvSpPr>
            <a:spLocks noGrp="1"/>
          </p:cNvSpPr>
          <p:nvPr>
            <p:ph type="title" hasCustomPrompt="1"/>
          </p:nvPr>
        </p:nvSpPr>
        <p:spPr>
          <a:xfrm>
            <a:off x="660400" y="500245"/>
            <a:ext cx="10515600" cy="610673"/>
          </a:xfrm>
          <a:prstGeom prst="rect">
            <a:avLst/>
          </a:prstGeom>
        </p:spPr>
        <p:txBody>
          <a:bodyPr/>
          <a:lstStyle>
            <a:lvl1pPr>
              <a:defRPr kumimoji="0" lang="zh-CN" altLang="en-US" sz="3600" b="0" i="0" u="none" strike="noStrike" cap="none" spc="0" normalizeH="0" baseline="0" dirty="0">
                <a:ln>
                  <a:noFill/>
                </a:ln>
                <a:gradFill flip="none" rotWithShape="1">
                  <a:gsLst>
                    <a:gs pos="0">
                      <a:schemeClr val="accent2"/>
                    </a:gs>
                    <a:gs pos="100000">
                      <a:schemeClr val="accent1"/>
                    </a:gs>
                  </a:gsLst>
                  <a:lin ang="2700000" scaled="1"/>
                  <a:tileRect/>
                </a:gradFill>
                <a:effectLst>
                  <a:outerShdw blurRad="419100" dist="38100" dir="2700000" sx="102000" sy="102000" algn="tl" rotWithShape="0">
                    <a:schemeClr val="accent1">
                      <a:lumMod val="50000"/>
                      <a:alpha val="23000"/>
                    </a:schemeClr>
                  </a:outerShdw>
                </a:effectLst>
                <a:uLnTx/>
                <a:uFillTx/>
                <a:latin typeface="阿里巴巴普惠体 B"/>
                <a:ea typeface="阿里巴巴普惠体 B"/>
                <a:cs typeface="+mn-cs"/>
              </a:defRPr>
            </a:lvl1pPr>
          </a:lstStyle>
          <a:p>
            <a:pPr marL="0" marR="0" lvl="0" indent="0" fontAlgn="auto">
              <a:lnSpc>
                <a:spcPct val="100000"/>
              </a:lnSpc>
              <a:spcBef>
                <a:spcPts val="0"/>
              </a:spcBef>
              <a:spcAft>
                <a:spcPts val="0"/>
              </a:spcAft>
              <a:buClrTx/>
              <a:buSzTx/>
              <a:buFontTx/>
              <a:tabLst/>
            </a:pPr>
            <a:r>
              <a:rPr lang="zh-CN" altLang="en-US" dirty="0"/>
              <a:t>输入标题</a:t>
            </a:r>
          </a:p>
        </p:txBody>
      </p:sp>
      <p:sp>
        <p:nvSpPr>
          <p:cNvPr id="23" name="椭圆 22">
            <a:extLst>
              <a:ext uri="{FF2B5EF4-FFF2-40B4-BE49-F238E27FC236}">
                <a16:creationId xmlns:a16="http://schemas.microsoft.com/office/drawing/2014/main" id="{A0AE0362-FDD1-486F-AAB6-02B9ACBBF721}"/>
              </a:ext>
            </a:extLst>
          </p:cNvPr>
          <p:cNvSpPr/>
          <p:nvPr userDrawn="1"/>
        </p:nvSpPr>
        <p:spPr>
          <a:xfrm rot="21276305">
            <a:off x="-1039806" y="3519653"/>
            <a:ext cx="2079611" cy="2081274"/>
          </a:xfrm>
          <a:prstGeom prst="ellipse">
            <a:avLst/>
          </a:prstGeom>
          <a:gradFill>
            <a:gsLst>
              <a:gs pos="0">
                <a:schemeClr val="accent3">
                  <a:lumMod val="60000"/>
                  <a:lumOff val="40000"/>
                  <a:alpha val="61000"/>
                </a:schemeClr>
              </a:gs>
              <a:gs pos="100000">
                <a:schemeClr val="accent3">
                  <a:alpha val="26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27" name="圆: 空心 26">
            <a:extLst>
              <a:ext uri="{FF2B5EF4-FFF2-40B4-BE49-F238E27FC236}">
                <a16:creationId xmlns:a16="http://schemas.microsoft.com/office/drawing/2014/main" id="{A4CA3C10-2FA3-41B6-97C7-867CB21E6731}"/>
              </a:ext>
            </a:extLst>
          </p:cNvPr>
          <p:cNvSpPr/>
          <p:nvPr userDrawn="1"/>
        </p:nvSpPr>
        <p:spPr>
          <a:xfrm>
            <a:off x="-826140" y="-741993"/>
            <a:ext cx="1652280" cy="1652280"/>
          </a:xfrm>
          <a:prstGeom prst="donut">
            <a:avLst/>
          </a:prstGeom>
          <a:gradFill>
            <a:gsLst>
              <a:gs pos="0">
                <a:schemeClr val="accent2">
                  <a:alpha val="46000"/>
                </a:schemeClr>
              </a:gs>
              <a:gs pos="100000">
                <a:schemeClr val="accent1">
                  <a:alpha val="53000"/>
                </a:schemeClr>
              </a:gs>
            </a:gsLst>
            <a:lin ang="2700000" scaled="1"/>
          </a:gradFill>
          <a:ln>
            <a:no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000000">
                  <a:lumMod val="75000"/>
                  <a:lumOff val="25000"/>
                </a:srgbClr>
              </a:solidFill>
              <a:latin typeface="阿里巴巴普惠体 R"/>
              <a:ea typeface="阿里巴巴普惠体 R"/>
            </a:endParaRPr>
          </a:p>
        </p:txBody>
      </p:sp>
      <p:grpSp>
        <p:nvGrpSpPr>
          <p:cNvPr id="28" name="组合 27">
            <a:extLst>
              <a:ext uri="{FF2B5EF4-FFF2-40B4-BE49-F238E27FC236}">
                <a16:creationId xmlns:a16="http://schemas.microsoft.com/office/drawing/2014/main" id="{081D3A5F-086B-4C4E-9E89-4415FB90150C}"/>
              </a:ext>
            </a:extLst>
          </p:cNvPr>
          <p:cNvGrpSpPr/>
          <p:nvPr userDrawn="1"/>
        </p:nvGrpSpPr>
        <p:grpSpPr>
          <a:xfrm rot="10800000">
            <a:off x="10821812" y="1082996"/>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29" name="组合 28">
              <a:extLst>
                <a:ext uri="{FF2B5EF4-FFF2-40B4-BE49-F238E27FC236}">
                  <a16:creationId xmlns:a16="http://schemas.microsoft.com/office/drawing/2014/main" id="{8534BA98-9394-4938-83B9-7CE22DD4A28A}"/>
                </a:ext>
              </a:extLst>
            </p:cNvPr>
            <p:cNvGrpSpPr/>
            <p:nvPr/>
          </p:nvGrpSpPr>
          <p:grpSpPr>
            <a:xfrm>
              <a:off x="-248963" y="4991062"/>
              <a:ext cx="818862" cy="478856"/>
              <a:chOff x="279133" y="4991062"/>
              <a:chExt cx="818862" cy="478856"/>
            </a:xfrm>
            <a:grpFill/>
          </p:grpSpPr>
          <p:grpSp>
            <p:nvGrpSpPr>
              <p:cNvPr id="67" name="组合 66">
                <a:extLst>
                  <a:ext uri="{FF2B5EF4-FFF2-40B4-BE49-F238E27FC236}">
                    <a16:creationId xmlns:a16="http://schemas.microsoft.com/office/drawing/2014/main" id="{850BEE29-8B70-4502-8D54-36D4E6B50865}"/>
                  </a:ext>
                </a:extLst>
              </p:cNvPr>
              <p:cNvGrpSpPr/>
              <p:nvPr/>
            </p:nvGrpSpPr>
            <p:grpSpPr>
              <a:xfrm>
                <a:off x="279133" y="4991062"/>
                <a:ext cx="818862" cy="45719"/>
                <a:chOff x="279133" y="4991062"/>
                <a:chExt cx="818862" cy="45719"/>
              </a:xfrm>
              <a:grpFill/>
            </p:grpSpPr>
            <p:sp>
              <p:nvSpPr>
                <p:cNvPr id="95" name="椭圆 94">
                  <a:extLst>
                    <a:ext uri="{FF2B5EF4-FFF2-40B4-BE49-F238E27FC236}">
                      <a16:creationId xmlns:a16="http://schemas.microsoft.com/office/drawing/2014/main" id="{68C0A9B2-777D-4C96-B5B7-71FDB7431DA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6" name="椭圆 95">
                  <a:extLst>
                    <a:ext uri="{FF2B5EF4-FFF2-40B4-BE49-F238E27FC236}">
                      <a16:creationId xmlns:a16="http://schemas.microsoft.com/office/drawing/2014/main" id="{E4F7EC44-E682-49D3-AB44-6E9A350E9D06}"/>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7" name="椭圆 96">
                  <a:extLst>
                    <a:ext uri="{FF2B5EF4-FFF2-40B4-BE49-F238E27FC236}">
                      <a16:creationId xmlns:a16="http://schemas.microsoft.com/office/drawing/2014/main" id="{C6F2CD19-3F8D-4454-86AE-32018CB1509B}"/>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8" name="椭圆 97">
                  <a:extLst>
                    <a:ext uri="{FF2B5EF4-FFF2-40B4-BE49-F238E27FC236}">
                      <a16:creationId xmlns:a16="http://schemas.microsoft.com/office/drawing/2014/main" id="{5B79B0BB-CDF4-401E-9FFB-B6B222CC56E2}"/>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9" name="椭圆 98">
                  <a:extLst>
                    <a:ext uri="{FF2B5EF4-FFF2-40B4-BE49-F238E27FC236}">
                      <a16:creationId xmlns:a16="http://schemas.microsoft.com/office/drawing/2014/main" id="{FB2319D9-3AE5-4ABE-AEEC-7BD0E8D41BE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0" name="椭圆 99">
                  <a:extLst>
                    <a:ext uri="{FF2B5EF4-FFF2-40B4-BE49-F238E27FC236}">
                      <a16:creationId xmlns:a16="http://schemas.microsoft.com/office/drawing/2014/main" id="{6DFBC484-9284-4758-A5C2-41A718D0BDD2}"/>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1" name="椭圆 100">
                  <a:extLst>
                    <a:ext uri="{FF2B5EF4-FFF2-40B4-BE49-F238E27FC236}">
                      <a16:creationId xmlns:a16="http://schemas.microsoft.com/office/drawing/2014/main" id="{AF40EE96-57A4-4E42-8E58-53AC76E4D9E8}"/>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2" name="椭圆 101">
                  <a:extLst>
                    <a:ext uri="{FF2B5EF4-FFF2-40B4-BE49-F238E27FC236}">
                      <a16:creationId xmlns:a16="http://schemas.microsoft.com/office/drawing/2014/main" id="{E91CBF4C-4C0F-4CCB-8D36-8E82F1BAF291}"/>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68" name="组合 67">
                <a:extLst>
                  <a:ext uri="{FF2B5EF4-FFF2-40B4-BE49-F238E27FC236}">
                    <a16:creationId xmlns:a16="http://schemas.microsoft.com/office/drawing/2014/main" id="{FF43537D-CF68-4FC4-BFE9-C215279A5984}"/>
                  </a:ext>
                </a:extLst>
              </p:cNvPr>
              <p:cNvGrpSpPr/>
              <p:nvPr/>
            </p:nvGrpSpPr>
            <p:grpSpPr>
              <a:xfrm>
                <a:off x="279133" y="5135441"/>
                <a:ext cx="818862" cy="45719"/>
                <a:chOff x="279133" y="4991062"/>
                <a:chExt cx="818862" cy="45719"/>
              </a:xfrm>
              <a:grpFill/>
            </p:grpSpPr>
            <p:sp>
              <p:nvSpPr>
                <p:cNvPr id="87" name="椭圆 86">
                  <a:extLst>
                    <a:ext uri="{FF2B5EF4-FFF2-40B4-BE49-F238E27FC236}">
                      <a16:creationId xmlns:a16="http://schemas.microsoft.com/office/drawing/2014/main" id="{45E9BDB4-5C77-409D-AB92-C8998DB7C440}"/>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8" name="椭圆 87">
                  <a:extLst>
                    <a:ext uri="{FF2B5EF4-FFF2-40B4-BE49-F238E27FC236}">
                      <a16:creationId xmlns:a16="http://schemas.microsoft.com/office/drawing/2014/main" id="{FD458B2C-C620-4A89-A0A3-28206F59D12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9" name="椭圆 88">
                  <a:extLst>
                    <a:ext uri="{FF2B5EF4-FFF2-40B4-BE49-F238E27FC236}">
                      <a16:creationId xmlns:a16="http://schemas.microsoft.com/office/drawing/2014/main" id="{5C2850D8-B40E-4B3B-A5F4-4D8C61597B9E}"/>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0" name="椭圆 89">
                  <a:extLst>
                    <a:ext uri="{FF2B5EF4-FFF2-40B4-BE49-F238E27FC236}">
                      <a16:creationId xmlns:a16="http://schemas.microsoft.com/office/drawing/2014/main" id="{5EF0EF28-66A7-40B6-AB3B-E2EEF1B898A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1" name="椭圆 90">
                  <a:extLst>
                    <a:ext uri="{FF2B5EF4-FFF2-40B4-BE49-F238E27FC236}">
                      <a16:creationId xmlns:a16="http://schemas.microsoft.com/office/drawing/2014/main" id="{6E1F8255-F29E-487F-8C8F-ED253308966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2" name="椭圆 91">
                  <a:extLst>
                    <a:ext uri="{FF2B5EF4-FFF2-40B4-BE49-F238E27FC236}">
                      <a16:creationId xmlns:a16="http://schemas.microsoft.com/office/drawing/2014/main" id="{BF88622D-EE87-402F-82CE-6408BB235D8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3" name="椭圆 92">
                  <a:extLst>
                    <a:ext uri="{FF2B5EF4-FFF2-40B4-BE49-F238E27FC236}">
                      <a16:creationId xmlns:a16="http://schemas.microsoft.com/office/drawing/2014/main" id="{BF262746-4645-44DF-B45A-1D91B4217661}"/>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4" name="椭圆 93">
                  <a:extLst>
                    <a:ext uri="{FF2B5EF4-FFF2-40B4-BE49-F238E27FC236}">
                      <a16:creationId xmlns:a16="http://schemas.microsoft.com/office/drawing/2014/main" id="{AF6D404F-9FDE-4F9E-9EB3-5341AC317269}"/>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69" name="组合 68">
                <a:extLst>
                  <a:ext uri="{FF2B5EF4-FFF2-40B4-BE49-F238E27FC236}">
                    <a16:creationId xmlns:a16="http://schemas.microsoft.com/office/drawing/2014/main" id="{8B58D07E-BE9A-426A-8165-E51F928EE9AB}"/>
                  </a:ext>
                </a:extLst>
              </p:cNvPr>
              <p:cNvGrpSpPr/>
              <p:nvPr/>
            </p:nvGrpSpPr>
            <p:grpSpPr>
              <a:xfrm>
                <a:off x="279133" y="5279820"/>
                <a:ext cx="818862" cy="45719"/>
                <a:chOff x="279133" y="4991062"/>
                <a:chExt cx="818862" cy="45719"/>
              </a:xfrm>
              <a:grpFill/>
            </p:grpSpPr>
            <p:sp>
              <p:nvSpPr>
                <p:cNvPr id="79" name="椭圆 78">
                  <a:extLst>
                    <a:ext uri="{FF2B5EF4-FFF2-40B4-BE49-F238E27FC236}">
                      <a16:creationId xmlns:a16="http://schemas.microsoft.com/office/drawing/2014/main" id="{90127000-C60B-4EE8-B6C1-35E66003820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0" name="椭圆 79">
                  <a:extLst>
                    <a:ext uri="{FF2B5EF4-FFF2-40B4-BE49-F238E27FC236}">
                      <a16:creationId xmlns:a16="http://schemas.microsoft.com/office/drawing/2014/main" id="{769C6D91-E57D-496A-B23B-ED811B7FE72F}"/>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1" name="椭圆 80">
                  <a:extLst>
                    <a:ext uri="{FF2B5EF4-FFF2-40B4-BE49-F238E27FC236}">
                      <a16:creationId xmlns:a16="http://schemas.microsoft.com/office/drawing/2014/main" id="{83F894E8-38FB-4912-90EE-0EB13C89EBD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2" name="椭圆 81">
                  <a:extLst>
                    <a:ext uri="{FF2B5EF4-FFF2-40B4-BE49-F238E27FC236}">
                      <a16:creationId xmlns:a16="http://schemas.microsoft.com/office/drawing/2014/main" id="{90C3950A-CCA6-434D-9094-51585DFF928E}"/>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3" name="椭圆 82">
                  <a:extLst>
                    <a:ext uri="{FF2B5EF4-FFF2-40B4-BE49-F238E27FC236}">
                      <a16:creationId xmlns:a16="http://schemas.microsoft.com/office/drawing/2014/main" id="{560F10DF-678E-4156-86E3-65EC18D6A32B}"/>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4" name="椭圆 83">
                  <a:extLst>
                    <a:ext uri="{FF2B5EF4-FFF2-40B4-BE49-F238E27FC236}">
                      <a16:creationId xmlns:a16="http://schemas.microsoft.com/office/drawing/2014/main" id="{A539B719-954A-4670-95E0-87FB17311685}"/>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5" name="椭圆 84">
                  <a:extLst>
                    <a:ext uri="{FF2B5EF4-FFF2-40B4-BE49-F238E27FC236}">
                      <a16:creationId xmlns:a16="http://schemas.microsoft.com/office/drawing/2014/main" id="{B20BCE21-99F6-4D91-99B8-C4044BF6DAB5}"/>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6" name="椭圆 85">
                  <a:extLst>
                    <a:ext uri="{FF2B5EF4-FFF2-40B4-BE49-F238E27FC236}">
                      <a16:creationId xmlns:a16="http://schemas.microsoft.com/office/drawing/2014/main" id="{F88CB6A9-54EA-49CF-A742-A0FF9F991C63}"/>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70" name="组合 69">
                <a:extLst>
                  <a:ext uri="{FF2B5EF4-FFF2-40B4-BE49-F238E27FC236}">
                    <a16:creationId xmlns:a16="http://schemas.microsoft.com/office/drawing/2014/main" id="{1C81178D-ACB6-4A36-B19A-2EE31B1EA920}"/>
                  </a:ext>
                </a:extLst>
              </p:cNvPr>
              <p:cNvGrpSpPr/>
              <p:nvPr/>
            </p:nvGrpSpPr>
            <p:grpSpPr>
              <a:xfrm>
                <a:off x="279133" y="5424199"/>
                <a:ext cx="818862" cy="45719"/>
                <a:chOff x="279133" y="4991062"/>
                <a:chExt cx="818862" cy="45719"/>
              </a:xfrm>
              <a:grpFill/>
            </p:grpSpPr>
            <p:sp>
              <p:nvSpPr>
                <p:cNvPr id="71" name="椭圆 70">
                  <a:extLst>
                    <a:ext uri="{FF2B5EF4-FFF2-40B4-BE49-F238E27FC236}">
                      <a16:creationId xmlns:a16="http://schemas.microsoft.com/office/drawing/2014/main" id="{829DC480-F7BF-4D82-884F-F59422E5132B}"/>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2" name="椭圆 71">
                  <a:extLst>
                    <a:ext uri="{FF2B5EF4-FFF2-40B4-BE49-F238E27FC236}">
                      <a16:creationId xmlns:a16="http://schemas.microsoft.com/office/drawing/2014/main" id="{E7BFA774-59DD-4100-8031-B2D337E26032}"/>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3" name="椭圆 72">
                  <a:extLst>
                    <a:ext uri="{FF2B5EF4-FFF2-40B4-BE49-F238E27FC236}">
                      <a16:creationId xmlns:a16="http://schemas.microsoft.com/office/drawing/2014/main" id="{600EA776-1843-4A28-AC81-17F175DE965B}"/>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4" name="椭圆 73">
                  <a:extLst>
                    <a:ext uri="{FF2B5EF4-FFF2-40B4-BE49-F238E27FC236}">
                      <a16:creationId xmlns:a16="http://schemas.microsoft.com/office/drawing/2014/main" id="{51702BEB-A0BF-48CA-B334-5F5B1BE11A65}"/>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5" name="椭圆 74">
                  <a:extLst>
                    <a:ext uri="{FF2B5EF4-FFF2-40B4-BE49-F238E27FC236}">
                      <a16:creationId xmlns:a16="http://schemas.microsoft.com/office/drawing/2014/main" id="{7E9122B3-4648-4C98-BA14-58F7D9621756}"/>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6" name="椭圆 75">
                  <a:extLst>
                    <a:ext uri="{FF2B5EF4-FFF2-40B4-BE49-F238E27FC236}">
                      <a16:creationId xmlns:a16="http://schemas.microsoft.com/office/drawing/2014/main" id="{18B0710D-C926-4B3E-835F-11F805528C9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7" name="椭圆 76">
                  <a:extLst>
                    <a:ext uri="{FF2B5EF4-FFF2-40B4-BE49-F238E27FC236}">
                      <a16:creationId xmlns:a16="http://schemas.microsoft.com/office/drawing/2014/main" id="{9F07D4E8-6400-4854-BD87-FDDB07EFA9F0}"/>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8" name="椭圆 77">
                  <a:extLst>
                    <a:ext uri="{FF2B5EF4-FFF2-40B4-BE49-F238E27FC236}">
                      <a16:creationId xmlns:a16="http://schemas.microsoft.com/office/drawing/2014/main" id="{D92ACB83-0961-412E-B675-346A5014217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30" name="组合 29">
              <a:extLst>
                <a:ext uri="{FF2B5EF4-FFF2-40B4-BE49-F238E27FC236}">
                  <a16:creationId xmlns:a16="http://schemas.microsoft.com/office/drawing/2014/main" id="{521B69B1-FAB7-49C0-85AF-BCA4D918F661}"/>
                </a:ext>
              </a:extLst>
            </p:cNvPr>
            <p:cNvGrpSpPr/>
            <p:nvPr/>
          </p:nvGrpSpPr>
          <p:grpSpPr>
            <a:xfrm>
              <a:off x="643547" y="4991062"/>
              <a:ext cx="818862" cy="478856"/>
              <a:chOff x="279133" y="4991062"/>
              <a:chExt cx="818862" cy="478856"/>
            </a:xfrm>
            <a:grpFill/>
          </p:grpSpPr>
          <p:grpSp>
            <p:nvGrpSpPr>
              <p:cNvPr id="31" name="组合 30">
                <a:extLst>
                  <a:ext uri="{FF2B5EF4-FFF2-40B4-BE49-F238E27FC236}">
                    <a16:creationId xmlns:a16="http://schemas.microsoft.com/office/drawing/2014/main" id="{218531E7-EFB7-439D-9427-A65D7C3FDFB5}"/>
                  </a:ext>
                </a:extLst>
              </p:cNvPr>
              <p:cNvGrpSpPr/>
              <p:nvPr/>
            </p:nvGrpSpPr>
            <p:grpSpPr>
              <a:xfrm>
                <a:off x="279133" y="4991062"/>
                <a:ext cx="818862" cy="45719"/>
                <a:chOff x="279133" y="4991062"/>
                <a:chExt cx="818862" cy="45719"/>
              </a:xfrm>
              <a:grpFill/>
            </p:grpSpPr>
            <p:sp>
              <p:nvSpPr>
                <p:cNvPr id="59" name="椭圆 58">
                  <a:extLst>
                    <a:ext uri="{FF2B5EF4-FFF2-40B4-BE49-F238E27FC236}">
                      <a16:creationId xmlns:a16="http://schemas.microsoft.com/office/drawing/2014/main" id="{1879C4A8-5D8A-4F1F-BDB6-F0A73580164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0" name="椭圆 59">
                  <a:extLst>
                    <a:ext uri="{FF2B5EF4-FFF2-40B4-BE49-F238E27FC236}">
                      <a16:creationId xmlns:a16="http://schemas.microsoft.com/office/drawing/2014/main" id="{B7938598-8260-410B-9E4B-E4F35CE1D80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1" name="椭圆 60">
                  <a:extLst>
                    <a:ext uri="{FF2B5EF4-FFF2-40B4-BE49-F238E27FC236}">
                      <a16:creationId xmlns:a16="http://schemas.microsoft.com/office/drawing/2014/main" id="{DF566262-55B2-4B3C-97F8-4080B4EACA41}"/>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2" name="椭圆 61">
                  <a:extLst>
                    <a:ext uri="{FF2B5EF4-FFF2-40B4-BE49-F238E27FC236}">
                      <a16:creationId xmlns:a16="http://schemas.microsoft.com/office/drawing/2014/main" id="{EA6B689B-139A-43F7-8C2C-3315316244D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3" name="椭圆 62">
                  <a:extLst>
                    <a:ext uri="{FF2B5EF4-FFF2-40B4-BE49-F238E27FC236}">
                      <a16:creationId xmlns:a16="http://schemas.microsoft.com/office/drawing/2014/main" id="{A3C1EB49-0E08-447B-934D-0DD3656DFD23}"/>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4" name="椭圆 63">
                  <a:extLst>
                    <a:ext uri="{FF2B5EF4-FFF2-40B4-BE49-F238E27FC236}">
                      <a16:creationId xmlns:a16="http://schemas.microsoft.com/office/drawing/2014/main" id="{7C10F7BA-BCE7-49AD-8EED-0C6394236B7A}"/>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5" name="椭圆 64">
                  <a:extLst>
                    <a:ext uri="{FF2B5EF4-FFF2-40B4-BE49-F238E27FC236}">
                      <a16:creationId xmlns:a16="http://schemas.microsoft.com/office/drawing/2014/main" id="{6AF2354C-7D9F-44BF-86E7-05F9990525AE}"/>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6" name="椭圆 65">
                  <a:extLst>
                    <a:ext uri="{FF2B5EF4-FFF2-40B4-BE49-F238E27FC236}">
                      <a16:creationId xmlns:a16="http://schemas.microsoft.com/office/drawing/2014/main" id="{09EE8C77-8288-4D95-A898-46F4745744C4}"/>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2" name="组合 31">
                <a:extLst>
                  <a:ext uri="{FF2B5EF4-FFF2-40B4-BE49-F238E27FC236}">
                    <a16:creationId xmlns:a16="http://schemas.microsoft.com/office/drawing/2014/main" id="{E2CC4962-7AD5-46CC-A445-62C7337F9F52}"/>
                  </a:ext>
                </a:extLst>
              </p:cNvPr>
              <p:cNvGrpSpPr/>
              <p:nvPr/>
            </p:nvGrpSpPr>
            <p:grpSpPr>
              <a:xfrm>
                <a:off x="279133" y="5135441"/>
                <a:ext cx="818862" cy="45719"/>
                <a:chOff x="279133" y="4991062"/>
                <a:chExt cx="818862" cy="45719"/>
              </a:xfrm>
              <a:grpFill/>
            </p:grpSpPr>
            <p:sp>
              <p:nvSpPr>
                <p:cNvPr id="51" name="椭圆 50">
                  <a:extLst>
                    <a:ext uri="{FF2B5EF4-FFF2-40B4-BE49-F238E27FC236}">
                      <a16:creationId xmlns:a16="http://schemas.microsoft.com/office/drawing/2014/main" id="{881EC411-96B4-413D-A2AF-4DC1F2630ADE}"/>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2" name="椭圆 51">
                  <a:extLst>
                    <a:ext uri="{FF2B5EF4-FFF2-40B4-BE49-F238E27FC236}">
                      <a16:creationId xmlns:a16="http://schemas.microsoft.com/office/drawing/2014/main" id="{23F54854-E987-4E33-BBE2-0244AB520E29}"/>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3" name="椭圆 52">
                  <a:extLst>
                    <a:ext uri="{FF2B5EF4-FFF2-40B4-BE49-F238E27FC236}">
                      <a16:creationId xmlns:a16="http://schemas.microsoft.com/office/drawing/2014/main" id="{912BE677-7AC2-4009-ADCE-174D154398F0}"/>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4" name="椭圆 53">
                  <a:extLst>
                    <a:ext uri="{FF2B5EF4-FFF2-40B4-BE49-F238E27FC236}">
                      <a16:creationId xmlns:a16="http://schemas.microsoft.com/office/drawing/2014/main" id="{7E5BB0B7-C335-4306-9F5F-3E2769CAEB9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5" name="椭圆 54">
                  <a:extLst>
                    <a:ext uri="{FF2B5EF4-FFF2-40B4-BE49-F238E27FC236}">
                      <a16:creationId xmlns:a16="http://schemas.microsoft.com/office/drawing/2014/main" id="{813A8A4E-2622-4033-8A27-24CD41FA9ED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6" name="椭圆 55">
                  <a:extLst>
                    <a:ext uri="{FF2B5EF4-FFF2-40B4-BE49-F238E27FC236}">
                      <a16:creationId xmlns:a16="http://schemas.microsoft.com/office/drawing/2014/main" id="{F123A98A-DB2F-4635-873B-1ED16B10372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7" name="椭圆 56">
                  <a:extLst>
                    <a:ext uri="{FF2B5EF4-FFF2-40B4-BE49-F238E27FC236}">
                      <a16:creationId xmlns:a16="http://schemas.microsoft.com/office/drawing/2014/main" id="{49829EB6-D469-4FBF-88B4-FA18A14D8835}"/>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8" name="椭圆 57">
                  <a:extLst>
                    <a:ext uri="{FF2B5EF4-FFF2-40B4-BE49-F238E27FC236}">
                      <a16:creationId xmlns:a16="http://schemas.microsoft.com/office/drawing/2014/main" id="{7708FF9D-F95A-4F47-A9BD-5DFD9A3D0F3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3" name="组合 32">
                <a:extLst>
                  <a:ext uri="{FF2B5EF4-FFF2-40B4-BE49-F238E27FC236}">
                    <a16:creationId xmlns:a16="http://schemas.microsoft.com/office/drawing/2014/main" id="{694D3E37-89BE-4255-B899-3ECE53586682}"/>
                  </a:ext>
                </a:extLst>
              </p:cNvPr>
              <p:cNvGrpSpPr/>
              <p:nvPr/>
            </p:nvGrpSpPr>
            <p:grpSpPr>
              <a:xfrm>
                <a:off x="279133" y="5279820"/>
                <a:ext cx="818862" cy="45719"/>
                <a:chOff x="279133" y="4991062"/>
                <a:chExt cx="818862" cy="45719"/>
              </a:xfrm>
              <a:grpFill/>
            </p:grpSpPr>
            <p:sp>
              <p:nvSpPr>
                <p:cNvPr id="43" name="椭圆 42">
                  <a:extLst>
                    <a:ext uri="{FF2B5EF4-FFF2-40B4-BE49-F238E27FC236}">
                      <a16:creationId xmlns:a16="http://schemas.microsoft.com/office/drawing/2014/main" id="{5E63088D-BC41-4382-B097-63F277A87BB4}"/>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4" name="椭圆 43">
                  <a:extLst>
                    <a:ext uri="{FF2B5EF4-FFF2-40B4-BE49-F238E27FC236}">
                      <a16:creationId xmlns:a16="http://schemas.microsoft.com/office/drawing/2014/main" id="{EA9FBB76-8877-4048-9EBB-6FC2FC566833}"/>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5" name="椭圆 44">
                  <a:extLst>
                    <a:ext uri="{FF2B5EF4-FFF2-40B4-BE49-F238E27FC236}">
                      <a16:creationId xmlns:a16="http://schemas.microsoft.com/office/drawing/2014/main" id="{8FC3C4C5-A5EB-4910-BD98-424D0A6B8EC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6" name="椭圆 45">
                  <a:extLst>
                    <a:ext uri="{FF2B5EF4-FFF2-40B4-BE49-F238E27FC236}">
                      <a16:creationId xmlns:a16="http://schemas.microsoft.com/office/drawing/2014/main" id="{E3C54161-6913-4517-A841-F1BB9EDF0320}"/>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7" name="椭圆 46">
                  <a:extLst>
                    <a:ext uri="{FF2B5EF4-FFF2-40B4-BE49-F238E27FC236}">
                      <a16:creationId xmlns:a16="http://schemas.microsoft.com/office/drawing/2014/main" id="{0096D1D9-7E70-4922-A93E-5B4EEBA19AA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8" name="椭圆 47">
                  <a:extLst>
                    <a:ext uri="{FF2B5EF4-FFF2-40B4-BE49-F238E27FC236}">
                      <a16:creationId xmlns:a16="http://schemas.microsoft.com/office/drawing/2014/main" id="{A86B0D36-D0C0-4C53-9DF2-060DD5846EDA}"/>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9" name="椭圆 48">
                  <a:extLst>
                    <a:ext uri="{FF2B5EF4-FFF2-40B4-BE49-F238E27FC236}">
                      <a16:creationId xmlns:a16="http://schemas.microsoft.com/office/drawing/2014/main" id="{65653B27-CCA0-4496-86C8-E938EB0C4A2A}"/>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0" name="椭圆 49">
                  <a:extLst>
                    <a:ext uri="{FF2B5EF4-FFF2-40B4-BE49-F238E27FC236}">
                      <a16:creationId xmlns:a16="http://schemas.microsoft.com/office/drawing/2014/main" id="{993F7A44-9AAA-4702-9117-93A84F653EA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4" name="组合 33">
                <a:extLst>
                  <a:ext uri="{FF2B5EF4-FFF2-40B4-BE49-F238E27FC236}">
                    <a16:creationId xmlns:a16="http://schemas.microsoft.com/office/drawing/2014/main" id="{D4CBD915-C931-4BF4-BD0A-68366BDE5C5E}"/>
                  </a:ext>
                </a:extLst>
              </p:cNvPr>
              <p:cNvGrpSpPr/>
              <p:nvPr/>
            </p:nvGrpSpPr>
            <p:grpSpPr>
              <a:xfrm>
                <a:off x="279133" y="5424199"/>
                <a:ext cx="818862" cy="45719"/>
                <a:chOff x="279133" y="4991062"/>
                <a:chExt cx="818862" cy="45719"/>
              </a:xfrm>
              <a:grpFill/>
            </p:grpSpPr>
            <p:sp>
              <p:nvSpPr>
                <p:cNvPr id="35" name="椭圆 34">
                  <a:extLst>
                    <a:ext uri="{FF2B5EF4-FFF2-40B4-BE49-F238E27FC236}">
                      <a16:creationId xmlns:a16="http://schemas.microsoft.com/office/drawing/2014/main" id="{BABDAD27-ED4A-4FB5-86CA-5261526100F6}"/>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6" name="椭圆 35">
                  <a:extLst>
                    <a:ext uri="{FF2B5EF4-FFF2-40B4-BE49-F238E27FC236}">
                      <a16:creationId xmlns:a16="http://schemas.microsoft.com/office/drawing/2014/main" id="{76E264A9-9351-42B6-A2AB-CB35F7FE64D8}"/>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7" name="椭圆 36">
                  <a:extLst>
                    <a:ext uri="{FF2B5EF4-FFF2-40B4-BE49-F238E27FC236}">
                      <a16:creationId xmlns:a16="http://schemas.microsoft.com/office/drawing/2014/main" id="{0457D140-6B8F-4843-86FE-DBA4C392E53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8" name="椭圆 37">
                  <a:extLst>
                    <a:ext uri="{FF2B5EF4-FFF2-40B4-BE49-F238E27FC236}">
                      <a16:creationId xmlns:a16="http://schemas.microsoft.com/office/drawing/2014/main" id="{17C931CF-6D36-4D29-8A35-4BDAB680B80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9" name="椭圆 38">
                  <a:extLst>
                    <a:ext uri="{FF2B5EF4-FFF2-40B4-BE49-F238E27FC236}">
                      <a16:creationId xmlns:a16="http://schemas.microsoft.com/office/drawing/2014/main" id="{6F68283F-0113-41EA-878A-0FC0EE246EC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0" name="椭圆 39">
                  <a:extLst>
                    <a:ext uri="{FF2B5EF4-FFF2-40B4-BE49-F238E27FC236}">
                      <a16:creationId xmlns:a16="http://schemas.microsoft.com/office/drawing/2014/main" id="{8F97BBBB-381F-41CE-B62E-04A0A2A4EC0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1" name="椭圆 40">
                  <a:extLst>
                    <a:ext uri="{FF2B5EF4-FFF2-40B4-BE49-F238E27FC236}">
                      <a16:creationId xmlns:a16="http://schemas.microsoft.com/office/drawing/2014/main" id="{D303B2FB-0D19-4F4E-9778-A3F5DB7886E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2" name="椭圆 41">
                  <a:extLst>
                    <a:ext uri="{FF2B5EF4-FFF2-40B4-BE49-F238E27FC236}">
                      <a16:creationId xmlns:a16="http://schemas.microsoft.com/office/drawing/2014/main" id="{2E382499-4DE6-476C-82BA-0A6D6823EBDD}"/>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grpSp>
        <p:nvGrpSpPr>
          <p:cNvPr id="104" name="组合 103">
            <a:extLst>
              <a:ext uri="{FF2B5EF4-FFF2-40B4-BE49-F238E27FC236}">
                <a16:creationId xmlns:a16="http://schemas.microsoft.com/office/drawing/2014/main" id="{77CB94E9-AAF7-4762-BA86-F8C895118962}"/>
              </a:ext>
            </a:extLst>
          </p:cNvPr>
          <p:cNvGrpSpPr/>
          <p:nvPr userDrawn="1"/>
        </p:nvGrpSpPr>
        <p:grpSpPr>
          <a:xfrm rot="10800000">
            <a:off x="-1395063" y="5498083"/>
            <a:ext cx="2057159" cy="575610"/>
            <a:chOff x="-248963" y="4991062"/>
            <a:chExt cx="1711372" cy="478856"/>
          </a:xfrm>
          <a:solidFill>
            <a:schemeClr val="bg1"/>
          </a:solidFill>
        </p:grpSpPr>
        <p:grpSp>
          <p:nvGrpSpPr>
            <p:cNvPr id="105" name="组合 104">
              <a:extLst>
                <a:ext uri="{FF2B5EF4-FFF2-40B4-BE49-F238E27FC236}">
                  <a16:creationId xmlns:a16="http://schemas.microsoft.com/office/drawing/2014/main" id="{B678A6F6-A3D9-42FB-9233-EEC9931ECF98}"/>
                </a:ext>
              </a:extLst>
            </p:cNvPr>
            <p:cNvGrpSpPr/>
            <p:nvPr/>
          </p:nvGrpSpPr>
          <p:grpSpPr>
            <a:xfrm>
              <a:off x="-248963" y="4991062"/>
              <a:ext cx="818862" cy="478856"/>
              <a:chOff x="279133" y="4991062"/>
              <a:chExt cx="818862" cy="478856"/>
            </a:xfrm>
            <a:grpFill/>
          </p:grpSpPr>
          <p:grpSp>
            <p:nvGrpSpPr>
              <p:cNvPr id="143" name="组合 142">
                <a:extLst>
                  <a:ext uri="{FF2B5EF4-FFF2-40B4-BE49-F238E27FC236}">
                    <a16:creationId xmlns:a16="http://schemas.microsoft.com/office/drawing/2014/main" id="{DFDC19DA-5400-4B1E-BE12-004E6A6ACDCF}"/>
                  </a:ext>
                </a:extLst>
              </p:cNvPr>
              <p:cNvGrpSpPr/>
              <p:nvPr/>
            </p:nvGrpSpPr>
            <p:grpSpPr>
              <a:xfrm>
                <a:off x="279133" y="4991062"/>
                <a:ext cx="818862" cy="45719"/>
                <a:chOff x="279133" y="4991062"/>
                <a:chExt cx="818862" cy="45719"/>
              </a:xfrm>
              <a:grpFill/>
            </p:grpSpPr>
            <p:sp>
              <p:nvSpPr>
                <p:cNvPr id="171" name="椭圆 170">
                  <a:extLst>
                    <a:ext uri="{FF2B5EF4-FFF2-40B4-BE49-F238E27FC236}">
                      <a16:creationId xmlns:a16="http://schemas.microsoft.com/office/drawing/2014/main" id="{44D007EE-6619-4EFF-8B52-8FF316CE015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2" name="椭圆 171">
                  <a:extLst>
                    <a:ext uri="{FF2B5EF4-FFF2-40B4-BE49-F238E27FC236}">
                      <a16:creationId xmlns:a16="http://schemas.microsoft.com/office/drawing/2014/main" id="{9BF0767A-8CF2-4B78-963C-5A72664306D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3" name="椭圆 172">
                  <a:extLst>
                    <a:ext uri="{FF2B5EF4-FFF2-40B4-BE49-F238E27FC236}">
                      <a16:creationId xmlns:a16="http://schemas.microsoft.com/office/drawing/2014/main" id="{F229B64F-D722-482A-9B1E-5C7D1502E81F}"/>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4" name="椭圆 173">
                  <a:extLst>
                    <a:ext uri="{FF2B5EF4-FFF2-40B4-BE49-F238E27FC236}">
                      <a16:creationId xmlns:a16="http://schemas.microsoft.com/office/drawing/2014/main" id="{3F3DAFE1-155C-4C8C-8730-C15414414D78}"/>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5" name="椭圆 174">
                  <a:extLst>
                    <a:ext uri="{FF2B5EF4-FFF2-40B4-BE49-F238E27FC236}">
                      <a16:creationId xmlns:a16="http://schemas.microsoft.com/office/drawing/2014/main" id="{FB046A12-4B45-4E1D-899F-14B3BF87E840}"/>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6" name="椭圆 175">
                  <a:extLst>
                    <a:ext uri="{FF2B5EF4-FFF2-40B4-BE49-F238E27FC236}">
                      <a16:creationId xmlns:a16="http://schemas.microsoft.com/office/drawing/2014/main" id="{89FBAECA-DFFE-497F-91A8-E13587919FE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7" name="椭圆 176">
                  <a:extLst>
                    <a:ext uri="{FF2B5EF4-FFF2-40B4-BE49-F238E27FC236}">
                      <a16:creationId xmlns:a16="http://schemas.microsoft.com/office/drawing/2014/main" id="{1B7F8A6B-905E-4CEA-9DB5-A4792E93B1C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8" name="椭圆 177">
                  <a:extLst>
                    <a:ext uri="{FF2B5EF4-FFF2-40B4-BE49-F238E27FC236}">
                      <a16:creationId xmlns:a16="http://schemas.microsoft.com/office/drawing/2014/main" id="{28E89284-3A16-41FE-9058-4E49BE44409E}"/>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4" name="组合 143">
                <a:extLst>
                  <a:ext uri="{FF2B5EF4-FFF2-40B4-BE49-F238E27FC236}">
                    <a16:creationId xmlns:a16="http://schemas.microsoft.com/office/drawing/2014/main" id="{D110F525-63FA-4DD4-91B8-F3FA109487E0}"/>
                  </a:ext>
                </a:extLst>
              </p:cNvPr>
              <p:cNvGrpSpPr/>
              <p:nvPr/>
            </p:nvGrpSpPr>
            <p:grpSpPr>
              <a:xfrm>
                <a:off x="279133" y="5135441"/>
                <a:ext cx="818862" cy="45719"/>
                <a:chOff x="279133" y="4991062"/>
                <a:chExt cx="818862" cy="45719"/>
              </a:xfrm>
              <a:grpFill/>
            </p:grpSpPr>
            <p:sp>
              <p:nvSpPr>
                <p:cNvPr id="163" name="椭圆 162">
                  <a:extLst>
                    <a:ext uri="{FF2B5EF4-FFF2-40B4-BE49-F238E27FC236}">
                      <a16:creationId xmlns:a16="http://schemas.microsoft.com/office/drawing/2014/main" id="{C9FC3D72-CA1E-43A2-9503-2FD7D34C773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4" name="椭圆 163">
                  <a:extLst>
                    <a:ext uri="{FF2B5EF4-FFF2-40B4-BE49-F238E27FC236}">
                      <a16:creationId xmlns:a16="http://schemas.microsoft.com/office/drawing/2014/main" id="{8EC04C6B-E4EB-4A13-8688-3A2B2EFCCBD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5" name="椭圆 164">
                  <a:extLst>
                    <a:ext uri="{FF2B5EF4-FFF2-40B4-BE49-F238E27FC236}">
                      <a16:creationId xmlns:a16="http://schemas.microsoft.com/office/drawing/2014/main" id="{786F0F14-A833-4EC3-B70F-0FFFF4D0711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6" name="椭圆 165">
                  <a:extLst>
                    <a:ext uri="{FF2B5EF4-FFF2-40B4-BE49-F238E27FC236}">
                      <a16:creationId xmlns:a16="http://schemas.microsoft.com/office/drawing/2014/main" id="{223AB7C5-6CA1-4507-8C28-E8E2BB399C4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7" name="椭圆 166">
                  <a:extLst>
                    <a:ext uri="{FF2B5EF4-FFF2-40B4-BE49-F238E27FC236}">
                      <a16:creationId xmlns:a16="http://schemas.microsoft.com/office/drawing/2014/main" id="{882E953F-202C-43B1-A85A-30AEC664A4BD}"/>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8" name="椭圆 167">
                  <a:extLst>
                    <a:ext uri="{FF2B5EF4-FFF2-40B4-BE49-F238E27FC236}">
                      <a16:creationId xmlns:a16="http://schemas.microsoft.com/office/drawing/2014/main" id="{DA466996-F72A-437C-BED5-B0C1F7D3A90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9" name="椭圆 168">
                  <a:extLst>
                    <a:ext uri="{FF2B5EF4-FFF2-40B4-BE49-F238E27FC236}">
                      <a16:creationId xmlns:a16="http://schemas.microsoft.com/office/drawing/2014/main" id="{EA7F5404-401D-41EC-913A-6EB5FD21C129}"/>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0" name="椭圆 169">
                  <a:extLst>
                    <a:ext uri="{FF2B5EF4-FFF2-40B4-BE49-F238E27FC236}">
                      <a16:creationId xmlns:a16="http://schemas.microsoft.com/office/drawing/2014/main" id="{72AAE1D9-CA85-405B-A366-4B528EFF4688}"/>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5" name="组合 144">
                <a:extLst>
                  <a:ext uri="{FF2B5EF4-FFF2-40B4-BE49-F238E27FC236}">
                    <a16:creationId xmlns:a16="http://schemas.microsoft.com/office/drawing/2014/main" id="{763462CF-F59F-4C56-9DC4-0649F36458F6}"/>
                  </a:ext>
                </a:extLst>
              </p:cNvPr>
              <p:cNvGrpSpPr/>
              <p:nvPr/>
            </p:nvGrpSpPr>
            <p:grpSpPr>
              <a:xfrm>
                <a:off x="279133" y="5279820"/>
                <a:ext cx="818862" cy="45719"/>
                <a:chOff x="279133" y="4991062"/>
                <a:chExt cx="818862" cy="45719"/>
              </a:xfrm>
              <a:grpFill/>
            </p:grpSpPr>
            <p:sp>
              <p:nvSpPr>
                <p:cNvPr id="155" name="椭圆 154">
                  <a:extLst>
                    <a:ext uri="{FF2B5EF4-FFF2-40B4-BE49-F238E27FC236}">
                      <a16:creationId xmlns:a16="http://schemas.microsoft.com/office/drawing/2014/main" id="{0B1B9E46-DDD5-487A-8E5A-5E8E6882A1CF}"/>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6" name="椭圆 155">
                  <a:extLst>
                    <a:ext uri="{FF2B5EF4-FFF2-40B4-BE49-F238E27FC236}">
                      <a16:creationId xmlns:a16="http://schemas.microsoft.com/office/drawing/2014/main" id="{C5D53C34-16D4-452B-A28D-CD16397B8DB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7" name="椭圆 156">
                  <a:extLst>
                    <a:ext uri="{FF2B5EF4-FFF2-40B4-BE49-F238E27FC236}">
                      <a16:creationId xmlns:a16="http://schemas.microsoft.com/office/drawing/2014/main" id="{303417E7-0CEE-4D91-8945-05581B17D2C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8" name="椭圆 157">
                  <a:extLst>
                    <a:ext uri="{FF2B5EF4-FFF2-40B4-BE49-F238E27FC236}">
                      <a16:creationId xmlns:a16="http://schemas.microsoft.com/office/drawing/2014/main" id="{9B682E23-5252-40DD-961C-D81876894A6D}"/>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9" name="椭圆 158">
                  <a:extLst>
                    <a:ext uri="{FF2B5EF4-FFF2-40B4-BE49-F238E27FC236}">
                      <a16:creationId xmlns:a16="http://schemas.microsoft.com/office/drawing/2014/main" id="{448208AD-5F56-4F29-82AF-6BF31E118DF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0" name="椭圆 159">
                  <a:extLst>
                    <a:ext uri="{FF2B5EF4-FFF2-40B4-BE49-F238E27FC236}">
                      <a16:creationId xmlns:a16="http://schemas.microsoft.com/office/drawing/2014/main" id="{D27C448E-8BC6-4D98-8A87-46B2302D78E6}"/>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1" name="椭圆 160">
                  <a:extLst>
                    <a:ext uri="{FF2B5EF4-FFF2-40B4-BE49-F238E27FC236}">
                      <a16:creationId xmlns:a16="http://schemas.microsoft.com/office/drawing/2014/main" id="{D0B636F9-0CF3-4ECC-B79D-F97EB4CD966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2" name="椭圆 161">
                  <a:extLst>
                    <a:ext uri="{FF2B5EF4-FFF2-40B4-BE49-F238E27FC236}">
                      <a16:creationId xmlns:a16="http://schemas.microsoft.com/office/drawing/2014/main" id="{84AAFFC8-34A4-4CFB-A889-17EF97625BEC}"/>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6" name="组合 145">
                <a:extLst>
                  <a:ext uri="{FF2B5EF4-FFF2-40B4-BE49-F238E27FC236}">
                    <a16:creationId xmlns:a16="http://schemas.microsoft.com/office/drawing/2014/main" id="{EF84E2EC-7C84-4A49-AF36-81BAADF0A43E}"/>
                  </a:ext>
                </a:extLst>
              </p:cNvPr>
              <p:cNvGrpSpPr/>
              <p:nvPr/>
            </p:nvGrpSpPr>
            <p:grpSpPr>
              <a:xfrm>
                <a:off x="279133" y="5424199"/>
                <a:ext cx="818862" cy="45719"/>
                <a:chOff x="279133" y="4991062"/>
                <a:chExt cx="818862" cy="45719"/>
              </a:xfrm>
              <a:grpFill/>
            </p:grpSpPr>
            <p:sp>
              <p:nvSpPr>
                <p:cNvPr id="147" name="椭圆 146">
                  <a:extLst>
                    <a:ext uri="{FF2B5EF4-FFF2-40B4-BE49-F238E27FC236}">
                      <a16:creationId xmlns:a16="http://schemas.microsoft.com/office/drawing/2014/main" id="{F5FCDD1A-F494-46E7-BD09-10D871B71782}"/>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8" name="椭圆 147">
                  <a:extLst>
                    <a:ext uri="{FF2B5EF4-FFF2-40B4-BE49-F238E27FC236}">
                      <a16:creationId xmlns:a16="http://schemas.microsoft.com/office/drawing/2014/main" id="{16CAAF07-637B-41C1-BC9C-FE39B2E8F97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9" name="椭圆 148">
                  <a:extLst>
                    <a:ext uri="{FF2B5EF4-FFF2-40B4-BE49-F238E27FC236}">
                      <a16:creationId xmlns:a16="http://schemas.microsoft.com/office/drawing/2014/main" id="{CC8EA86A-6BDE-40AC-A9C1-3D95D65C9412}"/>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0" name="椭圆 149">
                  <a:extLst>
                    <a:ext uri="{FF2B5EF4-FFF2-40B4-BE49-F238E27FC236}">
                      <a16:creationId xmlns:a16="http://schemas.microsoft.com/office/drawing/2014/main" id="{215365B9-6BAB-40A6-825E-436F6EC569D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1" name="椭圆 150">
                  <a:extLst>
                    <a:ext uri="{FF2B5EF4-FFF2-40B4-BE49-F238E27FC236}">
                      <a16:creationId xmlns:a16="http://schemas.microsoft.com/office/drawing/2014/main" id="{6DEFEF50-F918-458A-AD92-8FFBD60C4B4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2" name="椭圆 151">
                  <a:extLst>
                    <a:ext uri="{FF2B5EF4-FFF2-40B4-BE49-F238E27FC236}">
                      <a16:creationId xmlns:a16="http://schemas.microsoft.com/office/drawing/2014/main" id="{32FEA3D4-F7CF-4718-A256-18CB0B93EE0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3" name="椭圆 152">
                  <a:extLst>
                    <a:ext uri="{FF2B5EF4-FFF2-40B4-BE49-F238E27FC236}">
                      <a16:creationId xmlns:a16="http://schemas.microsoft.com/office/drawing/2014/main" id="{BF18B3FF-01B2-4B6D-A392-C2ECE40CD20C}"/>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4" name="椭圆 153">
                  <a:extLst>
                    <a:ext uri="{FF2B5EF4-FFF2-40B4-BE49-F238E27FC236}">
                      <a16:creationId xmlns:a16="http://schemas.microsoft.com/office/drawing/2014/main" id="{478B1122-14F5-4CA4-B6D7-AE04BAF036A3}"/>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106" name="组合 105">
              <a:extLst>
                <a:ext uri="{FF2B5EF4-FFF2-40B4-BE49-F238E27FC236}">
                  <a16:creationId xmlns:a16="http://schemas.microsoft.com/office/drawing/2014/main" id="{970C3017-A3F7-487F-A7BF-A955126D701B}"/>
                </a:ext>
              </a:extLst>
            </p:cNvPr>
            <p:cNvGrpSpPr/>
            <p:nvPr/>
          </p:nvGrpSpPr>
          <p:grpSpPr>
            <a:xfrm>
              <a:off x="643547" y="4991062"/>
              <a:ext cx="818862" cy="478856"/>
              <a:chOff x="279133" y="4991062"/>
              <a:chExt cx="818862" cy="478856"/>
            </a:xfrm>
            <a:grpFill/>
          </p:grpSpPr>
          <p:grpSp>
            <p:nvGrpSpPr>
              <p:cNvPr id="107" name="组合 106">
                <a:extLst>
                  <a:ext uri="{FF2B5EF4-FFF2-40B4-BE49-F238E27FC236}">
                    <a16:creationId xmlns:a16="http://schemas.microsoft.com/office/drawing/2014/main" id="{A9B7177E-D701-46BE-8153-23C7510B409F}"/>
                  </a:ext>
                </a:extLst>
              </p:cNvPr>
              <p:cNvGrpSpPr/>
              <p:nvPr/>
            </p:nvGrpSpPr>
            <p:grpSpPr>
              <a:xfrm>
                <a:off x="279133" y="4991062"/>
                <a:ext cx="818862" cy="45719"/>
                <a:chOff x="279133" y="4991062"/>
                <a:chExt cx="818862" cy="45719"/>
              </a:xfrm>
              <a:grpFill/>
            </p:grpSpPr>
            <p:sp>
              <p:nvSpPr>
                <p:cNvPr id="135" name="椭圆 134">
                  <a:extLst>
                    <a:ext uri="{FF2B5EF4-FFF2-40B4-BE49-F238E27FC236}">
                      <a16:creationId xmlns:a16="http://schemas.microsoft.com/office/drawing/2014/main" id="{3E73861D-0B3A-4BBF-8AED-3417B223AAF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6" name="椭圆 135">
                  <a:extLst>
                    <a:ext uri="{FF2B5EF4-FFF2-40B4-BE49-F238E27FC236}">
                      <a16:creationId xmlns:a16="http://schemas.microsoft.com/office/drawing/2014/main" id="{AC696514-46BC-48B4-BE74-14309D00D895}"/>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7" name="椭圆 136">
                  <a:extLst>
                    <a:ext uri="{FF2B5EF4-FFF2-40B4-BE49-F238E27FC236}">
                      <a16:creationId xmlns:a16="http://schemas.microsoft.com/office/drawing/2014/main" id="{A385A056-6A1F-4D3E-A3AB-D3F1340AC485}"/>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8" name="椭圆 137">
                  <a:extLst>
                    <a:ext uri="{FF2B5EF4-FFF2-40B4-BE49-F238E27FC236}">
                      <a16:creationId xmlns:a16="http://schemas.microsoft.com/office/drawing/2014/main" id="{15729C36-56F6-4718-A204-8D770CD41B4E}"/>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9" name="椭圆 138">
                  <a:extLst>
                    <a:ext uri="{FF2B5EF4-FFF2-40B4-BE49-F238E27FC236}">
                      <a16:creationId xmlns:a16="http://schemas.microsoft.com/office/drawing/2014/main" id="{79C59182-D50C-46E7-BA6B-93431BF83E7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0" name="椭圆 139">
                  <a:extLst>
                    <a:ext uri="{FF2B5EF4-FFF2-40B4-BE49-F238E27FC236}">
                      <a16:creationId xmlns:a16="http://schemas.microsoft.com/office/drawing/2014/main" id="{9CC227C9-FD6D-4522-B37A-58160D8C495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1" name="椭圆 140">
                  <a:extLst>
                    <a:ext uri="{FF2B5EF4-FFF2-40B4-BE49-F238E27FC236}">
                      <a16:creationId xmlns:a16="http://schemas.microsoft.com/office/drawing/2014/main" id="{C08B239F-198D-4A55-9E0A-84F27CFE7C48}"/>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2" name="椭圆 141">
                  <a:extLst>
                    <a:ext uri="{FF2B5EF4-FFF2-40B4-BE49-F238E27FC236}">
                      <a16:creationId xmlns:a16="http://schemas.microsoft.com/office/drawing/2014/main" id="{387F0FF9-A9AF-47BD-AC17-713B85088CA9}"/>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08" name="组合 107">
                <a:extLst>
                  <a:ext uri="{FF2B5EF4-FFF2-40B4-BE49-F238E27FC236}">
                    <a16:creationId xmlns:a16="http://schemas.microsoft.com/office/drawing/2014/main" id="{7897C0BB-F700-4D62-B631-EECBF0623F9E}"/>
                  </a:ext>
                </a:extLst>
              </p:cNvPr>
              <p:cNvGrpSpPr/>
              <p:nvPr/>
            </p:nvGrpSpPr>
            <p:grpSpPr>
              <a:xfrm>
                <a:off x="279133" y="5135441"/>
                <a:ext cx="818862" cy="45719"/>
                <a:chOff x="279133" y="4991062"/>
                <a:chExt cx="818862" cy="45719"/>
              </a:xfrm>
              <a:grpFill/>
            </p:grpSpPr>
            <p:sp>
              <p:nvSpPr>
                <p:cNvPr id="127" name="椭圆 126">
                  <a:extLst>
                    <a:ext uri="{FF2B5EF4-FFF2-40B4-BE49-F238E27FC236}">
                      <a16:creationId xmlns:a16="http://schemas.microsoft.com/office/drawing/2014/main" id="{1E51E4B9-31C5-40D3-8029-9D05AB80BFE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8" name="椭圆 127">
                  <a:extLst>
                    <a:ext uri="{FF2B5EF4-FFF2-40B4-BE49-F238E27FC236}">
                      <a16:creationId xmlns:a16="http://schemas.microsoft.com/office/drawing/2014/main" id="{D71445D7-4FCD-42BC-AE48-C32FFAC3474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9" name="椭圆 128">
                  <a:extLst>
                    <a:ext uri="{FF2B5EF4-FFF2-40B4-BE49-F238E27FC236}">
                      <a16:creationId xmlns:a16="http://schemas.microsoft.com/office/drawing/2014/main" id="{F1BFA45D-F127-4C35-B69A-140223C9AB9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0" name="椭圆 129">
                  <a:extLst>
                    <a:ext uri="{FF2B5EF4-FFF2-40B4-BE49-F238E27FC236}">
                      <a16:creationId xmlns:a16="http://schemas.microsoft.com/office/drawing/2014/main" id="{CFE5EE50-FD4A-4651-907F-143744307D38}"/>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1" name="椭圆 130">
                  <a:extLst>
                    <a:ext uri="{FF2B5EF4-FFF2-40B4-BE49-F238E27FC236}">
                      <a16:creationId xmlns:a16="http://schemas.microsoft.com/office/drawing/2014/main" id="{5BFBED9A-9FDC-41D8-A8B0-5BEBC99F024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2" name="椭圆 131">
                  <a:extLst>
                    <a:ext uri="{FF2B5EF4-FFF2-40B4-BE49-F238E27FC236}">
                      <a16:creationId xmlns:a16="http://schemas.microsoft.com/office/drawing/2014/main" id="{7C7769A9-CE37-4BAB-87D6-178E01CE5DB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3" name="椭圆 132">
                  <a:extLst>
                    <a:ext uri="{FF2B5EF4-FFF2-40B4-BE49-F238E27FC236}">
                      <a16:creationId xmlns:a16="http://schemas.microsoft.com/office/drawing/2014/main" id="{F5EBED39-9500-4745-A8FE-786E4AAFFEBA}"/>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4" name="椭圆 133">
                  <a:extLst>
                    <a:ext uri="{FF2B5EF4-FFF2-40B4-BE49-F238E27FC236}">
                      <a16:creationId xmlns:a16="http://schemas.microsoft.com/office/drawing/2014/main" id="{415A0A4C-0A64-4E6A-92BB-6DBB13201B0C}"/>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09" name="组合 108">
                <a:extLst>
                  <a:ext uri="{FF2B5EF4-FFF2-40B4-BE49-F238E27FC236}">
                    <a16:creationId xmlns:a16="http://schemas.microsoft.com/office/drawing/2014/main" id="{E90B7CF6-6870-427C-A4DB-87B33E257871}"/>
                  </a:ext>
                </a:extLst>
              </p:cNvPr>
              <p:cNvGrpSpPr/>
              <p:nvPr/>
            </p:nvGrpSpPr>
            <p:grpSpPr>
              <a:xfrm>
                <a:off x="279133" y="5279820"/>
                <a:ext cx="818862" cy="45719"/>
                <a:chOff x="279133" y="4991062"/>
                <a:chExt cx="818862" cy="45719"/>
              </a:xfrm>
              <a:grpFill/>
            </p:grpSpPr>
            <p:sp>
              <p:nvSpPr>
                <p:cNvPr id="119" name="椭圆 118">
                  <a:extLst>
                    <a:ext uri="{FF2B5EF4-FFF2-40B4-BE49-F238E27FC236}">
                      <a16:creationId xmlns:a16="http://schemas.microsoft.com/office/drawing/2014/main" id="{550ED989-355C-401E-8817-62A5AB183E89}"/>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0" name="椭圆 119">
                  <a:extLst>
                    <a:ext uri="{FF2B5EF4-FFF2-40B4-BE49-F238E27FC236}">
                      <a16:creationId xmlns:a16="http://schemas.microsoft.com/office/drawing/2014/main" id="{08A7FC02-78F0-4578-BECD-D322EE97F388}"/>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1" name="椭圆 120">
                  <a:extLst>
                    <a:ext uri="{FF2B5EF4-FFF2-40B4-BE49-F238E27FC236}">
                      <a16:creationId xmlns:a16="http://schemas.microsoft.com/office/drawing/2014/main" id="{538B257F-4BDF-4F0B-9387-3C08779506CF}"/>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2" name="椭圆 121">
                  <a:extLst>
                    <a:ext uri="{FF2B5EF4-FFF2-40B4-BE49-F238E27FC236}">
                      <a16:creationId xmlns:a16="http://schemas.microsoft.com/office/drawing/2014/main" id="{8A0B21FB-0B8B-49CD-A37A-DBC4756458A4}"/>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3" name="椭圆 122">
                  <a:extLst>
                    <a:ext uri="{FF2B5EF4-FFF2-40B4-BE49-F238E27FC236}">
                      <a16:creationId xmlns:a16="http://schemas.microsoft.com/office/drawing/2014/main" id="{E39D6A8A-DAD0-4475-8DF3-70C9E1D7FA93}"/>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4" name="椭圆 123">
                  <a:extLst>
                    <a:ext uri="{FF2B5EF4-FFF2-40B4-BE49-F238E27FC236}">
                      <a16:creationId xmlns:a16="http://schemas.microsoft.com/office/drawing/2014/main" id="{C0DEC377-3D03-4F75-BDCE-0C170B286EE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5" name="椭圆 124">
                  <a:extLst>
                    <a:ext uri="{FF2B5EF4-FFF2-40B4-BE49-F238E27FC236}">
                      <a16:creationId xmlns:a16="http://schemas.microsoft.com/office/drawing/2014/main" id="{322E6B1E-8966-4E09-B19B-C0EBA0558544}"/>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6" name="椭圆 125">
                  <a:extLst>
                    <a:ext uri="{FF2B5EF4-FFF2-40B4-BE49-F238E27FC236}">
                      <a16:creationId xmlns:a16="http://schemas.microsoft.com/office/drawing/2014/main" id="{48573EB6-52CE-4066-B931-205E2CB8949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10" name="组合 109">
                <a:extLst>
                  <a:ext uri="{FF2B5EF4-FFF2-40B4-BE49-F238E27FC236}">
                    <a16:creationId xmlns:a16="http://schemas.microsoft.com/office/drawing/2014/main" id="{12553B92-64BC-4763-91C2-ABC5060B0A61}"/>
                  </a:ext>
                </a:extLst>
              </p:cNvPr>
              <p:cNvGrpSpPr/>
              <p:nvPr/>
            </p:nvGrpSpPr>
            <p:grpSpPr>
              <a:xfrm>
                <a:off x="279133" y="5424199"/>
                <a:ext cx="818862" cy="45719"/>
                <a:chOff x="279133" y="4991062"/>
                <a:chExt cx="818862" cy="45719"/>
              </a:xfrm>
              <a:grpFill/>
            </p:grpSpPr>
            <p:sp>
              <p:nvSpPr>
                <p:cNvPr id="111" name="椭圆 110">
                  <a:extLst>
                    <a:ext uri="{FF2B5EF4-FFF2-40B4-BE49-F238E27FC236}">
                      <a16:creationId xmlns:a16="http://schemas.microsoft.com/office/drawing/2014/main" id="{0B1CF235-4E2A-4A2F-AEFA-C1D70585B57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2" name="椭圆 111">
                  <a:extLst>
                    <a:ext uri="{FF2B5EF4-FFF2-40B4-BE49-F238E27FC236}">
                      <a16:creationId xmlns:a16="http://schemas.microsoft.com/office/drawing/2014/main" id="{927DA9E3-1C89-4550-B325-C9B4A8D7D22D}"/>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3" name="椭圆 112">
                  <a:extLst>
                    <a:ext uri="{FF2B5EF4-FFF2-40B4-BE49-F238E27FC236}">
                      <a16:creationId xmlns:a16="http://schemas.microsoft.com/office/drawing/2014/main" id="{E0C07187-47DF-40EF-8DEB-56F8DB3184E0}"/>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4" name="椭圆 113">
                  <a:extLst>
                    <a:ext uri="{FF2B5EF4-FFF2-40B4-BE49-F238E27FC236}">
                      <a16:creationId xmlns:a16="http://schemas.microsoft.com/office/drawing/2014/main" id="{BB49DA67-C79F-4A69-ADB7-1630D612D1CA}"/>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5" name="椭圆 114">
                  <a:extLst>
                    <a:ext uri="{FF2B5EF4-FFF2-40B4-BE49-F238E27FC236}">
                      <a16:creationId xmlns:a16="http://schemas.microsoft.com/office/drawing/2014/main" id="{467CFA74-CF45-497F-9807-C1DE301F3F79}"/>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6" name="椭圆 115">
                  <a:extLst>
                    <a:ext uri="{FF2B5EF4-FFF2-40B4-BE49-F238E27FC236}">
                      <a16:creationId xmlns:a16="http://schemas.microsoft.com/office/drawing/2014/main" id="{A2E33D2F-88F4-4A4E-9865-668E78D8C552}"/>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7" name="椭圆 116">
                  <a:extLst>
                    <a:ext uri="{FF2B5EF4-FFF2-40B4-BE49-F238E27FC236}">
                      <a16:creationId xmlns:a16="http://schemas.microsoft.com/office/drawing/2014/main" id="{CF7F59A7-787B-41FB-A946-79BB4FFAAF6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8" name="椭圆 117">
                  <a:extLst>
                    <a:ext uri="{FF2B5EF4-FFF2-40B4-BE49-F238E27FC236}">
                      <a16:creationId xmlns:a16="http://schemas.microsoft.com/office/drawing/2014/main" id="{6BC1E9AE-8AD4-44B4-98C9-A0AD6A1D301E}"/>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sp>
        <p:nvSpPr>
          <p:cNvPr id="180" name="矩形: 圆角 179">
            <a:extLst>
              <a:ext uri="{FF2B5EF4-FFF2-40B4-BE49-F238E27FC236}">
                <a16:creationId xmlns:a16="http://schemas.microsoft.com/office/drawing/2014/main" id="{084FAB69-CB4D-4FEF-8FBF-06408496C3D4}"/>
              </a:ext>
            </a:extLst>
          </p:cNvPr>
          <p:cNvSpPr/>
          <p:nvPr userDrawn="1"/>
        </p:nvSpPr>
        <p:spPr>
          <a:xfrm>
            <a:off x="1263515" y="1453350"/>
            <a:ext cx="4072965" cy="4782349"/>
          </a:xfrm>
          <a:prstGeom prst="roundRect">
            <a:avLst>
              <a:gd name="adj" fmla="val 3836"/>
            </a:avLst>
          </a:prstGeom>
          <a:gradFill flip="none" rotWithShape="1">
            <a:gsLst>
              <a:gs pos="100000">
                <a:schemeClr val="bg1">
                  <a:lumMod val="95000"/>
                </a:schemeClr>
              </a:gs>
              <a:gs pos="0">
                <a:schemeClr val="bg1"/>
              </a:gs>
            </a:gsLst>
            <a:lin ang="2700000" scaled="1"/>
            <a:tileRect/>
          </a:gradFill>
          <a:ln>
            <a:no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181" name="椭圆 180">
            <a:extLst>
              <a:ext uri="{FF2B5EF4-FFF2-40B4-BE49-F238E27FC236}">
                <a16:creationId xmlns:a16="http://schemas.microsoft.com/office/drawing/2014/main" id="{6FA7BA05-83CF-42C9-B933-A7EFE682E9BB}"/>
              </a:ext>
            </a:extLst>
          </p:cNvPr>
          <p:cNvSpPr/>
          <p:nvPr userDrawn="1"/>
        </p:nvSpPr>
        <p:spPr>
          <a:xfrm>
            <a:off x="1604574" y="1784863"/>
            <a:ext cx="1462836" cy="1462836"/>
          </a:xfrm>
          <a:prstGeom prst="ellipse">
            <a:avLst/>
          </a:prstGeom>
          <a:gradFill>
            <a:gsLst>
              <a:gs pos="100000">
                <a:schemeClr val="accent1"/>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矩形: 圆角 181">
            <a:extLst>
              <a:ext uri="{FF2B5EF4-FFF2-40B4-BE49-F238E27FC236}">
                <a16:creationId xmlns:a16="http://schemas.microsoft.com/office/drawing/2014/main" id="{4A330B46-B9FE-490E-9F2F-1BC30951B292}"/>
              </a:ext>
            </a:extLst>
          </p:cNvPr>
          <p:cNvSpPr/>
          <p:nvPr userDrawn="1"/>
        </p:nvSpPr>
        <p:spPr>
          <a:xfrm>
            <a:off x="6682775" y="1453350"/>
            <a:ext cx="4072965" cy="4782349"/>
          </a:xfrm>
          <a:prstGeom prst="roundRect">
            <a:avLst>
              <a:gd name="adj" fmla="val 3836"/>
            </a:avLst>
          </a:prstGeom>
          <a:gradFill flip="none" rotWithShape="1">
            <a:gsLst>
              <a:gs pos="100000">
                <a:schemeClr val="bg1">
                  <a:lumMod val="95000"/>
                </a:schemeClr>
              </a:gs>
              <a:gs pos="0">
                <a:schemeClr val="bg1"/>
              </a:gs>
            </a:gsLst>
            <a:lin ang="2700000" scaled="1"/>
            <a:tileRect/>
          </a:gradFill>
          <a:ln>
            <a:no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184" name="椭圆 183">
            <a:extLst>
              <a:ext uri="{FF2B5EF4-FFF2-40B4-BE49-F238E27FC236}">
                <a16:creationId xmlns:a16="http://schemas.microsoft.com/office/drawing/2014/main" id="{02767779-5BBB-4581-8A69-2AD939598C40}"/>
              </a:ext>
            </a:extLst>
          </p:cNvPr>
          <p:cNvSpPr/>
          <p:nvPr userDrawn="1"/>
        </p:nvSpPr>
        <p:spPr>
          <a:xfrm>
            <a:off x="7063002" y="1784863"/>
            <a:ext cx="1462836" cy="1462836"/>
          </a:xfrm>
          <a:prstGeom prst="ellipse">
            <a:avLst/>
          </a:prstGeom>
          <a:gradFill>
            <a:gsLst>
              <a:gs pos="100000">
                <a:schemeClr val="accent1"/>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图片占位符 3">
            <a:extLst>
              <a:ext uri="{FF2B5EF4-FFF2-40B4-BE49-F238E27FC236}">
                <a16:creationId xmlns:a16="http://schemas.microsoft.com/office/drawing/2014/main" id="{939DE8D4-A68C-4E6A-B555-9559D32C71C0}"/>
              </a:ext>
            </a:extLst>
          </p:cNvPr>
          <p:cNvSpPr>
            <a:spLocks noGrp="1"/>
          </p:cNvSpPr>
          <p:nvPr>
            <p:ph type="pic" sz="quarter" idx="10"/>
          </p:nvPr>
        </p:nvSpPr>
        <p:spPr>
          <a:xfrm>
            <a:off x="7126620" y="1848481"/>
            <a:ext cx="1335600" cy="1335600"/>
          </a:xfrm>
          <a:prstGeom prst="ellipse">
            <a:avLst/>
          </a:prstGeom>
        </p:spPr>
        <p:txBody>
          <a:bodyPr/>
          <a:lstStyle/>
          <a:p>
            <a:endParaRPr lang="zh-CN" altLang="en-US"/>
          </a:p>
        </p:txBody>
      </p:sp>
      <p:sp>
        <p:nvSpPr>
          <p:cNvPr id="186" name="图片占位符 3">
            <a:extLst>
              <a:ext uri="{FF2B5EF4-FFF2-40B4-BE49-F238E27FC236}">
                <a16:creationId xmlns:a16="http://schemas.microsoft.com/office/drawing/2014/main" id="{D8653CDF-8E2C-4F06-BE49-CE56F580D49C}"/>
              </a:ext>
            </a:extLst>
          </p:cNvPr>
          <p:cNvSpPr>
            <a:spLocks noGrp="1"/>
          </p:cNvSpPr>
          <p:nvPr>
            <p:ph type="pic" sz="quarter" idx="11"/>
          </p:nvPr>
        </p:nvSpPr>
        <p:spPr>
          <a:xfrm>
            <a:off x="1668192" y="1848481"/>
            <a:ext cx="1335600" cy="1335600"/>
          </a:xfrm>
          <a:prstGeom prst="ellipse">
            <a:avLst/>
          </a:prstGeom>
        </p:spPr>
        <p:txBody>
          <a:bodyPr/>
          <a:lstStyle/>
          <a:p>
            <a:endParaRPr lang="zh-CN" altLang="en-US"/>
          </a:p>
        </p:txBody>
      </p:sp>
    </p:spTree>
    <p:extLst>
      <p:ext uri="{BB962C8B-B14F-4D97-AF65-F5344CB8AC3E}">
        <p14:creationId xmlns:p14="http://schemas.microsoft.com/office/powerpoint/2010/main" val="154320060"/>
      </p:ext>
    </p:extLst>
  </p:cSld>
  <p:clrMapOvr>
    <a:masterClrMapping/>
  </p:clrMapOvr>
</p:sldLayout>
</file>

<file path=ppt/slideLayouts/slideLayout5.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2_内容页2">
    <p:spTree>
      <p:nvGrpSpPr>
        <p:cNvPr id="1" name=""/>
        <p:cNvGrpSpPr/>
        <p:nvPr/>
      </p:nvGrpSpPr>
      <p:grpSpPr>
        <a:xfrm>
          <a:off x="0" y="0"/>
          <a:ext cx="0" cy="0"/>
          <a:chOff x="0" y="0"/>
          <a:chExt cx="0" cy="0"/>
        </a:xfrm>
      </p:grpSpPr>
      <p:sp>
        <p:nvSpPr>
          <p:cNvPr id="26" name="矩形 25">
            <a:extLst>
              <a:ext uri="{FF2B5EF4-FFF2-40B4-BE49-F238E27FC236}">
                <a16:creationId xmlns:a16="http://schemas.microsoft.com/office/drawing/2014/main" id="{D1EEA093-CC09-4FFE-BC3A-378A82B5EFF7}"/>
              </a:ext>
            </a:extLst>
          </p:cNvPr>
          <p:cNvSpPr/>
          <p:nvPr userDrawn="1"/>
        </p:nvSpPr>
        <p:spPr>
          <a:xfrm>
            <a:off x="0" y="0"/>
            <a:ext cx="12192000" cy="6858000"/>
          </a:xfrm>
          <a:prstGeom prst="rect">
            <a:avLst/>
          </a:prstGeom>
          <a:gradFill flip="none" rotWithShape="1">
            <a:gsLst>
              <a:gs pos="0">
                <a:schemeClr val="accent1">
                  <a:lumMod val="20000"/>
                  <a:lumOff val="80000"/>
                  <a:alpha val="23000"/>
                </a:schemeClr>
              </a:gs>
              <a:gs pos="100000">
                <a:schemeClr val="accent1">
                  <a:lumMod val="20000"/>
                  <a:lumOff val="80000"/>
                  <a:alpha val="69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R"/>
              <a:ea typeface="阿里巴巴普惠体 R"/>
              <a:cs typeface="+mn-cs"/>
            </a:endParaRPr>
          </a:p>
        </p:txBody>
      </p:sp>
      <p:sp>
        <p:nvSpPr>
          <p:cNvPr id="22" name="椭圆 21">
            <a:extLst>
              <a:ext uri="{FF2B5EF4-FFF2-40B4-BE49-F238E27FC236}">
                <a16:creationId xmlns:a16="http://schemas.microsoft.com/office/drawing/2014/main" id="{76FE5172-4E91-425B-BCA8-18A6A6B34D99}"/>
              </a:ext>
            </a:extLst>
          </p:cNvPr>
          <p:cNvSpPr/>
          <p:nvPr userDrawn="1"/>
        </p:nvSpPr>
        <p:spPr>
          <a:xfrm>
            <a:off x="10408515" y="4795948"/>
            <a:ext cx="3157428" cy="3157428"/>
          </a:xfrm>
          <a:prstGeom prst="ellipse">
            <a:avLst/>
          </a:prstGeom>
          <a:gradFill>
            <a:gsLst>
              <a:gs pos="0">
                <a:schemeClr val="accent2">
                  <a:alpha val="38000"/>
                </a:schemeClr>
              </a:gs>
              <a:gs pos="100000">
                <a:schemeClr val="accent1">
                  <a:alpha val="30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23" name="椭圆 22">
            <a:extLst>
              <a:ext uri="{FF2B5EF4-FFF2-40B4-BE49-F238E27FC236}">
                <a16:creationId xmlns:a16="http://schemas.microsoft.com/office/drawing/2014/main" id="{A0AE0362-FDD1-486F-AAB6-02B9ACBBF721}"/>
              </a:ext>
            </a:extLst>
          </p:cNvPr>
          <p:cNvSpPr/>
          <p:nvPr userDrawn="1"/>
        </p:nvSpPr>
        <p:spPr>
          <a:xfrm rot="21276305">
            <a:off x="-1039806" y="3519653"/>
            <a:ext cx="2079611" cy="2081274"/>
          </a:xfrm>
          <a:prstGeom prst="ellipse">
            <a:avLst/>
          </a:prstGeom>
          <a:gradFill>
            <a:gsLst>
              <a:gs pos="0">
                <a:schemeClr val="accent3">
                  <a:lumMod val="60000"/>
                  <a:lumOff val="40000"/>
                  <a:alpha val="61000"/>
                </a:schemeClr>
              </a:gs>
              <a:gs pos="100000">
                <a:schemeClr val="accent3">
                  <a:alpha val="26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grpSp>
        <p:nvGrpSpPr>
          <p:cNvPr id="28" name="组合 27">
            <a:extLst>
              <a:ext uri="{FF2B5EF4-FFF2-40B4-BE49-F238E27FC236}">
                <a16:creationId xmlns:a16="http://schemas.microsoft.com/office/drawing/2014/main" id="{081D3A5F-086B-4C4E-9E89-4415FB90150C}"/>
              </a:ext>
            </a:extLst>
          </p:cNvPr>
          <p:cNvGrpSpPr/>
          <p:nvPr userDrawn="1"/>
        </p:nvGrpSpPr>
        <p:grpSpPr>
          <a:xfrm rot="10800000">
            <a:off x="10821812" y="1082996"/>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29" name="组合 28">
              <a:extLst>
                <a:ext uri="{FF2B5EF4-FFF2-40B4-BE49-F238E27FC236}">
                  <a16:creationId xmlns:a16="http://schemas.microsoft.com/office/drawing/2014/main" id="{8534BA98-9394-4938-83B9-7CE22DD4A28A}"/>
                </a:ext>
              </a:extLst>
            </p:cNvPr>
            <p:cNvGrpSpPr/>
            <p:nvPr/>
          </p:nvGrpSpPr>
          <p:grpSpPr>
            <a:xfrm>
              <a:off x="-248963" y="4991062"/>
              <a:ext cx="818862" cy="478856"/>
              <a:chOff x="279133" y="4991062"/>
              <a:chExt cx="818862" cy="478856"/>
            </a:xfrm>
            <a:grpFill/>
          </p:grpSpPr>
          <p:grpSp>
            <p:nvGrpSpPr>
              <p:cNvPr id="67" name="组合 66">
                <a:extLst>
                  <a:ext uri="{FF2B5EF4-FFF2-40B4-BE49-F238E27FC236}">
                    <a16:creationId xmlns:a16="http://schemas.microsoft.com/office/drawing/2014/main" id="{850BEE29-8B70-4502-8D54-36D4E6B50865}"/>
                  </a:ext>
                </a:extLst>
              </p:cNvPr>
              <p:cNvGrpSpPr/>
              <p:nvPr/>
            </p:nvGrpSpPr>
            <p:grpSpPr>
              <a:xfrm>
                <a:off x="279133" y="4991062"/>
                <a:ext cx="818862" cy="45719"/>
                <a:chOff x="279133" y="4991062"/>
                <a:chExt cx="818862" cy="45719"/>
              </a:xfrm>
              <a:grpFill/>
            </p:grpSpPr>
            <p:sp>
              <p:nvSpPr>
                <p:cNvPr id="95" name="椭圆 94">
                  <a:extLst>
                    <a:ext uri="{FF2B5EF4-FFF2-40B4-BE49-F238E27FC236}">
                      <a16:creationId xmlns:a16="http://schemas.microsoft.com/office/drawing/2014/main" id="{68C0A9B2-777D-4C96-B5B7-71FDB7431DA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6" name="椭圆 95">
                  <a:extLst>
                    <a:ext uri="{FF2B5EF4-FFF2-40B4-BE49-F238E27FC236}">
                      <a16:creationId xmlns:a16="http://schemas.microsoft.com/office/drawing/2014/main" id="{E4F7EC44-E682-49D3-AB44-6E9A350E9D06}"/>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7" name="椭圆 96">
                  <a:extLst>
                    <a:ext uri="{FF2B5EF4-FFF2-40B4-BE49-F238E27FC236}">
                      <a16:creationId xmlns:a16="http://schemas.microsoft.com/office/drawing/2014/main" id="{C6F2CD19-3F8D-4454-86AE-32018CB1509B}"/>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8" name="椭圆 97">
                  <a:extLst>
                    <a:ext uri="{FF2B5EF4-FFF2-40B4-BE49-F238E27FC236}">
                      <a16:creationId xmlns:a16="http://schemas.microsoft.com/office/drawing/2014/main" id="{5B79B0BB-CDF4-401E-9FFB-B6B222CC56E2}"/>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9" name="椭圆 98">
                  <a:extLst>
                    <a:ext uri="{FF2B5EF4-FFF2-40B4-BE49-F238E27FC236}">
                      <a16:creationId xmlns:a16="http://schemas.microsoft.com/office/drawing/2014/main" id="{FB2319D9-3AE5-4ABE-AEEC-7BD0E8D41BE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0" name="椭圆 99">
                  <a:extLst>
                    <a:ext uri="{FF2B5EF4-FFF2-40B4-BE49-F238E27FC236}">
                      <a16:creationId xmlns:a16="http://schemas.microsoft.com/office/drawing/2014/main" id="{6DFBC484-9284-4758-A5C2-41A718D0BDD2}"/>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1" name="椭圆 100">
                  <a:extLst>
                    <a:ext uri="{FF2B5EF4-FFF2-40B4-BE49-F238E27FC236}">
                      <a16:creationId xmlns:a16="http://schemas.microsoft.com/office/drawing/2014/main" id="{AF40EE96-57A4-4E42-8E58-53AC76E4D9E8}"/>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2" name="椭圆 101">
                  <a:extLst>
                    <a:ext uri="{FF2B5EF4-FFF2-40B4-BE49-F238E27FC236}">
                      <a16:creationId xmlns:a16="http://schemas.microsoft.com/office/drawing/2014/main" id="{E91CBF4C-4C0F-4CCB-8D36-8E82F1BAF291}"/>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68" name="组合 67">
                <a:extLst>
                  <a:ext uri="{FF2B5EF4-FFF2-40B4-BE49-F238E27FC236}">
                    <a16:creationId xmlns:a16="http://schemas.microsoft.com/office/drawing/2014/main" id="{FF43537D-CF68-4FC4-BFE9-C215279A5984}"/>
                  </a:ext>
                </a:extLst>
              </p:cNvPr>
              <p:cNvGrpSpPr/>
              <p:nvPr/>
            </p:nvGrpSpPr>
            <p:grpSpPr>
              <a:xfrm>
                <a:off x="279133" y="5135441"/>
                <a:ext cx="818862" cy="45719"/>
                <a:chOff x="279133" y="4991062"/>
                <a:chExt cx="818862" cy="45719"/>
              </a:xfrm>
              <a:grpFill/>
            </p:grpSpPr>
            <p:sp>
              <p:nvSpPr>
                <p:cNvPr id="87" name="椭圆 86">
                  <a:extLst>
                    <a:ext uri="{FF2B5EF4-FFF2-40B4-BE49-F238E27FC236}">
                      <a16:creationId xmlns:a16="http://schemas.microsoft.com/office/drawing/2014/main" id="{45E9BDB4-5C77-409D-AB92-C8998DB7C440}"/>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8" name="椭圆 87">
                  <a:extLst>
                    <a:ext uri="{FF2B5EF4-FFF2-40B4-BE49-F238E27FC236}">
                      <a16:creationId xmlns:a16="http://schemas.microsoft.com/office/drawing/2014/main" id="{FD458B2C-C620-4A89-A0A3-28206F59D12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9" name="椭圆 88">
                  <a:extLst>
                    <a:ext uri="{FF2B5EF4-FFF2-40B4-BE49-F238E27FC236}">
                      <a16:creationId xmlns:a16="http://schemas.microsoft.com/office/drawing/2014/main" id="{5C2850D8-B40E-4B3B-A5F4-4D8C61597B9E}"/>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0" name="椭圆 89">
                  <a:extLst>
                    <a:ext uri="{FF2B5EF4-FFF2-40B4-BE49-F238E27FC236}">
                      <a16:creationId xmlns:a16="http://schemas.microsoft.com/office/drawing/2014/main" id="{5EF0EF28-66A7-40B6-AB3B-E2EEF1B898A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1" name="椭圆 90">
                  <a:extLst>
                    <a:ext uri="{FF2B5EF4-FFF2-40B4-BE49-F238E27FC236}">
                      <a16:creationId xmlns:a16="http://schemas.microsoft.com/office/drawing/2014/main" id="{6E1F8255-F29E-487F-8C8F-ED253308966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2" name="椭圆 91">
                  <a:extLst>
                    <a:ext uri="{FF2B5EF4-FFF2-40B4-BE49-F238E27FC236}">
                      <a16:creationId xmlns:a16="http://schemas.microsoft.com/office/drawing/2014/main" id="{BF88622D-EE87-402F-82CE-6408BB235D8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3" name="椭圆 92">
                  <a:extLst>
                    <a:ext uri="{FF2B5EF4-FFF2-40B4-BE49-F238E27FC236}">
                      <a16:creationId xmlns:a16="http://schemas.microsoft.com/office/drawing/2014/main" id="{BF262746-4645-44DF-B45A-1D91B4217661}"/>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4" name="椭圆 93">
                  <a:extLst>
                    <a:ext uri="{FF2B5EF4-FFF2-40B4-BE49-F238E27FC236}">
                      <a16:creationId xmlns:a16="http://schemas.microsoft.com/office/drawing/2014/main" id="{AF6D404F-9FDE-4F9E-9EB3-5341AC317269}"/>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69" name="组合 68">
                <a:extLst>
                  <a:ext uri="{FF2B5EF4-FFF2-40B4-BE49-F238E27FC236}">
                    <a16:creationId xmlns:a16="http://schemas.microsoft.com/office/drawing/2014/main" id="{8B58D07E-BE9A-426A-8165-E51F928EE9AB}"/>
                  </a:ext>
                </a:extLst>
              </p:cNvPr>
              <p:cNvGrpSpPr/>
              <p:nvPr/>
            </p:nvGrpSpPr>
            <p:grpSpPr>
              <a:xfrm>
                <a:off x="279133" y="5279820"/>
                <a:ext cx="818862" cy="45719"/>
                <a:chOff x="279133" y="4991062"/>
                <a:chExt cx="818862" cy="45719"/>
              </a:xfrm>
              <a:grpFill/>
            </p:grpSpPr>
            <p:sp>
              <p:nvSpPr>
                <p:cNvPr id="79" name="椭圆 78">
                  <a:extLst>
                    <a:ext uri="{FF2B5EF4-FFF2-40B4-BE49-F238E27FC236}">
                      <a16:creationId xmlns:a16="http://schemas.microsoft.com/office/drawing/2014/main" id="{90127000-C60B-4EE8-B6C1-35E66003820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0" name="椭圆 79">
                  <a:extLst>
                    <a:ext uri="{FF2B5EF4-FFF2-40B4-BE49-F238E27FC236}">
                      <a16:creationId xmlns:a16="http://schemas.microsoft.com/office/drawing/2014/main" id="{769C6D91-E57D-496A-B23B-ED811B7FE72F}"/>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1" name="椭圆 80">
                  <a:extLst>
                    <a:ext uri="{FF2B5EF4-FFF2-40B4-BE49-F238E27FC236}">
                      <a16:creationId xmlns:a16="http://schemas.microsoft.com/office/drawing/2014/main" id="{83F894E8-38FB-4912-90EE-0EB13C89EBD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2" name="椭圆 81">
                  <a:extLst>
                    <a:ext uri="{FF2B5EF4-FFF2-40B4-BE49-F238E27FC236}">
                      <a16:creationId xmlns:a16="http://schemas.microsoft.com/office/drawing/2014/main" id="{90C3950A-CCA6-434D-9094-51585DFF928E}"/>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3" name="椭圆 82">
                  <a:extLst>
                    <a:ext uri="{FF2B5EF4-FFF2-40B4-BE49-F238E27FC236}">
                      <a16:creationId xmlns:a16="http://schemas.microsoft.com/office/drawing/2014/main" id="{560F10DF-678E-4156-86E3-65EC18D6A32B}"/>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4" name="椭圆 83">
                  <a:extLst>
                    <a:ext uri="{FF2B5EF4-FFF2-40B4-BE49-F238E27FC236}">
                      <a16:creationId xmlns:a16="http://schemas.microsoft.com/office/drawing/2014/main" id="{A539B719-954A-4670-95E0-87FB17311685}"/>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5" name="椭圆 84">
                  <a:extLst>
                    <a:ext uri="{FF2B5EF4-FFF2-40B4-BE49-F238E27FC236}">
                      <a16:creationId xmlns:a16="http://schemas.microsoft.com/office/drawing/2014/main" id="{B20BCE21-99F6-4D91-99B8-C4044BF6DAB5}"/>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6" name="椭圆 85">
                  <a:extLst>
                    <a:ext uri="{FF2B5EF4-FFF2-40B4-BE49-F238E27FC236}">
                      <a16:creationId xmlns:a16="http://schemas.microsoft.com/office/drawing/2014/main" id="{F88CB6A9-54EA-49CF-A742-A0FF9F991C63}"/>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70" name="组合 69">
                <a:extLst>
                  <a:ext uri="{FF2B5EF4-FFF2-40B4-BE49-F238E27FC236}">
                    <a16:creationId xmlns:a16="http://schemas.microsoft.com/office/drawing/2014/main" id="{1C81178D-ACB6-4A36-B19A-2EE31B1EA920}"/>
                  </a:ext>
                </a:extLst>
              </p:cNvPr>
              <p:cNvGrpSpPr/>
              <p:nvPr/>
            </p:nvGrpSpPr>
            <p:grpSpPr>
              <a:xfrm>
                <a:off x="279133" y="5424199"/>
                <a:ext cx="818862" cy="45719"/>
                <a:chOff x="279133" y="4991062"/>
                <a:chExt cx="818862" cy="45719"/>
              </a:xfrm>
              <a:grpFill/>
            </p:grpSpPr>
            <p:sp>
              <p:nvSpPr>
                <p:cNvPr id="71" name="椭圆 70">
                  <a:extLst>
                    <a:ext uri="{FF2B5EF4-FFF2-40B4-BE49-F238E27FC236}">
                      <a16:creationId xmlns:a16="http://schemas.microsoft.com/office/drawing/2014/main" id="{829DC480-F7BF-4D82-884F-F59422E5132B}"/>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2" name="椭圆 71">
                  <a:extLst>
                    <a:ext uri="{FF2B5EF4-FFF2-40B4-BE49-F238E27FC236}">
                      <a16:creationId xmlns:a16="http://schemas.microsoft.com/office/drawing/2014/main" id="{E7BFA774-59DD-4100-8031-B2D337E26032}"/>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3" name="椭圆 72">
                  <a:extLst>
                    <a:ext uri="{FF2B5EF4-FFF2-40B4-BE49-F238E27FC236}">
                      <a16:creationId xmlns:a16="http://schemas.microsoft.com/office/drawing/2014/main" id="{600EA776-1843-4A28-AC81-17F175DE965B}"/>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4" name="椭圆 73">
                  <a:extLst>
                    <a:ext uri="{FF2B5EF4-FFF2-40B4-BE49-F238E27FC236}">
                      <a16:creationId xmlns:a16="http://schemas.microsoft.com/office/drawing/2014/main" id="{51702BEB-A0BF-48CA-B334-5F5B1BE11A65}"/>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5" name="椭圆 74">
                  <a:extLst>
                    <a:ext uri="{FF2B5EF4-FFF2-40B4-BE49-F238E27FC236}">
                      <a16:creationId xmlns:a16="http://schemas.microsoft.com/office/drawing/2014/main" id="{7E9122B3-4648-4C98-BA14-58F7D9621756}"/>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6" name="椭圆 75">
                  <a:extLst>
                    <a:ext uri="{FF2B5EF4-FFF2-40B4-BE49-F238E27FC236}">
                      <a16:creationId xmlns:a16="http://schemas.microsoft.com/office/drawing/2014/main" id="{18B0710D-C926-4B3E-835F-11F805528C9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7" name="椭圆 76">
                  <a:extLst>
                    <a:ext uri="{FF2B5EF4-FFF2-40B4-BE49-F238E27FC236}">
                      <a16:creationId xmlns:a16="http://schemas.microsoft.com/office/drawing/2014/main" id="{9F07D4E8-6400-4854-BD87-FDDB07EFA9F0}"/>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8" name="椭圆 77">
                  <a:extLst>
                    <a:ext uri="{FF2B5EF4-FFF2-40B4-BE49-F238E27FC236}">
                      <a16:creationId xmlns:a16="http://schemas.microsoft.com/office/drawing/2014/main" id="{D92ACB83-0961-412E-B675-346A5014217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30" name="组合 29">
              <a:extLst>
                <a:ext uri="{FF2B5EF4-FFF2-40B4-BE49-F238E27FC236}">
                  <a16:creationId xmlns:a16="http://schemas.microsoft.com/office/drawing/2014/main" id="{521B69B1-FAB7-49C0-85AF-BCA4D918F661}"/>
                </a:ext>
              </a:extLst>
            </p:cNvPr>
            <p:cNvGrpSpPr/>
            <p:nvPr/>
          </p:nvGrpSpPr>
          <p:grpSpPr>
            <a:xfrm>
              <a:off x="643547" y="4991062"/>
              <a:ext cx="818862" cy="478856"/>
              <a:chOff x="279133" y="4991062"/>
              <a:chExt cx="818862" cy="478856"/>
            </a:xfrm>
            <a:grpFill/>
          </p:grpSpPr>
          <p:grpSp>
            <p:nvGrpSpPr>
              <p:cNvPr id="31" name="组合 30">
                <a:extLst>
                  <a:ext uri="{FF2B5EF4-FFF2-40B4-BE49-F238E27FC236}">
                    <a16:creationId xmlns:a16="http://schemas.microsoft.com/office/drawing/2014/main" id="{218531E7-EFB7-439D-9427-A65D7C3FDFB5}"/>
                  </a:ext>
                </a:extLst>
              </p:cNvPr>
              <p:cNvGrpSpPr/>
              <p:nvPr/>
            </p:nvGrpSpPr>
            <p:grpSpPr>
              <a:xfrm>
                <a:off x="279133" y="4991062"/>
                <a:ext cx="818862" cy="45719"/>
                <a:chOff x="279133" y="4991062"/>
                <a:chExt cx="818862" cy="45719"/>
              </a:xfrm>
              <a:grpFill/>
            </p:grpSpPr>
            <p:sp>
              <p:nvSpPr>
                <p:cNvPr id="59" name="椭圆 58">
                  <a:extLst>
                    <a:ext uri="{FF2B5EF4-FFF2-40B4-BE49-F238E27FC236}">
                      <a16:creationId xmlns:a16="http://schemas.microsoft.com/office/drawing/2014/main" id="{1879C4A8-5D8A-4F1F-BDB6-F0A73580164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0" name="椭圆 59">
                  <a:extLst>
                    <a:ext uri="{FF2B5EF4-FFF2-40B4-BE49-F238E27FC236}">
                      <a16:creationId xmlns:a16="http://schemas.microsoft.com/office/drawing/2014/main" id="{B7938598-8260-410B-9E4B-E4F35CE1D80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1" name="椭圆 60">
                  <a:extLst>
                    <a:ext uri="{FF2B5EF4-FFF2-40B4-BE49-F238E27FC236}">
                      <a16:creationId xmlns:a16="http://schemas.microsoft.com/office/drawing/2014/main" id="{DF566262-55B2-4B3C-97F8-4080B4EACA41}"/>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2" name="椭圆 61">
                  <a:extLst>
                    <a:ext uri="{FF2B5EF4-FFF2-40B4-BE49-F238E27FC236}">
                      <a16:creationId xmlns:a16="http://schemas.microsoft.com/office/drawing/2014/main" id="{EA6B689B-139A-43F7-8C2C-3315316244D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3" name="椭圆 62">
                  <a:extLst>
                    <a:ext uri="{FF2B5EF4-FFF2-40B4-BE49-F238E27FC236}">
                      <a16:creationId xmlns:a16="http://schemas.microsoft.com/office/drawing/2014/main" id="{A3C1EB49-0E08-447B-934D-0DD3656DFD23}"/>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4" name="椭圆 63">
                  <a:extLst>
                    <a:ext uri="{FF2B5EF4-FFF2-40B4-BE49-F238E27FC236}">
                      <a16:creationId xmlns:a16="http://schemas.microsoft.com/office/drawing/2014/main" id="{7C10F7BA-BCE7-49AD-8EED-0C6394236B7A}"/>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5" name="椭圆 64">
                  <a:extLst>
                    <a:ext uri="{FF2B5EF4-FFF2-40B4-BE49-F238E27FC236}">
                      <a16:creationId xmlns:a16="http://schemas.microsoft.com/office/drawing/2014/main" id="{6AF2354C-7D9F-44BF-86E7-05F9990525AE}"/>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6" name="椭圆 65">
                  <a:extLst>
                    <a:ext uri="{FF2B5EF4-FFF2-40B4-BE49-F238E27FC236}">
                      <a16:creationId xmlns:a16="http://schemas.microsoft.com/office/drawing/2014/main" id="{09EE8C77-8288-4D95-A898-46F4745744C4}"/>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2" name="组合 31">
                <a:extLst>
                  <a:ext uri="{FF2B5EF4-FFF2-40B4-BE49-F238E27FC236}">
                    <a16:creationId xmlns:a16="http://schemas.microsoft.com/office/drawing/2014/main" id="{E2CC4962-7AD5-46CC-A445-62C7337F9F52}"/>
                  </a:ext>
                </a:extLst>
              </p:cNvPr>
              <p:cNvGrpSpPr/>
              <p:nvPr/>
            </p:nvGrpSpPr>
            <p:grpSpPr>
              <a:xfrm>
                <a:off x="279133" y="5135441"/>
                <a:ext cx="818862" cy="45719"/>
                <a:chOff x="279133" y="4991062"/>
                <a:chExt cx="818862" cy="45719"/>
              </a:xfrm>
              <a:grpFill/>
            </p:grpSpPr>
            <p:sp>
              <p:nvSpPr>
                <p:cNvPr id="51" name="椭圆 50">
                  <a:extLst>
                    <a:ext uri="{FF2B5EF4-FFF2-40B4-BE49-F238E27FC236}">
                      <a16:creationId xmlns:a16="http://schemas.microsoft.com/office/drawing/2014/main" id="{881EC411-96B4-413D-A2AF-4DC1F2630ADE}"/>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2" name="椭圆 51">
                  <a:extLst>
                    <a:ext uri="{FF2B5EF4-FFF2-40B4-BE49-F238E27FC236}">
                      <a16:creationId xmlns:a16="http://schemas.microsoft.com/office/drawing/2014/main" id="{23F54854-E987-4E33-BBE2-0244AB520E29}"/>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3" name="椭圆 52">
                  <a:extLst>
                    <a:ext uri="{FF2B5EF4-FFF2-40B4-BE49-F238E27FC236}">
                      <a16:creationId xmlns:a16="http://schemas.microsoft.com/office/drawing/2014/main" id="{912BE677-7AC2-4009-ADCE-174D154398F0}"/>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4" name="椭圆 53">
                  <a:extLst>
                    <a:ext uri="{FF2B5EF4-FFF2-40B4-BE49-F238E27FC236}">
                      <a16:creationId xmlns:a16="http://schemas.microsoft.com/office/drawing/2014/main" id="{7E5BB0B7-C335-4306-9F5F-3E2769CAEB9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5" name="椭圆 54">
                  <a:extLst>
                    <a:ext uri="{FF2B5EF4-FFF2-40B4-BE49-F238E27FC236}">
                      <a16:creationId xmlns:a16="http://schemas.microsoft.com/office/drawing/2014/main" id="{813A8A4E-2622-4033-8A27-24CD41FA9ED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6" name="椭圆 55">
                  <a:extLst>
                    <a:ext uri="{FF2B5EF4-FFF2-40B4-BE49-F238E27FC236}">
                      <a16:creationId xmlns:a16="http://schemas.microsoft.com/office/drawing/2014/main" id="{F123A98A-DB2F-4635-873B-1ED16B10372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7" name="椭圆 56">
                  <a:extLst>
                    <a:ext uri="{FF2B5EF4-FFF2-40B4-BE49-F238E27FC236}">
                      <a16:creationId xmlns:a16="http://schemas.microsoft.com/office/drawing/2014/main" id="{49829EB6-D469-4FBF-88B4-FA18A14D8835}"/>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8" name="椭圆 57">
                  <a:extLst>
                    <a:ext uri="{FF2B5EF4-FFF2-40B4-BE49-F238E27FC236}">
                      <a16:creationId xmlns:a16="http://schemas.microsoft.com/office/drawing/2014/main" id="{7708FF9D-F95A-4F47-A9BD-5DFD9A3D0F3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3" name="组合 32">
                <a:extLst>
                  <a:ext uri="{FF2B5EF4-FFF2-40B4-BE49-F238E27FC236}">
                    <a16:creationId xmlns:a16="http://schemas.microsoft.com/office/drawing/2014/main" id="{694D3E37-89BE-4255-B899-3ECE53586682}"/>
                  </a:ext>
                </a:extLst>
              </p:cNvPr>
              <p:cNvGrpSpPr/>
              <p:nvPr/>
            </p:nvGrpSpPr>
            <p:grpSpPr>
              <a:xfrm>
                <a:off x="279133" y="5279820"/>
                <a:ext cx="818862" cy="45719"/>
                <a:chOff x="279133" y="4991062"/>
                <a:chExt cx="818862" cy="45719"/>
              </a:xfrm>
              <a:grpFill/>
            </p:grpSpPr>
            <p:sp>
              <p:nvSpPr>
                <p:cNvPr id="43" name="椭圆 42">
                  <a:extLst>
                    <a:ext uri="{FF2B5EF4-FFF2-40B4-BE49-F238E27FC236}">
                      <a16:creationId xmlns:a16="http://schemas.microsoft.com/office/drawing/2014/main" id="{5E63088D-BC41-4382-B097-63F277A87BB4}"/>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4" name="椭圆 43">
                  <a:extLst>
                    <a:ext uri="{FF2B5EF4-FFF2-40B4-BE49-F238E27FC236}">
                      <a16:creationId xmlns:a16="http://schemas.microsoft.com/office/drawing/2014/main" id="{EA9FBB76-8877-4048-9EBB-6FC2FC566833}"/>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5" name="椭圆 44">
                  <a:extLst>
                    <a:ext uri="{FF2B5EF4-FFF2-40B4-BE49-F238E27FC236}">
                      <a16:creationId xmlns:a16="http://schemas.microsoft.com/office/drawing/2014/main" id="{8FC3C4C5-A5EB-4910-BD98-424D0A6B8EC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6" name="椭圆 45">
                  <a:extLst>
                    <a:ext uri="{FF2B5EF4-FFF2-40B4-BE49-F238E27FC236}">
                      <a16:creationId xmlns:a16="http://schemas.microsoft.com/office/drawing/2014/main" id="{E3C54161-6913-4517-A841-F1BB9EDF0320}"/>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7" name="椭圆 46">
                  <a:extLst>
                    <a:ext uri="{FF2B5EF4-FFF2-40B4-BE49-F238E27FC236}">
                      <a16:creationId xmlns:a16="http://schemas.microsoft.com/office/drawing/2014/main" id="{0096D1D9-7E70-4922-A93E-5B4EEBA19AA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8" name="椭圆 47">
                  <a:extLst>
                    <a:ext uri="{FF2B5EF4-FFF2-40B4-BE49-F238E27FC236}">
                      <a16:creationId xmlns:a16="http://schemas.microsoft.com/office/drawing/2014/main" id="{A86B0D36-D0C0-4C53-9DF2-060DD5846EDA}"/>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9" name="椭圆 48">
                  <a:extLst>
                    <a:ext uri="{FF2B5EF4-FFF2-40B4-BE49-F238E27FC236}">
                      <a16:creationId xmlns:a16="http://schemas.microsoft.com/office/drawing/2014/main" id="{65653B27-CCA0-4496-86C8-E938EB0C4A2A}"/>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0" name="椭圆 49">
                  <a:extLst>
                    <a:ext uri="{FF2B5EF4-FFF2-40B4-BE49-F238E27FC236}">
                      <a16:creationId xmlns:a16="http://schemas.microsoft.com/office/drawing/2014/main" id="{993F7A44-9AAA-4702-9117-93A84F653EA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4" name="组合 33">
                <a:extLst>
                  <a:ext uri="{FF2B5EF4-FFF2-40B4-BE49-F238E27FC236}">
                    <a16:creationId xmlns:a16="http://schemas.microsoft.com/office/drawing/2014/main" id="{D4CBD915-C931-4BF4-BD0A-68366BDE5C5E}"/>
                  </a:ext>
                </a:extLst>
              </p:cNvPr>
              <p:cNvGrpSpPr/>
              <p:nvPr/>
            </p:nvGrpSpPr>
            <p:grpSpPr>
              <a:xfrm>
                <a:off x="279133" y="5424199"/>
                <a:ext cx="818862" cy="45719"/>
                <a:chOff x="279133" y="4991062"/>
                <a:chExt cx="818862" cy="45719"/>
              </a:xfrm>
              <a:grpFill/>
            </p:grpSpPr>
            <p:sp>
              <p:nvSpPr>
                <p:cNvPr id="35" name="椭圆 34">
                  <a:extLst>
                    <a:ext uri="{FF2B5EF4-FFF2-40B4-BE49-F238E27FC236}">
                      <a16:creationId xmlns:a16="http://schemas.microsoft.com/office/drawing/2014/main" id="{BABDAD27-ED4A-4FB5-86CA-5261526100F6}"/>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6" name="椭圆 35">
                  <a:extLst>
                    <a:ext uri="{FF2B5EF4-FFF2-40B4-BE49-F238E27FC236}">
                      <a16:creationId xmlns:a16="http://schemas.microsoft.com/office/drawing/2014/main" id="{76E264A9-9351-42B6-A2AB-CB35F7FE64D8}"/>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7" name="椭圆 36">
                  <a:extLst>
                    <a:ext uri="{FF2B5EF4-FFF2-40B4-BE49-F238E27FC236}">
                      <a16:creationId xmlns:a16="http://schemas.microsoft.com/office/drawing/2014/main" id="{0457D140-6B8F-4843-86FE-DBA4C392E53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8" name="椭圆 37">
                  <a:extLst>
                    <a:ext uri="{FF2B5EF4-FFF2-40B4-BE49-F238E27FC236}">
                      <a16:creationId xmlns:a16="http://schemas.microsoft.com/office/drawing/2014/main" id="{17C931CF-6D36-4D29-8A35-4BDAB680B80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9" name="椭圆 38">
                  <a:extLst>
                    <a:ext uri="{FF2B5EF4-FFF2-40B4-BE49-F238E27FC236}">
                      <a16:creationId xmlns:a16="http://schemas.microsoft.com/office/drawing/2014/main" id="{6F68283F-0113-41EA-878A-0FC0EE246EC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0" name="椭圆 39">
                  <a:extLst>
                    <a:ext uri="{FF2B5EF4-FFF2-40B4-BE49-F238E27FC236}">
                      <a16:creationId xmlns:a16="http://schemas.microsoft.com/office/drawing/2014/main" id="{8F97BBBB-381F-41CE-B62E-04A0A2A4EC0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1" name="椭圆 40">
                  <a:extLst>
                    <a:ext uri="{FF2B5EF4-FFF2-40B4-BE49-F238E27FC236}">
                      <a16:creationId xmlns:a16="http://schemas.microsoft.com/office/drawing/2014/main" id="{D303B2FB-0D19-4F4E-9778-A3F5DB7886E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2" name="椭圆 41">
                  <a:extLst>
                    <a:ext uri="{FF2B5EF4-FFF2-40B4-BE49-F238E27FC236}">
                      <a16:creationId xmlns:a16="http://schemas.microsoft.com/office/drawing/2014/main" id="{2E382499-4DE6-476C-82BA-0A6D6823EBDD}"/>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grpSp>
        <p:nvGrpSpPr>
          <p:cNvPr id="104" name="组合 103">
            <a:extLst>
              <a:ext uri="{FF2B5EF4-FFF2-40B4-BE49-F238E27FC236}">
                <a16:creationId xmlns:a16="http://schemas.microsoft.com/office/drawing/2014/main" id="{77CB94E9-AAF7-4762-BA86-F8C895118962}"/>
              </a:ext>
            </a:extLst>
          </p:cNvPr>
          <p:cNvGrpSpPr/>
          <p:nvPr userDrawn="1"/>
        </p:nvGrpSpPr>
        <p:grpSpPr>
          <a:xfrm rot="10800000">
            <a:off x="-1395063" y="5498083"/>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105" name="组合 104">
              <a:extLst>
                <a:ext uri="{FF2B5EF4-FFF2-40B4-BE49-F238E27FC236}">
                  <a16:creationId xmlns:a16="http://schemas.microsoft.com/office/drawing/2014/main" id="{B678A6F6-A3D9-42FB-9233-EEC9931ECF98}"/>
                </a:ext>
              </a:extLst>
            </p:cNvPr>
            <p:cNvGrpSpPr/>
            <p:nvPr/>
          </p:nvGrpSpPr>
          <p:grpSpPr>
            <a:xfrm>
              <a:off x="-248963" y="4991062"/>
              <a:ext cx="818862" cy="478856"/>
              <a:chOff x="279133" y="4991062"/>
              <a:chExt cx="818862" cy="478856"/>
            </a:xfrm>
            <a:grpFill/>
          </p:grpSpPr>
          <p:grpSp>
            <p:nvGrpSpPr>
              <p:cNvPr id="143" name="组合 142">
                <a:extLst>
                  <a:ext uri="{FF2B5EF4-FFF2-40B4-BE49-F238E27FC236}">
                    <a16:creationId xmlns:a16="http://schemas.microsoft.com/office/drawing/2014/main" id="{DFDC19DA-5400-4B1E-BE12-004E6A6ACDCF}"/>
                  </a:ext>
                </a:extLst>
              </p:cNvPr>
              <p:cNvGrpSpPr/>
              <p:nvPr/>
            </p:nvGrpSpPr>
            <p:grpSpPr>
              <a:xfrm>
                <a:off x="279133" y="4991062"/>
                <a:ext cx="818862" cy="45719"/>
                <a:chOff x="279133" y="4991062"/>
                <a:chExt cx="818862" cy="45719"/>
              </a:xfrm>
              <a:grpFill/>
            </p:grpSpPr>
            <p:sp>
              <p:nvSpPr>
                <p:cNvPr id="171" name="椭圆 170">
                  <a:extLst>
                    <a:ext uri="{FF2B5EF4-FFF2-40B4-BE49-F238E27FC236}">
                      <a16:creationId xmlns:a16="http://schemas.microsoft.com/office/drawing/2014/main" id="{44D007EE-6619-4EFF-8B52-8FF316CE015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2" name="椭圆 171">
                  <a:extLst>
                    <a:ext uri="{FF2B5EF4-FFF2-40B4-BE49-F238E27FC236}">
                      <a16:creationId xmlns:a16="http://schemas.microsoft.com/office/drawing/2014/main" id="{9BF0767A-8CF2-4B78-963C-5A72664306D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3" name="椭圆 172">
                  <a:extLst>
                    <a:ext uri="{FF2B5EF4-FFF2-40B4-BE49-F238E27FC236}">
                      <a16:creationId xmlns:a16="http://schemas.microsoft.com/office/drawing/2014/main" id="{F229B64F-D722-482A-9B1E-5C7D1502E81F}"/>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4" name="椭圆 173">
                  <a:extLst>
                    <a:ext uri="{FF2B5EF4-FFF2-40B4-BE49-F238E27FC236}">
                      <a16:creationId xmlns:a16="http://schemas.microsoft.com/office/drawing/2014/main" id="{3F3DAFE1-155C-4C8C-8730-C15414414D78}"/>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5" name="椭圆 174">
                  <a:extLst>
                    <a:ext uri="{FF2B5EF4-FFF2-40B4-BE49-F238E27FC236}">
                      <a16:creationId xmlns:a16="http://schemas.microsoft.com/office/drawing/2014/main" id="{FB046A12-4B45-4E1D-899F-14B3BF87E840}"/>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6" name="椭圆 175">
                  <a:extLst>
                    <a:ext uri="{FF2B5EF4-FFF2-40B4-BE49-F238E27FC236}">
                      <a16:creationId xmlns:a16="http://schemas.microsoft.com/office/drawing/2014/main" id="{89FBAECA-DFFE-497F-91A8-E13587919FE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7" name="椭圆 176">
                  <a:extLst>
                    <a:ext uri="{FF2B5EF4-FFF2-40B4-BE49-F238E27FC236}">
                      <a16:creationId xmlns:a16="http://schemas.microsoft.com/office/drawing/2014/main" id="{1B7F8A6B-905E-4CEA-9DB5-A4792E93B1C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8" name="椭圆 177">
                  <a:extLst>
                    <a:ext uri="{FF2B5EF4-FFF2-40B4-BE49-F238E27FC236}">
                      <a16:creationId xmlns:a16="http://schemas.microsoft.com/office/drawing/2014/main" id="{28E89284-3A16-41FE-9058-4E49BE44409E}"/>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4" name="组合 143">
                <a:extLst>
                  <a:ext uri="{FF2B5EF4-FFF2-40B4-BE49-F238E27FC236}">
                    <a16:creationId xmlns:a16="http://schemas.microsoft.com/office/drawing/2014/main" id="{D110F525-63FA-4DD4-91B8-F3FA109487E0}"/>
                  </a:ext>
                </a:extLst>
              </p:cNvPr>
              <p:cNvGrpSpPr/>
              <p:nvPr/>
            </p:nvGrpSpPr>
            <p:grpSpPr>
              <a:xfrm>
                <a:off x="279133" y="5135441"/>
                <a:ext cx="818862" cy="45719"/>
                <a:chOff x="279133" y="4991062"/>
                <a:chExt cx="818862" cy="45719"/>
              </a:xfrm>
              <a:grpFill/>
            </p:grpSpPr>
            <p:sp>
              <p:nvSpPr>
                <p:cNvPr id="163" name="椭圆 162">
                  <a:extLst>
                    <a:ext uri="{FF2B5EF4-FFF2-40B4-BE49-F238E27FC236}">
                      <a16:creationId xmlns:a16="http://schemas.microsoft.com/office/drawing/2014/main" id="{C9FC3D72-CA1E-43A2-9503-2FD7D34C773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4" name="椭圆 163">
                  <a:extLst>
                    <a:ext uri="{FF2B5EF4-FFF2-40B4-BE49-F238E27FC236}">
                      <a16:creationId xmlns:a16="http://schemas.microsoft.com/office/drawing/2014/main" id="{8EC04C6B-E4EB-4A13-8688-3A2B2EFCCBD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5" name="椭圆 164">
                  <a:extLst>
                    <a:ext uri="{FF2B5EF4-FFF2-40B4-BE49-F238E27FC236}">
                      <a16:creationId xmlns:a16="http://schemas.microsoft.com/office/drawing/2014/main" id="{786F0F14-A833-4EC3-B70F-0FFFF4D0711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6" name="椭圆 165">
                  <a:extLst>
                    <a:ext uri="{FF2B5EF4-FFF2-40B4-BE49-F238E27FC236}">
                      <a16:creationId xmlns:a16="http://schemas.microsoft.com/office/drawing/2014/main" id="{223AB7C5-6CA1-4507-8C28-E8E2BB399C4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7" name="椭圆 166">
                  <a:extLst>
                    <a:ext uri="{FF2B5EF4-FFF2-40B4-BE49-F238E27FC236}">
                      <a16:creationId xmlns:a16="http://schemas.microsoft.com/office/drawing/2014/main" id="{882E953F-202C-43B1-A85A-30AEC664A4BD}"/>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8" name="椭圆 167">
                  <a:extLst>
                    <a:ext uri="{FF2B5EF4-FFF2-40B4-BE49-F238E27FC236}">
                      <a16:creationId xmlns:a16="http://schemas.microsoft.com/office/drawing/2014/main" id="{DA466996-F72A-437C-BED5-B0C1F7D3A90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9" name="椭圆 168">
                  <a:extLst>
                    <a:ext uri="{FF2B5EF4-FFF2-40B4-BE49-F238E27FC236}">
                      <a16:creationId xmlns:a16="http://schemas.microsoft.com/office/drawing/2014/main" id="{EA7F5404-401D-41EC-913A-6EB5FD21C129}"/>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0" name="椭圆 169">
                  <a:extLst>
                    <a:ext uri="{FF2B5EF4-FFF2-40B4-BE49-F238E27FC236}">
                      <a16:creationId xmlns:a16="http://schemas.microsoft.com/office/drawing/2014/main" id="{72AAE1D9-CA85-405B-A366-4B528EFF4688}"/>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5" name="组合 144">
                <a:extLst>
                  <a:ext uri="{FF2B5EF4-FFF2-40B4-BE49-F238E27FC236}">
                    <a16:creationId xmlns:a16="http://schemas.microsoft.com/office/drawing/2014/main" id="{763462CF-F59F-4C56-9DC4-0649F36458F6}"/>
                  </a:ext>
                </a:extLst>
              </p:cNvPr>
              <p:cNvGrpSpPr/>
              <p:nvPr/>
            </p:nvGrpSpPr>
            <p:grpSpPr>
              <a:xfrm>
                <a:off x="279133" y="5279820"/>
                <a:ext cx="818862" cy="45719"/>
                <a:chOff x="279133" y="4991062"/>
                <a:chExt cx="818862" cy="45719"/>
              </a:xfrm>
              <a:grpFill/>
            </p:grpSpPr>
            <p:sp>
              <p:nvSpPr>
                <p:cNvPr id="155" name="椭圆 154">
                  <a:extLst>
                    <a:ext uri="{FF2B5EF4-FFF2-40B4-BE49-F238E27FC236}">
                      <a16:creationId xmlns:a16="http://schemas.microsoft.com/office/drawing/2014/main" id="{0B1B9E46-DDD5-487A-8E5A-5E8E6882A1CF}"/>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6" name="椭圆 155">
                  <a:extLst>
                    <a:ext uri="{FF2B5EF4-FFF2-40B4-BE49-F238E27FC236}">
                      <a16:creationId xmlns:a16="http://schemas.microsoft.com/office/drawing/2014/main" id="{C5D53C34-16D4-452B-A28D-CD16397B8DB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7" name="椭圆 156">
                  <a:extLst>
                    <a:ext uri="{FF2B5EF4-FFF2-40B4-BE49-F238E27FC236}">
                      <a16:creationId xmlns:a16="http://schemas.microsoft.com/office/drawing/2014/main" id="{303417E7-0CEE-4D91-8945-05581B17D2C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8" name="椭圆 157">
                  <a:extLst>
                    <a:ext uri="{FF2B5EF4-FFF2-40B4-BE49-F238E27FC236}">
                      <a16:creationId xmlns:a16="http://schemas.microsoft.com/office/drawing/2014/main" id="{9B682E23-5252-40DD-961C-D81876894A6D}"/>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9" name="椭圆 158">
                  <a:extLst>
                    <a:ext uri="{FF2B5EF4-FFF2-40B4-BE49-F238E27FC236}">
                      <a16:creationId xmlns:a16="http://schemas.microsoft.com/office/drawing/2014/main" id="{448208AD-5F56-4F29-82AF-6BF31E118DF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0" name="椭圆 159">
                  <a:extLst>
                    <a:ext uri="{FF2B5EF4-FFF2-40B4-BE49-F238E27FC236}">
                      <a16:creationId xmlns:a16="http://schemas.microsoft.com/office/drawing/2014/main" id="{D27C448E-8BC6-4D98-8A87-46B2302D78E6}"/>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1" name="椭圆 160">
                  <a:extLst>
                    <a:ext uri="{FF2B5EF4-FFF2-40B4-BE49-F238E27FC236}">
                      <a16:creationId xmlns:a16="http://schemas.microsoft.com/office/drawing/2014/main" id="{D0B636F9-0CF3-4ECC-B79D-F97EB4CD966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2" name="椭圆 161">
                  <a:extLst>
                    <a:ext uri="{FF2B5EF4-FFF2-40B4-BE49-F238E27FC236}">
                      <a16:creationId xmlns:a16="http://schemas.microsoft.com/office/drawing/2014/main" id="{84AAFFC8-34A4-4CFB-A889-17EF97625BEC}"/>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6" name="组合 145">
                <a:extLst>
                  <a:ext uri="{FF2B5EF4-FFF2-40B4-BE49-F238E27FC236}">
                    <a16:creationId xmlns:a16="http://schemas.microsoft.com/office/drawing/2014/main" id="{EF84E2EC-7C84-4A49-AF36-81BAADF0A43E}"/>
                  </a:ext>
                </a:extLst>
              </p:cNvPr>
              <p:cNvGrpSpPr/>
              <p:nvPr/>
            </p:nvGrpSpPr>
            <p:grpSpPr>
              <a:xfrm>
                <a:off x="279133" y="5424199"/>
                <a:ext cx="818862" cy="45719"/>
                <a:chOff x="279133" y="4991062"/>
                <a:chExt cx="818862" cy="45719"/>
              </a:xfrm>
              <a:grpFill/>
            </p:grpSpPr>
            <p:sp>
              <p:nvSpPr>
                <p:cNvPr id="147" name="椭圆 146">
                  <a:extLst>
                    <a:ext uri="{FF2B5EF4-FFF2-40B4-BE49-F238E27FC236}">
                      <a16:creationId xmlns:a16="http://schemas.microsoft.com/office/drawing/2014/main" id="{F5FCDD1A-F494-46E7-BD09-10D871B71782}"/>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8" name="椭圆 147">
                  <a:extLst>
                    <a:ext uri="{FF2B5EF4-FFF2-40B4-BE49-F238E27FC236}">
                      <a16:creationId xmlns:a16="http://schemas.microsoft.com/office/drawing/2014/main" id="{16CAAF07-637B-41C1-BC9C-FE39B2E8F97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9" name="椭圆 148">
                  <a:extLst>
                    <a:ext uri="{FF2B5EF4-FFF2-40B4-BE49-F238E27FC236}">
                      <a16:creationId xmlns:a16="http://schemas.microsoft.com/office/drawing/2014/main" id="{CC8EA86A-6BDE-40AC-A9C1-3D95D65C9412}"/>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0" name="椭圆 149">
                  <a:extLst>
                    <a:ext uri="{FF2B5EF4-FFF2-40B4-BE49-F238E27FC236}">
                      <a16:creationId xmlns:a16="http://schemas.microsoft.com/office/drawing/2014/main" id="{215365B9-6BAB-40A6-825E-436F6EC569D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1" name="椭圆 150">
                  <a:extLst>
                    <a:ext uri="{FF2B5EF4-FFF2-40B4-BE49-F238E27FC236}">
                      <a16:creationId xmlns:a16="http://schemas.microsoft.com/office/drawing/2014/main" id="{6DEFEF50-F918-458A-AD92-8FFBD60C4B4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2" name="椭圆 151">
                  <a:extLst>
                    <a:ext uri="{FF2B5EF4-FFF2-40B4-BE49-F238E27FC236}">
                      <a16:creationId xmlns:a16="http://schemas.microsoft.com/office/drawing/2014/main" id="{32FEA3D4-F7CF-4718-A256-18CB0B93EE0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3" name="椭圆 152">
                  <a:extLst>
                    <a:ext uri="{FF2B5EF4-FFF2-40B4-BE49-F238E27FC236}">
                      <a16:creationId xmlns:a16="http://schemas.microsoft.com/office/drawing/2014/main" id="{BF18B3FF-01B2-4B6D-A392-C2ECE40CD20C}"/>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4" name="椭圆 153">
                  <a:extLst>
                    <a:ext uri="{FF2B5EF4-FFF2-40B4-BE49-F238E27FC236}">
                      <a16:creationId xmlns:a16="http://schemas.microsoft.com/office/drawing/2014/main" id="{478B1122-14F5-4CA4-B6D7-AE04BAF036A3}"/>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106" name="组合 105">
              <a:extLst>
                <a:ext uri="{FF2B5EF4-FFF2-40B4-BE49-F238E27FC236}">
                  <a16:creationId xmlns:a16="http://schemas.microsoft.com/office/drawing/2014/main" id="{970C3017-A3F7-487F-A7BF-A955126D701B}"/>
                </a:ext>
              </a:extLst>
            </p:cNvPr>
            <p:cNvGrpSpPr/>
            <p:nvPr/>
          </p:nvGrpSpPr>
          <p:grpSpPr>
            <a:xfrm>
              <a:off x="643547" y="4991062"/>
              <a:ext cx="818862" cy="478856"/>
              <a:chOff x="279133" y="4991062"/>
              <a:chExt cx="818862" cy="478856"/>
            </a:xfrm>
            <a:grpFill/>
          </p:grpSpPr>
          <p:grpSp>
            <p:nvGrpSpPr>
              <p:cNvPr id="107" name="组合 106">
                <a:extLst>
                  <a:ext uri="{FF2B5EF4-FFF2-40B4-BE49-F238E27FC236}">
                    <a16:creationId xmlns:a16="http://schemas.microsoft.com/office/drawing/2014/main" id="{A9B7177E-D701-46BE-8153-23C7510B409F}"/>
                  </a:ext>
                </a:extLst>
              </p:cNvPr>
              <p:cNvGrpSpPr/>
              <p:nvPr/>
            </p:nvGrpSpPr>
            <p:grpSpPr>
              <a:xfrm>
                <a:off x="279133" y="4991062"/>
                <a:ext cx="818862" cy="45719"/>
                <a:chOff x="279133" y="4991062"/>
                <a:chExt cx="818862" cy="45719"/>
              </a:xfrm>
              <a:grpFill/>
            </p:grpSpPr>
            <p:sp>
              <p:nvSpPr>
                <p:cNvPr id="135" name="椭圆 134">
                  <a:extLst>
                    <a:ext uri="{FF2B5EF4-FFF2-40B4-BE49-F238E27FC236}">
                      <a16:creationId xmlns:a16="http://schemas.microsoft.com/office/drawing/2014/main" id="{3E73861D-0B3A-4BBF-8AED-3417B223AAF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6" name="椭圆 135">
                  <a:extLst>
                    <a:ext uri="{FF2B5EF4-FFF2-40B4-BE49-F238E27FC236}">
                      <a16:creationId xmlns:a16="http://schemas.microsoft.com/office/drawing/2014/main" id="{AC696514-46BC-48B4-BE74-14309D00D895}"/>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7" name="椭圆 136">
                  <a:extLst>
                    <a:ext uri="{FF2B5EF4-FFF2-40B4-BE49-F238E27FC236}">
                      <a16:creationId xmlns:a16="http://schemas.microsoft.com/office/drawing/2014/main" id="{A385A056-6A1F-4D3E-A3AB-D3F1340AC485}"/>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8" name="椭圆 137">
                  <a:extLst>
                    <a:ext uri="{FF2B5EF4-FFF2-40B4-BE49-F238E27FC236}">
                      <a16:creationId xmlns:a16="http://schemas.microsoft.com/office/drawing/2014/main" id="{15729C36-56F6-4718-A204-8D770CD41B4E}"/>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9" name="椭圆 138">
                  <a:extLst>
                    <a:ext uri="{FF2B5EF4-FFF2-40B4-BE49-F238E27FC236}">
                      <a16:creationId xmlns:a16="http://schemas.microsoft.com/office/drawing/2014/main" id="{79C59182-D50C-46E7-BA6B-93431BF83E7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0" name="椭圆 139">
                  <a:extLst>
                    <a:ext uri="{FF2B5EF4-FFF2-40B4-BE49-F238E27FC236}">
                      <a16:creationId xmlns:a16="http://schemas.microsoft.com/office/drawing/2014/main" id="{9CC227C9-FD6D-4522-B37A-58160D8C495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1" name="椭圆 140">
                  <a:extLst>
                    <a:ext uri="{FF2B5EF4-FFF2-40B4-BE49-F238E27FC236}">
                      <a16:creationId xmlns:a16="http://schemas.microsoft.com/office/drawing/2014/main" id="{C08B239F-198D-4A55-9E0A-84F27CFE7C48}"/>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2" name="椭圆 141">
                  <a:extLst>
                    <a:ext uri="{FF2B5EF4-FFF2-40B4-BE49-F238E27FC236}">
                      <a16:creationId xmlns:a16="http://schemas.microsoft.com/office/drawing/2014/main" id="{387F0FF9-A9AF-47BD-AC17-713B85088CA9}"/>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08" name="组合 107">
                <a:extLst>
                  <a:ext uri="{FF2B5EF4-FFF2-40B4-BE49-F238E27FC236}">
                    <a16:creationId xmlns:a16="http://schemas.microsoft.com/office/drawing/2014/main" id="{7897C0BB-F700-4D62-B631-EECBF0623F9E}"/>
                  </a:ext>
                </a:extLst>
              </p:cNvPr>
              <p:cNvGrpSpPr/>
              <p:nvPr/>
            </p:nvGrpSpPr>
            <p:grpSpPr>
              <a:xfrm>
                <a:off x="279133" y="5135441"/>
                <a:ext cx="818862" cy="45719"/>
                <a:chOff x="279133" y="4991062"/>
                <a:chExt cx="818862" cy="45719"/>
              </a:xfrm>
              <a:grpFill/>
            </p:grpSpPr>
            <p:sp>
              <p:nvSpPr>
                <p:cNvPr id="127" name="椭圆 126">
                  <a:extLst>
                    <a:ext uri="{FF2B5EF4-FFF2-40B4-BE49-F238E27FC236}">
                      <a16:creationId xmlns:a16="http://schemas.microsoft.com/office/drawing/2014/main" id="{1E51E4B9-31C5-40D3-8029-9D05AB80BFE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8" name="椭圆 127">
                  <a:extLst>
                    <a:ext uri="{FF2B5EF4-FFF2-40B4-BE49-F238E27FC236}">
                      <a16:creationId xmlns:a16="http://schemas.microsoft.com/office/drawing/2014/main" id="{D71445D7-4FCD-42BC-AE48-C32FFAC3474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9" name="椭圆 128">
                  <a:extLst>
                    <a:ext uri="{FF2B5EF4-FFF2-40B4-BE49-F238E27FC236}">
                      <a16:creationId xmlns:a16="http://schemas.microsoft.com/office/drawing/2014/main" id="{F1BFA45D-F127-4C35-B69A-140223C9AB9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0" name="椭圆 129">
                  <a:extLst>
                    <a:ext uri="{FF2B5EF4-FFF2-40B4-BE49-F238E27FC236}">
                      <a16:creationId xmlns:a16="http://schemas.microsoft.com/office/drawing/2014/main" id="{CFE5EE50-FD4A-4651-907F-143744307D38}"/>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1" name="椭圆 130">
                  <a:extLst>
                    <a:ext uri="{FF2B5EF4-FFF2-40B4-BE49-F238E27FC236}">
                      <a16:creationId xmlns:a16="http://schemas.microsoft.com/office/drawing/2014/main" id="{5BFBED9A-9FDC-41D8-A8B0-5BEBC99F024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2" name="椭圆 131">
                  <a:extLst>
                    <a:ext uri="{FF2B5EF4-FFF2-40B4-BE49-F238E27FC236}">
                      <a16:creationId xmlns:a16="http://schemas.microsoft.com/office/drawing/2014/main" id="{7C7769A9-CE37-4BAB-87D6-178E01CE5DB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3" name="椭圆 132">
                  <a:extLst>
                    <a:ext uri="{FF2B5EF4-FFF2-40B4-BE49-F238E27FC236}">
                      <a16:creationId xmlns:a16="http://schemas.microsoft.com/office/drawing/2014/main" id="{F5EBED39-9500-4745-A8FE-786E4AAFFEBA}"/>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4" name="椭圆 133">
                  <a:extLst>
                    <a:ext uri="{FF2B5EF4-FFF2-40B4-BE49-F238E27FC236}">
                      <a16:creationId xmlns:a16="http://schemas.microsoft.com/office/drawing/2014/main" id="{415A0A4C-0A64-4E6A-92BB-6DBB13201B0C}"/>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09" name="组合 108">
                <a:extLst>
                  <a:ext uri="{FF2B5EF4-FFF2-40B4-BE49-F238E27FC236}">
                    <a16:creationId xmlns:a16="http://schemas.microsoft.com/office/drawing/2014/main" id="{E90B7CF6-6870-427C-A4DB-87B33E257871}"/>
                  </a:ext>
                </a:extLst>
              </p:cNvPr>
              <p:cNvGrpSpPr/>
              <p:nvPr/>
            </p:nvGrpSpPr>
            <p:grpSpPr>
              <a:xfrm>
                <a:off x="279133" y="5279820"/>
                <a:ext cx="818862" cy="45719"/>
                <a:chOff x="279133" y="4991062"/>
                <a:chExt cx="818862" cy="45719"/>
              </a:xfrm>
              <a:grpFill/>
            </p:grpSpPr>
            <p:sp>
              <p:nvSpPr>
                <p:cNvPr id="119" name="椭圆 118">
                  <a:extLst>
                    <a:ext uri="{FF2B5EF4-FFF2-40B4-BE49-F238E27FC236}">
                      <a16:creationId xmlns:a16="http://schemas.microsoft.com/office/drawing/2014/main" id="{550ED989-355C-401E-8817-62A5AB183E89}"/>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0" name="椭圆 119">
                  <a:extLst>
                    <a:ext uri="{FF2B5EF4-FFF2-40B4-BE49-F238E27FC236}">
                      <a16:creationId xmlns:a16="http://schemas.microsoft.com/office/drawing/2014/main" id="{08A7FC02-78F0-4578-BECD-D322EE97F388}"/>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1" name="椭圆 120">
                  <a:extLst>
                    <a:ext uri="{FF2B5EF4-FFF2-40B4-BE49-F238E27FC236}">
                      <a16:creationId xmlns:a16="http://schemas.microsoft.com/office/drawing/2014/main" id="{538B257F-4BDF-4F0B-9387-3C08779506CF}"/>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2" name="椭圆 121">
                  <a:extLst>
                    <a:ext uri="{FF2B5EF4-FFF2-40B4-BE49-F238E27FC236}">
                      <a16:creationId xmlns:a16="http://schemas.microsoft.com/office/drawing/2014/main" id="{8A0B21FB-0B8B-49CD-A37A-DBC4756458A4}"/>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3" name="椭圆 122">
                  <a:extLst>
                    <a:ext uri="{FF2B5EF4-FFF2-40B4-BE49-F238E27FC236}">
                      <a16:creationId xmlns:a16="http://schemas.microsoft.com/office/drawing/2014/main" id="{E39D6A8A-DAD0-4475-8DF3-70C9E1D7FA93}"/>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4" name="椭圆 123">
                  <a:extLst>
                    <a:ext uri="{FF2B5EF4-FFF2-40B4-BE49-F238E27FC236}">
                      <a16:creationId xmlns:a16="http://schemas.microsoft.com/office/drawing/2014/main" id="{C0DEC377-3D03-4F75-BDCE-0C170B286EE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5" name="椭圆 124">
                  <a:extLst>
                    <a:ext uri="{FF2B5EF4-FFF2-40B4-BE49-F238E27FC236}">
                      <a16:creationId xmlns:a16="http://schemas.microsoft.com/office/drawing/2014/main" id="{322E6B1E-8966-4E09-B19B-C0EBA0558544}"/>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6" name="椭圆 125">
                  <a:extLst>
                    <a:ext uri="{FF2B5EF4-FFF2-40B4-BE49-F238E27FC236}">
                      <a16:creationId xmlns:a16="http://schemas.microsoft.com/office/drawing/2014/main" id="{48573EB6-52CE-4066-B931-205E2CB8949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10" name="组合 109">
                <a:extLst>
                  <a:ext uri="{FF2B5EF4-FFF2-40B4-BE49-F238E27FC236}">
                    <a16:creationId xmlns:a16="http://schemas.microsoft.com/office/drawing/2014/main" id="{12553B92-64BC-4763-91C2-ABC5060B0A61}"/>
                  </a:ext>
                </a:extLst>
              </p:cNvPr>
              <p:cNvGrpSpPr/>
              <p:nvPr/>
            </p:nvGrpSpPr>
            <p:grpSpPr>
              <a:xfrm>
                <a:off x="279133" y="5424199"/>
                <a:ext cx="818862" cy="45719"/>
                <a:chOff x="279133" y="4991062"/>
                <a:chExt cx="818862" cy="45719"/>
              </a:xfrm>
              <a:grpFill/>
            </p:grpSpPr>
            <p:sp>
              <p:nvSpPr>
                <p:cNvPr id="111" name="椭圆 110">
                  <a:extLst>
                    <a:ext uri="{FF2B5EF4-FFF2-40B4-BE49-F238E27FC236}">
                      <a16:creationId xmlns:a16="http://schemas.microsoft.com/office/drawing/2014/main" id="{0B1CF235-4E2A-4A2F-AEFA-C1D70585B57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2" name="椭圆 111">
                  <a:extLst>
                    <a:ext uri="{FF2B5EF4-FFF2-40B4-BE49-F238E27FC236}">
                      <a16:creationId xmlns:a16="http://schemas.microsoft.com/office/drawing/2014/main" id="{927DA9E3-1C89-4550-B325-C9B4A8D7D22D}"/>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3" name="椭圆 112">
                  <a:extLst>
                    <a:ext uri="{FF2B5EF4-FFF2-40B4-BE49-F238E27FC236}">
                      <a16:creationId xmlns:a16="http://schemas.microsoft.com/office/drawing/2014/main" id="{E0C07187-47DF-40EF-8DEB-56F8DB3184E0}"/>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4" name="椭圆 113">
                  <a:extLst>
                    <a:ext uri="{FF2B5EF4-FFF2-40B4-BE49-F238E27FC236}">
                      <a16:creationId xmlns:a16="http://schemas.microsoft.com/office/drawing/2014/main" id="{BB49DA67-C79F-4A69-ADB7-1630D612D1CA}"/>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5" name="椭圆 114">
                  <a:extLst>
                    <a:ext uri="{FF2B5EF4-FFF2-40B4-BE49-F238E27FC236}">
                      <a16:creationId xmlns:a16="http://schemas.microsoft.com/office/drawing/2014/main" id="{467CFA74-CF45-497F-9807-C1DE301F3F79}"/>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6" name="椭圆 115">
                  <a:extLst>
                    <a:ext uri="{FF2B5EF4-FFF2-40B4-BE49-F238E27FC236}">
                      <a16:creationId xmlns:a16="http://schemas.microsoft.com/office/drawing/2014/main" id="{A2E33D2F-88F4-4A4E-9865-668E78D8C552}"/>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7" name="椭圆 116">
                  <a:extLst>
                    <a:ext uri="{FF2B5EF4-FFF2-40B4-BE49-F238E27FC236}">
                      <a16:creationId xmlns:a16="http://schemas.microsoft.com/office/drawing/2014/main" id="{CF7F59A7-787B-41FB-A946-79BB4FFAAF6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8" name="椭圆 117">
                  <a:extLst>
                    <a:ext uri="{FF2B5EF4-FFF2-40B4-BE49-F238E27FC236}">
                      <a16:creationId xmlns:a16="http://schemas.microsoft.com/office/drawing/2014/main" id="{6BC1E9AE-8AD4-44B4-98C9-A0AD6A1D301E}"/>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pic>
        <p:nvPicPr>
          <p:cNvPr id="179" name="图片 178">
            <a:extLst>
              <a:ext uri="{FF2B5EF4-FFF2-40B4-BE49-F238E27FC236}">
                <a16:creationId xmlns:a16="http://schemas.microsoft.com/office/drawing/2014/main" id="{EC9021F9-5868-4033-ACE4-B8E20596D4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17" y="4972699"/>
            <a:ext cx="12192000" cy="1902474"/>
          </a:xfrm>
          <a:prstGeom prst="rect">
            <a:avLst/>
          </a:prstGeom>
        </p:spPr>
      </p:pic>
      <p:pic>
        <p:nvPicPr>
          <p:cNvPr id="180" name="图片 179">
            <a:extLst>
              <a:ext uri="{FF2B5EF4-FFF2-40B4-BE49-F238E27FC236}">
                <a16:creationId xmlns:a16="http://schemas.microsoft.com/office/drawing/2014/main" id="{E776F15B-6AE9-4656-BC68-34518E3953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1" name="图片 180">
            <a:extLst>
              <a:ext uri="{FF2B5EF4-FFF2-40B4-BE49-F238E27FC236}">
                <a16:creationId xmlns:a16="http://schemas.microsoft.com/office/drawing/2014/main" id="{B82B0691-69A2-4A46-B6EF-251DFD0B3F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2" name="图片 181">
            <a:extLst>
              <a:ext uri="{FF2B5EF4-FFF2-40B4-BE49-F238E27FC236}">
                <a16:creationId xmlns:a16="http://schemas.microsoft.com/office/drawing/2014/main" id="{874198BE-91DA-4537-97A4-D7C59907C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3" name="图片 182">
            <a:extLst>
              <a:ext uri="{FF2B5EF4-FFF2-40B4-BE49-F238E27FC236}">
                <a16:creationId xmlns:a16="http://schemas.microsoft.com/office/drawing/2014/main" id="{CEA5D1B4-557C-438D-BCDF-68663DD3AE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4" name="图片 183">
            <a:extLst>
              <a:ext uri="{FF2B5EF4-FFF2-40B4-BE49-F238E27FC236}">
                <a16:creationId xmlns:a16="http://schemas.microsoft.com/office/drawing/2014/main" id="{20D351BE-747B-4505-9103-7D0913F6CD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5" name="图片 184">
            <a:extLst>
              <a:ext uri="{FF2B5EF4-FFF2-40B4-BE49-F238E27FC236}">
                <a16:creationId xmlns:a16="http://schemas.microsoft.com/office/drawing/2014/main" id="{D2803760-8308-4245-87DE-ACCB4416D7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6" name="图片 185">
            <a:extLst>
              <a:ext uri="{FF2B5EF4-FFF2-40B4-BE49-F238E27FC236}">
                <a16:creationId xmlns:a16="http://schemas.microsoft.com/office/drawing/2014/main" id="{9D1FEC64-87D7-4E33-9441-7F9945670A1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7379"/>
          <a:stretch/>
        </p:blipFill>
        <p:spPr>
          <a:xfrm>
            <a:off x="4251374" y="5172449"/>
            <a:ext cx="6757865" cy="1714309"/>
          </a:xfrm>
          <a:prstGeom prst="rect">
            <a:avLst/>
          </a:prstGeom>
        </p:spPr>
      </p:pic>
      <p:pic>
        <p:nvPicPr>
          <p:cNvPr id="187" name="图片 186">
            <a:extLst>
              <a:ext uri="{FF2B5EF4-FFF2-40B4-BE49-F238E27FC236}">
                <a16:creationId xmlns:a16="http://schemas.microsoft.com/office/drawing/2014/main" id="{FB003EBB-5E08-4C84-9DCD-9BC117E1CB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0585"/>
          <a:stretch/>
        </p:blipFill>
        <p:spPr>
          <a:xfrm>
            <a:off x="5077147" y="5573899"/>
            <a:ext cx="6757865" cy="1284101"/>
          </a:xfrm>
          <a:prstGeom prst="rect">
            <a:avLst/>
          </a:prstGeom>
        </p:spPr>
      </p:pic>
      <p:pic>
        <p:nvPicPr>
          <p:cNvPr id="188" name="图片 187">
            <a:extLst>
              <a:ext uri="{FF2B5EF4-FFF2-40B4-BE49-F238E27FC236}">
                <a16:creationId xmlns:a16="http://schemas.microsoft.com/office/drawing/2014/main" id="{51D955BD-55C2-4764-88B8-833BA8A1FB3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8379"/>
          <a:stretch/>
        </p:blipFill>
        <p:spPr>
          <a:xfrm>
            <a:off x="298499" y="5202094"/>
            <a:ext cx="6757865" cy="1681751"/>
          </a:xfrm>
          <a:prstGeom prst="rect">
            <a:avLst/>
          </a:prstGeom>
        </p:spPr>
      </p:pic>
      <p:pic>
        <p:nvPicPr>
          <p:cNvPr id="189" name="图片 188">
            <a:extLst>
              <a:ext uri="{FF2B5EF4-FFF2-40B4-BE49-F238E27FC236}">
                <a16:creationId xmlns:a16="http://schemas.microsoft.com/office/drawing/2014/main" id="{79A9C73A-D85A-4943-A2E2-D2CC8427C7F1}"/>
              </a:ext>
            </a:extLst>
          </p:cNvPr>
          <p:cNvPicPr>
            <a:picLocks noChangeAspect="1"/>
          </p:cNvPicPr>
          <p:nvPr userDrawn="1"/>
        </p:nvPicPr>
        <p:blipFill rotWithShape="1">
          <a:blip r:embed="rId4"/>
          <a:srcRect l="51191" t="51465"/>
          <a:stretch/>
        </p:blipFill>
        <p:spPr>
          <a:xfrm>
            <a:off x="-81172" y="0"/>
            <a:ext cx="4881542" cy="3328540"/>
          </a:xfrm>
          <a:prstGeom prst="rect">
            <a:avLst/>
          </a:prstGeom>
        </p:spPr>
      </p:pic>
      <p:sp>
        <p:nvSpPr>
          <p:cNvPr id="2" name="标题 1">
            <a:extLst>
              <a:ext uri="{FF2B5EF4-FFF2-40B4-BE49-F238E27FC236}">
                <a16:creationId xmlns:a16="http://schemas.microsoft.com/office/drawing/2014/main" id="{A049F1E7-D7B8-4453-AEA9-BF6FD1E60AA5}"/>
              </a:ext>
            </a:extLst>
          </p:cNvPr>
          <p:cNvSpPr>
            <a:spLocks noGrp="1"/>
          </p:cNvSpPr>
          <p:nvPr>
            <p:ph type="title" hasCustomPrompt="1"/>
          </p:nvPr>
        </p:nvSpPr>
        <p:spPr>
          <a:xfrm>
            <a:off x="660400" y="500245"/>
            <a:ext cx="10515600" cy="610673"/>
          </a:xfrm>
          <a:prstGeom prst="rect">
            <a:avLst/>
          </a:prstGeom>
        </p:spPr>
        <p:txBody>
          <a:bodyPr/>
          <a:lstStyle>
            <a:lvl1pPr>
              <a:defRPr kumimoji="0" lang="zh-CN" altLang="en-US" sz="3600" b="0" i="0" u="none" strike="noStrike" cap="none" spc="0" normalizeH="0" baseline="0" dirty="0">
                <a:ln>
                  <a:noFill/>
                </a:ln>
                <a:gradFill flip="none" rotWithShape="1">
                  <a:gsLst>
                    <a:gs pos="0">
                      <a:schemeClr val="accent2"/>
                    </a:gs>
                    <a:gs pos="100000">
                      <a:schemeClr val="accent1"/>
                    </a:gs>
                  </a:gsLst>
                  <a:lin ang="2700000" scaled="1"/>
                  <a:tileRect/>
                </a:gradFill>
                <a:effectLst>
                  <a:outerShdw blurRad="419100" dist="38100" dir="2700000" sx="102000" sy="102000" algn="tl" rotWithShape="0">
                    <a:schemeClr val="accent1">
                      <a:lumMod val="50000"/>
                      <a:alpha val="23000"/>
                    </a:schemeClr>
                  </a:outerShdw>
                </a:effectLst>
                <a:uLnTx/>
                <a:uFillTx/>
                <a:latin typeface="阿里巴巴普惠体 B"/>
                <a:ea typeface="阿里巴巴普惠体 B"/>
                <a:cs typeface="+mn-cs"/>
              </a:defRPr>
            </a:lvl1pPr>
          </a:lstStyle>
          <a:p>
            <a:pPr marL="0" marR="0" lvl="0" indent="0" fontAlgn="auto">
              <a:lnSpc>
                <a:spcPct val="100000"/>
              </a:lnSpc>
              <a:spcBef>
                <a:spcPts val="0"/>
              </a:spcBef>
              <a:spcAft>
                <a:spcPts val="0"/>
              </a:spcAft>
              <a:buClrTx/>
              <a:buSzTx/>
              <a:buFontTx/>
              <a:tabLst/>
            </a:pPr>
            <a:r>
              <a:rPr lang="zh-CN" altLang="en-US" dirty="0"/>
              <a:t>输入标题</a:t>
            </a:r>
          </a:p>
        </p:txBody>
      </p:sp>
      <p:sp>
        <p:nvSpPr>
          <p:cNvPr id="27" name="圆: 空心 26">
            <a:extLst>
              <a:ext uri="{FF2B5EF4-FFF2-40B4-BE49-F238E27FC236}">
                <a16:creationId xmlns:a16="http://schemas.microsoft.com/office/drawing/2014/main" id="{A4CA3C10-2FA3-41B6-97C7-867CB21E6731}"/>
              </a:ext>
            </a:extLst>
          </p:cNvPr>
          <p:cNvSpPr/>
          <p:nvPr userDrawn="1"/>
        </p:nvSpPr>
        <p:spPr>
          <a:xfrm>
            <a:off x="-826140" y="-741993"/>
            <a:ext cx="1652280" cy="1652280"/>
          </a:xfrm>
          <a:prstGeom prst="donut">
            <a:avLst/>
          </a:prstGeom>
          <a:gradFill>
            <a:gsLst>
              <a:gs pos="0">
                <a:schemeClr val="accent2">
                  <a:alpha val="46000"/>
                </a:schemeClr>
              </a:gs>
              <a:gs pos="100000">
                <a:schemeClr val="accent1">
                  <a:alpha val="53000"/>
                </a:schemeClr>
              </a:gs>
            </a:gsLst>
            <a:lin ang="2700000" scaled="1"/>
          </a:gradFill>
          <a:ln>
            <a:no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000000">
                  <a:lumMod val="75000"/>
                  <a:lumOff val="25000"/>
                </a:srgbClr>
              </a:solidFill>
              <a:latin typeface="阿里巴巴普惠体 R"/>
              <a:ea typeface="阿里巴巴普惠体 R"/>
            </a:endParaRPr>
          </a:p>
        </p:txBody>
      </p:sp>
      <p:sp>
        <p:nvSpPr>
          <p:cNvPr id="190" name="矩形: 圆角 189">
            <a:extLst>
              <a:ext uri="{FF2B5EF4-FFF2-40B4-BE49-F238E27FC236}">
                <a16:creationId xmlns:a16="http://schemas.microsoft.com/office/drawing/2014/main" id="{64A48EA6-7500-447E-B6EE-7A3C9552111F}"/>
              </a:ext>
            </a:extLst>
          </p:cNvPr>
          <p:cNvSpPr>
            <a:spLocks/>
          </p:cNvSpPr>
          <p:nvPr userDrawn="1"/>
        </p:nvSpPr>
        <p:spPr>
          <a:xfrm>
            <a:off x="792478" y="2335677"/>
            <a:ext cx="3279299" cy="2866417"/>
          </a:xfrm>
          <a:prstGeom prst="roundRect">
            <a:avLst>
              <a:gd name="adj" fmla="val 3836"/>
            </a:avLst>
          </a:prstGeom>
          <a:gradFill flip="none" rotWithShape="1">
            <a:gsLst>
              <a:gs pos="100000">
                <a:schemeClr val="bg1">
                  <a:lumMod val="95000"/>
                </a:schemeClr>
              </a:gs>
              <a:gs pos="0">
                <a:schemeClr val="bg1"/>
              </a:gs>
            </a:gsLst>
            <a:lin ang="2700000" scaled="1"/>
            <a:tileRect/>
          </a:gradFill>
          <a:ln>
            <a:no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191" name="椭圆 190">
            <a:extLst>
              <a:ext uri="{FF2B5EF4-FFF2-40B4-BE49-F238E27FC236}">
                <a16:creationId xmlns:a16="http://schemas.microsoft.com/office/drawing/2014/main" id="{44538F52-691B-4742-87EB-5C46704833CD}"/>
              </a:ext>
            </a:extLst>
          </p:cNvPr>
          <p:cNvSpPr/>
          <p:nvPr userDrawn="1"/>
        </p:nvSpPr>
        <p:spPr>
          <a:xfrm>
            <a:off x="1700709" y="1784863"/>
            <a:ext cx="1462836" cy="1462836"/>
          </a:xfrm>
          <a:prstGeom prst="ellipse">
            <a:avLst/>
          </a:prstGeom>
          <a:gradFill>
            <a:gsLst>
              <a:gs pos="100000">
                <a:schemeClr val="accent1"/>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图片占位符 3">
            <a:extLst>
              <a:ext uri="{FF2B5EF4-FFF2-40B4-BE49-F238E27FC236}">
                <a16:creationId xmlns:a16="http://schemas.microsoft.com/office/drawing/2014/main" id="{82886C38-ECE3-4935-B346-FB1281928571}"/>
              </a:ext>
            </a:extLst>
          </p:cNvPr>
          <p:cNvSpPr>
            <a:spLocks noGrp="1"/>
          </p:cNvSpPr>
          <p:nvPr>
            <p:ph type="pic" sz="quarter" idx="11"/>
          </p:nvPr>
        </p:nvSpPr>
        <p:spPr>
          <a:xfrm>
            <a:off x="1764327" y="1848481"/>
            <a:ext cx="1335600" cy="1335600"/>
          </a:xfrm>
          <a:prstGeom prst="ellipse">
            <a:avLst/>
          </a:prstGeom>
        </p:spPr>
        <p:txBody>
          <a:bodyPr/>
          <a:lstStyle/>
          <a:p>
            <a:endParaRPr lang="zh-CN" altLang="en-US"/>
          </a:p>
        </p:txBody>
      </p:sp>
      <p:sp>
        <p:nvSpPr>
          <p:cNvPr id="196" name="矩形: 圆角 195">
            <a:extLst>
              <a:ext uri="{FF2B5EF4-FFF2-40B4-BE49-F238E27FC236}">
                <a16:creationId xmlns:a16="http://schemas.microsoft.com/office/drawing/2014/main" id="{04C9375B-83B8-49EB-8DBB-BAB4A211FEE0}"/>
              </a:ext>
            </a:extLst>
          </p:cNvPr>
          <p:cNvSpPr>
            <a:spLocks/>
          </p:cNvSpPr>
          <p:nvPr userDrawn="1"/>
        </p:nvSpPr>
        <p:spPr>
          <a:xfrm>
            <a:off x="4413452" y="2335677"/>
            <a:ext cx="3279299" cy="2866417"/>
          </a:xfrm>
          <a:prstGeom prst="roundRect">
            <a:avLst>
              <a:gd name="adj" fmla="val 3836"/>
            </a:avLst>
          </a:prstGeom>
          <a:gradFill flip="none" rotWithShape="1">
            <a:gsLst>
              <a:gs pos="100000">
                <a:schemeClr val="bg1">
                  <a:lumMod val="95000"/>
                </a:schemeClr>
              </a:gs>
              <a:gs pos="0">
                <a:schemeClr val="bg1"/>
              </a:gs>
            </a:gsLst>
            <a:lin ang="2700000" scaled="1"/>
            <a:tileRect/>
          </a:gradFill>
          <a:ln>
            <a:no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197" name="椭圆 196">
            <a:extLst>
              <a:ext uri="{FF2B5EF4-FFF2-40B4-BE49-F238E27FC236}">
                <a16:creationId xmlns:a16="http://schemas.microsoft.com/office/drawing/2014/main" id="{F6B6D93E-ADA8-44D8-80F5-778D0CBD96AF}"/>
              </a:ext>
            </a:extLst>
          </p:cNvPr>
          <p:cNvSpPr/>
          <p:nvPr userDrawn="1"/>
        </p:nvSpPr>
        <p:spPr>
          <a:xfrm>
            <a:off x="5322808" y="1784863"/>
            <a:ext cx="1462836" cy="1462836"/>
          </a:xfrm>
          <a:prstGeom prst="ellipse">
            <a:avLst/>
          </a:prstGeom>
          <a:gradFill>
            <a:gsLst>
              <a:gs pos="100000">
                <a:schemeClr val="accent1"/>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图片占位符 3">
            <a:extLst>
              <a:ext uri="{FF2B5EF4-FFF2-40B4-BE49-F238E27FC236}">
                <a16:creationId xmlns:a16="http://schemas.microsoft.com/office/drawing/2014/main" id="{240F7777-8706-47D8-92DC-ADD29A4A855A}"/>
              </a:ext>
            </a:extLst>
          </p:cNvPr>
          <p:cNvSpPr>
            <a:spLocks noGrp="1"/>
          </p:cNvSpPr>
          <p:nvPr>
            <p:ph type="pic" sz="quarter" idx="12"/>
          </p:nvPr>
        </p:nvSpPr>
        <p:spPr>
          <a:xfrm>
            <a:off x="5386426" y="1848481"/>
            <a:ext cx="1335600" cy="1335600"/>
          </a:xfrm>
          <a:prstGeom prst="ellipse">
            <a:avLst/>
          </a:prstGeom>
        </p:spPr>
        <p:txBody>
          <a:bodyPr/>
          <a:lstStyle/>
          <a:p>
            <a:endParaRPr lang="zh-CN" altLang="en-US"/>
          </a:p>
        </p:txBody>
      </p:sp>
      <p:sp>
        <p:nvSpPr>
          <p:cNvPr id="199" name="矩形: 圆角 198">
            <a:extLst>
              <a:ext uri="{FF2B5EF4-FFF2-40B4-BE49-F238E27FC236}">
                <a16:creationId xmlns:a16="http://schemas.microsoft.com/office/drawing/2014/main" id="{55204641-CA72-4C95-9717-C4F9DED89862}"/>
              </a:ext>
            </a:extLst>
          </p:cNvPr>
          <p:cNvSpPr>
            <a:spLocks/>
          </p:cNvSpPr>
          <p:nvPr userDrawn="1"/>
        </p:nvSpPr>
        <p:spPr>
          <a:xfrm>
            <a:off x="8118999" y="2335677"/>
            <a:ext cx="3279299" cy="2866417"/>
          </a:xfrm>
          <a:prstGeom prst="roundRect">
            <a:avLst>
              <a:gd name="adj" fmla="val 3836"/>
            </a:avLst>
          </a:prstGeom>
          <a:gradFill flip="none" rotWithShape="1">
            <a:gsLst>
              <a:gs pos="100000">
                <a:schemeClr val="bg1">
                  <a:lumMod val="95000"/>
                </a:schemeClr>
              </a:gs>
              <a:gs pos="0">
                <a:schemeClr val="bg1"/>
              </a:gs>
            </a:gsLst>
            <a:lin ang="2700000" scaled="1"/>
            <a:tileRect/>
          </a:gradFill>
          <a:ln>
            <a:no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200" name="椭圆 199">
            <a:extLst>
              <a:ext uri="{FF2B5EF4-FFF2-40B4-BE49-F238E27FC236}">
                <a16:creationId xmlns:a16="http://schemas.microsoft.com/office/drawing/2014/main" id="{5216EF33-C98E-4171-A676-FCE1D74E45F8}"/>
              </a:ext>
            </a:extLst>
          </p:cNvPr>
          <p:cNvSpPr/>
          <p:nvPr userDrawn="1"/>
        </p:nvSpPr>
        <p:spPr>
          <a:xfrm>
            <a:off x="9027230" y="1784863"/>
            <a:ext cx="1462836" cy="1462836"/>
          </a:xfrm>
          <a:prstGeom prst="ellipse">
            <a:avLst/>
          </a:prstGeom>
          <a:gradFill>
            <a:gsLst>
              <a:gs pos="100000">
                <a:schemeClr val="accent1"/>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顶角 2">
            <a:extLst>
              <a:ext uri="{FF2B5EF4-FFF2-40B4-BE49-F238E27FC236}">
                <a16:creationId xmlns:a16="http://schemas.microsoft.com/office/drawing/2014/main" id="{F6D8AB70-7E21-410B-81C6-091056715D5E}"/>
              </a:ext>
            </a:extLst>
          </p:cNvPr>
          <p:cNvSpPr/>
          <p:nvPr userDrawn="1"/>
        </p:nvSpPr>
        <p:spPr>
          <a:xfrm flipV="1">
            <a:off x="792478" y="5068247"/>
            <a:ext cx="3279299" cy="142433"/>
          </a:xfrm>
          <a:prstGeom prst="round2SameRect">
            <a:avLst>
              <a:gd name="adj1" fmla="val 50000"/>
              <a:gd name="adj2" fmla="val 0"/>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图片占位符 3">
            <a:extLst>
              <a:ext uri="{FF2B5EF4-FFF2-40B4-BE49-F238E27FC236}">
                <a16:creationId xmlns:a16="http://schemas.microsoft.com/office/drawing/2014/main" id="{67A95208-F214-4260-9537-845CA01A65AD}"/>
              </a:ext>
            </a:extLst>
          </p:cNvPr>
          <p:cNvSpPr>
            <a:spLocks noGrp="1"/>
          </p:cNvSpPr>
          <p:nvPr>
            <p:ph type="pic" sz="quarter" idx="13"/>
          </p:nvPr>
        </p:nvSpPr>
        <p:spPr>
          <a:xfrm>
            <a:off x="9090848" y="1848481"/>
            <a:ext cx="1335600" cy="1335600"/>
          </a:xfrm>
          <a:prstGeom prst="ellipse">
            <a:avLst/>
          </a:prstGeom>
        </p:spPr>
        <p:txBody>
          <a:bodyPr/>
          <a:lstStyle/>
          <a:p>
            <a:endParaRPr lang="zh-CN" altLang="en-US"/>
          </a:p>
        </p:txBody>
      </p:sp>
      <p:sp>
        <p:nvSpPr>
          <p:cNvPr id="202" name="矩形: 圆顶角 201">
            <a:extLst>
              <a:ext uri="{FF2B5EF4-FFF2-40B4-BE49-F238E27FC236}">
                <a16:creationId xmlns:a16="http://schemas.microsoft.com/office/drawing/2014/main" id="{CC1B2C45-2565-4DAB-A15A-1B70DC1332EA}"/>
              </a:ext>
            </a:extLst>
          </p:cNvPr>
          <p:cNvSpPr/>
          <p:nvPr userDrawn="1"/>
        </p:nvSpPr>
        <p:spPr>
          <a:xfrm flipV="1">
            <a:off x="4413452" y="5068247"/>
            <a:ext cx="3279299" cy="142433"/>
          </a:xfrm>
          <a:prstGeom prst="round2SameRect">
            <a:avLst>
              <a:gd name="adj1" fmla="val 50000"/>
              <a:gd name="adj2" fmla="val 0"/>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矩形: 圆顶角 202">
            <a:extLst>
              <a:ext uri="{FF2B5EF4-FFF2-40B4-BE49-F238E27FC236}">
                <a16:creationId xmlns:a16="http://schemas.microsoft.com/office/drawing/2014/main" id="{A9B5A0E7-3E72-45E3-ACEA-487B47B298E7}"/>
              </a:ext>
            </a:extLst>
          </p:cNvPr>
          <p:cNvSpPr/>
          <p:nvPr userDrawn="1"/>
        </p:nvSpPr>
        <p:spPr>
          <a:xfrm flipV="1">
            <a:off x="8118998" y="5068247"/>
            <a:ext cx="3279299" cy="142433"/>
          </a:xfrm>
          <a:prstGeom prst="round2SameRect">
            <a:avLst>
              <a:gd name="adj1" fmla="val 50000"/>
              <a:gd name="adj2" fmla="val 0"/>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96999383"/>
      </p:ext>
    </p:extLst>
  </p:cSld>
  <p:clrMapOvr>
    <a:masterClrMapping/>
  </p:clrMapOvr>
</p:sldLayout>
</file>

<file path=ppt/slideLayouts/slideLayout6.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内容页2">
    <p:spTree>
      <p:nvGrpSpPr>
        <p:cNvPr id="1" name=""/>
        <p:cNvGrpSpPr/>
        <p:nvPr/>
      </p:nvGrpSpPr>
      <p:grpSpPr>
        <a:xfrm>
          <a:off x="0" y="0"/>
          <a:ext cx="0" cy="0"/>
          <a:chOff x="0" y="0"/>
          <a:chExt cx="0" cy="0"/>
        </a:xfrm>
      </p:grpSpPr>
      <p:sp>
        <p:nvSpPr>
          <p:cNvPr id="26" name="矩形 25">
            <a:extLst>
              <a:ext uri="{FF2B5EF4-FFF2-40B4-BE49-F238E27FC236}">
                <a16:creationId xmlns:a16="http://schemas.microsoft.com/office/drawing/2014/main" id="{D1EEA093-CC09-4FFE-BC3A-378A82B5EFF7}"/>
              </a:ext>
            </a:extLst>
          </p:cNvPr>
          <p:cNvSpPr/>
          <p:nvPr userDrawn="1"/>
        </p:nvSpPr>
        <p:spPr>
          <a:xfrm>
            <a:off x="0" y="0"/>
            <a:ext cx="12192000" cy="6858000"/>
          </a:xfrm>
          <a:prstGeom prst="rect">
            <a:avLst/>
          </a:prstGeom>
          <a:gradFill flip="none" rotWithShape="1">
            <a:gsLst>
              <a:gs pos="0">
                <a:schemeClr val="accent1">
                  <a:lumMod val="20000"/>
                  <a:lumOff val="80000"/>
                  <a:alpha val="23000"/>
                </a:schemeClr>
              </a:gs>
              <a:gs pos="100000">
                <a:schemeClr val="accent1">
                  <a:lumMod val="20000"/>
                  <a:lumOff val="80000"/>
                  <a:alpha val="69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R"/>
              <a:ea typeface="阿里巴巴普惠体 R"/>
              <a:cs typeface="+mn-cs"/>
            </a:endParaRPr>
          </a:p>
        </p:txBody>
      </p:sp>
      <p:sp>
        <p:nvSpPr>
          <p:cNvPr id="22" name="椭圆 21">
            <a:extLst>
              <a:ext uri="{FF2B5EF4-FFF2-40B4-BE49-F238E27FC236}">
                <a16:creationId xmlns:a16="http://schemas.microsoft.com/office/drawing/2014/main" id="{76FE5172-4E91-425B-BCA8-18A6A6B34D99}"/>
              </a:ext>
            </a:extLst>
          </p:cNvPr>
          <p:cNvSpPr/>
          <p:nvPr userDrawn="1"/>
        </p:nvSpPr>
        <p:spPr>
          <a:xfrm>
            <a:off x="10408515" y="4795948"/>
            <a:ext cx="3157428" cy="3157428"/>
          </a:xfrm>
          <a:prstGeom prst="ellipse">
            <a:avLst/>
          </a:prstGeom>
          <a:gradFill>
            <a:gsLst>
              <a:gs pos="0">
                <a:schemeClr val="accent2">
                  <a:alpha val="38000"/>
                </a:schemeClr>
              </a:gs>
              <a:gs pos="100000">
                <a:schemeClr val="accent1">
                  <a:alpha val="30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pic>
        <p:nvPicPr>
          <p:cNvPr id="179" name="图片 178">
            <a:extLst>
              <a:ext uri="{FF2B5EF4-FFF2-40B4-BE49-F238E27FC236}">
                <a16:creationId xmlns:a16="http://schemas.microsoft.com/office/drawing/2014/main" id="{27EC6A08-7503-4FAB-B7A0-88CB514F3E6B}"/>
              </a:ext>
            </a:extLst>
          </p:cNvPr>
          <p:cNvPicPr>
            <a:picLocks noChangeAspect="1"/>
          </p:cNvPicPr>
          <p:nvPr userDrawn="1"/>
        </p:nvPicPr>
        <p:blipFill rotWithShape="1">
          <a:blip r:embed="rId2"/>
          <a:srcRect l="51191" t="51465"/>
          <a:stretch/>
        </p:blipFill>
        <p:spPr>
          <a:xfrm>
            <a:off x="-81172" y="0"/>
            <a:ext cx="4881542" cy="3328540"/>
          </a:xfrm>
          <a:prstGeom prst="rect">
            <a:avLst/>
          </a:prstGeom>
        </p:spPr>
      </p:pic>
      <p:sp>
        <p:nvSpPr>
          <p:cNvPr id="2" name="标题 1">
            <a:extLst>
              <a:ext uri="{FF2B5EF4-FFF2-40B4-BE49-F238E27FC236}">
                <a16:creationId xmlns:a16="http://schemas.microsoft.com/office/drawing/2014/main" id="{A049F1E7-D7B8-4453-AEA9-BF6FD1E60AA5}"/>
              </a:ext>
            </a:extLst>
          </p:cNvPr>
          <p:cNvSpPr>
            <a:spLocks noGrp="1"/>
          </p:cNvSpPr>
          <p:nvPr>
            <p:ph type="title" hasCustomPrompt="1"/>
          </p:nvPr>
        </p:nvSpPr>
        <p:spPr>
          <a:xfrm>
            <a:off x="660400" y="500245"/>
            <a:ext cx="10515600" cy="610673"/>
          </a:xfrm>
          <a:prstGeom prst="rect">
            <a:avLst/>
          </a:prstGeom>
        </p:spPr>
        <p:txBody>
          <a:bodyPr/>
          <a:lstStyle>
            <a:lvl1pPr>
              <a:defRPr kumimoji="0" lang="zh-CN" altLang="en-US" sz="3600" b="0" i="0" u="none" strike="noStrike" cap="none" spc="0" normalizeH="0" baseline="0" dirty="0">
                <a:ln>
                  <a:noFill/>
                </a:ln>
                <a:gradFill flip="none" rotWithShape="1">
                  <a:gsLst>
                    <a:gs pos="0">
                      <a:schemeClr val="accent2"/>
                    </a:gs>
                    <a:gs pos="100000">
                      <a:schemeClr val="accent1"/>
                    </a:gs>
                  </a:gsLst>
                  <a:lin ang="2700000" scaled="1"/>
                  <a:tileRect/>
                </a:gradFill>
                <a:effectLst>
                  <a:outerShdw blurRad="419100" dist="38100" dir="2700000" sx="102000" sy="102000" algn="tl" rotWithShape="0">
                    <a:schemeClr val="accent1">
                      <a:lumMod val="50000"/>
                      <a:alpha val="23000"/>
                    </a:schemeClr>
                  </a:outerShdw>
                </a:effectLst>
                <a:uLnTx/>
                <a:uFillTx/>
                <a:latin typeface="阿里巴巴普惠体 B"/>
                <a:ea typeface="阿里巴巴普惠体 B"/>
                <a:cs typeface="+mn-cs"/>
              </a:defRPr>
            </a:lvl1pPr>
          </a:lstStyle>
          <a:p>
            <a:pPr marL="0" marR="0" lvl="0" indent="0" fontAlgn="auto">
              <a:lnSpc>
                <a:spcPct val="100000"/>
              </a:lnSpc>
              <a:spcBef>
                <a:spcPts val="0"/>
              </a:spcBef>
              <a:spcAft>
                <a:spcPts val="0"/>
              </a:spcAft>
              <a:buClrTx/>
              <a:buSzTx/>
              <a:buFontTx/>
              <a:tabLst/>
            </a:pPr>
            <a:r>
              <a:rPr lang="zh-CN" altLang="en-US" dirty="0"/>
              <a:t>输入标题</a:t>
            </a:r>
          </a:p>
        </p:txBody>
      </p:sp>
      <p:sp>
        <p:nvSpPr>
          <p:cNvPr id="23" name="椭圆 22">
            <a:extLst>
              <a:ext uri="{FF2B5EF4-FFF2-40B4-BE49-F238E27FC236}">
                <a16:creationId xmlns:a16="http://schemas.microsoft.com/office/drawing/2014/main" id="{A0AE0362-FDD1-486F-AAB6-02B9ACBBF721}"/>
              </a:ext>
            </a:extLst>
          </p:cNvPr>
          <p:cNvSpPr/>
          <p:nvPr userDrawn="1"/>
        </p:nvSpPr>
        <p:spPr>
          <a:xfrm rot="21276305">
            <a:off x="-1039806" y="3519653"/>
            <a:ext cx="2079611" cy="2081274"/>
          </a:xfrm>
          <a:prstGeom prst="ellipse">
            <a:avLst/>
          </a:prstGeom>
          <a:gradFill>
            <a:gsLst>
              <a:gs pos="0">
                <a:schemeClr val="accent3">
                  <a:lumMod val="60000"/>
                  <a:lumOff val="40000"/>
                  <a:alpha val="61000"/>
                </a:schemeClr>
              </a:gs>
              <a:gs pos="100000">
                <a:schemeClr val="accent3">
                  <a:alpha val="26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27" name="圆: 空心 26">
            <a:extLst>
              <a:ext uri="{FF2B5EF4-FFF2-40B4-BE49-F238E27FC236}">
                <a16:creationId xmlns:a16="http://schemas.microsoft.com/office/drawing/2014/main" id="{A4CA3C10-2FA3-41B6-97C7-867CB21E6731}"/>
              </a:ext>
            </a:extLst>
          </p:cNvPr>
          <p:cNvSpPr/>
          <p:nvPr userDrawn="1"/>
        </p:nvSpPr>
        <p:spPr>
          <a:xfrm>
            <a:off x="-826140" y="-741993"/>
            <a:ext cx="1652280" cy="1652280"/>
          </a:xfrm>
          <a:prstGeom prst="donut">
            <a:avLst/>
          </a:prstGeom>
          <a:gradFill>
            <a:gsLst>
              <a:gs pos="0">
                <a:schemeClr val="accent2">
                  <a:alpha val="46000"/>
                </a:schemeClr>
              </a:gs>
              <a:gs pos="100000">
                <a:schemeClr val="accent1">
                  <a:alpha val="53000"/>
                </a:schemeClr>
              </a:gs>
            </a:gsLst>
            <a:lin ang="2700000" scaled="1"/>
          </a:gradFill>
          <a:ln>
            <a:no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000000">
                  <a:lumMod val="75000"/>
                  <a:lumOff val="25000"/>
                </a:srgbClr>
              </a:solidFill>
              <a:latin typeface="阿里巴巴普惠体 R"/>
              <a:ea typeface="阿里巴巴普惠体 R"/>
            </a:endParaRPr>
          </a:p>
        </p:txBody>
      </p:sp>
      <p:grpSp>
        <p:nvGrpSpPr>
          <p:cNvPr id="28" name="组合 27">
            <a:extLst>
              <a:ext uri="{FF2B5EF4-FFF2-40B4-BE49-F238E27FC236}">
                <a16:creationId xmlns:a16="http://schemas.microsoft.com/office/drawing/2014/main" id="{081D3A5F-086B-4C4E-9E89-4415FB90150C}"/>
              </a:ext>
            </a:extLst>
          </p:cNvPr>
          <p:cNvGrpSpPr/>
          <p:nvPr userDrawn="1"/>
        </p:nvGrpSpPr>
        <p:grpSpPr>
          <a:xfrm rot="10800000">
            <a:off x="10821812" y="1082996"/>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29" name="组合 28">
              <a:extLst>
                <a:ext uri="{FF2B5EF4-FFF2-40B4-BE49-F238E27FC236}">
                  <a16:creationId xmlns:a16="http://schemas.microsoft.com/office/drawing/2014/main" id="{8534BA98-9394-4938-83B9-7CE22DD4A28A}"/>
                </a:ext>
              </a:extLst>
            </p:cNvPr>
            <p:cNvGrpSpPr/>
            <p:nvPr/>
          </p:nvGrpSpPr>
          <p:grpSpPr>
            <a:xfrm>
              <a:off x="-248963" y="4991062"/>
              <a:ext cx="818862" cy="478856"/>
              <a:chOff x="279133" y="4991062"/>
              <a:chExt cx="818862" cy="478856"/>
            </a:xfrm>
            <a:grpFill/>
          </p:grpSpPr>
          <p:grpSp>
            <p:nvGrpSpPr>
              <p:cNvPr id="67" name="组合 66">
                <a:extLst>
                  <a:ext uri="{FF2B5EF4-FFF2-40B4-BE49-F238E27FC236}">
                    <a16:creationId xmlns:a16="http://schemas.microsoft.com/office/drawing/2014/main" id="{850BEE29-8B70-4502-8D54-36D4E6B50865}"/>
                  </a:ext>
                </a:extLst>
              </p:cNvPr>
              <p:cNvGrpSpPr/>
              <p:nvPr/>
            </p:nvGrpSpPr>
            <p:grpSpPr>
              <a:xfrm>
                <a:off x="279133" y="4991062"/>
                <a:ext cx="818862" cy="45719"/>
                <a:chOff x="279133" y="4991062"/>
                <a:chExt cx="818862" cy="45719"/>
              </a:xfrm>
              <a:grpFill/>
            </p:grpSpPr>
            <p:sp>
              <p:nvSpPr>
                <p:cNvPr id="95" name="椭圆 94">
                  <a:extLst>
                    <a:ext uri="{FF2B5EF4-FFF2-40B4-BE49-F238E27FC236}">
                      <a16:creationId xmlns:a16="http://schemas.microsoft.com/office/drawing/2014/main" id="{68C0A9B2-777D-4C96-B5B7-71FDB7431DA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6" name="椭圆 95">
                  <a:extLst>
                    <a:ext uri="{FF2B5EF4-FFF2-40B4-BE49-F238E27FC236}">
                      <a16:creationId xmlns:a16="http://schemas.microsoft.com/office/drawing/2014/main" id="{E4F7EC44-E682-49D3-AB44-6E9A350E9D06}"/>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7" name="椭圆 96">
                  <a:extLst>
                    <a:ext uri="{FF2B5EF4-FFF2-40B4-BE49-F238E27FC236}">
                      <a16:creationId xmlns:a16="http://schemas.microsoft.com/office/drawing/2014/main" id="{C6F2CD19-3F8D-4454-86AE-32018CB1509B}"/>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8" name="椭圆 97">
                  <a:extLst>
                    <a:ext uri="{FF2B5EF4-FFF2-40B4-BE49-F238E27FC236}">
                      <a16:creationId xmlns:a16="http://schemas.microsoft.com/office/drawing/2014/main" id="{5B79B0BB-CDF4-401E-9FFB-B6B222CC56E2}"/>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9" name="椭圆 98">
                  <a:extLst>
                    <a:ext uri="{FF2B5EF4-FFF2-40B4-BE49-F238E27FC236}">
                      <a16:creationId xmlns:a16="http://schemas.microsoft.com/office/drawing/2014/main" id="{FB2319D9-3AE5-4ABE-AEEC-7BD0E8D41BE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0" name="椭圆 99">
                  <a:extLst>
                    <a:ext uri="{FF2B5EF4-FFF2-40B4-BE49-F238E27FC236}">
                      <a16:creationId xmlns:a16="http://schemas.microsoft.com/office/drawing/2014/main" id="{6DFBC484-9284-4758-A5C2-41A718D0BDD2}"/>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1" name="椭圆 100">
                  <a:extLst>
                    <a:ext uri="{FF2B5EF4-FFF2-40B4-BE49-F238E27FC236}">
                      <a16:creationId xmlns:a16="http://schemas.microsoft.com/office/drawing/2014/main" id="{AF40EE96-57A4-4E42-8E58-53AC76E4D9E8}"/>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2" name="椭圆 101">
                  <a:extLst>
                    <a:ext uri="{FF2B5EF4-FFF2-40B4-BE49-F238E27FC236}">
                      <a16:creationId xmlns:a16="http://schemas.microsoft.com/office/drawing/2014/main" id="{E91CBF4C-4C0F-4CCB-8D36-8E82F1BAF291}"/>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68" name="组合 67">
                <a:extLst>
                  <a:ext uri="{FF2B5EF4-FFF2-40B4-BE49-F238E27FC236}">
                    <a16:creationId xmlns:a16="http://schemas.microsoft.com/office/drawing/2014/main" id="{FF43537D-CF68-4FC4-BFE9-C215279A5984}"/>
                  </a:ext>
                </a:extLst>
              </p:cNvPr>
              <p:cNvGrpSpPr/>
              <p:nvPr/>
            </p:nvGrpSpPr>
            <p:grpSpPr>
              <a:xfrm>
                <a:off x="279133" y="5135441"/>
                <a:ext cx="818862" cy="45719"/>
                <a:chOff x="279133" y="4991062"/>
                <a:chExt cx="818862" cy="45719"/>
              </a:xfrm>
              <a:grpFill/>
            </p:grpSpPr>
            <p:sp>
              <p:nvSpPr>
                <p:cNvPr id="87" name="椭圆 86">
                  <a:extLst>
                    <a:ext uri="{FF2B5EF4-FFF2-40B4-BE49-F238E27FC236}">
                      <a16:creationId xmlns:a16="http://schemas.microsoft.com/office/drawing/2014/main" id="{45E9BDB4-5C77-409D-AB92-C8998DB7C440}"/>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8" name="椭圆 87">
                  <a:extLst>
                    <a:ext uri="{FF2B5EF4-FFF2-40B4-BE49-F238E27FC236}">
                      <a16:creationId xmlns:a16="http://schemas.microsoft.com/office/drawing/2014/main" id="{FD458B2C-C620-4A89-A0A3-28206F59D12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9" name="椭圆 88">
                  <a:extLst>
                    <a:ext uri="{FF2B5EF4-FFF2-40B4-BE49-F238E27FC236}">
                      <a16:creationId xmlns:a16="http://schemas.microsoft.com/office/drawing/2014/main" id="{5C2850D8-B40E-4B3B-A5F4-4D8C61597B9E}"/>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0" name="椭圆 89">
                  <a:extLst>
                    <a:ext uri="{FF2B5EF4-FFF2-40B4-BE49-F238E27FC236}">
                      <a16:creationId xmlns:a16="http://schemas.microsoft.com/office/drawing/2014/main" id="{5EF0EF28-66A7-40B6-AB3B-E2EEF1B898A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1" name="椭圆 90">
                  <a:extLst>
                    <a:ext uri="{FF2B5EF4-FFF2-40B4-BE49-F238E27FC236}">
                      <a16:creationId xmlns:a16="http://schemas.microsoft.com/office/drawing/2014/main" id="{6E1F8255-F29E-487F-8C8F-ED253308966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2" name="椭圆 91">
                  <a:extLst>
                    <a:ext uri="{FF2B5EF4-FFF2-40B4-BE49-F238E27FC236}">
                      <a16:creationId xmlns:a16="http://schemas.microsoft.com/office/drawing/2014/main" id="{BF88622D-EE87-402F-82CE-6408BB235D8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3" name="椭圆 92">
                  <a:extLst>
                    <a:ext uri="{FF2B5EF4-FFF2-40B4-BE49-F238E27FC236}">
                      <a16:creationId xmlns:a16="http://schemas.microsoft.com/office/drawing/2014/main" id="{BF262746-4645-44DF-B45A-1D91B4217661}"/>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4" name="椭圆 93">
                  <a:extLst>
                    <a:ext uri="{FF2B5EF4-FFF2-40B4-BE49-F238E27FC236}">
                      <a16:creationId xmlns:a16="http://schemas.microsoft.com/office/drawing/2014/main" id="{AF6D404F-9FDE-4F9E-9EB3-5341AC317269}"/>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69" name="组合 68">
                <a:extLst>
                  <a:ext uri="{FF2B5EF4-FFF2-40B4-BE49-F238E27FC236}">
                    <a16:creationId xmlns:a16="http://schemas.microsoft.com/office/drawing/2014/main" id="{8B58D07E-BE9A-426A-8165-E51F928EE9AB}"/>
                  </a:ext>
                </a:extLst>
              </p:cNvPr>
              <p:cNvGrpSpPr/>
              <p:nvPr/>
            </p:nvGrpSpPr>
            <p:grpSpPr>
              <a:xfrm>
                <a:off x="279133" y="5279820"/>
                <a:ext cx="818862" cy="45719"/>
                <a:chOff x="279133" y="4991062"/>
                <a:chExt cx="818862" cy="45719"/>
              </a:xfrm>
              <a:grpFill/>
            </p:grpSpPr>
            <p:sp>
              <p:nvSpPr>
                <p:cNvPr id="79" name="椭圆 78">
                  <a:extLst>
                    <a:ext uri="{FF2B5EF4-FFF2-40B4-BE49-F238E27FC236}">
                      <a16:creationId xmlns:a16="http://schemas.microsoft.com/office/drawing/2014/main" id="{90127000-C60B-4EE8-B6C1-35E66003820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0" name="椭圆 79">
                  <a:extLst>
                    <a:ext uri="{FF2B5EF4-FFF2-40B4-BE49-F238E27FC236}">
                      <a16:creationId xmlns:a16="http://schemas.microsoft.com/office/drawing/2014/main" id="{769C6D91-E57D-496A-B23B-ED811B7FE72F}"/>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1" name="椭圆 80">
                  <a:extLst>
                    <a:ext uri="{FF2B5EF4-FFF2-40B4-BE49-F238E27FC236}">
                      <a16:creationId xmlns:a16="http://schemas.microsoft.com/office/drawing/2014/main" id="{83F894E8-38FB-4912-90EE-0EB13C89EBD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2" name="椭圆 81">
                  <a:extLst>
                    <a:ext uri="{FF2B5EF4-FFF2-40B4-BE49-F238E27FC236}">
                      <a16:creationId xmlns:a16="http://schemas.microsoft.com/office/drawing/2014/main" id="{90C3950A-CCA6-434D-9094-51585DFF928E}"/>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3" name="椭圆 82">
                  <a:extLst>
                    <a:ext uri="{FF2B5EF4-FFF2-40B4-BE49-F238E27FC236}">
                      <a16:creationId xmlns:a16="http://schemas.microsoft.com/office/drawing/2014/main" id="{560F10DF-678E-4156-86E3-65EC18D6A32B}"/>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4" name="椭圆 83">
                  <a:extLst>
                    <a:ext uri="{FF2B5EF4-FFF2-40B4-BE49-F238E27FC236}">
                      <a16:creationId xmlns:a16="http://schemas.microsoft.com/office/drawing/2014/main" id="{A539B719-954A-4670-95E0-87FB17311685}"/>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5" name="椭圆 84">
                  <a:extLst>
                    <a:ext uri="{FF2B5EF4-FFF2-40B4-BE49-F238E27FC236}">
                      <a16:creationId xmlns:a16="http://schemas.microsoft.com/office/drawing/2014/main" id="{B20BCE21-99F6-4D91-99B8-C4044BF6DAB5}"/>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6" name="椭圆 85">
                  <a:extLst>
                    <a:ext uri="{FF2B5EF4-FFF2-40B4-BE49-F238E27FC236}">
                      <a16:creationId xmlns:a16="http://schemas.microsoft.com/office/drawing/2014/main" id="{F88CB6A9-54EA-49CF-A742-A0FF9F991C63}"/>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70" name="组合 69">
                <a:extLst>
                  <a:ext uri="{FF2B5EF4-FFF2-40B4-BE49-F238E27FC236}">
                    <a16:creationId xmlns:a16="http://schemas.microsoft.com/office/drawing/2014/main" id="{1C81178D-ACB6-4A36-B19A-2EE31B1EA920}"/>
                  </a:ext>
                </a:extLst>
              </p:cNvPr>
              <p:cNvGrpSpPr/>
              <p:nvPr/>
            </p:nvGrpSpPr>
            <p:grpSpPr>
              <a:xfrm>
                <a:off x="279133" y="5424199"/>
                <a:ext cx="818862" cy="45719"/>
                <a:chOff x="279133" y="4991062"/>
                <a:chExt cx="818862" cy="45719"/>
              </a:xfrm>
              <a:grpFill/>
            </p:grpSpPr>
            <p:sp>
              <p:nvSpPr>
                <p:cNvPr id="71" name="椭圆 70">
                  <a:extLst>
                    <a:ext uri="{FF2B5EF4-FFF2-40B4-BE49-F238E27FC236}">
                      <a16:creationId xmlns:a16="http://schemas.microsoft.com/office/drawing/2014/main" id="{829DC480-F7BF-4D82-884F-F59422E5132B}"/>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2" name="椭圆 71">
                  <a:extLst>
                    <a:ext uri="{FF2B5EF4-FFF2-40B4-BE49-F238E27FC236}">
                      <a16:creationId xmlns:a16="http://schemas.microsoft.com/office/drawing/2014/main" id="{E7BFA774-59DD-4100-8031-B2D337E26032}"/>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3" name="椭圆 72">
                  <a:extLst>
                    <a:ext uri="{FF2B5EF4-FFF2-40B4-BE49-F238E27FC236}">
                      <a16:creationId xmlns:a16="http://schemas.microsoft.com/office/drawing/2014/main" id="{600EA776-1843-4A28-AC81-17F175DE965B}"/>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4" name="椭圆 73">
                  <a:extLst>
                    <a:ext uri="{FF2B5EF4-FFF2-40B4-BE49-F238E27FC236}">
                      <a16:creationId xmlns:a16="http://schemas.microsoft.com/office/drawing/2014/main" id="{51702BEB-A0BF-48CA-B334-5F5B1BE11A65}"/>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5" name="椭圆 74">
                  <a:extLst>
                    <a:ext uri="{FF2B5EF4-FFF2-40B4-BE49-F238E27FC236}">
                      <a16:creationId xmlns:a16="http://schemas.microsoft.com/office/drawing/2014/main" id="{7E9122B3-4648-4C98-BA14-58F7D9621756}"/>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6" name="椭圆 75">
                  <a:extLst>
                    <a:ext uri="{FF2B5EF4-FFF2-40B4-BE49-F238E27FC236}">
                      <a16:creationId xmlns:a16="http://schemas.microsoft.com/office/drawing/2014/main" id="{18B0710D-C926-4B3E-835F-11F805528C9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7" name="椭圆 76">
                  <a:extLst>
                    <a:ext uri="{FF2B5EF4-FFF2-40B4-BE49-F238E27FC236}">
                      <a16:creationId xmlns:a16="http://schemas.microsoft.com/office/drawing/2014/main" id="{9F07D4E8-6400-4854-BD87-FDDB07EFA9F0}"/>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8" name="椭圆 77">
                  <a:extLst>
                    <a:ext uri="{FF2B5EF4-FFF2-40B4-BE49-F238E27FC236}">
                      <a16:creationId xmlns:a16="http://schemas.microsoft.com/office/drawing/2014/main" id="{D92ACB83-0961-412E-B675-346A5014217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30" name="组合 29">
              <a:extLst>
                <a:ext uri="{FF2B5EF4-FFF2-40B4-BE49-F238E27FC236}">
                  <a16:creationId xmlns:a16="http://schemas.microsoft.com/office/drawing/2014/main" id="{521B69B1-FAB7-49C0-85AF-BCA4D918F661}"/>
                </a:ext>
              </a:extLst>
            </p:cNvPr>
            <p:cNvGrpSpPr/>
            <p:nvPr/>
          </p:nvGrpSpPr>
          <p:grpSpPr>
            <a:xfrm>
              <a:off x="643547" y="4991062"/>
              <a:ext cx="818862" cy="478856"/>
              <a:chOff x="279133" y="4991062"/>
              <a:chExt cx="818862" cy="478856"/>
            </a:xfrm>
            <a:grpFill/>
          </p:grpSpPr>
          <p:grpSp>
            <p:nvGrpSpPr>
              <p:cNvPr id="31" name="组合 30">
                <a:extLst>
                  <a:ext uri="{FF2B5EF4-FFF2-40B4-BE49-F238E27FC236}">
                    <a16:creationId xmlns:a16="http://schemas.microsoft.com/office/drawing/2014/main" id="{218531E7-EFB7-439D-9427-A65D7C3FDFB5}"/>
                  </a:ext>
                </a:extLst>
              </p:cNvPr>
              <p:cNvGrpSpPr/>
              <p:nvPr/>
            </p:nvGrpSpPr>
            <p:grpSpPr>
              <a:xfrm>
                <a:off x="279133" y="4991062"/>
                <a:ext cx="818862" cy="45719"/>
                <a:chOff x="279133" y="4991062"/>
                <a:chExt cx="818862" cy="45719"/>
              </a:xfrm>
              <a:grpFill/>
            </p:grpSpPr>
            <p:sp>
              <p:nvSpPr>
                <p:cNvPr id="59" name="椭圆 58">
                  <a:extLst>
                    <a:ext uri="{FF2B5EF4-FFF2-40B4-BE49-F238E27FC236}">
                      <a16:creationId xmlns:a16="http://schemas.microsoft.com/office/drawing/2014/main" id="{1879C4A8-5D8A-4F1F-BDB6-F0A73580164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0" name="椭圆 59">
                  <a:extLst>
                    <a:ext uri="{FF2B5EF4-FFF2-40B4-BE49-F238E27FC236}">
                      <a16:creationId xmlns:a16="http://schemas.microsoft.com/office/drawing/2014/main" id="{B7938598-8260-410B-9E4B-E4F35CE1D80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1" name="椭圆 60">
                  <a:extLst>
                    <a:ext uri="{FF2B5EF4-FFF2-40B4-BE49-F238E27FC236}">
                      <a16:creationId xmlns:a16="http://schemas.microsoft.com/office/drawing/2014/main" id="{DF566262-55B2-4B3C-97F8-4080B4EACA41}"/>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2" name="椭圆 61">
                  <a:extLst>
                    <a:ext uri="{FF2B5EF4-FFF2-40B4-BE49-F238E27FC236}">
                      <a16:creationId xmlns:a16="http://schemas.microsoft.com/office/drawing/2014/main" id="{EA6B689B-139A-43F7-8C2C-3315316244D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3" name="椭圆 62">
                  <a:extLst>
                    <a:ext uri="{FF2B5EF4-FFF2-40B4-BE49-F238E27FC236}">
                      <a16:creationId xmlns:a16="http://schemas.microsoft.com/office/drawing/2014/main" id="{A3C1EB49-0E08-447B-934D-0DD3656DFD23}"/>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4" name="椭圆 63">
                  <a:extLst>
                    <a:ext uri="{FF2B5EF4-FFF2-40B4-BE49-F238E27FC236}">
                      <a16:creationId xmlns:a16="http://schemas.microsoft.com/office/drawing/2014/main" id="{7C10F7BA-BCE7-49AD-8EED-0C6394236B7A}"/>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5" name="椭圆 64">
                  <a:extLst>
                    <a:ext uri="{FF2B5EF4-FFF2-40B4-BE49-F238E27FC236}">
                      <a16:creationId xmlns:a16="http://schemas.microsoft.com/office/drawing/2014/main" id="{6AF2354C-7D9F-44BF-86E7-05F9990525AE}"/>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6" name="椭圆 65">
                  <a:extLst>
                    <a:ext uri="{FF2B5EF4-FFF2-40B4-BE49-F238E27FC236}">
                      <a16:creationId xmlns:a16="http://schemas.microsoft.com/office/drawing/2014/main" id="{09EE8C77-8288-4D95-A898-46F4745744C4}"/>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2" name="组合 31">
                <a:extLst>
                  <a:ext uri="{FF2B5EF4-FFF2-40B4-BE49-F238E27FC236}">
                    <a16:creationId xmlns:a16="http://schemas.microsoft.com/office/drawing/2014/main" id="{E2CC4962-7AD5-46CC-A445-62C7337F9F52}"/>
                  </a:ext>
                </a:extLst>
              </p:cNvPr>
              <p:cNvGrpSpPr/>
              <p:nvPr/>
            </p:nvGrpSpPr>
            <p:grpSpPr>
              <a:xfrm>
                <a:off x="279133" y="5135441"/>
                <a:ext cx="818862" cy="45719"/>
                <a:chOff x="279133" y="4991062"/>
                <a:chExt cx="818862" cy="45719"/>
              </a:xfrm>
              <a:grpFill/>
            </p:grpSpPr>
            <p:sp>
              <p:nvSpPr>
                <p:cNvPr id="51" name="椭圆 50">
                  <a:extLst>
                    <a:ext uri="{FF2B5EF4-FFF2-40B4-BE49-F238E27FC236}">
                      <a16:creationId xmlns:a16="http://schemas.microsoft.com/office/drawing/2014/main" id="{881EC411-96B4-413D-A2AF-4DC1F2630ADE}"/>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2" name="椭圆 51">
                  <a:extLst>
                    <a:ext uri="{FF2B5EF4-FFF2-40B4-BE49-F238E27FC236}">
                      <a16:creationId xmlns:a16="http://schemas.microsoft.com/office/drawing/2014/main" id="{23F54854-E987-4E33-BBE2-0244AB520E29}"/>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3" name="椭圆 52">
                  <a:extLst>
                    <a:ext uri="{FF2B5EF4-FFF2-40B4-BE49-F238E27FC236}">
                      <a16:creationId xmlns:a16="http://schemas.microsoft.com/office/drawing/2014/main" id="{912BE677-7AC2-4009-ADCE-174D154398F0}"/>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4" name="椭圆 53">
                  <a:extLst>
                    <a:ext uri="{FF2B5EF4-FFF2-40B4-BE49-F238E27FC236}">
                      <a16:creationId xmlns:a16="http://schemas.microsoft.com/office/drawing/2014/main" id="{7E5BB0B7-C335-4306-9F5F-3E2769CAEB9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5" name="椭圆 54">
                  <a:extLst>
                    <a:ext uri="{FF2B5EF4-FFF2-40B4-BE49-F238E27FC236}">
                      <a16:creationId xmlns:a16="http://schemas.microsoft.com/office/drawing/2014/main" id="{813A8A4E-2622-4033-8A27-24CD41FA9ED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6" name="椭圆 55">
                  <a:extLst>
                    <a:ext uri="{FF2B5EF4-FFF2-40B4-BE49-F238E27FC236}">
                      <a16:creationId xmlns:a16="http://schemas.microsoft.com/office/drawing/2014/main" id="{F123A98A-DB2F-4635-873B-1ED16B10372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7" name="椭圆 56">
                  <a:extLst>
                    <a:ext uri="{FF2B5EF4-FFF2-40B4-BE49-F238E27FC236}">
                      <a16:creationId xmlns:a16="http://schemas.microsoft.com/office/drawing/2014/main" id="{49829EB6-D469-4FBF-88B4-FA18A14D8835}"/>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8" name="椭圆 57">
                  <a:extLst>
                    <a:ext uri="{FF2B5EF4-FFF2-40B4-BE49-F238E27FC236}">
                      <a16:creationId xmlns:a16="http://schemas.microsoft.com/office/drawing/2014/main" id="{7708FF9D-F95A-4F47-A9BD-5DFD9A3D0F3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3" name="组合 32">
                <a:extLst>
                  <a:ext uri="{FF2B5EF4-FFF2-40B4-BE49-F238E27FC236}">
                    <a16:creationId xmlns:a16="http://schemas.microsoft.com/office/drawing/2014/main" id="{694D3E37-89BE-4255-B899-3ECE53586682}"/>
                  </a:ext>
                </a:extLst>
              </p:cNvPr>
              <p:cNvGrpSpPr/>
              <p:nvPr/>
            </p:nvGrpSpPr>
            <p:grpSpPr>
              <a:xfrm>
                <a:off x="279133" y="5279820"/>
                <a:ext cx="818862" cy="45719"/>
                <a:chOff x="279133" y="4991062"/>
                <a:chExt cx="818862" cy="45719"/>
              </a:xfrm>
              <a:grpFill/>
            </p:grpSpPr>
            <p:sp>
              <p:nvSpPr>
                <p:cNvPr id="43" name="椭圆 42">
                  <a:extLst>
                    <a:ext uri="{FF2B5EF4-FFF2-40B4-BE49-F238E27FC236}">
                      <a16:creationId xmlns:a16="http://schemas.microsoft.com/office/drawing/2014/main" id="{5E63088D-BC41-4382-B097-63F277A87BB4}"/>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4" name="椭圆 43">
                  <a:extLst>
                    <a:ext uri="{FF2B5EF4-FFF2-40B4-BE49-F238E27FC236}">
                      <a16:creationId xmlns:a16="http://schemas.microsoft.com/office/drawing/2014/main" id="{EA9FBB76-8877-4048-9EBB-6FC2FC566833}"/>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5" name="椭圆 44">
                  <a:extLst>
                    <a:ext uri="{FF2B5EF4-FFF2-40B4-BE49-F238E27FC236}">
                      <a16:creationId xmlns:a16="http://schemas.microsoft.com/office/drawing/2014/main" id="{8FC3C4C5-A5EB-4910-BD98-424D0A6B8EC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6" name="椭圆 45">
                  <a:extLst>
                    <a:ext uri="{FF2B5EF4-FFF2-40B4-BE49-F238E27FC236}">
                      <a16:creationId xmlns:a16="http://schemas.microsoft.com/office/drawing/2014/main" id="{E3C54161-6913-4517-A841-F1BB9EDF0320}"/>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7" name="椭圆 46">
                  <a:extLst>
                    <a:ext uri="{FF2B5EF4-FFF2-40B4-BE49-F238E27FC236}">
                      <a16:creationId xmlns:a16="http://schemas.microsoft.com/office/drawing/2014/main" id="{0096D1D9-7E70-4922-A93E-5B4EEBA19AA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8" name="椭圆 47">
                  <a:extLst>
                    <a:ext uri="{FF2B5EF4-FFF2-40B4-BE49-F238E27FC236}">
                      <a16:creationId xmlns:a16="http://schemas.microsoft.com/office/drawing/2014/main" id="{A86B0D36-D0C0-4C53-9DF2-060DD5846EDA}"/>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9" name="椭圆 48">
                  <a:extLst>
                    <a:ext uri="{FF2B5EF4-FFF2-40B4-BE49-F238E27FC236}">
                      <a16:creationId xmlns:a16="http://schemas.microsoft.com/office/drawing/2014/main" id="{65653B27-CCA0-4496-86C8-E938EB0C4A2A}"/>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0" name="椭圆 49">
                  <a:extLst>
                    <a:ext uri="{FF2B5EF4-FFF2-40B4-BE49-F238E27FC236}">
                      <a16:creationId xmlns:a16="http://schemas.microsoft.com/office/drawing/2014/main" id="{993F7A44-9AAA-4702-9117-93A84F653EA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4" name="组合 33">
                <a:extLst>
                  <a:ext uri="{FF2B5EF4-FFF2-40B4-BE49-F238E27FC236}">
                    <a16:creationId xmlns:a16="http://schemas.microsoft.com/office/drawing/2014/main" id="{D4CBD915-C931-4BF4-BD0A-68366BDE5C5E}"/>
                  </a:ext>
                </a:extLst>
              </p:cNvPr>
              <p:cNvGrpSpPr/>
              <p:nvPr/>
            </p:nvGrpSpPr>
            <p:grpSpPr>
              <a:xfrm>
                <a:off x="279133" y="5424199"/>
                <a:ext cx="818862" cy="45719"/>
                <a:chOff x="279133" y="4991062"/>
                <a:chExt cx="818862" cy="45719"/>
              </a:xfrm>
              <a:grpFill/>
            </p:grpSpPr>
            <p:sp>
              <p:nvSpPr>
                <p:cNvPr id="35" name="椭圆 34">
                  <a:extLst>
                    <a:ext uri="{FF2B5EF4-FFF2-40B4-BE49-F238E27FC236}">
                      <a16:creationId xmlns:a16="http://schemas.microsoft.com/office/drawing/2014/main" id="{BABDAD27-ED4A-4FB5-86CA-5261526100F6}"/>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6" name="椭圆 35">
                  <a:extLst>
                    <a:ext uri="{FF2B5EF4-FFF2-40B4-BE49-F238E27FC236}">
                      <a16:creationId xmlns:a16="http://schemas.microsoft.com/office/drawing/2014/main" id="{76E264A9-9351-42B6-A2AB-CB35F7FE64D8}"/>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7" name="椭圆 36">
                  <a:extLst>
                    <a:ext uri="{FF2B5EF4-FFF2-40B4-BE49-F238E27FC236}">
                      <a16:creationId xmlns:a16="http://schemas.microsoft.com/office/drawing/2014/main" id="{0457D140-6B8F-4843-86FE-DBA4C392E53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8" name="椭圆 37">
                  <a:extLst>
                    <a:ext uri="{FF2B5EF4-FFF2-40B4-BE49-F238E27FC236}">
                      <a16:creationId xmlns:a16="http://schemas.microsoft.com/office/drawing/2014/main" id="{17C931CF-6D36-4D29-8A35-4BDAB680B80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9" name="椭圆 38">
                  <a:extLst>
                    <a:ext uri="{FF2B5EF4-FFF2-40B4-BE49-F238E27FC236}">
                      <a16:creationId xmlns:a16="http://schemas.microsoft.com/office/drawing/2014/main" id="{6F68283F-0113-41EA-878A-0FC0EE246EC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0" name="椭圆 39">
                  <a:extLst>
                    <a:ext uri="{FF2B5EF4-FFF2-40B4-BE49-F238E27FC236}">
                      <a16:creationId xmlns:a16="http://schemas.microsoft.com/office/drawing/2014/main" id="{8F97BBBB-381F-41CE-B62E-04A0A2A4EC0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1" name="椭圆 40">
                  <a:extLst>
                    <a:ext uri="{FF2B5EF4-FFF2-40B4-BE49-F238E27FC236}">
                      <a16:creationId xmlns:a16="http://schemas.microsoft.com/office/drawing/2014/main" id="{D303B2FB-0D19-4F4E-9778-A3F5DB7886E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2" name="椭圆 41">
                  <a:extLst>
                    <a:ext uri="{FF2B5EF4-FFF2-40B4-BE49-F238E27FC236}">
                      <a16:creationId xmlns:a16="http://schemas.microsoft.com/office/drawing/2014/main" id="{2E382499-4DE6-476C-82BA-0A6D6823EBDD}"/>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grpSp>
        <p:nvGrpSpPr>
          <p:cNvPr id="104" name="组合 103">
            <a:extLst>
              <a:ext uri="{FF2B5EF4-FFF2-40B4-BE49-F238E27FC236}">
                <a16:creationId xmlns:a16="http://schemas.microsoft.com/office/drawing/2014/main" id="{77CB94E9-AAF7-4762-BA86-F8C895118962}"/>
              </a:ext>
            </a:extLst>
          </p:cNvPr>
          <p:cNvGrpSpPr/>
          <p:nvPr userDrawn="1"/>
        </p:nvGrpSpPr>
        <p:grpSpPr>
          <a:xfrm rot="10800000">
            <a:off x="-1395063" y="5498083"/>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105" name="组合 104">
              <a:extLst>
                <a:ext uri="{FF2B5EF4-FFF2-40B4-BE49-F238E27FC236}">
                  <a16:creationId xmlns:a16="http://schemas.microsoft.com/office/drawing/2014/main" id="{B678A6F6-A3D9-42FB-9233-EEC9931ECF98}"/>
                </a:ext>
              </a:extLst>
            </p:cNvPr>
            <p:cNvGrpSpPr/>
            <p:nvPr/>
          </p:nvGrpSpPr>
          <p:grpSpPr>
            <a:xfrm>
              <a:off x="-248963" y="4991062"/>
              <a:ext cx="818862" cy="478856"/>
              <a:chOff x="279133" y="4991062"/>
              <a:chExt cx="818862" cy="478856"/>
            </a:xfrm>
            <a:grpFill/>
          </p:grpSpPr>
          <p:grpSp>
            <p:nvGrpSpPr>
              <p:cNvPr id="143" name="组合 142">
                <a:extLst>
                  <a:ext uri="{FF2B5EF4-FFF2-40B4-BE49-F238E27FC236}">
                    <a16:creationId xmlns:a16="http://schemas.microsoft.com/office/drawing/2014/main" id="{DFDC19DA-5400-4B1E-BE12-004E6A6ACDCF}"/>
                  </a:ext>
                </a:extLst>
              </p:cNvPr>
              <p:cNvGrpSpPr/>
              <p:nvPr/>
            </p:nvGrpSpPr>
            <p:grpSpPr>
              <a:xfrm>
                <a:off x="279133" y="4991062"/>
                <a:ext cx="818862" cy="45719"/>
                <a:chOff x="279133" y="4991062"/>
                <a:chExt cx="818862" cy="45719"/>
              </a:xfrm>
              <a:grpFill/>
            </p:grpSpPr>
            <p:sp>
              <p:nvSpPr>
                <p:cNvPr id="171" name="椭圆 170">
                  <a:extLst>
                    <a:ext uri="{FF2B5EF4-FFF2-40B4-BE49-F238E27FC236}">
                      <a16:creationId xmlns:a16="http://schemas.microsoft.com/office/drawing/2014/main" id="{44D007EE-6619-4EFF-8B52-8FF316CE015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2" name="椭圆 171">
                  <a:extLst>
                    <a:ext uri="{FF2B5EF4-FFF2-40B4-BE49-F238E27FC236}">
                      <a16:creationId xmlns:a16="http://schemas.microsoft.com/office/drawing/2014/main" id="{9BF0767A-8CF2-4B78-963C-5A72664306D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3" name="椭圆 172">
                  <a:extLst>
                    <a:ext uri="{FF2B5EF4-FFF2-40B4-BE49-F238E27FC236}">
                      <a16:creationId xmlns:a16="http://schemas.microsoft.com/office/drawing/2014/main" id="{F229B64F-D722-482A-9B1E-5C7D1502E81F}"/>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4" name="椭圆 173">
                  <a:extLst>
                    <a:ext uri="{FF2B5EF4-FFF2-40B4-BE49-F238E27FC236}">
                      <a16:creationId xmlns:a16="http://schemas.microsoft.com/office/drawing/2014/main" id="{3F3DAFE1-155C-4C8C-8730-C15414414D78}"/>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5" name="椭圆 174">
                  <a:extLst>
                    <a:ext uri="{FF2B5EF4-FFF2-40B4-BE49-F238E27FC236}">
                      <a16:creationId xmlns:a16="http://schemas.microsoft.com/office/drawing/2014/main" id="{FB046A12-4B45-4E1D-899F-14B3BF87E840}"/>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6" name="椭圆 175">
                  <a:extLst>
                    <a:ext uri="{FF2B5EF4-FFF2-40B4-BE49-F238E27FC236}">
                      <a16:creationId xmlns:a16="http://schemas.microsoft.com/office/drawing/2014/main" id="{89FBAECA-DFFE-497F-91A8-E13587919FE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7" name="椭圆 176">
                  <a:extLst>
                    <a:ext uri="{FF2B5EF4-FFF2-40B4-BE49-F238E27FC236}">
                      <a16:creationId xmlns:a16="http://schemas.microsoft.com/office/drawing/2014/main" id="{1B7F8A6B-905E-4CEA-9DB5-A4792E93B1C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8" name="椭圆 177">
                  <a:extLst>
                    <a:ext uri="{FF2B5EF4-FFF2-40B4-BE49-F238E27FC236}">
                      <a16:creationId xmlns:a16="http://schemas.microsoft.com/office/drawing/2014/main" id="{28E89284-3A16-41FE-9058-4E49BE44409E}"/>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4" name="组合 143">
                <a:extLst>
                  <a:ext uri="{FF2B5EF4-FFF2-40B4-BE49-F238E27FC236}">
                    <a16:creationId xmlns:a16="http://schemas.microsoft.com/office/drawing/2014/main" id="{D110F525-63FA-4DD4-91B8-F3FA109487E0}"/>
                  </a:ext>
                </a:extLst>
              </p:cNvPr>
              <p:cNvGrpSpPr/>
              <p:nvPr/>
            </p:nvGrpSpPr>
            <p:grpSpPr>
              <a:xfrm>
                <a:off x="279133" y="5135441"/>
                <a:ext cx="818862" cy="45719"/>
                <a:chOff x="279133" y="4991062"/>
                <a:chExt cx="818862" cy="45719"/>
              </a:xfrm>
              <a:grpFill/>
            </p:grpSpPr>
            <p:sp>
              <p:nvSpPr>
                <p:cNvPr id="163" name="椭圆 162">
                  <a:extLst>
                    <a:ext uri="{FF2B5EF4-FFF2-40B4-BE49-F238E27FC236}">
                      <a16:creationId xmlns:a16="http://schemas.microsoft.com/office/drawing/2014/main" id="{C9FC3D72-CA1E-43A2-9503-2FD7D34C773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4" name="椭圆 163">
                  <a:extLst>
                    <a:ext uri="{FF2B5EF4-FFF2-40B4-BE49-F238E27FC236}">
                      <a16:creationId xmlns:a16="http://schemas.microsoft.com/office/drawing/2014/main" id="{8EC04C6B-E4EB-4A13-8688-3A2B2EFCCBD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5" name="椭圆 164">
                  <a:extLst>
                    <a:ext uri="{FF2B5EF4-FFF2-40B4-BE49-F238E27FC236}">
                      <a16:creationId xmlns:a16="http://schemas.microsoft.com/office/drawing/2014/main" id="{786F0F14-A833-4EC3-B70F-0FFFF4D0711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6" name="椭圆 165">
                  <a:extLst>
                    <a:ext uri="{FF2B5EF4-FFF2-40B4-BE49-F238E27FC236}">
                      <a16:creationId xmlns:a16="http://schemas.microsoft.com/office/drawing/2014/main" id="{223AB7C5-6CA1-4507-8C28-E8E2BB399C4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7" name="椭圆 166">
                  <a:extLst>
                    <a:ext uri="{FF2B5EF4-FFF2-40B4-BE49-F238E27FC236}">
                      <a16:creationId xmlns:a16="http://schemas.microsoft.com/office/drawing/2014/main" id="{882E953F-202C-43B1-A85A-30AEC664A4BD}"/>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8" name="椭圆 167">
                  <a:extLst>
                    <a:ext uri="{FF2B5EF4-FFF2-40B4-BE49-F238E27FC236}">
                      <a16:creationId xmlns:a16="http://schemas.microsoft.com/office/drawing/2014/main" id="{DA466996-F72A-437C-BED5-B0C1F7D3A90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9" name="椭圆 168">
                  <a:extLst>
                    <a:ext uri="{FF2B5EF4-FFF2-40B4-BE49-F238E27FC236}">
                      <a16:creationId xmlns:a16="http://schemas.microsoft.com/office/drawing/2014/main" id="{EA7F5404-401D-41EC-913A-6EB5FD21C129}"/>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0" name="椭圆 169">
                  <a:extLst>
                    <a:ext uri="{FF2B5EF4-FFF2-40B4-BE49-F238E27FC236}">
                      <a16:creationId xmlns:a16="http://schemas.microsoft.com/office/drawing/2014/main" id="{72AAE1D9-CA85-405B-A366-4B528EFF4688}"/>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5" name="组合 144">
                <a:extLst>
                  <a:ext uri="{FF2B5EF4-FFF2-40B4-BE49-F238E27FC236}">
                    <a16:creationId xmlns:a16="http://schemas.microsoft.com/office/drawing/2014/main" id="{763462CF-F59F-4C56-9DC4-0649F36458F6}"/>
                  </a:ext>
                </a:extLst>
              </p:cNvPr>
              <p:cNvGrpSpPr/>
              <p:nvPr/>
            </p:nvGrpSpPr>
            <p:grpSpPr>
              <a:xfrm>
                <a:off x="279133" y="5279820"/>
                <a:ext cx="818862" cy="45719"/>
                <a:chOff x="279133" y="4991062"/>
                <a:chExt cx="818862" cy="45719"/>
              </a:xfrm>
              <a:grpFill/>
            </p:grpSpPr>
            <p:sp>
              <p:nvSpPr>
                <p:cNvPr id="155" name="椭圆 154">
                  <a:extLst>
                    <a:ext uri="{FF2B5EF4-FFF2-40B4-BE49-F238E27FC236}">
                      <a16:creationId xmlns:a16="http://schemas.microsoft.com/office/drawing/2014/main" id="{0B1B9E46-DDD5-487A-8E5A-5E8E6882A1CF}"/>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6" name="椭圆 155">
                  <a:extLst>
                    <a:ext uri="{FF2B5EF4-FFF2-40B4-BE49-F238E27FC236}">
                      <a16:creationId xmlns:a16="http://schemas.microsoft.com/office/drawing/2014/main" id="{C5D53C34-16D4-452B-A28D-CD16397B8DB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7" name="椭圆 156">
                  <a:extLst>
                    <a:ext uri="{FF2B5EF4-FFF2-40B4-BE49-F238E27FC236}">
                      <a16:creationId xmlns:a16="http://schemas.microsoft.com/office/drawing/2014/main" id="{303417E7-0CEE-4D91-8945-05581B17D2C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8" name="椭圆 157">
                  <a:extLst>
                    <a:ext uri="{FF2B5EF4-FFF2-40B4-BE49-F238E27FC236}">
                      <a16:creationId xmlns:a16="http://schemas.microsoft.com/office/drawing/2014/main" id="{9B682E23-5252-40DD-961C-D81876894A6D}"/>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9" name="椭圆 158">
                  <a:extLst>
                    <a:ext uri="{FF2B5EF4-FFF2-40B4-BE49-F238E27FC236}">
                      <a16:creationId xmlns:a16="http://schemas.microsoft.com/office/drawing/2014/main" id="{448208AD-5F56-4F29-82AF-6BF31E118DF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0" name="椭圆 159">
                  <a:extLst>
                    <a:ext uri="{FF2B5EF4-FFF2-40B4-BE49-F238E27FC236}">
                      <a16:creationId xmlns:a16="http://schemas.microsoft.com/office/drawing/2014/main" id="{D27C448E-8BC6-4D98-8A87-46B2302D78E6}"/>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1" name="椭圆 160">
                  <a:extLst>
                    <a:ext uri="{FF2B5EF4-FFF2-40B4-BE49-F238E27FC236}">
                      <a16:creationId xmlns:a16="http://schemas.microsoft.com/office/drawing/2014/main" id="{D0B636F9-0CF3-4ECC-B79D-F97EB4CD966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2" name="椭圆 161">
                  <a:extLst>
                    <a:ext uri="{FF2B5EF4-FFF2-40B4-BE49-F238E27FC236}">
                      <a16:creationId xmlns:a16="http://schemas.microsoft.com/office/drawing/2014/main" id="{84AAFFC8-34A4-4CFB-A889-17EF97625BEC}"/>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6" name="组合 145">
                <a:extLst>
                  <a:ext uri="{FF2B5EF4-FFF2-40B4-BE49-F238E27FC236}">
                    <a16:creationId xmlns:a16="http://schemas.microsoft.com/office/drawing/2014/main" id="{EF84E2EC-7C84-4A49-AF36-81BAADF0A43E}"/>
                  </a:ext>
                </a:extLst>
              </p:cNvPr>
              <p:cNvGrpSpPr/>
              <p:nvPr/>
            </p:nvGrpSpPr>
            <p:grpSpPr>
              <a:xfrm>
                <a:off x="279133" y="5424199"/>
                <a:ext cx="818862" cy="45719"/>
                <a:chOff x="279133" y="4991062"/>
                <a:chExt cx="818862" cy="45719"/>
              </a:xfrm>
              <a:grpFill/>
            </p:grpSpPr>
            <p:sp>
              <p:nvSpPr>
                <p:cNvPr id="147" name="椭圆 146">
                  <a:extLst>
                    <a:ext uri="{FF2B5EF4-FFF2-40B4-BE49-F238E27FC236}">
                      <a16:creationId xmlns:a16="http://schemas.microsoft.com/office/drawing/2014/main" id="{F5FCDD1A-F494-46E7-BD09-10D871B71782}"/>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8" name="椭圆 147">
                  <a:extLst>
                    <a:ext uri="{FF2B5EF4-FFF2-40B4-BE49-F238E27FC236}">
                      <a16:creationId xmlns:a16="http://schemas.microsoft.com/office/drawing/2014/main" id="{16CAAF07-637B-41C1-BC9C-FE39B2E8F97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9" name="椭圆 148">
                  <a:extLst>
                    <a:ext uri="{FF2B5EF4-FFF2-40B4-BE49-F238E27FC236}">
                      <a16:creationId xmlns:a16="http://schemas.microsoft.com/office/drawing/2014/main" id="{CC8EA86A-6BDE-40AC-A9C1-3D95D65C9412}"/>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0" name="椭圆 149">
                  <a:extLst>
                    <a:ext uri="{FF2B5EF4-FFF2-40B4-BE49-F238E27FC236}">
                      <a16:creationId xmlns:a16="http://schemas.microsoft.com/office/drawing/2014/main" id="{215365B9-6BAB-40A6-825E-436F6EC569D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1" name="椭圆 150">
                  <a:extLst>
                    <a:ext uri="{FF2B5EF4-FFF2-40B4-BE49-F238E27FC236}">
                      <a16:creationId xmlns:a16="http://schemas.microsoft.com/office/drawing/2014/main" id="{6DEFEF50-F918-458A-AD92-8FFBD60C4B4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2" name="椭圆 151">
                  <a:extLst>
                    <a:ext uri="{FF2B5EF4-FFF2-40B4-BE49-F238E27FC236}">
                      <a16:creationId xmlns:a16="http://schemas.microsoft.com/office/drawing/2014/main" id="{32FEA3D4-F7CF-4718-A256-18CB0B93EE0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3" name="椭圆 152">
                  <a:extLst>
                    <a:ext uri="{FF2B5EF4-FFF2-40B4-BE49-F238E27FC236}">
                      <a16:creationId xmlns:a16="http://schemas.microsoft.com/office/drawing/2014/main" id="{BF18B3FF-01B2-4B6D-A392-C2ECE40CD20C}"/>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4" name="椭圆 153">
                  <a:extLst>
                    <a:ext uri="{FF2B5EF4-FFF2-40B4-BE49-F238E27FC236}">
                      <a16:creationId xmlns:a16="http://schemas.microsoft.com/office/drawing/2014/main" id="{478B1122-14F5-4CA4-B6D7-AE04BAF036A3}"/>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106" name="组合 105">
              <a:extLst>
                <a:ext uri="{FF2B5EF4-FFF2-40B4-BE49-F238E27FC236}">
                  <a16:creationId xmlns:a16="http://schemas.microsoft.com/office/drawing/2014/main" id="{970C3017-A3F7-487F-A7BF-A955126D701B}"/>
                </a:ext>
              </a:extLst>
            </p:cNvPr>
            <p:cNvGrpSpPr/>
            <p:nvPr/>
          </p:nvGrpSpPr>
          <p:grpSpPr>
            <a:xfrm>
              <a:off x="643547" y="4991062"/>
              <a:ext cx="818862" cy="478856"/>
              <a:chOff x="279133" y="4991062"/>
              <a:chExt cx="818862" cy="478856"/>
            </a:xfrm>
            <a:grpFill/>
          </p:grpSpPr>
          <p:grpSp>
            <p:nvGrpSpPr>
              <p:cNvPr id="107" name="组合 106">
                <a:extLst>
                  <a:ext uri="{FF2B5EF4-FFF2-40B4-BE49-F238E27FC236}">
                    <a16:creationId xmlns:a16="http://schemas.microsoft.com/office/drawing/2014/main" id="{A9B7177E-D701-46BE-8153-23C7510B409F}"/>
                  </a:ext>
                </a:extLst>
              </p:cNvPr>
              <p:cNvGrpSpPr/>
              <p:nvPr/>
            </p:nvGrpSpPr>
            <p:grpSpPr>
              <a:xfrm>
                <a:off x="279133" y="4991062"/>
                <a:ext cx="818862" cy="45719"/>
                <a:chOff x="279133" y="4991062"/>
                <a:chExt cx="818862" cy="45719"/>
              </a:xfrm>
              <a:grpFill/>
            </p:grpSpPr>
            <p:sp>
              <p:nvSpPr>
                <p:cNvPr id="135" name="椭圆 134">
                  <a:extLst>
                    <a:ext uri="{FF2B5EF4-FFF2-40B4-BE49-F238E27FC236}">
                      <a16:creationId xmlns:a16="http://schemas.microsoft.com/office/drawing/2014/main" id="{3E73861D-0B3A-4BBF-8AED-3417B223AAF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6" name="椭圆 135">
                  <a:extLst>
                    <a:ext uri="{FF2B5EF4-FFF2-40B4-BE49-F238E27FC236}">
                      <a16:creationId xmlns:a16="http://schemas.microsoft.com/office/drawing/2014/main" id="{AC696514-46BC-48B4-BE74-14309D00D895}"/>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7" name="椭圆 136">
                  <a:extLst>
                    <a:ext uri="{FF2B5EF4-FFF2-40B4-BE49-F238E27FC236}">
                      <a16:creationId xmlns:a16="http://schemas.microsoft.com/office/drawing/2014/main" id="{A385A056-6A1F-4D3E-A3AB-D3F1340AC485}"/>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8" name="椭圆 137">
                  <a:extLst>
                    <a:ext uri="{FF2B5EF4-FFF2-40B4-BE49-F238E27FC236}">
                      <a16:creationId xmlns:a16="http://schemas.microsoft.com/office/drawing/2014/main" id="{15729C36-56F6-4718-A204-8D770CD41B4E}"/>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9" name="椭圆 138">
                  <a:extLst>
                    <a:ext uri="{FF2B5EF4-FFF2-40B4-BE49-F238E27FC236}">
                      <a16:creationId xmlns:a16="http://schemas.microsoft.com/office/drawing/2014/main" id="{79C59182-D50C-46E7-BA6B-93431BF83E7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0" name="椭圆 139">
                  <a:extLst>
                    <a:ext uri="{FF2B5EF4-FFF2-40B4-BE49-F238E27FC236}">
                      <a16:creationId xmlns:a16="http://schemas.microsoft.com/office/drawing/2014/main" id="{9CC227C9-FD6D-4522-B37A-58160D8C495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1" name="椭圆 140">
                  <a:extLst>
                    <a:ext uri="{FF2B5EF4-FFF2-40B4-BE49-F238E27FC236}">
                      <a16:creationId xmlns:a16="http://schemas.microsoft.com/office/drawing/2014/main" id="{C08B239F-198D-4A55-9E0A-84F27CFE7C48}"/>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2" name="椭圆 141">
                  <a:extLst>
                    <a:ext uri="{FF2B5EF4-FFF2-40B4-BE49-F238E27FC236}">
                      <a16:creationId xmlns:a16="http://schemas.microsoft.com/office/drawing/2014/main" id="{387F0FF9-A9AF-47BD-AC17-713B85088CA9}"/>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08" name="组合 107">
                <a:extLst>
                  <a:ext uri="{FF2B5EF4-FFF2-40B4-BE49-F238E27FC236}">
                    <a16:creationId xmlns:a16="http://schemas.microsoft.com/office/drawing/2014/main" id="{7897C0BB-F700-4D62-B631-EECBF0623F9E}"/>
                  </a:ext>
                </a:extLst>
              </p:cNvPr>
              <p:cNvGrpSpPr/>
              <p:nvPr/>
            </p:nvGrpSpPr>
            <p:grpSpPr>
              <a:xfrm>
                <a:off x="279133" y="5135441"/>
                <a:ext cx="818862" cy="45719"/>
                <a:chOff x="279133" y="4991062"/>
                <a:chExt cx="818862" cy="45719"/>
              </a:xfrm>
              <a:grpFill/>
            </p:grpSpPr>
            <p:sp>
              <p:nvSpPr>
                <p:cNvPr id="127" name="椭圆 126">
                  <a:extLst>
                    <a:ext uri="{FF2B5EF4-FFF2-40B4-BE49-F238E27FC236}">
                      <a16:creationId xmlns:a16="http://schemas.microsoft.com/office/drawing/2014/main" id="{1E51E4B9-31C5-40D3-8029-9D05AB80BFE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8" name="椭圆 127">
                  <a:extLst>
                    <a:ext uri="{FF2B5EF4-FFF2-40B4-BE49-F238E27FC236}">
                      <a16:creationId xmlns:a16="http://schemas.microsoft.com/office/drawing/2014/main" id="{D71445D7-4FCD-42BC-AE48-C32FFAC3474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9" name="椭圆 128">
                  <a:extLst>
                    <a:ext uri="{FF2B5EF4-FFF2-40B4-BE49-F238E27FC236}">
                      <a16:creationId xmlns:a16="http://schemas.microsoft.com/office/drawing/2014/main" id="{F1BFA45D-F127-4C35-B69A-140223C9AB9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0" name="椭圆 129">
                  <a:extLst>
                    <a:ext uri="{FF2B5EF4-FFF2-40B4-BE49-F238E27FC236}">
                      <a16:creationId xmlns:a16="http://schemas.microsoft.com/office/drawing/2014/main" id="{CFE5EE50-FD4A-4651-907F-143744307D38}"/>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1" name="椭圆 130">
                  <a:extLst>
                    <a:ext uri="{FF2B5EF4-FFF2-40B4-BE49-F238E27FC236}">
                      <a16:creationId xmlns:a16="http://schemas.microsoft.com/office/drawing/2014/main" id="{5BFBED9A-9FDC-41D8-A8B0-5BEBC99F024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2" name="椭圆 131">
                  <a:extLst>
                    <a:ext uri="{FF2B5EF4-FFF2-40B4-BE49-F238E27FC236}">
                      <a16:creationId xmlns:a16="http://schemas.microsoft.com/office/drawing/2014/main" id="{7C7769A9-CE37-4BAB-87D6-178E01CE5DB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3" name="椭圆 132">
                  <a:extLst>
                    <a:ext uri="{FF2B5EF4-FFF2-40B4-BE49-F238E27FC236}">
                      <a16:creationId xmlns:a16="http://schemas.microsoft.com/office/drawing/2014/main" id="{F5EBED39-9500-4745-A8FE-786E4AAFFEBA}"/>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4" name="椭圆 133">
                  <a:extLst>
                    <a:ext uri="{FF2B5EF4-FFF2-40B4-BE49-F238E27FC236}">
                      <a16:creationId xmlns:a16="http://schemas.microsoft.com/office/drawing/2014/main" id="{415A0A4C-0A64-4E6A-92BB-6DBB13201B0C}"/>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09" name="组合 108">
                <a:extLst>
                  <a:ext uri="{FF2B5EF4-FFF2-40B4-BE49-F238E27FC236}">
                    <a16:creationId xmlns:a16="http://schemas.microsoft.com/office/drawing/2014/main" id="{E90B7CF6-6870-427C-A4DB-87B33E257871}"/>
                  </a:ext>
                </a:extLst>
              </p:cNvPr>
              <p:cNvGrpSpPr/>
              <p:nvPr/>
            </p:nvGrpSpPr>
            <p:grpSpPr>
              <a:xfrm>
                <a:off x="279133" y="5279820"/>
                <a:ext cx="818862" cy="45719"/>
                <a:chOff x="279133" y="4991062"/>
                <a:chExt cx="818862" cy="45719"/>
              </a:xfrm>
              <a:grpFill/>
            </p:grpSpPr>
            <p:sp>
              <p:nvSpPr>
                <p:cNvPr id="119" name="椭圆 118">
                  <a:extLst>
                    <a:ext uri="{FF2B5EF4-FFF2-40B4-BE49-F238E27FC236}">
                      <a16:creationId xmlns:a16="http://schemas.microsoft.com/office/drawing/2014/main" id="{550ED989-355C-401E-8817-62A5AB183E89}"/>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0" name="椭圆 119">
                  <a:extLst>
                    <a:ext uri="{FF2B5EF4-FFF2-40B4-BE49-F238E27FC236}">
                      <a16:creationId xmlns:a16="http://schemas.microsoft.com/office/drawing/2014/main" id="{08A7FC02-78F0-4578-BECD-D322EE97F388}"/>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1" name="椭圆 120">
                  <a:extLst>
                    <a:ext uri="{FF2B5EF4-FFF2-40B4-BE49-F238E27FC236}">
                      <a16:creationId xmlns:a16="http://schemas.microsoft.com/office/drawing/2014/main" id="{538B257F-4BDF-4F0B-9387-3C08779506CF}"/>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2" name="椭圆 121">
                  <a:extLst>
                    <a:ext uri="{FF2B5EF4-FFF2-40B4-BE49-F238E27FC236}">
                      <a16:creationId xmlns:a16="http://schemas.microsoft.com/office/drawing/2014/main" id="{8A0B21FB-0B8B-49CD-A37A-DBC4756458A4}"/>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3" name="椭圆 122">
                  <a:extLst>
                    <a:ext uri="{FF2B5EF4-FFF2-40B4-BE49-F238E27FC236}">
                      <a16:creationId xmlns:a16="http://schemas.microsoft.com/office/drawing/2014/main" id="{E39D6A8A-DAD0-4475-8DF3-70C9E1D7FA93}"/>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4" name="椭圆 123">
                  <a:extLst>
                    <a:ext uri="{FF2B5EF4-FFF2-40B4-BE49-F238E27FC236}">
                      <a16:creationId xmlns:a16="http://schemas.microsoft.com/office/drawing/2014/main" id="{C0DEC377-3D03-4F75-BDCE-0C170B286EE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5" name="椭圆 124">
                  <a:extLst>
                    <a:ext uri="{FF2B5EF4-FFF2-40B4-BE49-F238E27FC236}">
                      <a16:creationId xmlns:a16="http://schemas.microsoft.com/office/drawing/2014/main" id="{322E6B1E-8966-4E09-B19B-C0EBA0558544}"/>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6" name="椭圆 125">
                  <a:extLst>
                    <a:ext uri="{FF2B5EF4-FFF2-40B4-BE49-F238E27FC236}">
                      <a16:creationId xmlns:a16="http://schemas.microsoft.com/office/drawing/2014/main" id="{48573EB6-52CE-4066-B931-205E2CB8949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10" name="组合 109">
                <a:extLst>
                  <a:ext uri="{FF2B5EF4-FFF2-40B4-BE49-F238E27FC236}">
                    <a16:creationId xmlns:a16="http://schemas.microsoft.com/office/drawing/2014/main" id="{12553B92-64BC-4763-91C2-ABC5060B0A61}"/>
                  </a:ext>
                </a:extLst>
              </p:cNvPr>
              <p:cNvGrpSpPr/>
              <p:nvPr/>
            </p:nvGrpSpPr>
            <p:grpSpPr>
              <a:xfrm>
                <a:off x="279133" y="5424199"/>
                <a:ext cx="818862" cy="45719"/>
                <a:chOff x="279133" y="4991062"/>
                <a:chExt cx="818862" cy="45719"/>
              </a:xfrm>
              <a:grpFill/>
            </p:grpSpPr>
            <p:sp>
              <p:nvSpPr>
                <p:cNvPr id="111" name="椭圆 110">
                  <a:extLst>
                    <a:ext uri="{FF2B5EF4-FFF2-40B4-BE49-F238E27FC236}">
                      <a16:creationId xmlns:a16="http://schemas.microsoft.com/office/drawing/2014/main" id="{0B1CF235-4E2A-4A2F-AEFA-C1D70585B57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2" name="椭圆 111">
                  <a:extLst>
                    <a:ext uri="{FF2B5EF4-FFF2-40B4-BE49-F238E27FC236}">
                      <a16:creationId xmlns:a16="http://schemas.microsoft.com/office/drawing/2014/main" id="{927DA9E3-1C89-4550-B325-C9B4A8D7D22D}"/>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3" name="椭圆 112">
                  <a:extLst>
                    <a:ext uri="{FF2B5EF4-FFF2-40B4-BE49-F238E27FC236}">
                      <a16:creationId xmlns:a16="http://schemas.microsoft.com/office/drawing/2014/main" id="{E0C07187-47DF-40EF-8DEB-56F8DB3184E0}"/>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4" name="椭圆 113">
                  <a:extLst>
                    <a:ext uri="{FF2B5EF4-FFF2-40B4-BE49-F238E27FC236}">
                      <a16:creationId xmlns:a16="http://schemas.microsoft.com/office/drawing/2014/main" id="{BB49DA67-C79F-4A69-ADB7-1630D612D1CA}"/>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5" name="椭圆 114">
                  <a:extLst>
                    <a:ext uri="{FF2B5EF4-FFF2-40B4-BE49-F238E27FC236}">
                      <a16:creationId xmlns:a16="http://schemas.microsoft.com/office/drawing/2014/main" id="{467CFA74-CF45-497F-9807-C1DE301F3F79}"/>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6" name="椭圆 115">
                  <a:extLst>
                    <a:ext uri="{FF2B5EF4-FFF2-40B4-BE49-F238E27FC236}">
                      <a16:creationId xmlns:a16="http://schemas.microsoft.com/office/drawing/2014/main" id="{A2E33D2F-88F4-4A4E-9865-668E78D8C552}"/>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7" name="椭圆 116">
                  <a:extLst>
                    <a:ext uri="{FF2B5EF4-FFF2-40B4-BE49-F238E27FC236}">
                      <a16:creationId xmlns:a16="http://schemas.microsoft.com/office/drawing/2014/main" id="{CF7F59A7-787B-41FB-A946-79BB4FFAAF6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8" name="椭圆 117">
                  <a:extLst>
                    <a:ext uri="{FF2B5EF4-FFF2-40B4-BE49-F238E27FC236}">
                      <a16:creationId xmlns:a16="http://schemas.microsoft.com/office/drawing/2014/main" id="{6BC1E9AE-8AD4-44B4-98C9-A0AD6A1D301E}"/>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spTree>
    <p:extLst>
      <p:ext uri="{BB962C8B-B14F-4D97-AF65-F5344CB8AC3E}">
        <p14:creationId xmlns:p14="http://schemas.microsoft.com/office/powerpoint/2010/main" val="1105075730"/>
      </p:ext>
    </p:extLst>
  </p:cSld>
  <p:clrMapOvr>
    <a:masterClrMapping/>
  </p:clrMapOvr>
</p:sldLayout>
</file>

<file path=ppt/slideLayouts/slideLayout7.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1_内容页2">
    <p:spTree>
      <p:nvGrpSpPr>
        <p:cNvPr id="1" name=""/>
        <p:cNvGrpSpPr/>
        <p:nvPr/>
      </p:nvGrpSpPr>
      <p:grpSpPr>
        <a:xfrm>
          <a:off x="0" y="0"/>
          <a:ext cx="0" cy="0"/>
          <a:chOff x="0" y="0"/>
          <a:chExt cx="0" cy="0"/>
        </a:xfrm>
      </p:grpSpPr>
      <p:sp>
        <p:nvSpPr>
          <p:cNvPr id="26" name="矩形 25">
            <a:extLst>
              <a:ext uri="{FF2B5EF4-FFF2-40B4-BE49-F238E27FC236}">
                <a16:creationId xmlns:a16="http://schemas.microsoft.com/office/drawing/2014/main" id="{D1EEA093-CC09-4FFE-BC3A-378A82B5EFF7}"/>
              </a:ext>
            </a:extLst>
          </p:cNvPr>
          <p:cNvSpPr/>
          <p:nvPr userDrawn="1"/>
        </p:nvSpPr>
        <p:spPr>
          <a:xfrm>
            <a:off x="0" y="0"/>
            <a:ext cx="12192000" cy="6858000"/>
          </a:xfrm>
          <a:prstGeom prst="rect">
            <a:avLst/>
          </a:prstGeom>
          <a:gradFill flip="none" rotWithShape="1">
            <a:gsLst>
              <a:gs pos="0">
                <a:schemeClr val="accent1">
                  <a:lumMod val="20000"/>
                  <a:lumOff val="80000"/>
                  <a:alpha val="23000"/>
                </a:schemeClr>
              </a:gs>
              <a:gs pos="100000">
                <a:schemeClr val="accent1">
                  <a:lumMod val="20000"/>
                  <a:lumOff val="80000"/>
                  <a:alpha val="69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R"/>
              <a:ea typeface="阿里巴巴普惠体 R"/>
              <a:cs typeface="+mn-cs"/>
            </a:endParaRPr>
          </a:p>
        </p:txBody>
      </p:sp>
      <p:sp>
        <p:nvSpPr>
          <p:cNvPr id="22" name="椭圆 21">
            <a:extLst>
              <a:ext uri="{FF2B5EF4-FFF2-40B4-BE49-F238E27FC236}">
                <a16:creationId xmlns:a16="http://schemas.microsoft.com/office/drawing/2014/main" id="{76FE5172-4E91-425B-BCA8-18A6A6B34D99}"/>
              </a:ext>
            </a:extLst>
          </p:cNvPr>
          <p:cNvSpPr/>
          <p:nvPr userDrawn="1"/>
        </p:nvSpPr>
        <p:spPr>
          <a:xfrm>
            <a:off x="10408515" y="4795948"/>
            <a:ext cx="3157428" cy="3157428"/>
          </a:xfrm>
          <a:prstGeom prst="ellipse">
            <a:avLst/>
          </a:prstGeom>
          <a:gradFill>
            <a:gsLst>
              <a:gs pos="0">
                <a:schemeClr val="accent2">
                  <a:alpha val="38000"/>
                </a:schemeClr>
              </a:gs>
              <a:gs pos="100000">
                <a:schemeClr val="accent1">
                  <a:alpha val="30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23" name="椭圆 22">
            <a:extLst>
              <a:ext uri="{FF2B5EF4-FFF2-40B4-BE49-F238E27FC236}">
                <a16:creationId xmlns:a16="http://schemas.microsoft.com/office/drawing/2014/main" id="{A0AE0362-FDD1-486F-AAB6-02B9ACBBF721}"/>
              </a:ext>
            </a:extLst>
          </p:cNvPr>
          <p:cNvSpPr/>
          <p:nvPr userDrawn="1"/>
        </p:nvSpPr>
        <p:spPr>
          <a:xfrm rot="21276305">
            <a:off x="-1039806" y="3519653"/>
            <a:ext cx="2079611" cy="2081274"/>
          </a:xfrm>
          <a:prstGeom prst="ellipse">
            <a:avLst/>
          </a:prstGeom>
          <a:gradFill>
            <a:gsLst>
              <a:gs pos="0">
                <a:schemeClr val="accent3">
                  <a:lumMod val="60000"/>
                  <a:lumOff val="40000"/>
                  <a:alpha val="61000"/>
                </a:schemeClr>
              </a:gs>
              <a:gs pos="100000">
                <a:schemeClr val="accent3">
                  <a:alpha val="26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grpSp>
        <p:nvGrpSpPr>
          <p:cNvPr id="28" name="组合 27">
            <a:extLst>
              <a:ext uri="{FF2B5EF4-FFF2-40B4-BE49-F238E27FC236}">
                <a16:creationId xmlns:a16="http://schemas.microsoft.com/office/drawing/2014/main" id="{081D3A5F-086B-4C4E-9E89-4415FB90150C}"/>
              </a:ext>
            </a:extLst>
          </p:cNvPr>
          <p:cNvGrpSpPr/>
          <p:nvPr userDrawn="1"/>
        </p:nvGrpSpPr>
        <p:grpSpPr>
          <a:xfrm rot="10800000">
            <a:off x="10821812" y="1082996"/>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29" name="组合 28">
              <a:extLst>
                <a:ext uri="{FF2B5EF4-FFF2-40B4-BE49-F238E27FC236}">
                  <a16:creationId xmlns:a16="http://schemas.microsoft.com/office/drawing/2014/main" id="{8534BA98-9394-4938-83B9-7CE22DD4A28A}"/>
                </a:ext>
              </a:extLst>
            </p:cNvPr>
            <p:cNvGrpSpPr/>
            <p:nvPr/>
          </p:nvGrpSpPr>
          <p:grpSpPr>
            <a:xfrm>
              <a:off x="-248963" y="4991062"/>
              <a:ext cx="818862" cy="478856"/>
              <a:chOff x="279133" y="4991062"/>
              <a:chExt cx="818862" cy="478856"/>
            </a:xfrm>
            <a:grpFill/>
          </p:grpSpPr>
          <p:grpSp>
            <p:nvGrpSpPr>
              <p:cNvPr id="67" name="组合 66">
                <a:extLst>
                  <a:ext uri="{FF2B5EF4-FFF2-40B4-BE49-F238E27FC236}">
                    <a16:creationId xmlns:a16="http://schemas.microsoft.com/office/drawing/2014/main" id="{850BEE29-8B70-4502-8D54-36D4E6B50865}"/>
                  </a:ext>
                </a:extLst>
              </p:cNvPr>
              <p:cNvGrpSpPr/>
              <p:nvPr/>
            </p:nvGrpSpPr>
            <p:grpSpPr>
              <a:xfrm>
                <a:off x="279133" y="4991062"/>
                <a:ext cx="818862" cy="45719"/>
                <a:chOff x="279133" y="4991062"/>
                <a:chExt cx="818862" cy="45719"/>
              </a:xfrm>
              <a:grpFill/>
            </p:grpSpPr>
            <p:sp>
              <p:nvSpPr>
                <p:cNvPr id="95" name="椭圆 94">
                  <a:extLst>
                    <a:ext uri="{FF2B5EF4-FFF2-40B4-BE49-F238E27FC236}">
                      <a16:creationId xmlns:a16="http://schemas.microsoft.com/office/drawing/2014/main" id="{68C0A9B2-777D-4C96-B5B7-71FDB7431DA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6" name="椭圆 95">
                  <a:extLst>
                    <a:ext uri="{FF2B5EF4-FFF2-40B4-BE49-F238E27FC236}">
                      <a16:creationId xmlns:a16="http://schemas.microsoft.com/office/drawing/2014/main" id="{E4F7EC44-E682-49D3-AB44-6E9A350E9D06}"/>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7" name="椭圆 96">
                  <a:extLst>
                    <a:ext uri="{FF2B5EF4-FFF2-40B4-BE49-F238E27FC236}">
                      <a16:creationId xmlns:a16="http://schemas.microsoft.com/office/drawing/2014/main" id="{C6F2CD19-3F8D-4454-86AE-32018CB1509B}"/>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8" name="椭圆 97">
                  <a:extLst>
                    <a:ext uri="{FF2B5EF4-FFF2-40B4-BE49-F238E27FC236}">
                      <a16:creationId xmlns:a16="http://schemas.microsoft.com/office/drawing/2014/main" id="{5B79B0BB-CDF4-401E-9FFB-B6B222CC56E2}"/>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9" name="椭圆 98">
                  <a:extLst>
                    <a:ext uri="{FF2B5EF4-FFF2-40B4-BE49-F238E27FC236}">
                      <a16:creationId xmlns:a16="http://schemas.microsoft.com/office/drawing/2014/main" id="{FB2319D9-3AE5-4ABE-AEEC-7BD0E8D41BE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0" name="椭圆 99">
                  <a:extLst>
                    <a:ext uri="{FF2B5EF4-FFF2-40B4-BE49-F238E27FC236}">
                      <a16:creationId xmlns:a16="http://schemas.microsoft.com/office/drawing/2014/main" id="{6DFBC484-9284-4758-A5C2-41A718D0BDD2}"/>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1" name="椭圆 100">
                  <a:extLst>
                    <a:ext uri="{FF2B5EF4-FFF2-40B4-BE49-F238E27FC236}">
                      <a16:creationId xmlns:a16="http://schemas.microsoft.com/office/drawing/2014/main" id="{AF40EE96-57A4-4E42-8E58-53AC76E4D9E8}"/>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2" name="椭圆 101">
                  <a:extLst>
                    <a:ext uri="{FF2B5EF4-FFF2-40B4-BE49-F238E27FC236}">
                      <a16:creationId xmlns:a16="http://schemas.microsoft.com/office/drawing/2014/main" id="{E91CBF4C-4C0F-4CCB-8D36-8E82F1BAF291}"/>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68" name="组合 67">
                <a:extLst>
                  <a:ext uri="{FF2B5EF4-FFF2-40B4-BE49-F238E27FC236}">
                    <a16:creationId xmlns:a16="http://schemas.microsoft.com/office/drawing/2014/main" id="{FF43537D-CF68-4FC4-BFE9-C215279A5984}"/>
                  </a:ext>
                </a:extLst>
              </p:cNvPr>
              <p:cNvGrpSpPr/>
              <p:nvPr/>
            </p:nvGrpSpPr>
            <p:grpSpPr>
              <a:xfrm>
                <a:off x="279133" y="5135441"/>
                <a:ext cx="818862" cy="45719"/>
                <a:chOff x="279133" y="4991062"/>
                <a:chExt cx="818862" cy="45719"/>
              </a:xfrm>
              <a:grpFill/>
            </p:grpSpPr>
            <p:sp>
              <p:nvSpPr>
                <p:cNvPr id="87" name="椭圆 86">
                  <a:extLst>
                    <a:ext uri="{FF2B5EF4-FFF2-40B4-BE49-F238E27FC236}">
                      <a16:creationId xmlns:a16="http://schemas.microsoft.com/office/drawing/2014/main" id="{45E9BDB4-5C77-409D-AB92-C8998DB7C440}"/>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8" name="椭圆 87">
                  <a:extLst>
                    <a:ext uri="{FF2B5EF4-FFF2-40B4-BE49-F238E27FC236}">
                      <a16:creationId xmlns:a16="http://schemas.microsoft.com/office/drawing/2014/main" id="{FD458B2C-C620-4A89-A0A3-28206F59D12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9" name="椭圆 88">
                  <a:extLst>
                    <a:ext uri="{FF2B5EF4-FFF2-40B4-BE49-F238E27FC236}">
                      <a16:creationId xmlns:a16="http://schemas.microsoft.com/office/drawing/2014/main" id="{5C2850D8-B40E-4B3B-A5F4-4D8C61597B9E}"/>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0" name="椭圆 89">
                  <a:extLst>
                    <a:ext uri="{FF2B5EF4-FFF2-40B4-BE49-F238E27FC236}">
                      <a16:creationId xmlns:a16="http://schemas.microsoft.com/office/drawing/2014/main" id="{5EF0EF28-66A7-40B6-AB3B-E2EEF1B898A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1" name="椭圆 90">
                  <a:extLst>
                    <a:ext uri="{FF2B5EF4-FFF2-40B4-BE49-F238E27FC236}">
                      <a16:creationId xmlns:a16="http://schemas.microsoft.com/office/drawing/2014/main" id="{6E1F8255-F29E-487F-8C8F-ED253308966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2" name="椭圆 91">
                  <a:extLst>
                    <a:ext uri="{FF2B5EF4-FFF2-40B4-BE49-F238E27FC236}">
                      <a16:creationId xmlns:a16="http://schemas.microsoft.com/office/drawing/2014/main" id="{BF88622D-EE87-402F-82CE-6408BB235D8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3" name="椭圆 92">
                  <a:extLst>
                    <a:ext uri="{FF2B5EF4-FFF2-40B4-BE49-F238E27FC236}">
                      <a16:creationId xmlns:a16="http://schemas.microsoft.com/office/drawing/2014/main" id="{BF262746-4645-44DF-B45A-1D91B4217661}"/>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4" name="椭圆 93">
                  <a:extLst>
                    <a:ext uri="{FF2B5EF4-FFF2-40B4-BE49-F238E27FC236}">
                      <a16:creationId xmlns:a16="http://schemas.microsoft.com/office/drawing/2014/main" id="{AF6D404F-9FDE-4F9E-9EB3-5341AC317269}"/>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69" name="组合 68">
                <a:extLst>
                  <a:ext uri="{FF2B5EF4-FFF2-40B4-BE49-F238E27FC236}">
                    <a16:creationId xmlns:a16="http://schemas.microsoft.com/office/drawing/2014/main" id="{8B58D07E-BE9A-426A-8165-E51F928EE9AB}"/>
                  </a:ext>
                </a:extLst>
              </p:cNvPr>
              <p:cNvGrpSpPr/>
              <p:nvPr/>
            </p:nvGrpSpPr>
            <p:grpSpPr>
              <a:xfrm>
                <a:off x="279133" y="5279820"/>
                <a:ext cx="818862" cy="45719"/>
                <a:chOff x="279133" y="4991062"/>
                <a:chExt cx="818862" cy="45719"/>
              </a:xfrm>
              <a:grpFill/>
            </p:grpSpPr>
            <p:sp>
              <p:nvSpPr>
                <p:cNvPr id="79" name="椭圆 78">
                  <a:extLst>
                    <a:ext uri="{FF2B5EF4-FFF2-40B4-BE49-F238E27FC236}">
                      <a16:creationId xmlns:a16="http://schemas.microsoft.com/office/drawing/2014/main" id="{90127000-C60B-4EE8-B6C1-35E66003820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0" name="椭圆 79">
                  <a:extLst>
                    <a:ext uri="{FF2B5EF4-FFF2-40B4-BE49-F238E27FC236}">
                      <a16:creationId xmlns:a16="http://schemas.microsoft.com/office/drawing/2014/main" id="{769C6D91-E57D-496A-B23B-ED811B7FE72F}"/>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1" name="椭圆 80">
                  <a:extLst>
                    <a:ext uri="{FF2B5EF4-FFF2-40B4-BE49-F238E27FC236}">
                      <a16:creationId xmlns:a16="http://schemas.microsoft.com/office/drawing/2014/main" id="{83F894E8-38FB-4912-90EE-0EB13C89EBD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2" name="椭圆 81">
                  <a:extLst>
                    <a:ext uri="{FF2B5EF4-FFF2-40B4-BE49-F238E27FC236}">
                      <a16:creationId xmlns:a16="http://schemas.microsoft.com/office/drawing/2014/main" id="{90C3950A-CCA6-434D-9094-51585DFF928E}"/>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3" name="椭圆 82">
                  <a:extLst>
                    <a:ext uri="{FF2B5EF4-FFF2-40B4-BE49-F238E27FC236}">
                      <a16:creationId xmlns:a16="http://schemas.microsoft.com/office/drawing/2014/main" id="{560F10DF-678E-4156-86E3-65EC18D6A32B}"/>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4" name="椭圆 83">
                  <a:extLst>
                    <a:ext uri="{FF2B5EF4-FFF2-40B4-BE49-F238E27FC236}">
                      <a16:creationId xmlns:a16="http://schemas.microsoft.com/office/drawing/2014/main" id="{A539B719-954A-4670-95E0-87FB17311685}"/>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5" name="椭圆 84">
                  <a:extLst>
                    <a:ext uri="{FF2B5EF4-FFF2-40B4-BE49-F238E27FC236}">
                      <a16:creationId xmlns:a16="http://schemas.microsoft.com/office/drawing/2014/main" id="{B20BCE21-99F6-4D91-99B8-C4044BF6DAB5}"/>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6" name="椭圆 85">
                  <a:extLst>
                    <a:ext uri="{FF2B5EF4-FFF2-40B4-BE49-F238E27FC236}">
                      <a16:creationId xmlns:a16="http://schemas.microsoft.com/office/drawing/2014/main" id="{F88CB6A9-54EA-49CF-A742-A0FF9F991C63}"/>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70" name="组合 69">
                <a:extLst>
                  <a:ext uri="{FF2B5EF4-FFF2-40B4-BE49-F238E27FC236}">
                    <a16:creationId xmlns:a16="http://schemas.microsoft.com/office/drawing/2014/main" id="{1C81178D-ACB6-4A36-B19A-2EE31B1EA920}"/>
                  </a:ext>
                </a:extLst>
              </p:cNvPr>
              <p:cNvGrpSpPr/>
              <p:nvPr/>
            </p:nvGrpSpPr>
            <p:grpSpPr>
              <a:xfrm>
                <a:off x="279133" y="5424199"/>
                <a:ext cx="818862" cy="45719"/>
                <a:chOff x="279133" y="4991062"/>
                <a:chExt cx="818862" cy="45719"/>
              </a:xfrm>
              <a:grpFill/>
            </p:grpSpPr>
            <p:sp>
              <p:nvSpPr>
                <p:cNvPr id="71" name="椭圆 70">
                  <a:extLst>
                    <a:ext uri="{FF2B5EF4-FFF2-40B4-BE49-F238E27FC236}">
                      <a16:creationId xmlns:a16="http://schemas.microsoft.com/office/drawing/2014/main" id="{829DC480-F7BF-4D82-884F-F59422E5132B}"/>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2" name="椭圆 71">
                  <a:extLst>
                    <a:ext uri="{FF2B5EF4-FFF2-40B4-BE49-F238E27FC236}">
                      <a16:creationId xmlns:a16="http://schemas.microsoft.com/office/drawing/2014/main" id="{E7BFA774-59DD-4100-8031-B2D337E26032}"/>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3" name="椭圆 72">
                  <a:extLst>
                    <a:ext uri="{FF2B5EF4-FFF2-40B4-BE49-F238E27FC236}">
                      <a16:creationId xmlns:a16="http://schemas.microsoft.com/office/drawing/2014/main" id="{600EA776-1843-4A28-AC81-17F175DE965B}"/>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4" name="椭圆 73">
                  <a:extLst>
                    <a:ext uri="{FF2B5EF4-FFF2-40B4-BE49-F238E27FC236}">
                      <a16:creationId xmlns:a16="http://schemas.microsoft.com/office/drawing/2014/main" id="{51702BEB-A0BF-48CA-B334-5F5B1BE11A65}"/>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5" name="椭圆 74">
                  <a:extLst>
                    <a:ext uri="{FF2B5EF4-FFF2-40B4-BE49-F238E27FC236}">
                      <a16:creationId xmlns:a16="http://schemas.microsoft.com/office/drawing/2014/main" id="{7E9122B3-4648-4C98-BA14-58F7D9621756}"/>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6" name="椭圆 75">
                  <a:extLst>
                    <a:ext uri="{FF2B5EF4-FFF2-40B4-BE49-F238E27FC236}">
                      <a16:creationId xmlns:a16="http://schemas.microsoft.com/office/drawing/2014/main" id="{18B0710D-C926-4B3E-835F-11F805528C9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7" name="椭圆 76">
                  <a:extLst>
                    <a:ext uri="{FF2B5EF4-FFF2-40B4-BE49-F238E27FC236}">
                      <a16:creationId xmlns:a16="http://schemas.microsoft.com/office/drawing/2014/main" id="{9F07D4E8-6400-4854-BD87-FDDB07EFA9F0}"/>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8" name="椭圆 77">
                  <a:extLst>
                    <a:ext uri="{FF2B5EF4-FFF2-40B4-BE49-F238E27FC236}">
                      <a16:creationId xmlns:a16="http://schemas.microsoft.com/office/drawing/2014/main" id="{D92ACB83-0961-412E-B675-346A5014217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30" name="组合 29">
              <a:extLst>
                <a:ext uri="{FF2B5EF4-FFF2-40B4-BE49-F238E27FC236}">
                  <a16:creationId xmlns:a16="http://schemas.microsoft.com/office/drawing/2014/main" id="{521B69B1-FAB7-49C0-85AF-BCA4D918F661}"/>
                </a:ext>
              </a:extLst>
            </p:cNvPr>
            <p:cNvGrpSpPr/>
            <p:nvPr/>
          </p:nvGrpSpPr>
          <p:grpSpPr>
            <a:xfrm>
              <a:off x="643547" y="4991062"/>
              <a:ext cx="818862" cy="478856"/>
              <a:chOff x="279133" y="4991062"/>
              <a:chExt cx="818862" cy="478856"/>
            </a:xfrm>
            <a:grpFill/>
          </p:grpSpPr>
          <p:grpSp>
            <p:nvGrpSpPr>
              <p:cNvPr id="31" name="组合 30">
                <a:extLst>
                  <a:ext uri="{FF2B5EF4-FFF2-40B4-BE49-F238E27FC236}">
                    <a16:creationId xmlns:a16="http://schemas.microsoft.com/office/drawing/2014/main" id="{218531E7-EFB7-439D-9427-A65D7C3FDFB5}"/>
                  </a:ext>
                </a:extLst>
              </p:cNvPr>
              <p:cNvGrpSpPr/>
              <p:nvPr/>
            </p:nvGrpSpPr>
            <p:grpSpPr>
              <a:xfrm>
                <a:off x="279133" y="4991062"/>
                <a:ext cx="818862" cy="45719"/>
                <a:chOff x="279133" y="4991062"/>
                <a:chExt cx="818862" cy="45719"/>
              </a:xfrm>
              <a:grpFill/>
            </p:grpSpPr>
            <p:sp>
              <p:nvSpPr>
                <p:cNvPr id="59" name="椭圆 58">
                  <a:extLst>
                    <a:ext uri="{FF2B5EF4-FFF2-40B4-BE49-F238E27FC236}">
                      <a16:creationId xmlns:a16="http://schemas.microsoft.com/office/drawing/2014/main" id="{1879C4A8-5D8A-4F1F-BDB6-F0A73580164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0" name="椭圆 59">
                  <a:extLst>
                    <a:ext uri="{FF2B5EF4-FFF2-40B4-BE49-F238E27FC236}">
                      <a16:creationId xmlns:a16="http://schemas.microsoft.com/office/drawing/2014/main" id="{B7938598-8260-410B-9E4B-E4F35CE1D80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1" name="椭圆 60">
                  <a:extLst>
                    <a:ext uri="{FF2B5EF4-FFF2-40B4-BE49-F238E27FC236}">
                      <a16:creationId xmlns:a16="http://schemas.microsoft.com/office/drawing/2014/main" id="{DF566262-55B2-4B3C-97F8-4080B4EACA41}"/>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2" name="椭圆 61">
                  <a:extLst>
                    <a:ext uri="{FF2B5EF4-FFF2-40B4-BE49-F238E27FC236}">
                      <a16:creationId xmlns:a16="http://schemas.microsoft.com/office/drawing/2014/main" id="{EA6B689B-139A-43F7-8C2C-3315316244D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3" name="椭圆 62">
                  <a:extLst>
                    <a:ext uri="{FF2B5EF4-FFF2-40B4-BE49-F238E27FC236}">
                      <a16:creationId xmlns:a16="http://schemas.microsoft.com/office/drawing/2014/main" id="{A3C1EB49-0E08-447B-934D-0DD3656DFD23}"/>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4" name="椭圆 63">
                  <a:extLst>
                    <a:ext uri="{FF2B5EF4-FFF2-40B4-BE49-F238E27FC236}">
                      <a16:creationId xmlns:a16="http://schemas.microsoft.com/office/drawing/2014/main" id="{7C10F7BA-BCE7-49AD-8EED-0C6394236B7A}"/>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5" name="椭圆 64">
                  <a:extLst>
                    <a:ext uri="{FF2B5EF4-FFF2-40B4-BE49-F238E27FC236}">
                      <a16:creationId xmlns:a16="http://schemas.microsoft.com/office/drawing/2014/main" id="{6AF2354C-7D9F-44BF-86E7-05F9990525AE}"/>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6" name="椭圆 65">
                  <a:extLst>
                    <a:ext uri="{FF2B5EF4-FFF2-40B4-BE49-F238E27FC236}">
                      <a16:creationId xmlns:a16="http://schemas.microsoft.com/office/drawing/2014/main" id="{09EE8C77-8288-4D95-A898-46F4745744C4}"/>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2" name="组合 31">
                <a:extLst>
                  <a:ext uri="{FF2B5EF4-FFF2-40B4-BE49-F238E27FC236}">
                    <a16:creationId xmlns:a16="http://schemas.microsoft.com/office/drawing/2014/main" id="{E2CC4962-7AD5-46CC-A445-62C7337F9F52}"/>
                  </a:ext>
                </a:extLst>
              </p:cNvPr>
              <p:cNvGrpSpPr/>
              <p:nvPr/>
            </p:nvGrpSpPr>
            <p:grpSpPr>
              <a:xfrm>
                <a:off x="279133" y="5135441"/>
                <a:ext cx="818862" cy="45719"/>
                <a:chOff x="279133" y="4991062"/>
                <a:chExt cx="818862" cy="45719"/>
              </a:xfrm>
              <a:grpFill/>
            </p:grpSpPr>
            <p:sp>
              <p:nvSpPr>
                <p:cNvPr id="51" name="椭圆 50">
                  <a:extLst>
                    <a:ext uri="{FF2B5EF4-FFF2-40B4-BE49-F238E27FC236}">
                      <a16:creationId xmlns:a16="http://schemas.microsoft.com/office/drawing/2014/main" id="{881EC411-96B4-413D-A2AF-4DC1F2630ADE}"/>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2" name="椭圆 51">
                  <a:extLst>
                    <a:ext uri="{FF2B5EF4-FFF2-40B4-BE49-F238E27FC236}">
                      <a16:creationId xmlns:a16="http://schemas.microsoft.com/office/drawing/2014/main" id="{23F54854-E987-4E33-BBE2-0244AB520E29}"/>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3" name="椭圆 52">
                  <a:extLst>
                    <a:ext uri="{FF2B5EF4-FFF2-40B4-BE49-F238E27FC236}">
                      <a16:creationId xmlns:a16="http://schemas.microsoft.com/office/drawing/2014/main" id="{912BE677-7AC2-4009-ADCE-174D154398F0}"/>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4" name="椭圆 53">
                  <a:extLst>
                    <a:ext uri="{FF2B5EF4-FFF2-40B4-BE49-F238E27FC236}">
                      <a16:creationId xmlns:a16="http://schemas.microsoft.com/office/drawing/2014/main" id="{7E5BB0B7-C335-4306-9F5F-3E2769CAEB9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5" name="椭圆 54">
                  <a:extLst>
                    <a:ext uri="{FF2B5EF4-FFF2-40B4-BE49-F238E27FC236}">
                      <a16:creationId xmlns:a16="http://schemas.microsoft.com/office/drawing/2014/main" id="{813A8A4E-2622-4033-8A27-24CD41FA9ED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6" name="椭圆 55">
                  <a:extLst>
                    <a:ext uri="{FF2B5EF4-FFF2-40B4-BE49-F238E27FC236}">
                      <a16:creationId xmlns:a16="http://schemas.microsoft.com/office/drawing/2014/main" id="{F123A98A-DB2F-4635-873B-1ED16B10372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7" name="椭圆 56">
                  <a:extLst>
                    <a:ext uri="{FF2B5EF4-FFF2-40B4-BE49-F238E27FC236}">
                      <a16:creationId xmlns:a16="http://schemas.microsoft.com/office/drawing/2014/main" id="{49829EB6-D469-4FBF-88B4-FA18A14D8835}"/>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8" name="椭圆 57">
                  <a:extLst>
                    <a:ext uri="{FF2B5EF4-FFF2-40B4-BE49-F238E27FC236}">
                      <a16:creationId xmlns:a16="http://schemas.microsoft.com/office/drawing/2014/main" id="{7708FF9D-F95A-4F47-A9BD-5DFD9A3D0F3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3" name="组合 32">
                <a:extLst>
                  <a:ext uri="{FF2B5EF4-FFF2-40B4-BE49-F238E27FC236}">
                    <a16:creationId xmlns:a16="http://schemas.microsoft.com/office/drawing/2014/main" id="{694D3E37-89BE-4255-B899-3ECE53586682}"/>
                  </a:ext>
                </a:extLst>
              </p:cNvPr>
              <p:cNvGrpSpPr/>
              <p:nvPr/>
            </p:nvGrpSpPr>
            <p:grpSpPr>
              <a:xfrm>
                <a:off x="279133" y="5279820"/>
                <a:ext cx="818862" cy="45719"/>
                <a:chOff x="279133" y="4991062"/>
                <a:chExt cx="818862" cy="45719"/>
              </a:xfrm>
              <a:grpFill/>
            </p:grpSpPr>
            <p:sp>
              <p:nvSpPr>
                <p:cNvPr id="43" name="椭圆 42">
                  <a:extLst>
                    <a:ext uri="{FF2B5EF4-FFF2-40B4-BE49-F238E27FC236}">
                      <a16:creationId xmlns:a16="http://schemas.microsoft.com/office/drawing/2014/main" id="{5E63088D-BC41-4382-B097-63F277A87BB4}"/>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4" name="椭圆 43">
                  <a:extLst>
                    <a:ext uri="{FF2B5EF4-FFF2-40B4-BE49-F238E27FC236}">
                      <a16:creationId xmlns:a16="http://schemas.microsoft.com/office/drawing/2014/main" id="{EA9FBB76-8877-4048-9EBB-6FC2FC566833}"/>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5" name="椭圆 44">
                  <a:extLst>
                    <a:ext uri="{FF2B5EF4-FFF2-40B4-BE49-F238E27FC236}">
                      <a16:creationId xmlns:a16="http://schemas.microsoft.com/office/drawing/2014/main" id="{8FC3C4C5-A5EB-4910-BD98-424D0A6B8EC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6" name="椭圆 45">
                  <a:extLst>
                    <a:ext uri="{FF2B5EF4-FFF2-40B4-BE49-F238E27FC236}">
                      <a16:creationId xmlns:a16="http://schemas.microsoft.com/office/drawing/2014/main" id="{E3C54161-6913-4517-A841-F1BB9EDF0320}"/>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7" name="椭圆 46">
                  <a:extLst>
                    <a:ext uri="{FF2B5EF4-FFF2-40B4-BE49-F238E27FC236}">
                      <a16:creationId xmlns:a16="http://schemas.microsoft.com/office/drawing/2014/main" id="{0096D1D9-7E70-4922-A93E-5B4EEBA19AA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8" name="椭圆 47">
                  <a:extLst>
                    <a:ext uri="{FF2B5EF4-FFF2-40B4-BE49-F238E27FC236}">
                      <a16:creationId xmlns:a16="http://schemas.microsoft.com/office/drawing/2014/main" id="{A86B0D36-D0C0-4C53-9DF2-060DD5846EDA}"/>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9" name="椭圆 48">
                  <a:extLst>
                    <a:ext uri="{FF2B5EF4-FFF2-40B4-BE49-F238E27FC236}">
                      <a16:creationId xmlns:a16="http://schemas.microsoft.com/office/drawing/2014/main" id="{65653B27-CCA0-4496-86C8-E938EB0C4A2A}"/>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0" name="椭圆 49">
                  <a:extLst>
                    <a:ext uri="{FF2B5EF4-FFF2-40B4-BE49-F238E27FC236}">
                      <a16:creationId xmlns:a16="http://schemas.microsoft.com/office/drawing/2014/main" id="{993F7A44-9AAA-4702-9117-93A84F653EA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4" name="组合 33">
                <a:extLst>
                  <a:ext uri="{FF2B5EF4-FFF2-40B4-BE49-F238E27FC236}">
                    <a16:creationId xmlns:a16="http://schemas.microsoft.com/office/drawing/2014/main" id="{D4CBD915-C931-4BF4-BD0A-68366BDE5C5E}"/>
                  </a:ext>
                </a:extLst>
              </p:cNvPr>
              <p:cNvGrpSpPr/>
              <p:nvPr/>
            </p:nvGrpSpPr>
            <p:grpSpPr>
              <a:xfrm>
                <a:off x="279133" y="5424199"/>
                <a:ext cx="818862" cy="45719"/>
                <a:chOff x="279133" y="4991062"/>
                <a:chExt cx="818862" cy="45719"/>
              </a:xfrm>
              <a:grpFill/>
            </p:grpSpPr>
            <p:sp>
              <p:nvSpPr>
                <p:cNvPr id="35" name="椭圆 34">
                  <a:extLst>
                    <a:ext uri="{FF2B5EF4-FFF2-40B4-BE49-F238E27FC236}">
                      <a16:creationId xmlns:a16="http://schemas.microsoft.com/office/drawing/2014/main" id="{BABDAD27-ED4A-4FB5-86CA-5261526100F6}"/>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6" name="椭圆 35">
                  <a:extLst>
                    <a:ext uri="{FF2B5EF4-FFF2-40B4-BE49-F238E27FC236}">
                      <a16:creationId xmlns:a16="http://schemas.microsoft.com/office/drawing/2014/main" id="{76E264A9-9351-42B6-A2AB-CB35F7FE64D8}"/>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7" name="椭圆 36">
                  <a:extLst>
                    <a:ext uri="{FF2B5EF4-FFF2-40B4-BE49-F238E27FC236}">
                      <a16:creationId xmlns:a16="http://schemas.microsoft.com/office/drawing/2014/main" id="{0457D140-6B8F-4843-86FE-DBA4C392E53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8" name="椭圆 37">
                  <a:extLst>
                    <a:ext uri="{FF2B5EF4-FFF2-40B4-BE49-F238E27FC236}">
                      <a16:creationId xmlns:a16="http://schemas.microsoft.com/office/drawing/2014/main" id="{17C931CF-6D36-4D29-8A35-4BDAB680B80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9" name="椭圆 38">
                  <a:extLst>
                    <a:ext uri="{FF2B5EF4-FFF2-40B4-BE49-F238E27FC236}">
                      <a16:creationId xmlns:a16="http://schemas.microsoft.com/office/drawing/2014/main" id="{6F68283F-0113-41EA-878A-0FC0EE246EC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0" name="椭圆 39">
                  <a:extLst>
                    <a:ext uri="{FF2B5EF4-FFF2-40B4-BE49-F238E27FC236}">
                      <a16:creationId xmlns:a16="http://schemas.microsoft.com/office/drawing/2014/main" id="{8F97BBBB-381F-41CE-B62E-04A0A2A4EC0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1" name="椭圆 40">
                  <a:extLst>
                    <a:ext uri="{FF2B5EF4-FFF2-40B4-BE49-F238E27FC236}">
                      <a16:creationId xmlns:a16="http://schemas.microsoft.com/office/drawing/2014/main" id="{D303B2FB-0D19-4F4E-9778-A3F5DB7886E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2" name="椭圆 41">
                  <a:extLst>
                    <a:ext uri="{FF2B5EF4-FFF2-40B4-BE49-F238E27FC236}">
                      <a16:creationId xmlns:a16="http://schemas.microsoft.com/office/drawing/2014/main" id="{2E382499-4DE6-476C-82BA-0A6D6823EBDD}"/>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grpSp>
        <p:nvGrpSpPr>
          <p:cNvPr id="104" name="组合 103">
            <a:extLst>
              <a:ext uri="{FF2B5EF4-FFF2-40B4-BE49-F238E27FC236}">
                <a16:creationId xmlns:a16="http://schemas.microsoft.com/office/drawing/2014/main" id="{77CB94E9-AAF7-4762-BA86-F8C895118962}"/>
              </a:ext>
            </a:extLst>
          </p:cNvPr>
          <p:cNvGrpSpPr/>
          <p:nvPr userDrawn="1"/>
        </p:nvGrpSpPr>
        <p:grpSpPr>
          <a:xfrm rot="10800000">
            <a:off x="-1395063" y="5498083"/>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105" name="组合 104">
              <a:extLst>
                <a:ext uri="{FF2B5EF4-FFF2-40B4-BE49-F238E27FC236}">
                  <a16:creationId xmlns:a16="http://schemas.microsoft.com/office/drawing/2014/main" id="{B678A6F6-A3D9-42FB-9233-EEC9931ECF98}"/>
                </a:ext>
              </a:extLst>
            </p:cNvPr>
            <p:cNvGrpSpPr/>
            <p:nvPr/>
          </p:nvGrpSpPr>
          <p:grpSpPr>
            <a:xfrm>
              <a:off x="-248963" y="4991062"/>
              <a:ext cx="818862" cy="478856"/>
              <a:chOff x="279133" y="4991062"/>
              <a:chExt cx="818862" cy="478856"/>
            </a:xfrm>
            <a:grpFill/>
          </p:grpSpPr>
          <p:grpSp>
            <p:nvGrpSpPr>
              <p:cNvPr id="143" name="组合 142">
                <a:extLst>
                  <a:ext uri="{FF2B5EF4-FFF2-40B4-BE49-F238E27FC236}">
                    <a16:creationId xmlns:a16="http://schemas.microsoft.com/office/drawing/2014/main" id="{DFDC19DA-5400-4B1E-BE12-004E6A6ACDCF}"/>
                  </a:ext>
                </a:extLst>
              </p:cNvPr>
              <p:cNvGrpSpPr/>
              <p:nvPr/>
            </p:nvGrpSpPr>
            <p:grpSpPr>
              <a:xfrm>
                <a:off x="279133" y="4991062"/>
                <a:ext cx="818862" cy="45719"/>
                <a:chOff x="279133" y="4991062"/>
                <a:chExt cx="818862" cy="45719"/>
              </a:xfrm>
              <a:grpFill/>
            </p:grpSpPr>
            <p:sp>
              <p:nvSpPr>
                <p:cNvPr id="171" name="椭圆 170">
                  <a:extLst>
                    <a:ext uri="{FF2B5EF4-FFF2-40B4-BE49-F238E27FC236}">
                      <a16:creationId xmlns:a16="http://schemas.microsoft.com/office/drawing/2014/main" id="{44D007EE-6619-4EFF-8B52-8FF316CE015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2" name="椭圆 171">
                  <a:extLst>
                    <a:ext uri="{FF2B5EF4-FFF2-40B4-BE49-F238E27FC236}">
                      <a16:creationId xmlns:a16="http://schemas.microsoft.com/office/drawing/2014/main" id="{9BF0767A-8CF2-4B78-963C-5A72664306D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3" name="椭圆 172">
                  <a:extLst>
                    <a:ext uri="{FF2B5EF4-FFF2-40B4-BE49-F238E27FC236}">
                      <a16:creationId xmlns:a16="http://schemas.microsoft.com/office/drawing/2014/main" id="{F229B64F-D722-482A-9B1E-5C7D1502E81F}"/>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4" name="椭圆 173">
                  <a:extLst>
                    <a:ext uri="{FF2B5EF4-FFF2-40B4-BE49-F238E27FC236}">
                      <a16:creationId xmlns:a16="http://schemas.microsoft.com/office/drawing/2014/main" id="{3F3DAFE1-155C-4C8C-8730-C15414414D78}"/>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5" name="椭圆 174">
                  <a:extLst>
                    <a:ext uri="{FF2B5EF4-FFF2-40B4-BE49-F238E27FC236}">
                      <a16:creationId xmlns:a16="http://schemas.microsoft.com/office/drawing/2014/main" id="{FB046A12-4B45-4E1D-899F-14B3BF87E840}"/>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6" name="椭圆 175">
                  <a:extLst>
                    <a:ext uri="{FF2B5EF4-FFF2-40B4-BE49-F238E27FC236}">
                      <a16:creationId xmlns:a16="http://schemas.microsoft.com/office/drawing/2014/main" id="{89FBAECA-DFFE-497F-91A8-E13587919FE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7" name="椭圆 176">
                  <a:extLst>
                    <a:ext uri="{FF2B5EF4-FFF2-40B4-BE49-F238E27FC236}">
                      <a16:creationId xmlns:a16="http://schemas.microsoft.com/office/drawing/2014/main" id="{1B7F8A6B-905E-4CEA-9DB5-A4792E93B1C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8" name="椭圆 177">
                  <a:extLst>
                    <a:ext uri="{FF2B5EF4-FFF2-40B4-BE49-F238E27FC236}">
                      <a16:creationId xmlns:a16="http://schemas.microsoft.com/office/drawing/2014/main" id="{28E89284-3A16-41FE-9058-4E49BE44409E}"/>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4" name="组合 143">
                <a:extLst>
                  <a:ext uri="{FF2B5EF4-FFF2-40B4-BE49-F238E27FC236}">
                    <a16:creationId xmlns:a16="http://schemas.microsoft.com/office/drawing/2014/main" id="{D110F525-63FA-4DD4-91B8-F3FA109487E0}"/>
                  </a:ext>
                </a:extLst>
              </p:cNvPr>
              <p:cNvGrpSpPr/>
              <p:nvPr/>
            </p:nvGrpSpPr>
            <p:grpSpPr>
              <a:xfrm>
                <a:off x="279133" y="5135441"/>
                <a:ext cx="818862" cy="45719"/>
                <a:chOff x="279133" y="4991062"/>
                <a:chExt cx="818862" cy="45719"/>
              </a:xfrm>
              <a:grpFill/>
            </p:grpSpPr>
            <p:sp>
              <p:nvSpPr>
                <p:cNvPr id="163" name="椭圆 162">
                  <a:extLst>
                    <a:ext uri="{FF2B5EF4-FFF2-40B4-BE49-F238E27FC236}">
                      <a16:creationId xmlns:a16="http://schemas.microsoft.com/office/drawing/2014/main" id="{C9FC3D72-CA1E-43A2-9503-2FD7D34C773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4" name="椭圆 163">
                  <a:extLst>
                    <a:ext uri="{FF2B5EF4-FFF2-40B4-BE49-F238E27FC236}">
                      <a16:creationId xmlns:a16="http://schemas.microsoft.com/office/drawing/2014/main" id="{8EC04C6B-E4EB-4A13-8688-3A2B2EFCCBD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5" name="椭圆 164">
                  <a:extLst>
                    <a:ext uri="{FF2B5EF4-FFF2-40B4-BE49-F238E27FC236}">
                      <a16:creationId xmlns:a16="http://schemas.microsoft.com/office/drawing/2014/main" id="{786F0F14-A833-4EC3-B70F-0FFFF4D0711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6" name="椭圆 165">
                  <a:extLst>
                    <a:ext uri="{FF2B5EF4-FFF2-40B4-BE49-F238E27FC236}">
                      <a16:creationId xmlns:a16="http://schemas.microsoft.com/office/drawing/2014/main" id="{223AB7C5-6CA1-4507-8C28-E8E2BB399C4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7" name="椭圆 166">
                  <a:extLst>
                    <a:ext uri="{FF2B5EF4-FFF2-40B4-BE49-F238E27FC236}">
                      <a16:creationId xmlns:a16="http://schemas.microsoft.com/office/drawing/2014/main" id="{882E953F-202C-43B1-A85A-30AEC664A4BD}"/>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8" name="椭圆 167">
                  <a:extLst>
                    <a:ext uri="{FF2B5EF4-FFF2-40B4-BE49-F238E27FC236}">
                      <a16:creationId xmlns:a16="http://schemas.microsoft.com/office/drawing/2014/main" id="{DA466996-F72A-437C-BED5-B0C1F7D3A90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9" name="椭圆 168">
                  <a:extLst>
                    <a:ext uri="{FF2B5EF4-FFF2-40B4-BE49-F238E27FC236}">
                      <a16:creationId xmlns:a16="http://schemas.microsoft.com/office/drawing/2014/main" id="{EA7F5404-401D-41EC-913A-6EB5FD21C129}"/>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0" name="椭圆 169">
                  <a:extLst>
                    <a:ext uri="{FF2B5EF4-FFF2-40B4-BE49-F238E27FC236}">
                      <a16:creationId xmlns:a16="http://schemas.microsoft.com/office/drawing/2014/main" id="{72AAE1D9-CA85-405B-A366-4B528EFF4688}"/>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5" name="组合 144">
                <a:extLst>
                  <a:ext uri="{FF2B5EF4-FFF2-40B4-BE49-F238E27FC236}">
                    <a16:creationId xmlns:a16="http://schemas.microsoft.com/office/drawing/2014/main" id="{763462CF-F59F-4C56-9DC4-0649F36458F6}"/>
                  </a:ext>
                </a:extLst>
              </p:cNvPr>
              <p:cNvGrpSpPr/>
              <p:nvPr/>
            </p:nvGrpSpPr>
            <p:grpSpPr>
              <a:xfrm>
                <a:off x="279133" y="5279820"/>
                <a:ext cx="818862" cy="45719"/>
                <a:chOff x="279133" y="4991062"/>
                <a:chExt cx="818862" cy="45719"/>
              </a:xfrm>
              <a:grpFill/>
            </p:grpSpPr>
            <p:sp>
              <p:nvSpPr>
                <p:cNvPr id="155" name="椭圆 154">
                  <a:extLst>
                    <a:ext uri="{FF2B5EF4-FFF2-40B4-BE49-F238E27FC236}">
                      <a16:creationId xmlns:a16="http://schemas.microsoft.com/office/drawing/2014/main" id="{0B1B9E46-DDD5-487A-8E5A-5E8E6882A1CF}"/>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6" name="椭圆 155">
                  <a:extLst>
                    <a:ext uri="{FF2B5EF4-FFF2-40B4-BE49-F238E27FC236}">
                      <a16:creationId xmlns:a16="http://schemas.microsoft.com/office/drawing/2014/main" id="{C5D53C34-16D4-452B-A28D-CD16397B8DB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7" name="椭圆 156">
                  <a:extLst>
                    <a:ext uri="{FF2B5EF4-FFF2-40B4-BE49-F238E27FC236}">
                      <a16:creationId xmlns:a16="http://schemas.microsoft.com/office/drawing/2014/main" id="{303417E7-0CEE-4D91-8945-05581B17D2C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8" name="椭圆 157">
                  <a:extLst>
                    <a:ext uri="{FF2B5EF4-FFF2-40B4-BE49-F238E27FC236}">
                      <a16:creationId xmlns:a16="http://schemas.microsoft.com/office/drawing/2014/main" id="{9B682E23-5252-40DD-961C-D81876894A6D}"/>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9" name="椭圆 158">
                  <a:extLst>
                    <a:ext uri="{FF2B5EF4-FFF2-40B4-BE49-F238E27FC236}">
                      <a16:creationId xmlns:a16="http://schemas.microsoft.com/office/drawing/2014/main" id="{448208AD-5F56-4F29-82AF-6BF31E118DF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0" name="椭圆 159">
                  <a:extLst>
                    <a:ext uri="{FF2B5EF4-FFF2-40B4-BE49-F238E27FC236}">
                      <a16:creationId xmlns:a16="http://schemas.microsoft.com/office/drawing/2014/main" id="{D27C448E-8BC6-4D98-8A87-46B2302D78E6}"/>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1" name="椭圆 160">
                  <a:extLst>
                    <a:ext uri="{FF2B5EF4-FFF2-40B4-BE49-F238E27FC236}">
                      <a16:creationId xmlns:a16="http://schemas.microsoft.com/office/drawing/2014/main" id="{D0B636F9-0CF3-4ECC-B79D-F97EB4CD966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2" name="椭圆 161">
                  <a:extLst>
                    <a:ext uri="{FF2B5EF4-FFF2-40B4-BE49-F238E27FC236}">
                      <a16:creationId xmlns:a16="http://schemas.microsoft.com/office/drawing/2014/main" id="{84AAFFC8-34A4-4CFB-A889-17EF97625BEC}"/>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6" name="组合 145">
                <a:extLst>
                  <a:ext uri="{FF2B5EF4-FFF2-40B4-BE49-F238E27FC236}">
                    <a16:creationId xmlns:a16="http://schemas.microsoft.com/office/drawing/2014/main" id="{EF84E2EC-7C84-4A49-AF36-81BAADF0A43E}"/>
                  </a:ext>
                </a:extLst>
              </p:cNvPr>
              <p:cNvGrpSpPr/>
              <p:nvPr/>
            </p:nvGrpSpPr>
            <p:grpSpPr>
              <a:xfrm>
                <a:off x="279133" y="5424199"/>
                <a:ext cx="818862" cy="45719"/>
                <a:chOff x="279133" y="4991062"/>
                <a:chExt cx="818862" cy="45719"/>
              </a:xfrm>
              <a:grpFill/>
            </p:grpSpPr>
            <p:sp>
              <p:nvSpPr>
                <p:cNvPr id="147" name="椭圆 146">
                  <a:extLst>
                    <a:ext uri="{FF2B5EF4-FFF2-40B4-BE49-F238E27FC236}">
                      <a16:creationId xmlns:a16="http://schemas.microsoft.com/office/drawing/2014/main" id="{F5FCDD1A-F494-46E7-BD09-10D871B71782}"/>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8" name="椭圆 147">
                  <a:extLst>
                    <a:ext uri="{FF2B5EF4-FFF2-40B4-BE49-F238E27FC236}">
                      <a16:creationId xmlns:a16="http://schemas.microsoft.com/office/drawing/2014/main" id="{16CAAF07-637B-41C1-BC9C-FE39B2E8F97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9" name="椭圆 148">
                  <a:extLst>
                    <a:ext uri="{FF2B5EF4-FFF2-40B4-BE49-F238E27FC236}">
                      <a16:creationId xmlns:a16="http://schemas.microsoft.com/office/drawing/2014/main" id="{CC8EA86A-6BDE-40AC-A9C1-3D95D65C9412}"/>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0" name="椭圆 149">
                  <a:extLst>
                    <a:ext uri="{FF2B5EF4-FFF2-40B4-BE49-F238E27FC236}">
                      <a16:creationId xmlns:a16="http://schemas.microsoft.com/office/drawing/2014/main" id="{215365B9-6BAB-40A6-825E-436F6EC569D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1" name="椭圆 150">
                  <a:extLst>
                    <a:ext uri="{FF2B5EF4-FFF2-40B4-BE49-F238E27FC236}">
                      <a16:creationId xmlns:a16="http://schemas.microsoft.com/office/drawing/2014/main" id="{6DEFEF50-F918-458A-AD92-8FFBD60C4B4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2" name="椭圆 151">
                  <a:extLst>
                    <a:ext uri="{FF2B5EF4-FFF2-40B4-BE49-F238E27FC236}">
                      <a16:creationId xmlns:a16="http://schemas.microsoft.com/office/drawing/2014/main" id="{32FEA3D4-F7CF-4718-A256-18CB0B93EE0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3" name="椭圆 152">
                  <a:extLst>
                    <a:ext uri="{FF2B5EF4-FFF2-40B4-BE49-F238E27FC236}">
                      <a16:creationId xmlns:a16="http://schemas.microsoft.com/office/drawing/2014/main" id="{BF18B3FF-01B2-4B6D-A392-C2ECE40CD20C}"/>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4" name="椭圆 153">
                  <a:extLst>
                    <a:ext uri="{FF2B5EF4-FFF2-40B4-BE49-F238E27FC236}">
                      <a16:creationId xmlns:a16="http://schemas.microsoft.com/office/drawing/2014/main" id="{478B1122-14F5-4CA4-B6D7-AE04BAF036A3}"/>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106" name="组合 105">
              <a:extLst>
                <a:ext uri="{FF2B5EF4-FFF2-40B4-BE49-F238E27FC236}">
                  <a16:creationId xmlns:a16="http://schemas.microsoft.com/office/drawing/2014/main" id="{970C3017-A3F7-487F-A7BF-A955126D701B}"/>
                </a:ext>
              </a:extLst>
            </p:cNvPr>
            <p:cNvGrpSpPr/>
            <p:nvPr/>
          </p:nvGrpSpPr>
          <p:grpSpPr>
            <a:xfrm>
              <a:off x="643547" y="4991062"/>
              <a:ext cx="818862" cy="478856"/>
              <a:chOff x="279133" y="4991062"/>
              <a:chExt cx="818862" cy="478856"/>
            </a:xfrm>
            <a:grpFill/>
          </p:grpSpPr>
          <p:grpSp>
            <p:nvGrpSpPr>
              <p:cNvPr id="107" name="组合 106">
                <a:extLst>
                  <a:ext uri="{FF2B5EF4-FFF2-40B4-BE49-F238E27FC236}">
                    <a16:creationId xmlns:a16="http://schemas.microsoft.com/office/drawing/2014/main" id="{A9B7177E-D701-46BE-8153-23C7510B409F}"/>
                  </a:ext>
                </a:extLst>
              </p:cNvPr>
              <p:cNvGrpSpPr/>
              <p:nvPr/>
            </p:nvGrpSpPr>
            <p:grpSpPr>
              <a:xfrm>
                <a:off x="279133" y="4991062"/>
                <a:ext cx="818862" cy="45719"/>
                <a:chOff x="279133" y="4991062"/>
                <a:chExt cx="818862" cy="45719"/>
              </a:xfrm>
              <a:grpFill/>
            </p:grpSpPr>
            <p:sp>
              <p:nvSpPr>
                <p:cNvPr id="135" name="椭圆 134">
                  <a:extLst>
                    <a:ext uri="{FF2B5EF4-FFF2-40B4-BE49-F238E27FC236}">
                      <a16:creationId xmlns:a16="http://schemas.microsoft.com/office/drawing/2014/main" id="{3E73861D-0B3A-4BBF-8AED-3417B223AAF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6" name="椭圆 135">
                  <a:extLst>
                    <a:ext uri="{FF2B5EF4-FFF2-40B4-BE49-F238E27FC236}">
                      <a16:creationId xmlns:a16="http://schemas.microsoft.com/office/drawing/2014/main" id="{AC696514-46BC-48B4-BE74-14309D00D895}"/>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7" name="椭圆 136">
                  <a:extLst>
                    <a:ext uri="{FF2B5EF4-FFF2-40B4-BE49-F238E27FC236}">
                      <a16:creationId xmlns:a16="http://schemas.microsoft.com/office/drawing/2014/main" id="{A385A056-6A1F-4D3E-A3AB-D3F1340AC485}"/>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8" name="椭圆 137">
                  <a:extLst>
                    <a:ext uri="{FF2B5EF4-FFF2-40B4-BE49-F238E27FC236}">
                      <a16:creationId xmlns:a16="http://schemas.microsoft.com/office/drawing/2014/main" id="{15729C36-56F6-4718-A204-8D770CD41B4E}"/>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9" name="椭圆 138">
                  <a:extLst>
                    <a:ext uri="{FF2B5EF4-FFF2-40B4-BE49-F238E27FC236}">
                      <a16:creationId xmlns:a16="http://schemas.microsoft.com/office/drawing/2014/main" id="{79C59182-D50C-46E7-BA6B-93431BF83E7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0" name="椭圆 139">
                  <a:extLst>
                    <a:ext uri="{FF2B5EF4-FFF2-40B4-BE49-F238E27FC236}">
                      <a16:creationId xmlns:a16="http://schemas.microsoft.com/office/drawing/2014/main" id="{9CC227C9-FD6D-4522-B37A-58160D8C495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1" name="椭圆 140">
                  <a:extLst>
                    <a:ext uri="{FF2B5EF4-FFF2-40B4-BE49-F238E27FC236}">
                      <a16:creationId xmlns:a16="http://schemas.microsoft.com/office/drawing/2014/main" id="{C08B239F-198D-4A55-9E0A-84F27CFE7C48}"/>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2" name="椭圆 141">
                  <a:extLst>
                    <a:ext uri="{FF2B5EF4-FFF2-40B4-BE49-F238E27FC236}">
                      <a16:creationId xmlns:a16="http://schemas.microsoft.com/office/drawing/2014/main" id="{387F0FF9-A9AF-47BD-AC17-713B85088CA9}"/>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08" name="组合 107">
                <a:extLst>
                  <a:ext uri="{FF2B5EF4-FFF2-40B4-BE49-F238E27FC236}">
                    <a16:creationId xmlns:a16="http://schemas.microsoft.com/office/drawing/2014/main" id="{7897C0BB-F700-4D62-B631-EECBF0623F9E}"/>
                  </a:ext>
                </a:extLst>
              </p:cNvPr>
              <p:cNvGrpSpPr/>
              <p:nvPr/>
            </p:nvGrpSpPr>
            <p:grpSpPr>
              <a:xfrm>
                <a:off x="279133" y="5135441"/>
                <a:ext cx="818862" cy="45719"/>
                <a:chOff x="279133" y="4991062"/>
                <a:chExt cx="818862" cy="45719"/>
              </a:xfrm>
              <a:grpFill/>
            </p:grpSpPr>
            <p:sp>
              <p:nvSpPr>
                <p:cNvPr id="127" name="椭圆 126">
                  <a:extLst>
                    <a:ext uri="{FF2B5EF4-FFF2-40B4-BE49-F238E27FC236}">
                      <a16:creationId xmlns:a16="http://schemas.microsoft.com/office/drawing/2014/main" id="{1E51E4B9-31C5-40D3-8029-9D05AB80BFE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8" name="椭圆 127">
                  <a:extLst>
                    <a:ext uri="{FF2B5EF4-FFF2-40B4-BE49-F238E27FC236}">
                      <a16:creationId xmlns:a16="http://schemas.microsoft.com/office/drawing/2014/main" id="{D71445D7-4FCD-42BC-AE48-C32FFAC3474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9" name="椭圆 128">
                  <a:extLst>
                    <a:ext uri="{FF2B5EF4-FFF2-40B4-BE49-F238E27FC236}">
                      <a16:creationId xmlns:a16="http://schemas.microsoft.com/office/drawing/2014/main" id="{F1BFA45D-F127-4C35-B69A-140223C9AB9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0" name="椭圆 129">
                  <a:extLst>
                    <a:ext uri="{FF2B5EF4-FFF2-40B4-BE49-F238E27FC236}">
                      <a16:creationId xmlns:a16="http://schemas.microsoft.com/office/drawing/2014/main" id="{CFE5EE50-FD4A-4651-907F-143744307D38}"/>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1" name="椭圆 130">
                  <a:extLst>
                    <a:ext uri="{FF2B5EF4-FFF2-40B4-BE49-F238E27FC236}">
                      <a16:creationId xmlns:a16="http://schemas.microsoft.com/office/drawing/2014/main" id="{5BFBED9A-9FDC-41D8-A8B0-5BEBC99F024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2" name="椭圆 131">
                  <a:extLst>
                    <a:ext uri="{FF2B5EF4-FFF2-40B4-BE49-F238E27FC236}">
                      <a16:creationId xmlns:a16="http://schemas.microsoft.com/office/drawing/2014/main" id="{7C7769A9-CE37-4BAB-87D6-178E01CE5DB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3" name="椭圆 132">
                  <a:extLst>
                    <a:ext uri="{FF2B5EF4-FFF2-40B4-BE49-F238E27FC236}">
                      <a16:creationId xmlns:a16="http://schemas.microsoft.com/office/drawing/2014/main" id="{F5EBED39-9500-4745-A8FE-786E4AAFFEBA}"/>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4" name="椭圆 133">
                  <a:extLst>
                    <a:ext uri="{FF2B5EF4-FFF2-40B4-BE49-F238E27FC236}">
                      <a16:creationId xmlns:a16="http://schemas.microsoft.com/office/drawing/2014/main" id="{415A0A4C-0A64-4E6A-92BB-6DBB13201B0C}"/>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09" name="组合 108">
                <a:extLst>
                  <a:ext uri="{FF2B5EF4-FFF2-40B4-BE49-F238E27FC236}">
                    <a16:creationId xmlns:a16="http://schemas.microsoft.com/office/drawing/2014/main" id="{E90B7CF6-6870-427C-A4DB-87B33E257871}"/>
                  </a:ext>
                </a:extLst>
              </p:cNvPr>
              <p:cNvGrpSpPr/>
              <p:nvPr/>
            </p:nvGrpSpPr>
            <p:grpSpPr>
              <a:xfrm>
                <a:off x="279133" y="5279820"/>
                <a:ext cx="818862" cy="45719"/>
                <a:chOff x="279133" y="4991062"/>
                <a:chExt cx="818862" cy="45719"/>
              </a:xfrm>
              <a:grpFill/>
            </p:grpSpPr>
            <p:sp>
              <p:nvSpPr>
                <p:cNvPr id="119" name="椭圆 118">
                  <a:extLst>
                    <a:ext uri="{FF2B5EF4-FFF2-40B4-BE49-F238E27FC236}">
                      <a16:creationId xmlns:a16="http://schemas.microsoft.com/office/drawing/2014/main" id="{550ED989-355C-401E-8817-62A5AB183E89}"/>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0" name="椭圆 119">
                  <a:extLst>
                    <a:ext uri="{FF2B5EF4-FFF2-40B4-BE49-F238E27FC236}">
                      <a16:creationId xmlns:a16="http://schemas.microsoft.com/office/drawing/2014/main" id="{08A7FC02-78F0-4578-BECD-D322EE97F388}"/>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1" name="椭圆 120">
                  <a:extLst>
                    <a:ext uri="{FF2B5EF4-FFF2-40B4-BE49-F238E27FC236}">
                      <a16:creationId xmlns:a16="http://schemas.microsoft.com/office/drawing/2014/main" id="{538B257F-4BDF-4F0B-9387-3C08779506CF}"/>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2" name="椭圆 121">
                  <a:extLst>
                    <a:ext uri="{FF2B5EF4-FFF2-40B4-BE49-F238E27FC236}">
                      <a16:creationId xmlns:a16="http://schemas.microsoft.com/office/drawing/2014/main" id="{8A0B21FB-0B8B-49CD-A37A-DBC4756458A4}"/>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3" name="椭圆 122">
                  <a:extLst>
                    <a:ext uri="{FF2B5EF4-FFF2-40B4-BE49-F238E27FC236}">
                      <a16:creationId xmlns:a16="http://schemas.microsoft.com/office/drawing/2014/main" id="{E39D6A8A-DAD0-4475-8DF3-70C9E1D7FA93}"/>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4" name="椭圆 123">
                  <a:extLst>
                    <a:ext uri="{FF2B5EF4-FFF2-40B4-BE49-F238E27FC236}">
                      <a16:creationId xmlns:a16="http://schemas.microsoft.com/office/drawing/2014/main" id="{C0DEC377-3D03-4F75-BDCE-0C170B286EE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5" name="椭圆 124">
                  <a:extLst>
                    <a:ext uri="{FF2B5EF4-FFF2-40B4-BE49-F238E27FC236}">
                      <a16:creationId xmlns:a16="http://schemas.microsoft.com/office/drawing/2014/main" id="{322E6B1E-8966-4E09-B19B-C0EBA0558544}"/>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6" name="椭圆 125">
                  <a:extLst>
                    <a:ext uri="{FF2B5EF4-FFF2-40B4-BE49-F238E27FC236}">
                      <a16:creationId xmlns:a16="http://schemas.microsoft.com/office/drawing/2014/main" id="{48573EB6-52CE-4066-B931-205E2CB8949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10" name="组合 109">
                <a:extLst>
                  <a:ext uri="{FF2B5EF4-FFF2-40B4-BE49-F238E27FC236}">
                    <a16:creationId xmlns:a16="http://schemas.microsoft.com/office/drawing/2014/main" id="{12553B92-64BC-4763-91C2-ABC5060B0A61}"/>
                  </a:ext>
                </a:extLst>
              </p:cNvPr>
              <p:cNvGrpSpPr/>
              <p:nvPr/>
            </p:nvGrpSpPr>
            <p:grpSpPr>
              <a:xfrm>
                <a:off x="279133" y="5424199"/>
                <a:ext cx="818862" cy="45719"/>
                <a:chOff x="279133" y="4991062"/>
                <a:chExt cx="818862" cy="45719"/>
              </a:xfrm>
              <a:grpFill/>
            </p:grpSpPr>
            <p:sp>
              <p:nvSpPr>
                <p:cNvPr id="111" name="椭圆 110">
                  <a:extLst>
                    <a:ext uri="{FF2B5EF4-FFF2-40B4-BE49-F238E27FC236}">
                      <a16:creationId xmlns:a16="http://schemas.microsoft.com/office/drawing/2014/main" id="{0B1CF235-4E2A-4A2F-AEFA-C1D70585B57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2" name="椭圆 111">
                  <a:extLst>
                    <a:ext uri="{FF2B5EF4-FFF2-40B4-BE49-F238E27FC236}">
                      <a16:creationId xmlns:a16="http://schemas.microsoft.com/office/drawing/2014/main" id="{927DA9E3-1C89-4550-B325-C9B4A8D7D22D}"/>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3" name="椭圆 112">
                  <a:extLst>
                    <a:ext uri="{FF2B5EF4-FFF2-40B4-BE49-F238E27FC236}">
                      <a16:creationId xmlns:a16="http://schemas.microsoft.com/office/drawing/2014/main" id="{E0C07187-47DF-40EF-8DEB-56F8DB3184E0}"/>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4" name="椭圆 113">
                  <a:extLst>
                    <a:ext uri="{FF2B5EF4-FFF2-40B4-BE49-F238E27FC236}">
                      <a16:creationId xmlns:a16="http://schemas.microsoft.com/office/drawing/2014/main" id="{BB49DA67-C79F-4A69-ADB7-1630D612D1CA}"/>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5" name="椭圆 114">
                  <a:extLst>
                    <a:ext uri="{FF2B5EF4-FFF2-40B4-BE49-F238E27FC236}">
                      <a16:creationId xmlns:a16="http://schemas.microsoft.com/office/drawing/2014/main" id="{467CFA74-CF45-497F-9807-C1DE301F3F79}"/>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6" name="椭圆 115">
                  <a:extLst>
                    <a:ext uri="{FF2B5EF4-FFF2-40B4-BE49-F238E27FC236}">
                      <a16:creationId xmlns:a16="http://schemas.microsoft.com/office/drawing/2014/main" id="{A2E33D2F-88F4-4A4E-9865-668E78D8C552}"/>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7" name="椭圆 116">
                  <a:extLst>
                    <a:ext uri="{FF2B5EF4-FFF2-40B4-BE49-F238E27FC236}">
                      <a16:creationId xmlns:a16="http://schemas.microsoft.com/office/drawing/2014/main" id="{CF7F59A7-787B-41FB-A946-79BB4FFAAF6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8" name="椭圆 117">
                  <a:extLst>
                    <a:ext uri="{FF2B5EF4-FFF2-40B4-BE49-F238E27FC236}">
                      <a16:creationId xmlns:a16="http://schemas.microsoft.com/office/drawing/2014/main" id="{6BC1E9AE-8AD4-44B4-98C9-A0AD6A1D301E}"/>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pic>
        <p:nvPicPr>
          <p:cNvPr id="179" name="图片 178">
            <a:extLst>
              <a:ext uri="{FF2B5EF4-FFF2-40B4-BE49-F238E27FC236}">
                <a16:creationId xmlns:a16="http://schemas.microsoft.com/office/drawing/2014/main" id="{EC9021F9-5868-4033-ACE4-B8E20596D4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17" y="4972699"/>
            <a:ext cx="12192000" cy="1902474"/>
          </a:xfrm>
          <a:prstGeom prst="rect">
            <a:avLst/>
          </a:prstGeom>
        </p:spPr>
      </p:pic>
      <p:pic>
        <p:nvPicPr>
          <p:cNvPr id="180" name="图片 179">
            <a:extLst>
              <a:ext uri="{FF2B5EF4-FFF2-40B4-BE49-F238E27FC236}">
                <a16:creationId xmlns:a16="http://schemas.microsoft.com/office/drawing/2014/main" id="{E776F15B-6AE9-4656-BC68-34518E3953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1" name="图片 180">
            <a:extLst>
              <a:ext uri="{FF2B5EF4-FFF2-40B4-BE49-F238E27FC236}">
                <a16:creationId xmlns:a16="http://schemas.microsoft.com/office/drawing/2014/main" id="{B82B0691-69A2-4A46-B6EF-251DFD0B3F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2" name="图片 181">
            <a:extLst>
              <a:ext uri="{FF2B5EF4-FFF2-40B4-BE49-F238E27FC236}">
                <a16:creationId xmlns:a16="http://schemas.microsoft.com/office/drawing/2014/main" id="{874198BE-91DA-4537-97A4-D7C59907C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3" name="图片 182">
            <a:extLst>
              <a:ext uri="{FF2B5EF4-FFF2-40B4-BE49-F238E27FC236}">
                <a16:creationId xmlns:a16="http://schemas.microsoft.com/office/drawing/2014/main" id="{CEA5D1B4-557C-438D-BCDF-68663DD3AE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4" name="图片 183">
            <a:extLst>
              <a:ext uri="{FF2B5EF4-FFF2-40B4-BE49-F238E27FC236}">
                <a16:creationId xmlns:a16="http://schemas.microsoft.com/office/drawing/2014/main" id="{20D351BE-747B-4505-9103-7D0913F6CD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5" name="图片 184">
            <a:extLst>
              <a:ext uri="{FF2B5EF4-FFF2-40B4-BE49-F238E27FC236}">
                <a16:creationId xmlns:a16="http://schemas.microsoft.com/office/drawing/2014/main" id="{D2803760-8308-4245-87DE-ACCB4416D7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6" name="图片 185">
            <a:extLst>
              <a:ext uri="{FF2B5EF4-FFF2-40B4-BE49-F238E27FC236}">
                <a16:creationId xmlns:a16="http://schemas.microsoft.com/office/drawing/2014/main" id="{9D1FEC64-87D7-4E33-9441-7F9945670A1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7379"/>
          <a:stretch/>
        </p:blipFill>
        <p:spPr>
          <a:xfrm>
            <a:off x="4251374" y="5172449"/>
            <a:ext cx="6757865" cy="1714309"/>
          </a:xfrm>
          <a:prstGeom prst="rect">
            <a:avLst/>
          </a:prstGeom>
        </p:spPr>
      </p:pic>
      <p:pic>
        <p:nvPicPr>
          <p:cNvPr id="187" name="图片 186">
            <a:extLst>
              <a:ext uri="{FF2B5EF4-FFF2-40B4-BE49-F238E27FC236}">
                <a16:creationId xmlns:a16="http://schemas.microsoft.com/office/drawing/2014/main" id="{FB003EBB-5E08-4C84-9DCD-9BC117E1CB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0585"/>
          <a:stretch/>
        </p:blipFill>
        <p:spPr>
          <a:xfrm>
            <a:off x="5077147" y="5573899"/>
            <a:ext cx="6757865" cy="1284101"/>
          </a:xfrm>
          <a:prstGeom prst="rect">
            <a:avLst/>
          </a:prstGeom>
        </p:spPr>
      </p:pic>
      <p:pic>
        <p:nvPicPr>
          <p:cNvPr id="188" name="图片 187">
            <a:extLst>
              <a:ext uri="{FF2B5EF4-FFF2-40B4-BE49-F238E27FC236}">
                <a16:creationId xmlns:a16="http://schemas.microsoft.com/office/drawing/2014/main" id="{51D955BD-55C2-4764-88B8-833BA8A1FB3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8379"/>
          <a:stretch/>
        </p:blipFill>
        <p:spPr>
          <a:xfrm>
            <a:off x="298499" y="5202094"/>
            <a:ext cx="6757865" cy="1681751"/>
          </a:xfrm>
          <a:prstGeom prst="rect">
            <a:avLst/>
          </a:prstGeom>
        </p:spPr>
      </p:pic>
      <p:pic>
        <p:nvPicPr>
          <p:cNvPr id="189" name="图片 188">
            <a:extLst>
              <a:ext uri="{FF2B5EF4-FFF2-40B4-BE49-F238E27FC236}">
                <a16:creationId xmlns:a16="http://schemas.microsoft.com/office/drawing/2014/main" id="{79A9C73A-D85A-4943-A2E2-D2CC8427C7F1}"/>
              </a:ext>
            </a:extLst>
          </p:cNvPr>
          <p:cNvPicPr>
            <a:picLocks noChangeAspect="1"/>
          </p:cNvPicPr>
          <p:nvPr userDrawn="1"/>
        </p:nvPicPr>
        <p:blipFill rotWithShape="1">
          <a:blip r:embed="rId4"/>
          <a:srcRect l="51191" t="51465"/>
          <a:stretch/>
        </p:blipFill>
        <p:spPr>
          <a:xfrm>
            <a:off x="-81172" y="0"/>
            <a:ext cx="4881542" cy="3328540"/>
          </a:xfrm>
          <a:prstGeom prst="rect">
            <a:avLst/>
          </a:prstGeom>
        </p:spPr>
      </p:pic>
      <p:sp>
        <p:nvSpPr>
          <p:cNvPr id="2" name="标题 1">
            <a:extLst>
              <a:ext uri="{FF2B5EF4-FFF2-40B4-BE49-F238E27FC236}">
                <a16:creationId xmlns:a16="http://schemas.microsoft.com/office/drawing/2014/main" id="{A049F1E7-D7B8-4453-AEA9-BF6FD1E60AA5}"/>
              </a:ext>
            </a:extLst>
          </p:cNvPr>
          <p:cNvSpPr>
            <a:spLocks noGrp="1"/>
          </p:cNvSpPr>
          <p:nvPr>
            <p:ph type="title" hasCustomPrompt="1"/>
          </p:nvPr>
        </p:nvSpPr>
        <p:spPr>
          <a:xfrm>
            <a:off x="660400" y="500245"/>
            <a:ext cx="10515600" cy="610673"/>
          </a:xfrm>
          <a:prstGeom prst="rect">
            <a:avLst/>
          </a:prstGeom>
        </p:spPr>
        <p:txBody>
          <a:bodyPr/>
          <a:lstStyle>
            <a:lvl1pPr>
              <a:defRPr kumimoji="0" lang="zh-CN" altLang="en-US" sz="3600" b="0" i="0" u="none" strike="noStrike" cap="none" spc="0" normalizeH="0" baseline="0" dirty="0">
                <a:ln>
                  <a:noFill/>
                </a:ln>
                <a:gradFill flip="none" rotWithShape="1">
                  <a:gsLst>
                    <a:gs pos="0">
                      <a:schemeClr val="accent2"/>
                    </a:gs>
                    <a:gs pos="100000">
                      <a:schemeClr val="accent1"/>
                    </a:gs>
                  </a:gsLst>
                  <a:lin ang="2700000" scaled="1"/>
                  <a:tileRect/>
                </a:gradFill>
                <a:effectLst>
                  <a:outerShdw blurRad="419100" dist="38100" dir="2700000" sx="102000" sy="102000" algn="tl" rotWithShape="0">
                    <a:schemeClr val="accent1">
                      <a:lumMod val="50000"/>
                      <a:alpha val="23000"/>
                    </a:schemeClr>
                  </a:outerShdw>
                </a:effectLst>
                <a:uLnTx/>
                <a:uFillTx/>
                <a:latin typeface="阿里巴巴普惠体 B"/>
                <a:ea typeface="阿里巴巴普惠体 B"/>
                <a:cs typeface="+mn-cs"/>
              </a:defRPr>
            </a:lvl1pPr>
          </a:lstStyle>
          <a:p>
            <a:pPr marL="0" marR="0" lvl="0" indent="0" fontAlgn="auto">
              <a:lnSpc>
                <a:spcPct val="100000"/>
              </a:lnSpc>
              <a:spcBef>
                <a:spcPts val="0"/>
              </a:spcBef>
              <a:spcAft>
                <a:spcPts val="0"/>
              </a:spcAft>
              <a:buClrTx/>
              <a:buSzTx/>
              <a:buFontTx/>
              <a:tabLst/>
            </a:pPr>
            <a:r>
              <a:rPr lang="zh-CN" altLang="en-US" dirty="0"/>
              <a:t>输入标题</a:t>
            </a:r>
          </a:p>
        </p:txBody>
      </p:sp>
      <p:sp>
        <p:nvSpPr>
          <p:cNvPr id="27" name="圆: 空心 26">
            <a:extLst>
              <a:ext uri="{FF2B5EF4-FFF2-40B4-BE49-F238E27FC236}">
                <a16:creationId xmlns:a16="http://schemas.microsoft.com/office/drawing/2014/main" id="{A4CA3C10-2FA3-41B6-97C7-867CB21E6731}"/>
              </a:ext>
            </a:extLst>
          </p:cNvPr>
          <p:cNvSpPr/>
          <p:nvPr userDrawn="1"/>
        </p:nvSpPr>
        <p:spPr>
          <a:xfrm>
            <a:off x="-826140" y="-741993"/>
            <a:ext cx="1652280" cy="1652280"/>
          </a:xfrm>
          <a:prstGeom prst="donut">
            <a:avLst/>
          </a:prstGeom>
          <a:gradFill>
            <a:gsLst>
              <a:gs pos="0">
                <a:schemeClr val="accent2">
                  <a:alpha val="46000"/>
                </a:schemeClr>
              </a:gs>
              <a:gs pos="100000">
                <a:schemeClr val="accent1">
                  <a:alpha val="53000"/>
                </a:schemeClr>
              </a:gs>
            </a:gsLst>
            <a:lin ang="2700000" scaled="1"/>
          </a:gradFill>
          <a:ln>
            <a:no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000000">
                  <a:lumMod val="75000"/>
                  <a:lumOff val="25000"/>
                </a:srgbClr>
              </a:solidFill>
              <a:latin typeface="阿里巴巴普惠体 R"/>
              <a:ea typeface="阿里巴巴普惠体 R"/>
            </a:endParaRPr>
          </a:p>
        </p:txBody>
      </p:sp>
    </p:spTree>
    <p:extLst>
      <p:ext uri="{BB962C8B-B14F-4D97-AF65-F5344CB8AC3E}">
        <p14:creationId xmlns:p14="http://schemas.microsoft.com/office/powerpoint/2010/main" val="2210947537"/>
      </p:ext>
    </p:extLst>
  </p:cSld>
  <p:clrMapOvr>
    <a:masterClrMapping/>
  </p:clrMapOvr>
</p:sldLayout>
</file>

<file path=ppt/slideLayouts/slideLayout8.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多图排版">
    <p:spTree>
      <p:nvGrpSpPr>
        <p:cNvPr id="1" name=""/>
        <p:cNvGrpSpPr/>
        <p:nvPr/>
      </p:nvGrpSpPr>
      <p:grpSpPr>
        <a:xfrm>
          <a:off x="0" y="0"/>
          <a:ext cx="0" cy="0"/>
          <a:chOff x="0" y="0"/>
          <a:chExt cx="0" cy="0"/>
        </a:xfrm>
      </p:grpSpPr>
      <p:sp>
        <p:nvSpPr>
          <p:cNvPr id="26" name="矩形 25">
            <a:extLst>
              <a:ext uri="{FF2B5EF4-FFF2-40B4-BE49-F238E27FC236}">
                <a16:creationId xmlns:a16="http://schemas.microsoft.com/office/drawing/2014/main" id="{D1EEA093-CC09-4FFE-BC3A-378A82B5EFF7}"/>
              </a:ext>
            </a:extLst>
          </p:cNvPr>
          <p:cNvSpPr/>
          <p:nvPr userDrawn="1"/>
        </p:nvSpPr>
        <p:spPr>
          <a:xfrm>
            <a:off x="0" y="0"/>
            <a:ext cx="12192000" cy="6858000"/>
          </a:xfrm>
          <a:prstGeom prst="rect">
            <a:avLst/>
          </a:prstGeom>
          <a:gradFill flip="none" rotWithShape="1">
            <a:gsLst>
              <a:gs pos="0">
                <a:schemeClr val="accent1">
                  <a:lumMod val="20000"/>
                  <a:lumOff val="80000"/>
                  <a:alpha val="23000"/>
                </a:schemeClr>
              </a:gs>
              <a:gs pos="100000">
                <a:schemeClr val="accent1">
                  <a:lumMod val="20000"/>
                  <a:lumOff val="80000"/>
                  <a:alpha val="69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R"/>
              <a:ea typeface="阿里巴巴普惠体 R"/>
              <a:cs typeface="+mn-cs"/>
            </a:endParaRPr>
          </a:p>
        </p:txBody>
      </p:sp>
      <p:sp>
        <p:nvSpPr>
          <p:cNvPr id="22" name="椭圆 21">
            <a:extLst>
              <a:ext uri="{FF2B5EF4-FFF2-40B4-BE49-F238E27FC236}">
                <a16:creationId xmlns:a16="http://schemas.microsoft.com/office/drawing/2014/main" id="{76FE5172-4E91-425B-BCA8-18A6A6B34D99}"/>
              </a:ext>
            </a:extLst>
          </p:cNvPr>
          <p:cNvSpPr/>
          <p:nvPr userDrawn="1"/>
        </p:nvSpPr>
        <p:spPr>
          <a:xfrm>
            <a:off x="10408515" y="4795948"/>
            <a:ext cx="3157428" cy="3157428"/>
          </a:xfrm>
          <a:prstGeom prst="ellipse">
            <a:avLst/>
          </a:prstGeom>
          <a:gradFill>
            <a:gsLst>
              <a:gs pos="0">
                <a:schemeClr val="accent2">
                  <a:alpha val="38000"/>
                </a:schemeClr>
              </a:gs>
              <a:gs pos="100000">
                <a:schemeClr val="accent1">
                  <a:alpha val="30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23" name="椭圆 22">
            <a:extLst>
              <a:ext uri="{FF2B5EF4-FFF2-40B4-BE49-F238E27FC236}">
                <a16:creationId xmlns:a16="http://schemas.microsoft.com/office/drawing/2014/main" id="{A0AE0362-FDD1-486F-AAB6-02B9ACBBF721}"/>
              </a:ext>
            </a:extLst>
          </p:cNvPr>
          <p:cNvSpPr/>
          <p:nvPr userDrawn="1"/>
        </p:nvSpPr>
        <p:spPr>
          <a:xfrm rot="21276305">
            <a:off x="-1039806" y="3519653"/>
            <a:ext cx="2079611" cy="2081274"/>
          </a:xfrm>
          <a:prstGeom prst="ellipse">
            <a:avLst/>
          </a:prstGeom>
          <a:gradFill>
            <a:gsLst>
              <a:gs pos="0">
                <a:schemeClr val="accent3">
                  <a:lumMod val="60000"/>
                  <a:lumOff val="40000"/>
                  <a:alpha val="61000"/>
                </a:schemeClr>
              </a:gs>
              <a:gs pos="100000">
                <a:schemeClr val="accent3">
                  <a:alpha val="26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grpSp>
        <p:nvGrpSpPr>
          <p:cNvPr id="28" name="组合 27">
            <a:extLst>
              <a:ext uri="{FF2B5EF4-FFF2-40B4-BE49-F238E27FC236}">
                <a16:creationId xmlns:a16="http://schemas.microsoft.com/office/drawing/2014/main" id="{081D3A5F-086B-4C4E-9E89-4415FB90150C}"/>
              </a:ext>
            </a:extLst>
          </p:cNvPr>
          <p:cNvGrpSpPr/>
          <p:nvPr userDrawn="1"/>
        </p:nvGrpSpPr>
        <p:grpSpPr>
          <a:xfrm rot="10800000">
            <a:off x="10821812" y="1082996"/>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29" name="组合 28">
              <a:extLst>
                <a:ext uri="{FF2B5EF4-FFF2-40B4-BE49-F238E27FC236}">
                  <a16:creationId xmlns:a16="http://schemas.microsoft.com/office/drawing/2014/main" id="{8534BA98-9394-4938-83B9-7CE22DD4A28A}"/>
                </a:ext>
              </a:extLst>
            </p:cNvPr>
            <p:cNvGrpSpPr/>
            <p:nvPr/>
          </p:nvGrpSpPr>
          <p:grpSpPr>
            <a:xfrm>
              <a:off x="-248963" y="4991062"/>
              <a:ext cx="818862" cy="478856"/>
              <a:chOff x="279133" y="4991062"/>
              <a:chExt cx="818862" cy="478856"/>
            </a:xfrm>
            <a:grpFill/>
          </p:grpSpPr>
          <p:grpSp>
            <p:nvGrpSpPr>
              <p:cNvPr id="67" name="组合 66">
                <a:extLst>
                  <a:ext uri="{FF2B5EF4-FFF2-40B4-BE49-F238E27FC236}">
                    <a16:creationId xmlns:a16="http://schemas.microsoft.com/office/drawing/2014/main" id="{850BEE29-8B70-4502-8D54-36D4E6B50865}"/>
                  </a:ext>
                </a:extLst>
              </p:cNvPr>
              <p:cNvGrpSpPr/>
              <p:nvPr/>
            </p:nvGrpSpPr>
            <p:grpSpPr>
              <a:xfrm>
                <a:off x="279133" y="4991062"/>
                <a:ext cx="818862" cy="45719"/>
                <a:chOff x="279133" y="4991062"/>
                <a:chExt cx="818862" cy="45719"/>
              </a:xfrm>
              <a:grpFill/>
            </p:grpSpPr>
            <p:sp>
              <p:nvSpPr>
                <p:cNvPr id="95" name="椭圆 94">
                  <a:extLst>
                    <a:ext uri="{FF2B5EF4-FFF2-40B4-BE49-F238E27FC236}">
                      <a16:creationId xmlns:a16="http://schemas.microsoft.com/office/drawing/2014/main" id="{68C0A9B2-777D-4C96-B5B7-71FDB7431DA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6" name="椭圆 95">
                  <a:extLst>
                    <a:ext uri="{FF2B5EF4-FFF2-40B4-BE49-F238E27FC236}">
                      <a16:creationId xmlns:a16="http://schemas.microsoft.com/office/drawing/2014/main" id="{E4F7EC44-E682-49D3-AB44-6E9A350E9D06}"/>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7" name="椭圆 96">
                  <a:extLst>
                    <a:ext uri="{FF2B5EF4-FFF2-40B4-BE49-F238E27FC236}">
                      <a16:creationId xmlns:a16="http://schemas.microsoft.com/office/drawing/2014/main" id="{C6F2CD19-3F8D-4454-86AE-32018CB1509B}"/>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8" name="椭圆 97">
                  <a:extLst>
                    <a:ext uri="{FF2B5EF4-FFF2-40B4-BE49-F238E27FC236}">
                      <a16:creationId xmlns:a16="http://schemas.microsoft.com/office/drawing/2014/main" id="{5B79B0BB-CDF4-401E-9FFB-B6B222CC56E2}"/>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9" name="椭圆 98">
                  <a:extLst>
                    <a:ext uri="{FF2B5EF4-FFF2-40B4-BE49-F238E27FC236}">
                      <a16:creationId xmlns:a16="http://schemas.microsoft.com/office/drawing/2014/main" id="{FB2319D9-3AE5-4ABE-AEEC-7BD0E8D41BE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0" name="椭圆 99">
                  <a:extLst>
                    <a:ext uri="{FF2B5EF4-FFF2-40B4-BE49-F238E27FC236}">
                      <a16:creationId xmlns:a16="http://schemas.microsoft.com/office/drawing/2014/main" id="{6DFBC484-9284-4758-A5C2-41A718D0BDD2}"/>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1" name="椭圆 100">
                  <a:extLst>
                    <a:ext uri="{FF2B5EF4-FFF2-40B4-BE49-F238E27FC236}">
                      <a16:creationId xmlns:a16="http://schemas.microsoft.com/office/drawing/2014/main" id="{AF40EE96-57A4-4E42-8E58-53AC76E4D9E8}"/>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2" name="椭圆 101">
                  <a:extLst>
                    <a:ext uri="{FF2B5EF4-FFF2-40B4-BE49-F238E27FC236}">
                      <a16:creationId xmlns:a16="http://schemas.microsoft.com/office/drawing/2014/main" id="{E91CBF4C-4C0F-4CCB-8D36-8E82F1BAF291}"/>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68" name="组合 67">
                <a:extLst>
                  <a:ext uri="{FF2B5EF4-FFF2-40B4-BE49-F238E27FC236}">
                    <a16:creationId xmlns:a16="http://schemas.microsoft.com/office/drawing/2014/main" id="{FF43537D-CF68-4FC4-BFE9-C215279A5984}"/>
                  </a:ext>
                </a:extLst>
              </p:cNvPr>
              <p:cNvGrpSpPr/>
              <p:nvPr/>
            </p:nvGrpSpPr>
            <p:grpSpPr>
              <a:xfrm>
                <a:off x="279133" y="5135441"/>
                <a:ext cx="818862" cy="45719"/>
                <a:chOff x="279133" y="4991062"/>
                <a:chExt cx="818862" cy="45719"/>
              </a:xfrm>
              <a:grpFill/>
            </p:grpSpPr>
            <p:sp>
              <p:nvSpPr>
                <p:cNvPr id="87" name="椭圆 86">
                  <a:extLst>
                    <a:ext uri="{FF2B5EF4-FFF2-40B4-BE49-F238E27FC236}">
                      <a16:creationId xmlns:a16="http://schemas.microsoft.com/office/drawing/2014/main" id="{45E9BDB4-5C77-409D-AB92-C8998DB7C440}"/>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8" name="椭圆 87">
                  <a:extLst>
                    <a:ext uri="{FF2B5EF4-FFF2-40B4-BE49-F238E27FC236}">
                      <a16:creationId xmlns:a16="http://schemas.microsoft.com/office/drawing/2014/main" id="{FD458B2C-C620-4A89-A0A3-28206F59D12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9" name="椭圆 88">
                  <a:extLst>
                    <a:ext uri="{FF2B5EF4-FFF2-40B4-BE49-F238E27FC236}">
                      <a16:creationId xmlns:a16="http://schemas.microsoft.com/office/drawing/2014/main" id="{5C2850D8-B40E-4B3B-A5F4-4D8C61597B9E}"/>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0" name="椭圆 89">
                  <a:extLst>
                    <a:ext uri="{FF2B5EF4-FFF2-40B4-BE49-F238E27FC236}">
                      <a16:creationId xmlns:a16="http://schemas.microsoft.com/office/drawing/2014/main" id="{5EF0EF28-66A7-40B6-AB3B-E2EEF1B898A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1" name="椭圆 90">
                  <a:extLst>
                    <a:ext uri="{FF2B5EF4-FFF2-40B4-BE49-F238E27FC236}">
                      <a16:creationId xmlns:a16="http://schemas.microsoft.com/office/drawing/2014/main" id="{6E1F8255-F29E-487F-8C8F-ED253308966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2" name="椭圆 91">
                  <a:extLst>
                    <a:ext uri="{FF2B5EF4-FFF2-40B4-BE49-F238E27FC236}">
                      <a16:creationId xmlns:a16="http://schemas.microsoft.com/office/drawing/2014/main" id="{BF88622D-EE87-402F-82CE-6408BB235D8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3" name="椭圆 92">
                  <a:extLst>
                    <a:ext uri="{FF2B5EF4-FFF2-40B4-BE49-F238E27FC236}">
                      <a16:creationId xmlns:a16="http://schemas.microsoft.com/office/drawing/2014/main" id="{BF262746-4645-44DF-B45A-1D91B4217661}"/>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4" name="椭圆 93">
                  <a:extLst>
                    <a:ext uri="{FF2B5EF4-FFF2-40B4-BE49-F238E27FC236}">
                      <a16:creationId xmlns:a16="http://schemas.microsoft.com/office/drawing/2014/main" id="{AF6D404F-9FDE-4F9E-9EB3-5341AC317269}"/>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69" name="组合 68">
                <a:extLst>
                  <a:ext uri="{FF2B5EF4-FFF2-40B4-BE49-F238E27FC236}">
                    <a16:creationId xmlns:a16="http://schemas.microsoft.com/office/drawing/2014/main" id="{8B58D07E-BE9A-426A-8165-E51F928EE9AB}"/>
                  </a:ext>
                </a:extLst>
              </p:cNvPr>
              <p:cNvGrpSpPr/>
              <p:nvPr/>
            </p:nvGrpSpPr>
            <p:grpSpPr>
              <a:xfrm>
                <a:off x="279133" y="5279820"/>
                <a:ext cx="818862" cy="45719"/>
                <a:chOff x="279133" y="4991062"/>
                <a:chExt cx="818862" cy="45719"/>
              </a:xfrm>
              <a:grpFill/>
            </p:grpSpPr>
            <p:sp>
              <p:nvSpPr>
                <p:cNvPr id="79" name="椭圆 78">
                  <a:extLst>
                    <a:ext uri="{FF2B5EF4-FFF2-40B4-BE49-F238E27FC236}">
                      <a16:creationId xmlns:a16="http://schemas.microsoft.com/office/drawing/2014/main" id="{90127000-C60B-4EE8-B6C1-35E66003820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0" name="椭圆 79">
                  <a:extLst>
                    <a:ext uri="{FF2B5EF4-FFF2-40B4-BE49-F238E27FC236}">
                      <a16:creationId xmlns:a16="http://schemas.microsoft.com/office/drawing/2014/main" id="{769C6D91-E57D-496A-B23B-ED811B7FE72F}"/>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1" name="椭圆 80">
                  <a:extLst>
                    <a:ext uri="{FF2B5EF4-FFF2-40B4-BE49-F238E27FC236}">
                      <a16:creationId xmlns:a16="http://schemas.microsoft.com/office/drawing/2014/main" id="{83F894E8-38FB-4912-90EE-0EB13C89EBD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2" name="椭圆 81">
                  <a:extLst>
                    <a:ext uri="{FF2B5EF4-FFF2-40B4-BE49-F238E27FC236}">
                      <a16:creationId xmlns:a16="http://schemas.microsoft.com/office/drawing/2014/main" id="{90C3950A-CCA6-434D-9094-51585DFF928E}"/>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3" name="椭圆 82">
                  <a:extLst>
                    <a:ext uri="{FF2B5EF4-FFF2-40B4-BE49-F238E27FC236}">
                      <a16:creationId xmlns:a16="http://schemas.microsoft.com/office/drawing/2014/main" id="{560F10DF-678E-4156-86E3-65EC18D6A32B}"/>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4" name="椭圆 83">
                  <a:extLst>
                    <a:ext uri="{FF2B5EF4-FFF2-40B4-BE49-F238E27FC236}">
                      <a16:creationId xmlns:a16="http://schemas.microsoft.com/office/drawing/2014/main" id="{A539B719-954A-4670-95E0-87FB17311685}"/>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5" name="椭圆 84">
                  <a:extLst>
                    <a:ext uri="{FF2B5EF4-FFF2-40B4-BE49-F238E27FC236}">
                      <a16:creationId xmlns:a16="http://schemas.microsoft.com/office/drawing/2014/main" id="{B20BCE21-99F6-4D91-99B8-C4044BF6DAB5}"/>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6" name="椭圆 85">
                  <a:extLst>
                    <a:ext uri="{FF2B5EF4-FFF2-40B4-BE49-F238E27FC236}">
                      <a16:creationId xmlns:a16="http://schemas.microsoft.com/office/drawing/2014/main" id="{F88CB6A9-54EA-49CF-A742-A0FF9F991C63}"/>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70" name="组合 69">
                <a:extLst>
                  <a:ext uri="{FF2B5EF4-FFF2-40B4-BE49-F238E27FC236}">
                    <a16:creationId xmlns:a16="http://schemas.microsoft.com/office/drawing/2014/main" id="{1C81178D-ACB6-4A36-B19A-2EE31B1EA920}"/>
                  </a:ext>
                </a:extLst>
              </p:cNvPr>
              <p:cNvGrpSpPr/>
              <p:nvPr/>
            </p:nvGrpSpPr>
            <p:grpSpPr>
              <a:xfrm>
                <a:off x="279133" y="5424199"/>
                <a:ext cx="818862" cy="45719"/>
                <a:chOff x="279133" y="4991062"/>
                <a:chExt cx="818862" cy="45719"/>
              </a:xfrm>
              <a:grpFill/>
            </p:grpSpPr>
            <p:sp>
              <p:nvSpPr>
                <p:cNvPr id="71" name="椭圆 70">
                  <a:extLst>
                    <a:ext uri="{FF2B5EF4-FFF2-40B4-BE49-F238E27FC236}">
                      <a16:creationId xmlns:a16="http://schemas.microsoft.com/office/drawing/2014/main" id="{829DC480-F7BF-4D82-884F-F59422E5132B}"/>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2" name="椭圆 71">
                  <a:extLst>
                    <a:ext uri="{FF2B5EF4-FFF2-40B4-BE49-F238E27FC236}">
                      <a16:creationId xmlns:a16="http://schemas.microsoft.com/office/drawing/2014/main" id="{E7BFA774-59DD-4100-8031-B2D337E26032}"/>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3" name="椭圆 72">
                  <a:extLst>
                    <a:ext uri="{FF2B5EF4-FFF2-40B4-BE49-F238E27FC236}">
                      <a16:creationId xmlns:a16="http://schemas.microsoft.com/office/drawing/2014/main" id="{600EA776-1843-4A28-AC81-17F175DE965B}"/>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4" name="椭圆 73">
                  <a:extLst>
                    <a:ext uri="{FF2B5EF4-FFF2-40B4-BE49-F238E27FC236}">
                      <a16:creationId xmlns:a16="http://schemas.microsoft.com/office/drawing/2014/main" id="{51702BEB-A0BF-48CA-B334-5F5B1BE11A65}"/>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5" name="椭圆 74">
                  <a:extLst>
                    <a:ext uri="{FF2B5EF4-FFF2-40B4-BE49-F238E27FC236}">
                      <a16:creationId xmlns:a16="http://schemas.microsoft.com/office/drawing/2014/main" id="{7E9122B3-4648-4C98-BA14-58F7D9621756}"/>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6" name="椭圆 75">
                  <a:extLst>
                    <a:ext uri="{FF2B5EF4-FFF2-40B4-BE49-F238E27FC236}">
                      <a16:creationId xmlns:a16="http://schemas.microsoft.com/office/drawing/2014/main" id="{18B0710D-C926-4B3E-835F-11F805528C9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7" name="椭圆 76">
                  <a:extLst>
                    <a:ext uri="{FF2B5EF4-FFF2-40B4-BE49-F238E27FC236}">
                      <a16:creationId xmlns:a16="http://schemas.microsoft.com/office/drawing/2014/main" id="{9F07D4E8-6400-4854-BD87-FDDB07EFA9F0}"/>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8" name="椭圆 77">
                  <a:extLst>
                    <a:ext uri="{FF2B5EF4-FFF2-40B4-BE49-F238E27FC236}">
                      <a16:creationId xmlns:a16="http://schemas.microsoft.com/office/drawing/2014/main" id="{D92ACB83-0961-412E-B675-346A5014217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30" name="组合 29">
              <a:extLst>
                <a:ext uri="{FF2B5EF4-FFF2-40B4-BE49-F238E27FC236}">
                  <a16:creationId xmlns:a16="http://schemas.microsoft.com/office/drawing/2014/main" id="{521B69B1-FAB7-49C0-85AF-BCA4D918F661}"/>
                </a:ext>
              </a:extLst>
            </p:cNvPr>
            <p:cNvGrpSpPr/>
            <p:nvPr/>
          </p:nvGrpSpPr>
          <p:grpSpPr>
            <a:xfrm>
              <a:off x="643547" y="4991062"/>
              <a:ext cx="818862" cy="478856"/>
              <a:chOff x="279133" y="4991062"/>
              <a:chExt cx="818862" cy="478856"/>
            </a:xfrm>
            <a:grpFill/>
          </p:grpSpPr>
          <p:grpSp>
            <p:nvGrpSpPr>
              <p:cNvPr id="31" name="组合 30">
                <a:extLst>
                  <a:ext uri="{FF2B5EF4-FFF2-40B4-BE49-F238E27FC236}">
                    <a16:creationId xmlns:a16="http://schemas.microsoft.com/office/drawing/2014/main" id="{218531E7-EFB7-439D-9427-A65D7C3FDFB5}"/>
                  </a:ext>
                </a:extLst>
              </p:cNvPr>
              <p:cNvGrpSpPr/>
              <p:nvPr/>
            </p:nvGrpSpPr>
            <p:grpSpPr>
              <a:xfrm>
                <a:off x="279133" y="4991062"/>
                <a:ext cx="818862" cy="45719"/>
                <a:chOff x="279133" y="4991062"/>
                <a:chExt cx="818862" cy="45719"/>
              </a:xfrm>
              <a:grpFill/>
            </p:grpSpPr>
            <p:sp>
              <p:nvSpPr>
                <p:cNvPr id="59" name="椭圆 58">
                  <a:extLst>
                    <a:ext uri="{FF2B5EF4-FFF2-40B4-BE49-F238E27FC236}">
                      <a16:creationId xmlns:a16="http://schemas.microsoft.com/office/drawing/2014/main" id="{1879C4A8-5D8A-4F1F-BDB6-F0A73580164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0" name="椭圆 59">
                  <a:extLst>
                    <a:ext uri="{FF2B5EF4-FFF2-40B4-BE49-F238E27FC236}">
                      <a16:creationId xmlns:a16="http://schemas.microsoft.com/office/drawing/2014/main" id="{B7938598-8260-410B-9E4B-E4F35CE1D80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1" name="椭圆 60">
                  <a:extLst>
                    <a:ext uri="{FF2B5EF4-FFF2-40B4-BE49-F238E27FC236}">
                      <a16:creationId xmlns:a16="http://schemas.microsoft.com/office/drawing/2014/main" id="{DF566262-55B2-4B3C-97F8-4080B4EACA41}"/>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2" name="椭圆 61">
                  <a:extLst>
                    <a:ext uri="{FF2B5EF4-FFF2-40B4-BE49-F238E27FC236}">
                      <a16:creationId xmlns:a16="http://schemas.microsoft.com/office/drawing/2014/main" id="{EA6B689B-139A-43F7-8C2C-3315316244D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3" name="椭圆 62">
                  <a:extLst>
                    <a:ext uri="{FF2B5EF4-FFF2-40B4-BE49-F238E27FC236}">
                      <a16:creationId xmlns:a16="http://schemas.microsoft.com/office/drawing/2014/main" id="{A3C1EB49-0E08-447B-934D-0DD3656DFD23}"/>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4" name="椭圆 63">
                  <a:extLst>
                    <a:ext uri="{FF2B5EF4-FFF2-40B4-BE49-F238E27FC236}">
                      <a16:creationId xmlns:a16="http://schemas.microsoft.com/office/drawing/2014/main" id="{7C10F7BA-BCE7-49AD-8EED-0C6394236B7A}"/>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5" name="椭圆 64">
                  <a:extLst>
                    <a:ext uri="{FF2B5EF4-FFF2-40B4-BE49-F238E27FC236}">
                      <a16:creationId xmlns:a16="http://schemas.microsoft.com/office/drawing/2014/main" id="{6AF2354C-7D9F-44BF-86E7-05F9990525AE}"/>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6" name="椭圆 65">
                  <a:extLst>
                    <a:ext uri="{FF2B5EF4-FFF2-40B4-BE49-F238E27FC236}">
                      <a16:creationId xmlns:a16="http://schemas.microsoft.com/office/drawing/2014/main" id="{09EE8C77-8288-4D95-A898-46F4745744C4}"/>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2" name="组合 31">
                <a:extLst>
                  <a:ext uri="{FF2B5EF4-FFF2-40B4-BE49-F238E27FC236}">
                    <a16:creationId xmlns:a16="http://schemas.microsoft.com/office/drawing/2014/main" id="{E2CC4962-7AD5-46CC-A445-62C7337F9F52}"/>
                  </a:ext>
                </a:extLst>
              </p:cNvPr>
              <p:cNvGrpSpPr/>
              <p:nvPr/>
            </p:nvGrpSpPr>
            <p:grpSpPr>
              <a:xfrm>
                <a:off x="279133" y="5135441"/>
                <a:ext cx="818862" cy="45719"/>
                <a:chOff x="279133" y="4991062"/>
                <a:chExt cx="818862" cy="45719"/>
              </a:xfrm>
              <a:grpFill/>
            </p:grpSpPr>
            <p:sp>
              <p:nvSpPr>
                <p:cNvPr id="51" name="椭圆 50">
                  <a:extLst>
                    <a:ext uri="{FF2B5EF4-FFF2-40B4-BE49-F238E27FC236}">
                      <a16:creationId xmlns:a16="http://schemas.microsoft.com/office/drawing/2014/main" id="{881EC411-96B4-413D-A2AF-4DC1F2630ADE}"/>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2" name="椭圆 51">
                  <a:extLst>
                    <a:ext uri="{FF2B5EF4-FFF2-40B4-BE49-F238E27FC236}">
                      <a16:creationId xmlns:a16="http://schemas.microsoft.com/office/drawing/2014/main" id="{23F54854-E987-4E33-BBE2-0244AB520E29}"/>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3" name="椭圆 52">
                  <a:extLst>
                    <a:ext uri="{FF2B5EF4-FFF2-40B4-BE49-F238E27FC236}">
                      <a16:creationId xmlns:a16="http://schemas.microsoft.com/office/drawing/2014/main" id="{912BE677-7AC2-4009-ADCE-174D154398F0}"/>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4" name="椭圆 53">
                  <a:extLst>
                    <a:ext uri="{FF2B5EF4-FFF2-40B4-BE49-F238E27FC236}">
                      <a16:creationId xmlns:a16="http://schemas.microsoft.com/office/drawing/2014/main" id="{7E5BB0B7-C335-4306-9F5F-3E2769CAEB9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5" name="椭圆 54">
                  <a:extLst>
                    <a:ext uri="{FF2B5EF4-FFF2-40B4-BE49-F238E27FC236}">
                      <a16:creationId xmlns:a16="http://schemas.microsoft.com/office/drawing/2014/main" id="{813A8A4E-2622-4033-8A27-24CD41FA9ED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6" name="椭圆 55">
                  <a:extLst>
                    <a:ext uri="{FF2B5EF4-FFF2-40B4-BE49-F238E27FC236}">
                      <a16:creationId xmlns:a16="http://schemas.microsoft.com/office/drawing/2014/main" id="{F123A98A-DB2F-4635-873B-1ED16B10372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7" name="椭圆 56">
                  <a:extLst>
                    <a:ext uri="{FF2B5EF4-FFF2-40B4-BE49-F238E27FC236}">
                      <a16:creationId xmlns:a16="http://schemas.microsoft.com/office/drawing/2014/main" id="{49829EB6-D469-4FBF-88B4-FA18A14D8835}"/>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8" name="椭圆 57">
                  <a:extLst>
                    <a:ext uri="{FF2B5EF4-FFF2-40B4-BE49-F238E27FC236}">
                      <a16:creationId xmlns:a16="http://schemas.microsoft.com/office/drawing/2014/main" id="{7708FF9D-F95A-4F47-A9BD-5DFD9A3D0F3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3" name="组合 32">
                <a:extLst>
                  <a:ext uri="{FF2B5EF4-FFF2-40B4-BE49-F238E27FC236}">
                    <a16:creationId xmlns:a16="http://schemas.microsoft.com/office/drawing/2014/main" id="{694D3E37-89BE-4255-B899-3ECE53586682}"/>
                  </a:ext>
                </a:extLst>
              </p:cNvPr>
              <p:cNvGrpSpPr/>
              <p:nvPr/>
            </p:nvGrpSpPr>
            <p:grpSpPr>
              <a:xfrm>
                <a:off x="279133" y="5279820"/>
                <a:ext cx="818862" cy="45719"/>
                <a:chOff x="279133" y="4991062"/>
                <a:chExt cx="818862" cy="45719"/>
              </a:xfrm>
              <a:grpFill/>
            </p:grpSpPr>
            <p:sp>
              <p:nvSpPr>
                <p:cNvPr id="43" name="椭圆 42">
                  <a:extLst>
                    <a:ext uri="{FF2B5EF4-FFF2-40B4-BE49-F238E27FC236}">
                      <a16:creationId xmlns:a16="http://schemas.microsoft.com/office/drawing/2014/main" id="{5E63088D-BC41-4382-B097-63F277A87BB4}"/>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4" name="椭圆 43">
                  <a:extLst>
                    <a:ext uri="{FF2B5EF4-FFF2-40B4-BE49-F238E27FC236}">
                      <a16:creationId xmlns:a16="http://schemas.microsoft.com/office/drawing/2014/main" id="{EA9FBB76-8877-4048-9EBB-6FC2FC566833}"/>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5" name="椭圆 44">
                  <a:extLst>
                    <a:ext uri="{FF2B5EF4-FFF2-40B4-BE49-F238E27FC236}">
                      <a16:creationId xmlns:a16="http://schemas.microsoft.com/office/drawing/2014/main" id="{8FC3C4C5-A5EB-4910-BD98-424D0A6B8EC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6" name="椭圆 45">
                  <a:extLst>
                    <a:ext uri="{FF2B5EF4-FFF2-40B4-BE49-F238E27FC236}">
                      <a16:creationId xmlns:a16="http://schemas.microsoft.com/office/drawing/2014/main" id="{E3C54161-6913-4517-A841-F1BB9EDF0320}"/>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7" name="椭圆 46">
                  <a:extLst>
                    <a:ext uri="{FF2B5EF4-FFF2-40B4-BE49-F238E27FC236}">
                      <a16:creationId xmlns:a16="http://schemas.microsoft.com/office/drawing/2014/main" id="{0096D1D9-7E70-4922-A93E-5B4EEBA19AA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8" name="椭圆 47">
                  <a:extLst>
                    <a:ext uri="{FF2B5EF4-FFF2-40B4-BE49-F238E27FC236}">
                      <a16:creationId xmlns:a16="http://schemas.microsoft.com/office/drawing/2014/main" id="{A86B0D36-D0C0-4C53-9DF2-060DD5846EDA}"/>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9" name="椭圆 48">
                  <a:extLst>
                    <a:ext uri="{FF2B5EF4-FFF2-40B4-BE49-F238E27FC236}">
                      <a16:creationId xmlns:a16="http://schemas.microsoft.com/office/drawing/2014/main" id="{65653B27-CCA0-4496-86C8-E938EB0C4A2A}"/>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0" name="椭圆 49">
                  <a:extLst>
                    <a:ext uri="{FF2B5EF4-FFF2-40B4-BE49-F238E27FC236}">
                      <a16:creationId xmlns:a16="http://schemas.microsoft.com/office/drawing/2014/main" id="{993F7A44-9AAA-4702-9117-93A84F653EA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4" name="组合 33">
                <a:extLst>
                  <a:ext uri="{FF2B5EF4-FFF2-40B4-BE49-F238E27FC236}">
                    <a16:creationId xmlns:a16="http://schemas.microsoft.com/office/drawing/2014/main" id="{D4CBD915-C931-4BF4-BD0A-68366BDE5C5E}"/>
                  </a:ext>
                </a:extLst>
              </p:cNvPr>
              <p:cNvGrpSpPr/>
              <p:nvPr/>
            </p:nvGrpSpPr>
            <p:grpSpPr>
              <a:xfrm>
                <a:off x="279133" y="5424199"/>
                <a:ext cx="818862" cy="45719"/>
                <a:chOff x="279133" y="4991062"/>
                <a:chExt cx="818862" cy="45719"/>
              </a:xfrm>
              <a:grpFill/>
            </p:grpSpPr>
            <p:sp>
              <p:nvSpPr>
                <p:cNvPr id="35" name="椭圆 34">
                  <a:extLst>
                    <a:ext uri="{FF2B5EF4-FFF2-40B4-BE49-F238E27FC236}">
                      <a16:creationId xmlns:a16="http://schemas.microsoft.com/office/drawing/2014/main" id="{BABDAD27-ED4A-4FB5-86CA-5261526100F6}"/>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6" name="椭圆 35">
                  <a:extLst>
                    <a:ext uri="{FF2B5EF4-FFF2-40B4-BE49-F238E27FC236}">
                      <a16:creationId xmlns:a16="http://schemas.microsoft.com/office/drawing/2014/main" id="{76E264A9-9351-42B6-A2AB-CB35F7FE64D8}"/>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7" name="椭圆 36">
                  <a:extLst>
                    <a:ext uri="{FF2B5EF4-FFF2-40B4-BE49-F238E27FC236}">
                      <a16:creationId xmlns:a16="http://schemas.microsoft.com/office/drawing/2014/main" id="{0457D140-6B8F-4843-86FE-DBA4C392E53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8" name="椭圆 37">
                  <a:extLst>
                    <a:ext uri="{FF2B5EF4-FFF2-40B4-BE49-F238E27FC236}">
                      <a16:creationId xmlns:a16="http://schemas.microsoft.com/office/drawing/2014/main" id="{17C931CF-6D36-4D29-8A35-4BDAB680B80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9" name="椭圆 38">
                  <a:extLst>
                    <a:ext uri="{FF2B5EF4-FFF2-40B4-BE49-F238E27FC236}">
                      <a16:creationId xmlns:a16="http://schemas.microsoft.com/office/drawing/2014/main" id="{6F68283F-0113-41EA-878A-0FC0EE246EC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0" name="椭圆 39">
                  <a:extLst>
                    <a:ext uri="{FF2B5EF4-FFF2-40B4-BE49-F238E27FC236}">
                      <a16:creationId xmlns:a16="http://schemas.microsoft.com/office/drawing/2014/main" id="{8F97BBBB-381F-41CE-B62E-04A0A2A4EC0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1" name="椭圆 40">
                  <a:extLst>
                    <a:ext uri="{FF2B5EF4-FFF2-40B4-BE49-F238E27FC236}">
                      <a16:creationId xmlns:a16="http://schemas.microsoft.com/office/drawing/2014/main" id="{D303B2FB-0D19-4F4E-9778-A3F5DB7886E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2" name="椭圆 41">
                  <a:extLst>
                    <a:ext uri="{FF2B5EF4-FFF2-40B4-BE49-F238E27FC236}">
                      <a16:creationId xmlns:a16="http://schemas.microsoft.com/office/drawing/2014/main" id="{2E382499-4DE6-476C-82BA-0A6D6823EBDD}"/>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grpSp>
        <p:nvGrpSpPr>
          <p:cNvPr id="104" name="组合 103">
            <a:extLst>
              <a:ext uri="{FF2B5EF4-FFF2-40B4-BE49-F238E27FC236}">
                <a16:creationId xmlns:a16="http://schemas.microsoft.com/office/drawing/2014/main" id="{77CB94E9-AAF7-4762-BA86-F8C895118962}"/>
              </a:ext>
            </a:extLst>
          </p:cNvPr>
          <p:cNvGrpSpPr/>
          <p:nvPr userDrawn="1"/>
        </p:nvGrpSpPr>
        <p:grpSpPr>
          <a:xfrm rot="10800000">
            <a:off x="-1395063" y="5498083"/>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105" name="组合 104">
              <a:extLst>
                <a:ext uri="{FF2B5EF4-FFF2-40B4-BE49-F238E27FC236}">
                  <a16:creationId xmlns:a16="http://schemas.microsoft.com/office/drawing/2014/main" id="{B678A6F6-A3D9-42FB-9233-EEC9931ECF98}"/>
                </a:ext>
              </a:extLst>
            </p:cNvPr>
            <p:cNvGrpSpPr/>
            <p:nvPr/>
          </p:nvGrpSpPr>
          <p:grpSpPr>
            <a:xfrm>
              <a:off x="-248963" y="4991062"/>
              <a:ext cx="818862" cy="478856"/>
              <a:chOff x="279133" y="4991062"/>
              <a:chExt cx="818862" cy="478856"/>
            </a:xfrm>
            <a:grpFill/>
          </p:grpSpPr>
          <p:grpSp>
            <p:nvGrpSpPr>
              <p:cNvPr id="143" name="组合 142">
                <a:extLst>
                  <a:ext uri="{FF2B5EF4-FFF2-40B4-BE49-F238E27FC236}">
                    <a16:creationId xmlns:a16="http://schemas.microsoft.com/office/drawing/2014/main" id="{DFDC19DA-5400-4B1E-BE12-004E6A6ACDCF}"/>
                  </a:ext>
                </a:extLst>
              </p:cNvPr>
              <p:cNvGrpSpPr/>
              <p:nvPr/>
            </p:nvGrpSpPr>
            <p:grpSpPr>
              <a:xfrm>
                <a:off x="279133" y="4991062"/>
                <a:ext cx="818862" cy="45719"/>
                <a:chOff x="279133" y="4991062"/>
                <a:chExt cx="818862" cy="45719"/>
              </a:xfrm>
              <a:grpFill/>
            </p:grpSpPr>
            <p:sp>
              <p:nvSpPr>
                <p:cNvPr id="171" name="椭圆 170">
                  <a:extLst>
                    <a:ext uri="{FF2B5EF4-FFF2-40B4-BE49-F238E27FC236}">
                      <a16:creationId xmlns:a16="http://schemas.microsoft.com/office/drawing/2014/main" id="{44D007EE-6619-4EFF-8B52-8FF316CE015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2" name="椭圆 171">
                  <a:extLst>
                    <a:ext uri="{FF2B5EF4-FFF2-40B4-BE49-F238E27FC236}">
                      <a16:creationId xmlns:a16="http://schemas.microsoft.com/office/drawing/2014/main" id="{9BF0767A-8CF2-4B78-963C-5A72664306D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3" name="椭圆 172">
                  <a:extLst>
                    <a:ext uri="{FF2B5EF4-FFF2-40B4-BE49-F238E27FC236}">
                      <a16:creationId xmlns:a16="http://schemas.microsoft.com/office/drawing/2014/main" id="{F229B64F-D722-482A-9B1E-5C7D1502E81F}"/>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4" name="椭圆 173">
                  <a:extLst>
                    <a:ext uri="{FF2B5EF4-FFF2-40B4-BE49-F238E27FC236}">
                      <a16:creationId xmlns:a16="http://schemas.microsoft.com/office/drawing/2014/main" id="{3F3DAFE1-155C-4C8C-8730-C15414414D78}"/>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5" name="椭圆 174">
                  <a:extLst>
                    <a:ext uri="{FF2B5EF4-FFF2-40B4-BE49-F238E27FC236}">
                      <a16:creationId xmlns:a16="http://schemas.microsoft.com/office/drawing/2014/main" id="{FB046A12-4B45-4E1D-899F-14B3BF87E840}"/>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6" name="椭圆 175">
                  <a:extLst>
                    <a:ext uri="{FF2B5EF4-FFF2-40B4-BE49-F238E27FC236}">
                      <a16:creationId xmlns:a16="http://schemas.microsoft.com/office/drawing/2014/main" id="{89FBAECA-DFFE-497F-91A8-E13587919FE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7" name="椭圆 176">
                  <a:extLst>
                    <a:ext uri="{FF2B5EF4-FFF2-40B4-BE49-F238E27FC236}">
                      <a16:creationId xmlns:a16="http://schemas.microsoft.com/office/drawing/2014/main" id="{1B7F8A6B-905E-4CEA-9DB5-A4792E93B1C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8" name="椭圆 177">
                  <a:extLst>
                    <a:ext uri="{FF2B5EF4-FFF2-40B4-BE49-F238E27FC236}">
                      <a16:creationId xmlns:a16="http://schemas.microsoft.com/office/drawing/2014/main" id="{28E89284-3A16-41FE-9058-4E49BE44409E}"/>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4" name="组合 143">
                <a:extLst>
                  <a:ext uri="{FF2B5EF4-FFF2-40B4-BE49-F238E27FC236}">
                    <a16:creationId xmlns:a16="http://schemas.microsoft.com/office/drawing/2014/main" id="{D110F525-63FA-4DD4-91B8-F3FA109487E0}"/>
                  </a:ext>
                </a:extLst>
              </p:cNvPr>
              <p:cNvGrpSpPr/>
              <p:nvPr/>
            </p:nvGrpSpPr>
            <p:grpSpPr>
              <a:xfrm>
                <a:off x="279133" y="5135441"/>
                <a:ext cx="818862" cy="45719"/>
                <a:chOff x="279133" y="4991062"/>
                <a:chExt cx="818862" cy="45719"/>
              </a:xfrm>
              <a:grpFill/>
            </p:grpSpPr>
            <p:sp>
              <p:nvSpPr>
                <p:cNvPr id="163" name="椭圆 162">
                  <a:extLst>
                    <a:ext uri="{FF2B5EF4-FFF2-40B4-BE49-F238E27FC236}">
                      <a16:creationId xmlns:a16="http://schemas.microsoft.com/office/drawing/2014/main" id="{C9FC3D72-CA1E-43A2-9503-2FD7D34C773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4" name="椭圆 163">
                  <a:extLst>
                    <a:ext uri="{FF2B5EF4-FFF2-40B4-BE49-F238E27FC236}">
                      <a16:creationId xmlns:a16="http://schemas.microsoft.com/office/drawing/2014/main" id="{8EC04C6B-E4EB-4A13-8688-3A2B2EFCCBD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5" name="椭圆 164">
                  <a:extLst>
                    <a:ext uri="{FF2B5EF4-FFF2-40B4-BE49-F238E27FC236}">
                      <a16:creationId xmlns:a16="http://schemas.microsoft.com/office/drawing/2014/main" id="{786F0F14-A833-4EC3-B70F-0FFFF4D0711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6" name="椭圆 165">
                  <a:extLst>
                    <a:ext uri="{FF2B5EF4-FFF2-40B4-BE49-F238E27FC236}">
                      <a16:creationId xmlns:a16="http://schemas.microsoft.com/office/drawing/2014/main" id="{223AB7C5-6CA1-4507-8C28-E8E2BB399C4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7" name="椭圆 166">
                  <a:extLst>
                    <a:ext uri="{FF2B5EF4-FFF2-40B4-BE49-F238E27FC236}">
                      <a16:creationId xmlns:a16="http://schemas.microsoft.com/office/drawing/2014/main" id="{882E953F-202C-43B1-A85A-30AEC664A4BD}"/>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8" name="椭圆 167">
                  <a:extLst>
                    <a:ext uri="{FF2B5EF4-FFF2-40B4-BE49-F238E27FC236}">
                      <a16:creationId xmlns:a16="http://schemas.microsoft.com/office/drawing/2014/main" id="{DA466996-F72A-437C-BED5-B0C1F7D3A90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9" name="椭圆 168">
                  <a:extLst>
                    <a:ext uri="{FF2B5EF4-FFF2-40B4-BE49-F238E27FC236}">
                      <a16:creationId xmlns:a16="http://schemas.microsoft.com/office/drawing/2014/main" id="{EA7F5404-401D-41EC-913A-6EB5FD21C129}"/>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0" name="椭圆 169">
                  <a:extLst>
                    <a:ext uri="{FF2B5EF4-FFF2-40B4-BE49-F238E27FC236}">
                      <a16:creationId xmlns:a16="http://schemas.microsoft.com/office/drawing/2014/main" id="{72AAE1D9-CA85-405B-A366-4B528EFF4688}"/>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5" name="组合 144">
                <a:extLst>
                  <a:ext uri="{FF2B5EF4-FFF2-40B4-BE49-F238E27FC236}">
                    <a16:creationId xmlns:a16="http://schemas.microsoft.com/office/drawing/2014/main" id="{763462CF-F59F-4C56-9DC4-0649F36458F6}"/>
                  </a:ext>
                </a:extLst>
              </p:cNvPr>
              <p:cNvGrpSpPr/>
              <p:nvPr/>
            </p:nvGrpSpPr>
            <p:grpSpPr>
              <a:xfrm>
                <a:off x="279133" y="5279820"/>
                <a:ext cx="818862" cy="45719"/>
                <a:chOff x="279133" y="4991062"/>
                <a:chExt cx="818862" cy="45719"/>
              </a:xfrm>
              <a:grpFill/>
            </p:grpSpPr>
            <p:sp>
              <p:nvSpPr>
                <p:cNvPr id="155" name="椭圆 154">
                  <a:extLst>
                    <a:ext uri="{FF2B5EF4-FFF2-40B4-BE49-F238E27FC236}">
                      <a16:creationId xmlns:a16="http://schemas.microsoft.com/office/drawing/2014/main" id="{0B1B9E46-DDD5-487A-8E5A-5E8E6882A1CF}"/>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6" name="椭圆 155">
                  <a:extLst>
                    <a:ext uri="{FF2B5EF4-FFF2-40B4-BE49-F238E27FC236}">
                      <a16:creationId xmlns:a16="http://schemas.microsoft.com/office/drawing/2014/main" id="{C5D53C34-16D4-452B-A28D-CD16397B8DB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7" name="椭圆 156">
                  <a:extLst>
                    <a:ext uri="{FF2B5EF4-FFF2-40B4-BE49-F238E27FC236}">
                      <a16:creationId xmlns:a16="http://schemas.microsoft.com/office/drawing/2014/main" id="{303417E7-0CEE-4D91-8945-05581B17D2C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8" name="椭圆 157">
                  <a:extLst>
                    <a:ext uri="{FF2B5EF4-FFF2-40B4-BE49-F238E27FC236}">
                      <a16:creationId xmlns:a16="http://schemas.microsoft.com/office/drawing/2014/main" id="{9B682E23-5252-40DD-961C-D81876894A6D}"/>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9" name="椭圆 158">
                  <a:extLst>
                    <a:ext uri="{FF2B5EF4-FFF2-40B4-BE49-F238E27FC236}">
                      <a16:creationId xmlns:a16="http://schemas.microsoft.com/office/drawing/2014/main" id="{448208AD-5F56-4F29-82AF-6BF31E118DF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0" name="椭圆 159">
                  <a:extLst>
                    <a:ext uri="{FF2B5EF4-FFF2-40B4-BE49-F238E27FC236}">
                      <a16:creationId xmlns:a16="http://schemas.microsoft.com/office/drawing/2014/main" id="{D27C448E-8BC6-4D98-8A87-46B2302D78E6}"/>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1" name="椭圆 160">
                  <a:extLst>
                    <a:ext uri="{FF2B5EF4-FFF2-40B4-BE49-F238E27FC236}">
                      <a16:creationId xmlns:a16="http://schemas.microsoft.com/office/drawing/2014/main" id="{D0B636F9-0CF3-4ECC-B79D-F97EB4CD966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2" name="椭圆 161">
                  <a:extLst>
                    <a:ext uri="{FF2B5EF4-FFF2-40B4-BE49-F238E27FC236}">
                      <a16:creationId xmlns:a16="http://schemas.microsoft.com/office/drawing/2014/main" id="{84AAFFC8-34A4-4CFB-A889-17EF97625BEC}"/>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6" name="组合 145">
                <a:extLst>
                  <a:ext uri="{FF2B5EF4-FFF2-40B4-BE49-F238E27FC236}">
                    <a16:creationId xmlns:a16="http://schemas.microsoft.com/office/drawing/2014/main" id="{EF84E2EC-7C84-4A49-AF36-81BAADF0A43E}"/>
                  </a:ext>
                </a:extLst>
              </p:cNvPr>
              <p:cNvGrpSpPr/>
              <p:nvPr/>
            </p:nvGrpSpPr>
            <p:grpSpPr>
              <a:xfrm>
                <a:off x="279133" y="5424199"/>
                <a:ext cx="818862" cy="45719"/>
                <a:chOff x="279133" y="4991062"/>
                <a:chExt cx="818862" cy="45719"/>
              </a:xfrm>
              <a:grpFill/>
            </p:grpSpPr>
            <p:sp>
              <p:nvSpPr>
                <p:cNvPr id="147" name="椭圆 146">
                  <a:extLst>
                    <a:ext uri="{FF2B5EF4-FFF2-40B4-BE49-F238E27FC236}">
                      <a16:creationId xmlns:a16="http://schemas.microsoft.com/office/drawing/2014/main" id="{F5FCDD1A-F494-46E7-BD09-10D871B71782}"/>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8" name="椭圆 147">
                  <a:extLst>
                    <a:ext uri="{FF2B5EF4-FFF2-40B4-BE49-F238E27FC236}">
                      <a16:creationId xmlns:a16="http://schemas.microsoft.com/office/drawing/2014/main" id="{16CAAF07-637B-41C1-BC9C-FE39B2E8F97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9" name="椭圆 148">
                  <a:extLst>
                    <a:ext uri="{FF2B5EF4-FFF2-40B4-BE49-F238E27FC236}">
                      <a16:creationId xmlns:a16="http://schemas.microsoft.com/office/drawing/2014/main" id="{CC8EA86A-6BDE-40AC-A9C1-3D95D65C9412}"/>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0" name="椭圆 149">
                  <a:extLst>
                    <a:ext uri="{FF2B5EF4-FFF2-40B4-BE49-F238E27FC236}">
                      <a16:creationId xmlns:a16="http://schemas.microsoft.com/office/drawing/2014/main" id="{215365B9-6BAB-40A6-825E-436F6EC569D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1" name="椭圆 150">
                  <a:extLst>
                    <a:ext uri="{FF2B5EF4-FFF2-40B4-BE49-F238E27FC236}">
                      <a16:creationId xmlns:a16="http://schemas.microsoft.com/office/drawing/2014/main" id="{6DEFEF50-F918-458A-AD92-8FFBD60C4B4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2" name="椭圆 151">
                  <a:extLst>
                    <a:ext uri="{FF2B5EF4-FFF2-40B4-BE49-F238E27FC236}">
                      <a16:creationId xmlns:a16="http://schemas.microsoft.com/office/drawing/2014/main" id="{32FEA3D4-F7CF-4718-A256-18CB0B93EE0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3" name="椭圆 152">
                  <a:extLst>
                    <a:ext uri="{FF2B5EF4-FFF2-40B4-BE49-F238E27FC236}">
                      <a16:creationId xmlns:a16="http://schemas.microsoft.com/office/drawing/2014/main" id="{BF18B3FF-01B2-4B6D-A392-C2ECE40CD20C}"/>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4" name="椭圆 153">
                  <a:extLst>
                    <a:ext uri="{FF2B5EF4-FFF2-40B4-BE49-F238E27FC236}">
                      <a16:creationId xmlns:a16="http://schemas.microsoft.com/office/drawing/2014/main" id="{478B1122-14F5-4CA4-B6D7-AE04BAF036A3}"/>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106" name="组合 105">
              <a:extLst>
                <a:ext uri="{FF2B5EF4-FFF2-40B4-BE49-F238E27FC236}">
                  <a16:creationId xmlns:a16="http://schemas.microsoft.com/office/drawing/2014/main" id="{970C3017-A3F7-487F-A7BF-A955126D701B}"/>
                </a:ext>
              </a:extLst>
            </p:cNvPr>
            <p:cNvGrpSpPr/>
            <p:nvPr/>
          </p:nvGrpSpPr>
          <p:grpSpPr>
            <a:xfrm>
              <a:off x="643547" y="4991062"/>
              <a:ext cx="818862" cy="478856"/>
              <a:chOff x="279133" y="4991062"/>
              <a:chExt cx="818862" cy="478856"/>
            </a:xfrm>
            <a:grpFill/>
          </p:grpSpPr>
          <p:grpSp>
            <p:nvGrpSpPr>
              <p:cNvPr id="107" name="组合 106">
                <a:extLst>
                  <a:ext uri="{FF2B5EF4-FFF2-40B4-BE49-F238E27FC236}">
                    <a16:creationId xmlns:a16="http://schemas.microsoft.com/office/drawing/2014/main" id="{A9B7177E-D701-46BE-8153-23C7510B409F}"/>
                  </a:ext>
                </a:extLst>
              </p:cNvPr>
              <p:cNvGrpSpPr/>
              <p:nvPr/>
            </p:nvGrpSpPr>
            <p:grpSpPr>
              <a:xfrm>
                <a:off x="279133" y="4991062"/>
                <a:ext cx="818862" cy="45719"/>
                <a:chOff x="279133" y="4991062"/>
                <a:chExt cx="818862" cy="45719"/>
              </a:xfrm>
              <a:grpFill/>
            </p:grpSpPr>
            <p:sp>
              <p:nvSpPr>
                <p:cNvPr id="135" name="椭圆 134">
                  <a:extLst>
                    <a:ext uri="{FF2B5EF4-FFF2-40B4-BE49-F238E27FC236}">
                      <a16:creationId xmlns:a16="http://schemas.microsoft.com/office/drawing/2014/main" id="{3E73861D-0B3A-4BBF-8AED-3417B223AAF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6" name="椭圆 135">
                  <a:extLst>
                    <a:ext uri="{FF2B5EF4-FFF2-40B4-BE49-F238E27FC236}">
                      <a16:creationId xmlns:a16="http://schemas.microsoft.com/office/drawing/2014/main" id="{AC696514-46BC-48B4-BE74-14309D00D895}"/>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7" name="椭圆 136">
                  <a:extLst>
                    <a:ext uri="{FF2B5EF4-FFF2-40B4-BE49-F238E27FC236}">
                      <a16:creationId xmlns:a16="http://schemas.microsoft.com/office/drawing/2014/main" id="{A385A056-6A1F-4D3E-A3AB-D3F1340AC485}"/>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8" name="椭圆 137">
                  <a:extLst>
                    <a:ext uri="{FF2B5EF4-FFF2-40B4-BE49-F238E27FC236}">
                      <a16:creationId xmlns:a16="http://schemas.microsoft.com/office/drawing/2014/main" id="{15729C36-56F6-4718-A204-8D770CD41B4E}"/>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9" name="椭圆 138">
                  <a:extLst>
                    <a:ext uri="{FF2B5EF4-FFF2-40B4-BE49-F238E27FC236}">
                      <a16:creationId xmlns:a16="http://schemas.microsoft.com/office/drawing/2014/main" id="{79C59182-D50C-46E7-BA6B-93431BF83E7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0" name="椭圆 139">
                  <a:extLst>
                    <a:ext uri="{FF2B5EF4-FFF2-40B4-BE49-F238E27FC236}">
                      <a16:creationId xmlns:a16="http://schemas.microsoft.com/office/drawing/2014/main" id="{9CC227C9-FD6D-4522-B37A-58160D8C495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1" name="椭圆 140">
                  <a:extLst>
                    <a:ext uri="{FF2B5EF4-FFF2-40B4-BE49-F238E27FC236}">
                      <a16:creationId xmlns:a16="http://schemas.microsoft.com/office/drawing/2014/main" id="{C08B239F-198D-4A55-9E0A-84F27CFE7C48}"/>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2" name="椭圆 141">
                  <a:extLst>
                    <a:ext uri="{FF2B5EF4-FFF2-40B4-BE49-F238E27FC236}">
                      <a16:creationId xmlns:a16="http://schemas.microsoft.com/office/drawing/2014/main" id="{387F0FF9-A9AF-47BD-AC17-713B85088CA9}"/>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08" name="组合 107">
                <a:extLst>
                  <a:ext uri="{FF2B5EF4-FFF2-40B4-BE49-F238E27FC236}">
                    <a16:creationId xmlns:a16="http://schemas.microsoft.com/office/drawing/2014/main" id="{7897C0BB-F700-4D62-B631-EECBF0623F9E}"/>
                  </a:ext>
                </a:extLst>
              </p:cNvPr>
              <p:cNvGrpSpPr/>
              <p:nvPr/>
            </p:nvGrpSpPr>
            <p:grpSpPr>
              <a:xfrm>
                <a:off x="279133" y="5135441"/>
                <a:ext cx="818862" cy="45719"/>
                <a:chOff x="279133" y="4991062"/>
                <a:chExt cx="818862" cy="45719"/>
              </a:xfrm>
              <a:grpFill/>
            </p:grpSpPr>
            <p:sp>
              <p:nvSpPr>
                <p:cNvPr id="127" name="椭圆 126">
                  <a:extLst>
                    <a:ext uri="{FF2B5EF4-FFF2-40B4-BE49-F238E27FC236}">
                      <a16:creationId xmlns:a16="http://schemas.microsoft.com/office/drawing/2014/main" id="{1E51E4B9-31C5-40D3-8029-9D05AB80BFE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8" name="椭圆 127">
                  <a:extLst>
                    <a:ext uri="{FF2B5EF4-FFF2-40B4-BE49-F238E27FC236}">
                      <a16:creationId xmlns:a16="http://schemas.microsoft.com/office/drawing/2014/main" id="{D71445D7-4FCD-42BC-AE48-C32FFAC3474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9" name="椭圆 128">
                  <a:extLst>
                    <a:ext uri="{FF2B5EF4-FFF2-40B4-BE49-F238E27FC236}">
                      <a16:creationId xmlns:a16="http://schemas.microsoft.com/office/drawing/2014/main" id="{F1BFA45D-F127-4C35-B69A-140223C9AB9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0" name="椭圆 129">
                  <a:extLst>
                    <a:ext uri="{FF2B5EF4-FFF2-40B4-BE49-F238E27FC236}">
                      <a16:creationId xmlns:a16="http://schemas.microsoft.com/office/drawing/2014/main" id="{CFE5EE50-FD4A-4651-907F-143744307D38}"/>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1" name="椭圆 130">
                  <a:extLst>
                    <a:ext uri="{FF2B5EF4-FFF2-40B4-BE49-F238E27FC236}">
                      <a16:creationId xmlns:a16="http://schemas.microsoft.com/office/drawing/2014/main" id="{5BFBED9A-9FDC-41D8-A8B0-5BEBC99F024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2" name="椭圆 131">
                  <a:extLst>
                    <a:ext uri="{FF2B5EF4-FFF2-40B4-BE49-F238E27FC236}">
                      <a16:creationId xmlns:a16="http://schemas.microsoft.com/office/drawing/2014/main" id="{7C7769A9-CE37-4BAB-87D6-178E01CE5DB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3" name="椭圆 132">
                  <a:extLst>
                    <a:ext uri="{FF2B5EF4-FFF2-40B4-BE49-F238E27FC236}">
                      <a16:creationId xmlns:a16="http://schemas.microsoft.com/office/drawing/2014/main" id="{F5EBED39-9500-4745-A8FE-786E4AAFFEBA}"/>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4" name="椭圆 133">
                  <a:extLst>
                    <a:ext uri="{FF2B5EF4-FFF2-40B4-BE49-F238E27FC236}">
                      <a16:creationId xmlns:a16="http://schemas.microsoft.com/office/drawing/2014/main" id="{415A0A4C-0A64-4E6A-92BB-6DBB13201B0C}"/>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09" name="组合 108">
                <a:extLst>
                  <a:ext uri="{FF2B5EF4-FFF2-40B4-BE49-F238E27FC236}">
                    <a16:creationId xmlns:a16="http://schemas.microsoft.com/office/drawing/2014/main" id="{E90B7CF6-6870-427C-A4DB-87B33E257871}"/>
                  </a:ext>
                </a:extLst>
              </p:cNvPr>
              <p:cNvGrpSpPr/>
              <p:nvPr/>
            </p:nvGrpSpPr>
            <p:grpSpPr>
              <a:xfrm>
                <a:off x="279133" y="5279820"/>
                <a:ext cx="818862" cy="45719"/>
                <a:chOff x="279133" y="4991062"/>
                <a:chExt cx="818862" cy="45719"/>
              </a:xfrm>
              <a:grpFill/>
            </p:grpSpPr>
            <p:sp>
              <p:nvSpPr>
                <p:cNvPr id="119" name="椭圆 118">
                  <a:extLst>
                    <a:ext uri="{FF2B5EF4-FFF2-40B4-BE49-F238E27FC236}">
                      <a16:creationId xmlns:a16="http://schemas.microsoft.com/office/drawing/2014/main" id="{550ED989-355C-401E-8817-62A5AB183E89}"/>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0" name="椭圆 119">
                  <a:extLst>
                    <a:ext uri="{FF2B5EF4-FFF2-40B4-BE49-F238E27FC236}">
                      <a16:creationId xmlns:a16="http://schemas.microsoft.com/office/drawing/2014/main" id="{08A7FC02-78F0-4578-BECD-D322EE97F388}"/>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1" name="椭圆 120">
                  <a:extLst>
                    <a:ext uri="{FF2B5EF4-FFF2-40B4-BE49-F238E27FC236}">
                      <a16:creationId xmlns:a16="http://schemas.microsoft.com/office/drawing/2014/main" id="{538B257F-4BDF-4F0B-9387-3C08779506CF}"/>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2" name="椭圆 121">
                  <a:extLst>
                    <a:ext uri="{FF2B5EF4-FFF2-40B4-BE49-F238E27FC236}">
                      <a16:creationId xmlns:a16="http://schemas.microsoft.com/office/drawing/2014/main" id="{8A0B21FB-0B8B-49CD-A37A-DBC4756458A4}"/>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3" name="椭圆 122">
                  <a:extLst>
                    <a:ext uri="{FF2B5EF4-FFF2-40B4-BE49-F238E27FC236}">
                      <a16:creationId xmlns:a16="http://schemas.microsoft.com/office/drawing/2014/main" id="{E39D6A8A-DAD0-4475-8DF3-70C9E1D7FA93}"/>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4" name="椭圆 123">
                  <a:extLst>
                    <a:ext uri="{FF2B5EF4-FFF2-40B4-BE49-F238E27FC236}">
                      <a16:creationId xmlns:a16="http://schemas.microsoft.com/office/drawing/2014/main" id="{C0DEC377-3D03-4F75-BDCE-0C170B286EE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5" name="椭圆 124">
                  <a:extLst>
                    <a:ext uri="{FF2B5EF4-FFF2-40B4-BE49-F238E27FC236}">
                      <a16:creationId xmlns:a16="http://schemas.microsoft.com/office/drawing/2014/main" id="{322E6B1E-8966-4E09-B19B-C0EBA0558544}"/>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6" name="椭圆 125">
                  <a:extLst>
                    <a:ext uri="{FF2B5EF4-FFF2-40B4-BE49-F238E27FC236}">
                      <a16:creationId xmlns:a16="http://schemas.microsoft.com/office/drawing/2014/main" id="{48573EB6-52CE-4066-B931-205E2CB8949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10" name="组合 109">
                <a:extLst>
                  <a:ext uri="{FF2B5EF4-FFF2-40B4-BE49-F238E27FC236}">
                    <a16:creationId xmlns:a16="http://schemas.microsoft.com/office/drawing/2014/main" id="{12553B92-64BC-4763-91C2-ABC5060B0A61}"/>
                  </a:ext>
                </a:extLst>
              </p:cNvPr>
              <p:cNvGrpSpPr/>
              <p:nvPr/>
            </p:nvGrpSpPr>
            <p:grpSpPr>
              <a:xfrm>
                <a:off x="279133" y="5424199"/>
                <a:ext cx="818862" cy="45719"/>
                <a:chOff x="279133" y="4991062"/>
                <a:chExt cx="818862" cy="45719"/>
              </a:xfrm>
              <a:grpFill/>
            </p:grpSpPr>
            <p:sp>
              <p:nvSpPr>
                <p:cNvPr id="111" name="椭圆 110">
                  <a:extLst>
                    <a:ext uri="{FF2B5EF4-FFF2-40B4-BE49-F238E27FC236}">
                      <a16:creationId xmlns:a16="http://schemas.microsoft.com/office/drawing/2014/main" id="{0B1CF235-4E2A-4A2F-AEFA-C1D70585B57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2" name="椭圆 111">
                  <a:extLst>
                    <a:ext uri="{FF2B5EF4-FFF2-40B4-BE49-F238E27FC236}">
                      <a16:creationId xmlns:a16="http://schemas.microsoft.com/office/drawing/2014/main" id="{927DA9E3-1C89-4550-B325-C9B4A8D7D22D}"/>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3" name="椭圆 112">
                  <a:extLst>
                    <a:ext uri="{FF2B5EF4-FFF2-40B4-BE49-F238E27FC236}">
                      <a16:creationId xmlns:a16="http://schemas.microsoft.com/office/drawing/2014/main" id="{E0C07187-47DF-40EF-8DEB-56F8DB3184E0}"/>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4" name="椭圆 113">
                  <a:extLst>
                    <a:ext uri="{FF2B5EF4-FFF2-40B4-BE49-F238E27FC236}">
                      <a16:creationId xmlns:a16="http://schemas.microsoft.com/office/drawing/2014/main" id="{BB49DA67-C79F-4A69-ADB7-1630D612D1CA}"/>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5" name="椭圆 114">
                  <a:extLst>
                    <a:ext uri="{FF2B5EF4-FFF2-40B4-BE49-F238E27FC236}">
                      <a16:creationId xmlns:a16="http://schemas.microsoft.com/office/drawing/2014/main" id="{467CFA74-CF45-497F-9807-C1DE301F3F79}"/>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6" name="椭圆 115">
                  <a:extLst>
                    <a:ext uri="{FF2B5EF4-FFF2-40B4-BE49-F238E27FC236}">
                      <a16:creationId xmlns:a16="http://schemas.microsoft.com/office/drawing/2014/main" id="{A2E33D2F-88F4-4A4E-9865-668E78D8C552}"/>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7" name="椭圆 116">
                  <a:extLst>
                    <a:ext uri="{FF2B5EF4-FFF2-40B4-BE49-F238E27FC236}">
                      <a16:creationId xmlns:a16="http://schemas.microsoft.com/office/drawing/2014/main" id="{CF7F59A7-787B-41FB-A946-79BB4FFAAF6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8" name="椭圆 117">
                  <a:extLst>
                    <a:ext uri="{FF2B5EF4-FFF2-40B4-BE49-F238E27FC236}">
                      <a16:creationId xmlns:a16="http://schemas.microsoft.com/office/drawing/2014/main" id="{6BC1E9AE-8AD4-44B4-98C9-A0AD6A1D301E}"/>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pic>
        <p:nvPicPr>
          <p:cNvPr id="179" name="图片 178">
            <a:extLst>
              <a:ext uri="{FF2B5EF4-FFF2-40B4-BE49-F238E27FC236}">
                <a16:creationId xmlns:a16="http://schemas.microsoft.com/office/drawing/2014/main" id="{EC9021F9-5868-4033-ACE4-B8E20596D4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17" y="4972699"/>
            <a:ext cx="12192000" cy="1902474"/>
          </a:xfrm>
          <a:prstGeom prst="rect">
            <a:avLst/>
          </a:prstGeom>
        </p:spPr>
      </p:pic>
      <p:pic>
        <p:nvPicPr>
          <p:cNvPr id="180" name="图片 179">
            <a:extLst>
              <a:ext uri="{FF2B5EF4-FFF2-40B4-BE49-F238E27FC236}">
                <a16:creationId xmlns:a16="http://schemas.microsoft.com/office/drawing/2014/main" id="{E776F15B-6AE9-4656-BC68-34518E3953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1" name="图片 180">
            <a:extLst>
              <a:ext uri="{FF2B5EF4-FFF2-40B4-BE49-F238E27FC236}">
                <a16:creationId xmlns:a16="http://schemas.microsoft.com/office/drawing/2014/main" id="{B82B0691-69A2-4A46-B6EF-251DFD0B3F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2" name="图片 181">
            <a:extLst>
              <a:ext uri="{FF2B5EF4-FFF2-40B4-BE49-F238E27FC236}">
                <a16:creationId xmlns:a16="http://schemas.microsoft.com/office/drawing/2014/main" id="{874198BE-91DA-4537-97A4-D7C59907C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3" name="图片 182">
            <a:extLst>
              <a:ext uri="{FF2B5EF4-FFF2-40B4-BE49-F238E27FC236}">
                <a16:creationId xmlns:a16="http://schemas.microsoft.com/office/drawing/2014/main" id="{CEA5D1B4-557C-438D-BCDF-68663DD3AE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4" name="图片 183">
            <a:extLst>
              <a:ext uri="{FF2B5EF4-FFF2-40B4-BE49-F238E27FC236}">
                <a16:creationId xmlns:a16="http://schemas.microsoft.com/office/drawing/2014/main" id="{20D351BE-747B-4505-9103-7D0913F6CD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5" name="图片 184">
            <a:extLst>
              <a:ext uri="{FF2B5EF4-FFF2-40B4-BE49-F238E27FC236}">
                <a16:creationId xmlns:a16="http://schemas.microsoft.com/office/drawing/2014/main" id="{D2803760-8308-4245-87DE-ACCB4416D7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6" name="图片 185">
            <a:extLst>
              <a:ext uri="{FF2B5EF4-FFF2-40B4-BE49-F238E27FC236}">
                <a16:creationId xmlns:a16="http://schemas.microsoft.com/office/drawing/2014/main" id="{9D1FEC64-87D7-4E33-9441-7F9945670A1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7379"/>
          <a:stretch/>
        </p:blipFill>
        <p:spPr>
          <a:xfrm>
            <a:off x="4251374" y="5172449"/>
            <a:ext cx="6757865" cy="1714309"/>
          </a:xfrm>
          <a:prstGeom prst="rect">
            <a:avLst/>
          </a:prstGeom>
        </p:spPr>
      </p:pic>
      <p:pic>
        <p:nvPicPr>
          <p:cNvPr id="187" name="图片 186">
            <a:extLst>
              <a:ext uri="{FF2B5EF4-FFF2-40B4-BE49-F238E27FC236}">
                <a16:creationId xmlns:a16="http://schemas.microsoft.com/office/drawing/2014/main" id="{FB003EBB-5E08-4C84-9DCD-9BC117E1CB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0585"/>
          <a:stretch/>
        </p:blipFill>
        <p:spPr>
          <a:xfrm>
            <a:off x="5077147" y="5573899"/>
            <a:ext cx="6757865" cy="1284101"/>
          </a:xfrm>
          <a:prstGeom prst="rect">
            <a:avLst/>
          </a:prstGeom>
        </p:spPr>
      </p:pic>
      <p:pic>
        <p:nvPicPr>
          <p:cNvPr id="188" name="图片 187">
            <a:extLst>
              <a:ext uri="{FF2B5EF4-FFF2-40B4-BE49-F238E27FC236}">
                <a16:creationId xmlns:a16="http://schemas.microsoft.com/office/drawing/2014/main" id="{51D955BD-55C2-4764-88B8-833BA8A1FB3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8379"/>
          <a:stretch/>
        </p:blipFill>
        <p:spPr>
          <a:xfrm>
            <a:off x="298499" y="5202094"/>
            <a:ext cx="6757865" cy="1681751"/>
          </a:xfrm>
          <a:prstGeom prst="rect">
            <a:avLst/>
          </a:prstGeom>
        </p:spPr>
      </p:pic>
      <p:sp>
        <p:nvSpPr>
          <p:cNvPr id="4" name="图片占位符 3">
            <a:extLst>
              <a:ext uri="{FF2B5EF4-FFF2-40B4-BE49-F238E27FC236}">
                <a16:creationId xmlns:a16="http://schemas.microsoft.com/office/drawing/2014/main" id="{68B74C99-9D22-44C0-8AC9-01085B4841F2}"/>
              </a:ext>
            </a:extLst>
          </p:cNvPr>
          <p:cNvSpPr>
            <a:spLocks noGrp="1"/>
          </p:cNvSpPr>
          <p:nvPr>
            <p:ph type="pic" sz="quarter" idx="10"/>
          </p:nvPr>
        </p:nvSpPr>
        <p:spPr>
          <a:xfrm>
            <a:off x="777696" y="1713571"/>
            <a:ext cx="3074637" cy="1710016"/>
          </a:xfrm>
          <a:prstGeom prst="roundRect">
            <a:avLst>
              <a:gd name="adj" fmla="val 3299"/>
            </a:avLst>
          </a:prstGeom>
          <a:effectLst>
            <a:outerShdw blurRad="571500" dist="38100" dir="2700000" sx="96000" sy="96000" algn="tl" rotWithShape="0">
              <a:schemeClr val="accent1">
                <a:lumMod val="50000"/>
                <a:alpha val="39000"/>
              </a:schemeClr>
            </a:outerShdw>
          </a:effectLst>
        </p:spPr>
        <p:txBody>
          <a:bodyPr/>
          <a:lstStyle>
            <a:lvl1pPr>
              <a:defRPr lang="zh-CN" altLang="en-US"/>
            </a:lvl1pPr>
          </a:lstStyle>
          <a:p>
            <a:pPr lvl="0"/>
            <a:endParaRPr lang="zh-CN" altLang="en-US"/>
          </a:p>
        </p:txBody>
      </p:sp>
      <p:sp>
        <p:nvSpPr>
          <p:cNvPr id="195" name="图片占位符 3">
            <a:extLst>
              <a:ext uri="{FF2B5EF4-FFF2-40B4-BE49-F238E27FC236}">
                <a16:creationId xmlns:a16="http://schemas.microsoft.com/office/drawing/2014/main" id="{0B74D3DF-70DE-46CC-A665-61722F4C7ED9}"/>
              </a:ext>
            </a:extLst>
          </p:cNvPr>
          <p:cNvSpPr>
            <a:spLocks noGrp="1"/>
          </p:cNvSpPr>
          <p:nvPr>
            <p:ph type="pic" sz="quarter" idx="11"/>
          </p:nvPr>
        </p:nvSpPr>
        <p:spPr>
          <a:xfrm>
            <a:off x="4558271" y="1713571"/>
            <a:ext cx="3075457" cy="1710016"/>
          </a:xfrm>
          <a:prstGeom prst="roundRect">
            <a:avLst>
              <a:gd name="adj" fmla="val 3299"/>
            </a:avLst>
          </a:prstGeom>
          <a:effectLst>
            <a:outerShdw blurRad="571500" dist="38100" dir="2700000" sx="96000" sy="96000" algn="tl" rotWithShape="0">
              <a:schemeClr val="accent1">
                <a:lumMod val="50000"/>
                <a:alpha val="39000"/>
              </a:schemeClr>
            </a:outerShdw>
          </a:effectLst>
        </p:spPr>
        <p:txBody>
          <a:bodyPr/>
          <a:lstStyle>
            <a:lvl1pPr>
              <a:defRPr lang="zh-CN" altLang="en-US"/>
            </a:lvl1pPr>
          </a:lstStyle>
          <a:p>
            <a:pPr lvl="0"/>
            <a:endParaRPr lang="zh-CN" altLang="en-US"/>
          </a:p>
        </p:txBody>
      </p:sp>
      <p:sp>
        <p:nvSpPr>
          <p:cNvPr id="196" name="图片占位符 3">
            <a:extLst>
              <a:ext uri="{FF2B5EF4-FFF2-40B4-BE49-F238E27FC236}">
                <a16:creationId xmlns:a16="http://schemas.microsoft.com/office/drawing/2014/main" id="{2B39E191-B7F7-4894-85C6-EFEBC02CCD72}"/>
              </a:ext>
            </a:extLst>
          </p:cNvPr>
          <p:cNvSpPr>
            <a:spLocks noGrp="1"/>
          </p:cNvSpPr>
          <p:nvPr>
            <p:ph type="pic" sz="quarter" idx="12"/>
          </p:nvPr>
        </p:nvSpPr>
        <p:spPr>
          <a:xfrm>
            <a:off x="777696" y="4000320"/>
            <a:ext cx="3075457" cy="1710016"/>
          </a:xfrm>
          <a:prstGeom prst="roundRect">
            <a:avLst>
              <a:gd name="adj" fmla="val 3299"/>
            </a:avLst>
          </a:prstGeom>
          <a:effectLst>
            <a:outerShdw blurRad="571500" dist="38100" dir="2700000" sx="96000" sy="96000" algn="tl" rotWithShape="0">
              <a:schemeClr val="accent1">
                <a:lumMod val="50000"/>
                <a:alpha val="39000"/>
              </a:schemeClr>
            </a:outerShdw>
          </a:effectLst>
        </p:spPr>
        <p:txBody>
          <a:bodyPr/>
          <a:lstStyle>
            <a:lvl1pPr>
              <a:defRPr lang="zh-CN" altLang="en-US"/>
            </a:lvl1pPr>
          </a:lstStyle>
          <a:p>
            <a:pPr lvl="0"/>
            <a:endParaRPr lang="zh-CN" altLang="en-US"/>
          </a:p>
        </p:txBody>
      </p:sp>
      <p:sp>
        <p:nvSpPr>
          <p:cNvPr id="197" name="图片占位符 3">
            <a:extLst>
              <a:ext uri="{FF2B5EF4-FFF2-40B4-BE49-F238E27FC236}">
                <a16:creationId xmlns:a16="http://schemas.microsoft.com/office/drawing/2014/main" id="{9BA35AB2-9F24-43E6-87F2-F2704AE14788}"/>
              </a:ext>
            </a:extLst>
          </p:cNvPr>
          <p:cNvSpPr>
            <a:spLocks noGrp="1"/>
          </p:cNvSpPr>
          <p:nvPr>
            <p:ph type="pic" sz="quarter" idx="13"/>
          </p:nvPr>
        </p:nvSpPr>
        <p:spPr>
          <a:xfrm>
            <a:off x="8349919" y="1713571"/>
            <a:ext cx="3075457" cy="1710016"/>
          </a:xfrm>
          <a:prstGeom prst="roundRect">
            <a:avLst>
              <a:gd name="adj" fmla="val 3299"/>
            </a:avLst>
          </a:prstGeom>
          <a:effectLst>
            <a:outerShdw blurRad="571500" dist="38100" dir="2700000" sx="96000" sy="96000" algn="tl" rotWithShape="0">
              <a:schemeClr val="accent1">
                <a:lumMod val="50000"/>
                <a:alpha val="39000"/>
              </a:schemeClr>
            </a:outerShdw>
          </a:effectLst>
        </p:spPr>
        <p:txBody>
          <a:bodyPr/>
          <a:lstStyle>
            <a:lvl1pPr>
              <a:defRPr lang="zh-CN" altLang="en-US"/>
            </a:lvl1pPr>
          </a:lstStyle>
          <a:p>
            <a:pPr lvl="0"/>
            <a:endParaRPr lang="zh-CN" altLang="en-US"/>
          </a:p>
        </p:txBody>
      </p:sp>
      <p:sp>
        <p:nvSpPr>
          <p:cNvPr id="198" name="图片占位符 3">
            <a:extLst>
              <a:ext uri="{FF2B5EF4-FFF2-40B4-BE49-F238E27FC236}">
                <a16:creationId xmlns:a16="http://schemas.microsoft.com/office/drawing/2014/main" id="{A5AA35E7-0C26-4004-9E24-5ED4C669AA22}"/>
              </a:ext>
            </a:extLst>
          </p:cNvPr>
          <p:cNvSpPr>
            <a:spLocks noGrp="1"/>
          </p:cNvSpPr>
          <p:nvPr>
            <p:ph type="pic" sz="quarter" idx="14"/>
          </p:nvPr>
        </p:nvSpPr>
        <p:spPr>
          <a:xfrm>
            <a:off x="4558271" y="4000320"/>
            <a:ext cx="3075457" cy="1710016"/>
          </a:xfrm>
          <a:prstGeom prst="roundRect">
            <a:avLst>
              <a:gd name="adj" fmla="val 3299"/>
            </a:avLst>
          </a:prstGeom>
          <a:effectLst>
            <a:outerShdw blurRad="571500" dist="38100" dir="2700000" sx="96000" sy="96000" algn="tl" rotWithShape="0">
              <a:schemeClr val="accent1">
                <a:lumMod val="50000"/>
                <a:alpha val="39000"/>
              </a:schemeClr>
            </a:outerShdw>
          </a:effectLst>
        </p:spPr>
        <p:txBody>
          <a:bodyPr/>
          <a:lstStyle>
            <a:lvl1pPr>
              <a:defRPr lang="zh-CN" altLang="en-US"/>
            </a:lvl1pPr>
          </a:lstStyle>
          <a:p>
            <a:pPr lvl="0"/>
            <a:endParaRPr lang="zh-CN" altLang="en-US"/>
          </a:p>
        </p:txBody>
      </p:sp>
      <p:sp>
        <p:nvSpPr>
          <p:cNvPr id="199" name="图片占位符 3">
            <a:extLst>
              <a:ext uri="{FF2B5EF4-FFF2-40B4-BE49-F238E27FC236}">
                <a16:creationId xmlns:a16="http://schemas.microsoft.com/office/drawing/2014/main" id="{9EFFD9B2-5A4A-45BA-BA34-78F26A5C04F5}"/>
              </a:ext>
            </a:extLst>
          </p:cNvPr>
          <p:cNvSpPr>
            <a:spLocks noGrp="1"/>
          </p:cNvSpPr>
          <p:nvPr>
            <p:ph type="pic" sz="quarter" idx="15"/>
          </p:nvPr>
        </p:nvSpPr>
        <p:spPr>
          <a:xfrm>
            <a:off x="8370227" y="4000320"/>
            <a:ext cx="3075457" cy="1710016"/>
          </a:xfrm>
          <a:prstGeom prst="roundRect">
            <a:avLst>
              <a:gd name="adj" fmla="val 3299"/>
            </a:avLst>
          </a:prstGeom>
          <a:effectLst>
            <a:outerShdw blurRad="571500" dist="38100" dir="2700000" sx="96000" sy="96000" algn="tl" rotWithShape="0">
              <a:schemeClr val="accent1">
                <a:lumMod val="50000"/>
                <a:alpha val="39000"/>
              </a:schemeClr>
            </a:outerShdw>
          </a:effectLst>
        </p:spPr>
        <p:txBody>
          <a:bodyPr/>
          <a:lstStyle>
            <a:lvl1pPr>
              <a:defRPr lang="zh-CN" altLang="en-US"/>
            </a:lvl1pPr>
          </a:lstStyle>
          <a:p>
            <a:pPr lvl="0"/>
            <a:endParaRPr lang="zh-CN" altLang="en-US"/>
          </a:p>
        </p:txBody>
      </p:sp>
      <p:pic>
        <p:nvPicPr>
          <p:cNvPr id="189" name="图片 188">
            <a:extLst>
              <a:ext uri="{FF2B5EF4-FFF2-40B4-BE49-F238E27FC236}">
                <a16:creationId xmlns:a16="http://schemas.microsoft.com/office/drawing/2014/main" id="{FD4B62B5-E687-43FD-871A-5E346F6AE051}"/>
              </a:ext>
            </a:extLst>
          </p:cNvPr>
          <p:cNvPicPr>
            <a:picLocks noChangeAspect="1"/>
          </p:cNvPicPr>
          <p:nvPr userDrawn="1"/>
        </p:nvPicPr>
        <p:blipFill rotWithShape="1">
          <a:blip r:embed="rId4"/>
          <a:srcRect l="51191" t="51465"/>
          <a:stretch/>
        </p:blipFill>
        <p:spPr>
          <a:xfrm>
            <a:off x="-81172" y="0"/>
            <a:ext cx="4881542" cy="3328540"/>
          </a:xfrm>
          <a:prstGeom prst="rect">
            <a:avLst/>
          </a:prstGeom>
        </p:spPr>
      </p:pic>
      <p:sp>
        <p:nvSpPr>
          <p:cNvPr id="2" name="标题 1">
            <a:extLst>
              <a:ext uri="{FF2B5EF4-FFF2-40B4-BE49-F238E27FC236}">
                <a16:creationId xmlns:a16="http://schemas.microsoft.com/office/drawing/2014/main" id="{A049F1E7-D7B8-4453-AEA9-BF6FD1E60AA5}"/>
              </a:ext>
            </a:extLst>
          </p:cNvPr>
          <p:cNvSpPr>
            <a:spLocks noGrp="1"/>
          </p:cNvSpPr>
          <p:nvPr>
            <p:ph type="title" hasCustomPrompt="1"/>
          </p:nvPr>
        </p:nvSpPr>
        <p:spPr>
          <a:xfrm>
            <a:off x="660400" y="500245"/>
            <a:ext cx="10515600" cy="610673"/>
          </a:xfrm>
          <a:prstGeom prst="rect">
            <a:avLst/>
          </a:prstGeom>
        </p:spPr>
        <p:txBody>
          <a:bodyPr/>
          <a:lstStyle>
            <a:lvl1pPr>
              <a:defRPr kumimoji="0" lang="zh-CN" altLang="en-US" sz="3600" b="0" i="0" u="none" strike="noStrike" cap="none" spc="0" normalizeH="0" baseline="0" dirty="0">
                <a:ln>
                  <a:noFill/>
                </a:ln>
                <a:gradFill flip="none" rotWithShape="1">
                  <a:gsLst>
                    <a:gs pos="0">
                      <a:schemeClr val="accent2"/>
                    </a:gs>
                    <a:gs pos="100000">
                      <a:schemeClr val="accent1"/>
                    </a:gs>
                  </a:gsLst>
                  <a:lin ang="2700000" scaled="1"/>
                  <a:tileRect/>
                </a:gradFill>
                <a:effectLst>
                  <a:outerShdw blurRad="419100" dist="38100" dir="2700000" sx="102000" sy="102000" algn="tl" rotWithShape="0">
                    <a:schemeClr val="accent1">
                      <a:lumMod val="50000"/>
                      <a:alpha val="23000"/>
                    </a:schemeClr>
                  </a:outerShdw>
                </a:effectLst>
                <a:uLnTx/>
                <a:uFillTx/>
                <a:latin typeface="阿里巴巴普惠体 B"/>
                <a:ea typeface="阿里巴巴普惠体 B"/>
                <a:cs typeface="+mn-cs"/>
              </a:defRPr>
            </a:lvl1pPr>
          </a:lstStyle>
          <a:p>
            <a:pPr marL="0" marR="0" lvl="0" indent="0" fontAlgn="auto">
              <a:lnSpc>
                <a:spcPct val="100000"/>
              </a:lnSpc>
              <a:spcBef>
                <a:spcPts val="0"/>
              </a:spcBef>
              <a:spcAft>
                <a:spcPts val="0"/>
              </a:spcAft>
              <a:buClrTx/>
              <a:buSzTx/>
              <a:buFontTx/>
              <a:tabLst/>
            </a:pPr>
            <a:r>
              <a:rPr lang="zh-CN" altLang="en-US" dirty="0"/>
              <a:t>输入标题</a:t>
            </a:r>
          </a:p>
        </p:txBody>
      </p:sp>
      <p:sp>
        <p:nvSpPr>
          <p:cNvPr id="27" name="圆: 空心 26">
            <a:extLst>
              <a:ext uri="{FF2B5EF4-FFF2-40B4-BE49-F238E27FC236}">
                <a16:creationId xmlns:a16="http://schemas.microsoft.com/office/drawing/2014/main" id="{A4CA3C10-2FA3-41B6-97C7-867CB21E6731}"/>
              </a:ext>
            </a:extLst>
          </p:cNvPr>
          <p:cNvSpPr/>
          <p:nvPr userDrawn="1"/>
        </p:nvSpPr>
        <p:spPr>
          <a:xfrm>
            <a:off x="-826140" y="-741993"/>
            <a:ext cx="1652280" cy="1652280"/>
          </a:xfrm>
          <a:prstGeom prst="donut">
            <a:avLst/>
          </a:prstGeom>
          <a:gradFill>
            <a:gsLst>
              <a:gs pos="0">
                <a:schemeClr val="accent2">
                  <a:alpha val="46000"/>
                </a:schemeClr>
              </a:gs>
              <a:gs pos="100000">
                <a:schemeClr val="accent1">
                  <a:alpha val="53000"/>
                </a:schemeClr>
              </a:gs>
            </a:gsLst>
            <a:lin ang="2700000" scaled="1"/>
          </a:gradFill>
          <a:ln>
            <a:no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000000">
                  <a:lumMod val="75000"/>
                  <a:lumOff val="25000"/>
                </a:srgbClr>
              </a:solidFill>
              <a:latin typeface="阿里巴巴普惠体 R"/>
              <a:ea typeface="阿里巴巴普惠体 R"/>
            </a:endParaRPr>
          </a:p>
        </p:txBody>
      </p:sp>
    </p:spTree>
    <p:extLst>
      <p:ext uri="{BB962C8B-B14F-4D97-AF65-F5344CB8AC3E}">
        <p14:creationId xmlns:p14="http://schemas.microsoft.com/office/powerpoint/2010/main" val="2935561200"/>
      </p:ext>
    </p:extLst>
  </p:cSld>
  <p:clrMapOvr>
    <a:masterClrMapping/>
  </p:clrMapOvr>
</p:sldLayout>
</file>

<file path=ppt/slideLayouts/slideLayout9.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图文排版1">
    <p:spTree>
      <p:nvGrpSpPr>
        <p:cNvPr id="1" name=""/>
        <p:cNvGrpSpPr/>
        <p:nvPr/>
      </p:nvGrpSpPr>
      <p:grpSpPr>
        <a:xfrm>
          <a:off x="0" y="0"/>
          <a:ext cx="0" cy="0"/>
          <a:chOff x="0" y="0"/>
          <a:chExt cx="0" cy="0"/>
        </a:xfrm>
      </p:grpSpPr>
      <p:sp>
        <p:nvSpPr>
          <p:cNvPr id="26" name="矩形 25">
            <a:extLst>
              <a:ext uri="{FF2B5EF4-FFF2-40B4-BE49-F238E27FC236}">
                <a16:creationId xmlns:a16="http://schemas.microsoft.com/office/drawing/2014/main" id="{D1EEA093-CC09-4FFE-BC3A-378A82B5EFF7}"/>
              </a:ext>
            </a:extLst>
          </p:cNvPr>
          <p:cNvSpPr/>
          <p:nvPr userDrawn="1"/>
        </p:nvSpPr>
        <p:spPr>
          <a:xfrm>
            <a:off x="0" y="0"/>
            <a:ext cx="12192000" cy="6858000"/>
          </a:xfrm>
          <a:prstGeom prst="rect">
            <a:avLst/>
          </a:prstGeom>
          <a:gradFill flip="none" rotWithShape="1">
            <a:gsLst>
              <a:gs pos="0">
                <a:schemeClr val="accent1">
                  <a:lumMod val="20000"/>
                  <a:lumOff val="80000"/>
                  <a:alpha val="23000"/>
                </a:schemeClr>
              </a:gs>
              <a:gs pos="100000">
                <a:schemeClr val="accent1">
                  <a:lumMod val="20000"/>
                  <a:lumOff val="80000"/>
                  <a:alpha val="69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R"/>
              <a:ea typeface="阿里巴巴普惠体 R"/>
              <a:cs typeface="+mn-cs"/>
            </a:endParaRPr>
          </a:p>
        </p:txBody>
      </p:sp>
      <p:sp>
        <p:nvSpPr>
          <p:cNvPr id="22" name="椭圆 21">
            <a:extLst>
              <a:ext uri="{FF2B5EF4-FFF2-40B4-BE49-F238E27FC236}">
                <a16:creationId xmlns:a16="http://schemas.microsoft.com/office/drawing/2014/main" id="{76FE5172-4E91-425B-BCA8-18A6A6B34D99}"/>
              </a:ext>
            </a:extLst>
          </p:cNvPr>
          <p:cNvSpPr/>
          <p:nvPr userDrawn="1"/>
        </p:nvSpPr>
        <p:spPr>
          <a:xfrm>
            <a:off x="10408515" y="4795948"/>
            <a:ext cx="3157428" cy="3157428"/>
          </a:xfrm>
          <a:prstGeom prst="ellipse">
            <a:avLst/>
          </a:prstGeom>
          <a:gradFill>
            <a:gsLst>
              <a:gs pos="0">
                <a:schemeClr val="accent2">
                  <a:alpha val="38000"/>
                </a:schemeClr>
              </a:gs>
              <a:gs pos="100000">
                <a:schemeClr val="accent1">
                  <a:alpha val="30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4" name="图片占位符 3">
            <a:extLst>
              <a:ext uri="{FF2B5EF4-FFF2-40B4-BE49-F238E27FC236}">
                <a16:creationId xmlns:a16="http://schemas.microsoft.com/office/drawing/2014/main" id="{AAF705DC-A342-405E-958D-46696B2E4D8E}"/>
              </a:ext>
            </a:extLst>
          </p:cNvPr>
          <p:cNvSpPr>
            <a:spLocks noGrp="1"/>
          </p:cNvSpPr>
          <p:nvPr>
            <p:ph type="pic" sz="quarter" idx="10" hasCustomPrompt="1"/>
          </p:nvPr>
        </p:nvSpPr>
        <p:spPr>
          <a:xfrm>
            <a:off x="3632660" y="1137953"/>
            <a:ext cx="4892151" cy="6080013"/>
          </a:xfrm>
          <a:prstGeom prst="rect">
            <a:avLst/>
          </a:prstGeom>
          <a:effectLst>
            <a:outerShdw blurRad="571500" dist="38100" dir="2700000" sx="96000" sy="96000" algn="tl" rotWithShape="0">
              <a:schemeClr val="accent1">
                <a:lumMod val="50000"/>
                <a:alpha val="39000"/>
              </a:schemeClr>
            </a:outerShdw>
          </a:effectLst>
        </p:spPr>
        <p:txBody>
          <a:bodyPr/>
          <a:lstStyle>
            <a:lvl1pPr>
              <a:defRPr/>
            </a:lvl1pPr>
          </a:lstStyle>
          <a:p>
            <a:r>
              <a:rPr lang="zh-CN" altLang="en-US" dirty="0"/>
              <a:t>请插入</a:t>
            </a:r>
            <a:r>
              <a:rPr lang="en-US" altLang="zh-CN" dirty="0"/>
              <a:t>PNG</a:t>
            </a:r>
            <a:r>
              <a:rPr lang="zh-CN" altLang="en-US" dirty="0"/>
              <a:t>图片</a:t>
            </a:r>
          </a:p>
        </p:txBody>
      </p:sp>
      <p:sp>
        <p:nvSpPr>
          <p:cNvPr id="23" name="椭圆 22">
            <a:extLst>
              <a:ext uri="{FF2B5EF4-FFF2-40B4-BE49-F238E27FC236}">
                <a16:creationId xmlns:a16="http://schemas.microsoft.com/office/drawing/2014/main" id="{A0AE0362-FDD1-486F-AAB6-02B9ACBBF721}"/>
              </a:ext>
            </a:extLst>
          </p:cNvPr>
          <p:cNvSpPr/>
          <p:nvPr userDrawn="1"/>
        </p:nvSpPr>
        <p:spPr>
          <a:xfrm rot="21276305">
            <a:off x="-1039806" y="3519653"/>
            <a:ext cx="2079611" cy="2081274"/>
          </a:xfrm>
          <a:prstGeom prst="ellipse">
            <a:avLst/>
          </a:prstGeom>
          <a:gradFill>
            <a:gsLst>
              <a:gs pos="0">
                <a:schemeClr val="accent3">
                  <a:lumMod val="60000"/>
                  <a:lumOff val="40000"/>
                  <a:alpha val="61000"/>
                </a:schemeClr>
              </a:gs>
              <a:gs pos="100000">
                <a:schemeClr val="accent3">
                  <a:alpha val="26000"/>
                </a:schemeClr>
              </a:gs>
            </a:gsLst>
            <a:lin ang="2700000" scaled="1"/>
          </a:gradFill>
          <a:ln>
            <a:solidFill>
              <a:schemeClr val="bg1"/>
            </a:solidFill>
          </a:ln>
          <a:effectLst>
            <a:softEdge rad="635000"/>
          </a:effectLst>
          <a:scene3d>
            <a:camera prst="orthographicFront"/>
            <a:lightRig rig="glow"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grpSp>
        <p:nvGrpSpPr>
          <p:cNvPr id="28" name="组合 27">
            <a:extLst>
              <a:ext uri="{FF2B5EF4-FFF2-40B4-BE49-F238E27FC236}">
                <a16:creationId xmlns:a16="http://schemas.microsoft.com/office/drawing/2014/main" id="{081D3A5F-086B-4C4E-9E89-4415FB90150C}"/>
              </a:ext>
            </a:extLst>
          </p:cNvPr>
          <p:cNvGrpSpPr/>
          <p:nvPr userDrawn="1"/>
        </p:nvGrpSpPr>
        <p:grpSpPr>
          <a:xfrm rot="10800000">
            <a:off x="10821812" y="1082996"/>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29" name="组合 28">
              <a:extLst>
                <a:ext uri="{FF2B5EF4-FFF2-40B4-BE49-F238E27FC236}">
                  <a16:creationId xmlns:a16="http://schemas.microsoft.com/office/drawing/2014/main" id="{8534BA98-9394-4938-83B9-7CE22DD4A28A}"/>
                </a:ext>
              </a:extLst>
            </p:cNvPr>
            <p:cNvGrpSpPr/>
            <p:nvPr/>
          </p:nvGrpSpPr>
          <p:grpSpPr>
            <a:xfrm>
              <a:off x="-248963" y="4991062"/>
              <a:ext cx="818862" cy="478856"/>
              <a:chOff x="279133" y="4991062"/>
              <a:chExt cx="818862" cy="478856"/>
            </a:xfrm>
            <a:grpFill/>
          </p:grpSpPr>
          <p:grpSp>
            <p:nvGrpSpPr>
              <p:cNvPr id="67" name="组合 66">
                <a:extLst>
                  <a:ext uri="{FF2B5EF4-FFF2-40B4-BE49-F238E27FC236}">
                    <a16:creationId xmlns:a16="http://schemas.microsoft.com/office/drawing/2014/main" id="{850BEE29-8B70-4502-8D54-36D4E6B50865}"/>
                  </a:ext>
                </a:extLst>
              </p:cNvPr>
              <p:cNvGrpSpPr/>
              <p:nvPr/>
            </p:nvGrpSpPr>
            <p:grpSpPr>
              <a:xfrm>
                <a:off x="279133" y="4991062"/>
                <a:ext cx="818862" cy="45719"/>
                <a:chOff x="279133" y="4991062"/>
                <a:chExt cx="818862" cy="45719"/>
              </a:xfrm>
              <a:grpFill/>
            </p:grpSpPr>
            <p:sp>
              <p:nvSpPr>
                <p:cNvPr id="95" name="椭圆 94">
                  <a:extLst>
                    <a:ext uri="{FF2B5EF4-FFF2-40B4-BE49-F238E27FC236}">
                      <a16:creationId xmlns:a16="http://schemas.microsoft.com/office/drawing/2014/main" id="{68C0A9B2-777D-4C96-B5B7-71FDB7431DA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6" name="椭圆 95">
                  <a:extLst>
                    <a:ext uri="{FF2B5EF4-FFF2-40B4-BE49-F238E27FC236}">
                      <a16:creationId xmlns:a16="http://schemas.microsoft.com/office/drawing/2014/main" id="{E4F7EC44-E682-49D3-AB44-6E9A350E9D06}"/>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7" name="椭圆 96">
                  <a:extLst>
                    <a:ext uri="{FF2B5EF4-FFF2-40B4-BE49-F238E27FC236}">
                      <a16:creationId xmlns:a16="http://schemas.microsoft.com/office/drawing/2014/main" id="{C6F2CD19-3F8D-4454-86AE-32018CB1509B}"/>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8" name="椭圆 97">
                  <a:extLst>
                    <a:ext uri="{FF2B5EF4-FFF2-40B4-BE49-F238E27FC236}">
                      <a16:creationId xmlns:a16="http://schemas.microsoft.com/office/drawing/2014/main" id="{5B79B0BB-CDF4-401E-9FFB-B6B222CC56E2}"/>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9" name="椭圆 98">
                  <a:extLst>
                    <a:ext uri="{FF2B5EF4-FFF2-40B4-BE49-F238E27FC236}">
                      <a16:creationId xmlns:a16="http://schemas.microsoft.com/office/drawing/2014/main" id="{FB2319D9-3AE5-4ABE-AEEC-7BD0E8D41BE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0" name="椭圆 99">
                  <a:extLst>
                    <a:ext uri="{FF2B5EF4-FFF2-40B4-BE49-F238E27FC236}">
                      <a16:creationId xmlns:a16="http://schemas.microsoft.com/office/drawing/2014/main" id="{6DFBC484-9284-4758-A5C2-41A718D0BDD2}"/>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1" name="椭圆 100">
                  <a:extLst>
                    <a:ext uri="{FF2B5EF4-FFF2-40B4-BE49-F238E27FC236}">
                      <a16:creationId xmlns:a16="http://schemas.microsoft.com/office/drawing/2014/main" id="{AF40EE96-57A4-4E42-8E58-53AC76E4D9E8}"/>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02" name="椭圆 101">
                  <a:extLst>
                    <a:ext uri="{FF2B5EF4-FFF2-40B4-BE49-F238E27FC236}">
                      <a16:creationId xmlns:a16="http://schemas.microsoft.com/office/drawing/2014/main" id="{E91CBF4C-4C0F-4CCB-8D36-8E82F1BAF291}"/>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68" name="组合 67">
                <a:extLst>
                  <a:ext uri="{FF2B5EF4-FFF2-40B4-BE49-F238E27FC236}">
                    <a16:creationId xmlns:a16="http://schemas.microsoft.com/office/drawing/2014/main" id="{FF43537D-CF68-4FC4-BFE9-C215279A5984}"/>
                  </a:ext>
                </a:extLst>
              </p:cNvPr>
              <p:cNvGrpSpPr/>
              <p:nvPr/>
            </p:nvGrpSpPr>
            <p:grpSpPr>
              <a:xfrm>
                <a:off x="279133" y="5135441"/>
                <a:ext cx="818862" cy="45719"/>
                <a:chOff x="279133" y="4991062"/>
                <a:chExt cx="818862" cy="45719"/>
              </a:xfrm>
              <a:grpFill/>
            </p:grpSpPr>
            <p:sp>
              <p:nvSpPr>
                <p:cNvPr id="87" name="椭圆 86">
                  <a:extLst>
                    <a:ext uri="{FF2B5EF4-FFF2-40B4-BE49-F238E27FC236}">
                      <a16:creationId xmlns:a16="http://schemas.microsoft.com/office/drawing/2014/main" id="{45E9BDB4-5C77-409D-AB92-C8998DB7C440}"/>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8" name="椭圆 87">
                  <a:extLst>
                    <a:ext uri="{FF2B5EF4-FFF2-40B4-BE49-F238E27FC236}">
                      <a16:creationId xmlns:a16="http://schemas.microsoft.com/office/drawing/2014/main" id="{FD458B2C-C620-4A89-A0A3-28206F59D12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9" name="椭圆 88">
                  <a:extLst>
                    <a:ext uri="{FF2B5EF4-FFF2-40B4-BE49-F238E27FC236}">
                      <a16:creationId xmlns:a16="http://schemas.microsoft.com/office/drawing/2014/main" id="{5C2850D8-B40E-4B3B-A5F4-4D8C61597B9E}"/>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0" name="椭圆 89">
                  <a:extLst>
                    <a:ext uri="{FF2B5EF4-FFF2-40B4-BE49-F238E27FC236}">
                      <a16:creationId xmlns:a16="http://schemas.microsoft.com/office/drawing/2014/main" id="{5EF0EF28-66A7-40B6-AB3B-E2EEF1B898A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1" name="椭圆 90">
                  <a:extLst>
                    <a:ext uri="{FF2B5EF4-FFF2-40B4-BE49-F238E27FC236}">
                      <a16:creationId xmlns:a16="http://schemas.microsoft.com/office/drawing/2014/main" id="{6E1F8255-F29E-487F-8C8F-ED253308966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2" name="椭圆 91">
                  <a:extLst>
                    <a:ext uri="{FF2B5EF4-FFF2-40B4-BE49-F238E27FC236}">
                      <a16:creationId xmlns:a16="http://schemas.microsoft.com/office/drawing/2014/main" id="{BF88622D-EE87-402F-82CE-6408BB235D8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3" name="椭圆 92">
                  <a:extLst>
                    <a:ext uri="{FF2B5EF4-FFF2-40B4-BE49-F238E27FC236}">
                      <a16:creationId xmlns:a16="http://schemas.microsoft.com/office/drawing/2014/main" id="{BF262746-4645-44DF-B45A-1D91B4217661}"/>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94" name="椭圆 93">
                  <a:extLst>
                    <a:ext uri="{FF2B5EF4-FFF2-40B4-BE49-F238E27FC236}">
                      <a16:creationId xmlns:a16="http://schemas.microsoft.com/office/drawing/2014/main" id="{AF6D404F-9FDE-4F9E-9EB3-5341AC317269}"/>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69" name="组合 68">
                <a:extLst>
                  <a:ext uri="{FF2B5EF4-FFF2-40B4-BE49-F238E27FC236}">
                    <a16:creationId xmlns:a16="http://schemas.microsoft.com/office/drawing/2014/main" id="{8B58D07E-BE9A-426A-8165-E51F928EE9AB}"/>
                  </a:ext>
                </a:extLst>
              </p:cNvPr>
              <p:cNvGrpSpPr/>
              <p:nvPr/>
            </p:nvGrpSpPr>
            <p:grpSpPr>
              <a:xfrm>
                <a:off x="279133" y="5279820"/>
                <a:ext cx="818862" cy="45719"/>
                <a:chOff x="279133" y="4991062"/>
                <a:chExt cx="818862" cy="45719"/>
              </a:xfrm>
              <a:grpFill/>
            </p:grpSpPr>
            <p:sp>
              <p:nvSpPr>
                <p:cNvPr id="79" name="椭圆 78">
                  <a:extLst>
                    <a:ext uri="{FF2B5EF4-FFF2-40B4-BE49-F238E27FC236}">
                      <a16:creationId xmlns:a16="http://schemas.microsoft.com/office/drawing/2014/main" id="{90127000-C60B-4EE8-B6C1-35E660038208}"/>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0" name="椭圆 79">
                  <a:extLst>
                    <a:ext uri="{FF2B5EF4-FFF2-40B4-BE49-F238E27FC236}">
                      <a16:creationId xmlns:a16="http://schemas.microsoft.com/office/drawing/2014/main" id="{769C6D91-E57D-496A-B23B-ED811B7FE72F}"/>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1" name="椭圆 80">
                  <a:extLst>
                    <a:ext uri="{FF2B5EF4-FFF2-40B4-BE49-F238E27FC236}">
                      <a16:creationId xmlns:a16="http://schemas.microsoft.com/office/drawing/2014/main" id="{83F894E8-38FB-4912-90EE-0EB13C89EBD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2" name="椭圆 81">
                  <a:extLst>
                    <a:ext uri="{FF2B5EF4-FFF2-40B4-BE49-F238E27FC236}">
                      <a16:creationId xmlns:a16="http://schemas.microsoft.com/office/drawing/2014/main" id="{90C3950A-CCA6-434D-9094-51585DFF928E}"/>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3" name="椭圆 82">
                  <a:extLst>
                    <a:ext uri="{FF2B5EF4-FFF2-40B4-BE49-F238E27FC236}">
                      <a16:creationId xmlns:a16="http://schemas.microsoft.com/office/drawing/2014/main" id="{560F10DF-678E-4156-86E3-65EC18D6A32B}"/>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4" name="椭圆 83">
                  <a:extLst>
                    <a:ext uri="{FF2B5EF4-FFF2-40B4-BE49-F238E27FC236}">
                      <a16:creationId xmlns:a16="http://schemas.microsoft.com/office/drawing/2014/main" id="{A539B719-954A-4670-95E0-87FB17311685}"/>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5" name="椭圆 84">
                  <a:extLst>
                    <a:ext uri="{FF2B5EF4-FFF2-40B4-BE49-F238E27FC236}">
                      <a16:creationId xmlns:a16="http://schemas.microsoft.com/office/drawing/2014/main" id="{B20BCE21-99F6-4D91-99B8-C4044BF6DAB5}"/>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86" name="椭圆 85">
                  <a:extLst>
                    <a:ext uri="{FF2B5EF4-FFF2-40B4-BE49-F238E27FC236}">
                      <a16:creationId xmlns:a16="http://schemas.microsoft.com/office/drawing/2014/main" id="{F88CB6A9-54EA-49CF-A742-A0FF9F991C63}"/>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70" name="组合 69">
                <a:extLst>
                  <a:ext uri="{FF2B5EF4-FFF2-40B4-BE49-F238E27FC236}">
                    <a16:creationId xmlns:a16="http://schemas.microsoft.com/office/drawing/2014/main" id="{1C81178D-ACB6-4A36-B19A-2EE31B1EA920}"/>
                  </a:ext>
                </a:extLst>
              </p:cNvPr>
              <p:cNvGrpSpPr/>
              <p:nvPr/>
            </p:nvGrpSpPr>
            <p:grpSpPr>
              <a:xfrm>
                <a:off x="279133" y="5424199"/>
                <a:ext cx="818862" cy="45719"/>
                <a:chOff x="279133" y="4991062"/>
                <a:chExt cx="818862" cy="45719"/>
              </a:xfrm>
              <a:grpFill/>
            </p:grpSpPr>
            <p:sp>
              <p:nvSpPr>
                <p:cNvPr id="71" name="椭圆 70">
                  <a:extLst>
                    <a:ext uri="{FF2B5EF4-FFF2-40B4-BE49-F238E27FC236}">
                      <a16:creationId xmlns:a16="http://schemas.microsoft.com/office/drawing/2014/main" id="{829DC480-F7BF-4D82-884F-F59422E5132B}"/>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2" name="椭圆 71">
                  <a:extLst>
                    <a:ext uri="{FF2B5EF4-FFF2-40B4-BE49-F238E27FC236}">
                      <a16:creationId xmlns:a16="http://schemas.microsoft.com/office/drawing/2014/main" id="{E7BFA774-59DD-4100-8031-B2D337E26032}"/>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3" name="椭圆 72">
                  <a:extLst>
                    <a:ext uri="{FF2B5EF4-FFF2-40B4-BE49-F238E27FC236}">
                      <a16:creationId xmlns:a16="http://schemas.microsoft.com/office/drawing/2014/main" id="{600EA776-1843-4A28-AC81-17F175DE965B}"/>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4" name="椭圆 73">
                  <a:extLst>
                    <a:ext uri="{FF2B5EF4-FFF2-40B4-BE49-F238E27FC236}">
                      <a16:creationId xmlns:a16="http://schemas.microsoft.com/office/drawing/2014/main" id="{51702BEB-A0BF-48CA-B334-5F5B1BE11A65}"/>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5" name="椭圆 74">
                  <a:extLst>
                    <a:ext uri="{FF2B5EF4-FFF2-40B4-BE49-F238E27FC236}">
                      <a16:creationId xmlns:a16="http://schemas.microsoft.com/office/drawing/2014/main" id="{7E9122B3-4648-4C98-BA14-58F7D9621756}"/>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6" name="椭圆 75">
                  <a:extLst>
                    <a:ext uri="{FF2B5EF4-FFF2-40B4-BE49-F238E27FC236}">
                      <a16:creationId xmlns:a16="http://schemas.microsoft.com/office/drawing/2014/main" id="{18B0710D-C926-4B3E-835F-11F805528C9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7" name="椭圆 76">
                  <a:extLst>
                    <a:ext uri="{FF2B5EF4-FFF2-40B4-BE49-F238E27FC236}">
                      <a16:creationId xmlns:a16="http://schemas.microsoft.com/office/drawing/2014/main" id="{9F07D4E8-6400-4854-BD87-FDDB07EFA9F0}"/>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78" name="椭圆 77">
                  <a:extLst>
                    <a:ext uri="{FF2B5EF4-FFF2-40B4-BE49-F238E27FC236}">
                      <a16:creationId xmlns:a16="http://schemas.microsoft.com/office/drawing/2014/main" id="{D92ACB83-0961-412E-B675-346A5014217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30" name="组合 29">
              <a:extLst>
                <a:ext uri="{FF2B5EF4-FFF2-40B4-BE49-F238E27FC236}">
                  <a16:creationId xmlns:a16="http://schemas.microsoft.com/office/drawing/2014/main" id="{521B69B1-FAB7-49C0-85AF-BCA4D918F661}"/>
                </a:ext>
              </a:extLst>
            </p:cNvPr>
            <p:cNvGrpSpPr/>
            <p:nvPr/>
          </p:nvGrpSpPr>
          <p:grpSpPr>
            <a:xfrm>
              <a:off x="643547" y="4991062"/>
              <a:ext cx="818862" cy="478856"/>
              <a:chOff x="279133" y="4991062"/>
              <a:chExt cx="818862" cy="478856"/>
            </a:xfrm>
            <a:grpFill/>
          </p:grpSpPr>
          <p:grpSp>
            <p:nvGrpSpPr>
              <p:cNvPr id="31" name="组合 30">
                <a:extLst>
                  <a:ext uri="{FF2B5EF4-FFF2-40B4-BE49-F238E27FC236}">
                    <a16:creationId xmlns:a16="http://schemas.microsoft.com/office/drawing/2014/main" id="{218531E7-EFB7-439D-9427-A65D7C3FDFB5}"/>
                  </a:ext>
                </a:extLst>
              </p:cNvPr>
              <p:cNvGrpSpPr/>
              <p:nvPr/>
            </p:nvGrpSpPr>
            <p:grpSpPr>
              <a:xfrm>
                <a:off x="279133" y="4991062"/>
                <a:ext cx="818862" cy="45719"/>
                <a:chOff x="279133" y="4991062"/>
                <a:chExt cx="818862" cy="45719"/>
              </a:xfrm>
              <a:grpFill/>
            </p:grpSpPr>
            <p:sp>
              <p:nvSpPr>
                <p:cNvPr id="59" name="椭圆 58">
                  <a:extLst>
                    <a:ext uri="{FF2B5EF4-FFF2-40B4-BE49-F238E27FC236}">
                      <a16:creationId xmlns:a16="http://schemas.microsoft.com/office/drawing/2014/main" id="{1879C4A8-5D8A-4F1F-BDB6-F0A73580164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0" name="椭圆 59">
                  <a:extLst>
                    <a:ext uri="{FF2B5EF4-FFF2-40B4-BE49-F238E27FC236}">
                      <a16:creationId xmlns:a16="http://schemas.microsoft.com/office/drawing/2014/main" id="{B7938598-8260-410B-9E4B-E4F35CE1D80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1" name="椭圆 60">
                  <a:extLst>
                    <a:ext uri="{FF2B5EF4-FFF2-40B4-BE49-F238E27FC236}">
                      <a16:creationId xmlns:a16="http://schemas.microsoft.com/office/drawing/2014/main" id="{DF566262-55B2-4B3C-97F8-4080B4EACA41}"/>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2" name="椭圆 61">
                  <a:extLst>
                    <a:ext uri="{FF2B5EF4-FFF2-40B4-BE49-F238E27FC236}">
                      <a16:creationId xmlns:a16="http://schemas.microsoft.com/office/drawing/2014/main" id="{EA6B689B-139A-43F7-8C2C-3315316244D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3" name="椭圆 62">
                  <a:extLst>
                    <a:ext uri="{FF2B5EF4-FFF2-40B4-BE49-F238E27FC236}">
                      <a16:creationId xmlns:a16="http://schemas.microsoft.com/office/drawing/2014/main" id="{A3C1EB49-0E08-447B-934D-0DD3656DFD23}"/>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4" name="椭圆 63">
                  <a:extLst>
                    <a:ext uri="{FF2B5EF4-FFF2-40B4-BE49-F238E27FC236}">
                      <a16:creationId xmlns:a16="http://schemas.microsoft.com/office/drawing/2014/main" id="{7C10F7BA-BCE7-49AD-8EED-0C6394236B7A}"/>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5" name="椭圆 64">
                  <a:extLst>
                    <a:ext uri="{FF2B5EF4-FFF2-40B4-BE49-F238E27FC236}">
                      <a16:creationId xmlns:a16="http://schemas.microsoft.com/office/drawing/2014/main" id="{6AF2354C-7D9F-44BF-86E7-05F9990525AE}"/>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66" name="椭圆 65">
                  <a:extLst>
                    <a:ext uri="{FF2B5EF4-FFF2-40B4-BE49-F238E27FC236}">
                      <a16:creationId xmlns:a16="http://schemas.microsoft.com/office/drawing/2014/main" id="{09EE8C77-8288-4D95-A898-46F4745744C4}"/>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2" name="组合 31">
                <a:extLst>
                  <a:ext uri="{FF2B5EF4-FFF2-40B4-BE49-F238E27FC236}">
                    <a16:creationId xmlns:a16="http://schemas.microsoft.com/office/drawing/2014/main" id="{E2CC4962-7AD5-46CC-A445-62C7337F9F52}"/>
                  </a:ext>
                </a:extLst>
              </p:cNvPr>
              <p:cNvGrpSpPr/>
              <p:nvPr/>
            </p:nvGrpSpPr>
            <p:grpSpPr>
              <a:xfrm>
                <a:off x="279133" y="5135441"/>
                <a:ext cx="818862" cy="45719"/>
                <a:chOff x="279133" y="4991062"/>
                <a:chExt cx="818862" cy="45719"/>
              </a:xfrm>
              <a:grpFill/>
            </p:grpSpPr>
            <p:sp>
              <p:nvSpPr>
                <p:cNvPr id="51" name="椭圆 50">
                  <a:extLst>
                    <a:ext uri="{FF2B5EF4-FFF2-40B4-BE49-F238E27FC236}">
                      <a16:creationId xmlns:a16="http://schemas.microsoft.com/office/drawing/2014/main" id="{881EC411-96B4-413D-A2AF-4DC1F2630ADE}"/>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2" name="椭圆 51">
                  <a:extLst>
                    <a:ext uri="{FF2B5EF4-FFF2-40B4-BE49-F238E27FC236}">
                      <a16:creationId xmlns:a16="http://schemas.microsoft.com/office/drawing/2014/main" id="{23F54854-E987-4E33-BBE2-0244AB520E29}"/>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3" name="椭圆 52">
                  <a:extLst>
                    <a:ext uri="{FF2B5EF4-FFF2-40B4-BE49-F238E27FC236}">
                      <a16:creationId xmlns:a16="http://schemas.microsoft.com/office/drawing/2014/main" id="{912BE677-7AC2-4009-ADCE-174D154398F0}"/>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4" name="椭圆 53">
                  <a:extLst>
                    <a:ext uri="{FF2B5EF4-FFF2-40B4-BE49-F238E27FC236}">
                      <a16:creationId xmlns:a16="http://schemas.microsoft.com/office/drawing/2014/main" id="{7E5BB0B7-C335-4306-9F5F-3E2769CAEB9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5" name="椭圆 54">
                  <a:extLst>
                    <a:ext uri="{FF2B5EF4-FFF2-40B4-BE49-F238E27FC236}">
                      <a16:creationId xmlns:a16="http://schemas.microsoft.com/office/drawing/2014/main" id="{813A8A4E-2622-4033-8A27-24CD41FA9ED8}"/>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6" name="椭圆 55">
                  <a:extLst>
                    <a:ext uri="{FF2B5EF4-FFF2-40B4-BE49-F238E27FC236}">
                      <a16:creationId xmlns:a16="http://schemas.microsoft.com/office/drawing/2014/main" id="{F123A98A-DB2F-4635-873B-1ED16B10372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7" name="椭圆 56">
                  <a:extLst>
                    <a:ext uri="{FF2B5EF4-FFF2-40B4-BE49-F238E27FC236}">
                      <a16:creationId xmlns:a16="http://schemas.microsoft.com/office/drawing/2014/main" id="{49829EB6-D469-4FBF-88B4-FA18A14D8835}"/>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8" name="椭圆 57">
                  <a:extLst>
                    <a:ext uri="{FF2B5EF4-FFF2-40B4-BE49-F238E27FC236}">
                      <a16:creationId xmlns:a16="http://schemas.microsoft.com/office/drawing/2014/main" id="{7708FF9D-F95A-4F47-A9BD-5DFD9A3D0F3F}"/>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3" name="组合 32">
                <a:extLst>
                  <a:ext uri="{FF2B5EF4-FFF2-40B4-BE49-F238E27FC236}">
                    <a16:creationId xmlns:a16="http://schemas.microsoft.com/office/drawing/2014/main" id="{694D3E37-89BE-4255-B899-3ECE53586682}"/>
                  </a:ext>
                </a:extLst>
              </p:cNvPr>
              <p:cNvGrpSpPr/>
              <p:nvPr/>
            </p:nvGrpSpPr>
            <p:grpSpPr>
              <a:xfrm>
                <a:off x="279133" y="5279820"/>
                <a:ext cx="818862" cy="45719"/>
                <a:chOff x="279133" y="4991062"/>
                <a:chExt cx="818862" cy="45719"/>
              </a:xfrm>
              <a:grpFill/>
            </p:grpSpPr>
            <p:sp>
              <p:nvSpPr>
                <p:cNvPr id="43" name="椭圆 42">
                  <a:extLst>
                    <a:ext uri="{FF2B5EF4-FFF2-40B4-BE49-F238E27FC236}">
                      <a16:creationId xmlns:a16="http://schemas.microsoft.com/office/drawing/2014/main" id="{5E63088D-BC41-4382-B097-63F277A87BB4}"/>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4" name="椭圆 43">
                  <a:extLst>
                    <a:ext uri="{FF2B5EF4-FFF2-40B4-BE49-F238E27FC236}">
                      <a16:creationId xmlns:a16="http://schemas.microsoft.com/office/drawing/2014/main" id="{EA9FBB76-8877-4048-9EBB-6FC2FC566833}"/>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5" name="椭圆 44">
                  <a:extLst>
                    <a:ext uri="{FF2B5EF4-FFF2-40B4-BE49-F238E27FC236}">
                      <a16:creationId xmlns:a16="http://schemas.microsoft.com/office/drawing/2014/main" id="{8FC3C4C5-A5EB-4910-BD98-424D0A6B8EC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6" name="椭圆 45">
                  <a:extLst>
                    <a:ext uri="{FF2B5EF4-FFF2-40B4-BE49-F238E27FC236}">
                      <a16:creationId xmlns:a16="http://schemas.microsoft.com/office/drawing/2014/main" id="{E3C54161-6913-4517-A841-F1BB9EDF0320}"/>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7" name="椭圆 46">
                  <a:extLst>
                    <a:ext uri="{FF2B5EF4-FFF2-40B4-BE49-F238E27FC236}">
                      <a16:creationId xmlns:a16="http://schemas.microsoft.com/office/drawing/2014/main" id="{0096D1D9-7E70-4922-A93E-5B4EEBA19AA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8" name="椭圆 47">
                  <a:extLst>
                    <a:ext uri="{FF2B5EF4-FFF2-40B4-BE49-F238E27FC236}">
                      <a16:creationId xmlns:a16="http://schemas.microsoft.com/office/drawing/2014/main" id="{A86B0D36-D0C0-4C53-9DF2-060DD5846EDA}"/>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9" name="椭圆 48">
                  <a:extLst>
                    <a:ext uri="{FF2B5EF4-FFF2-40B4-BE49-F238E27FC236}">
                      <a16:creationId xmlns:a16="http://schemas.microsoft.com/office/drawing/2014/main" id="{65653B27-CCA0-4496-86C8-E938EB0C4A2A}"/>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50" name="椭圆 49">
                  <a:extLst>
                    <a:ext uri="{FF2B5EF4-FFF2-40B4-BE49-F238E27FC236}">
                      <a16:creationId xmlns:a16="http://schemas.microsoft.com/office/drawing/2014/main" id="{993F7A44-9AAA-4702-9117-93A84F653EA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34" name="组合 33">
                <a:extLst>
                  <a:ext uri="{FF2B5EF4-FFF2-40B4-BE49-F238E27FC236}">
                    <a16:creationId xmlns:a16="http://schemas.microsoft.com/office/drawing/2014/main" id="{D4CBD915-C931-4BF4-BD0A-68366BDE5C5E}"/>
                  </a:ext>
                </a:extLst>
              </p:cNvPr>
              <p:cNvGrpSpPr/>
              <p:nvPr/>
            </p:nvGrpSpPr>
            <p:grpSpPr>
              <a:xfrm>
                <a:off x="279133" y="5424199"/>
                <a:ext cx="818862" cy="45719"/>
                <a:chOff x="279133" y="4991062"/>
                <a:chExt cx="818862" cy="45719"/>
              </a:xfrm>
              <a:grpFill/>
            </p:grpSpPr>
            <p:sp>
              <p:nvSpPr>
                <p:cNvPr id="35" name="椭圆 34">
                  <a:extLst>
                    <a:ext uri="{FF2B5EF4-FFF2-40B4-BE49-F238E27FC236}">
                      <a16:creationId xmlns:a16="http://schemas.microsoft.com/office/drawing/2014/main" id="{BABDAD27-ED4A-4FB5-86CA-5261526100F6}"/>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6" name="椭圆 35">
                  <a:extLst>
                    <a:ext uri="{FF2B5EF4-FFF2-40B4-BE49-F238E27FC236}">
                      <a16:creationId xmlns:a16="http://schemas.microsoft.com/office/drawing/2014/main" id="{76E264A9-9351-42B6-A2AB-CB35F7FE64D8}"/>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7" name="椭圆 36">
                  <a:extLst>
                    <a:ext uri="{FF2B5EF4-FFF2-40B4-BE49-F238E27FC236}">
                      <a16:creationId xmlns:a16="http://schemas.microsoft.com/office/drawing/2014/main" id="{0457D140-6B8F-4843-86FE-DBA4C392E53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8" name="椭圆 37">
                  <a:extLst>
                    <a:ext uri="{FF2B5EF4-FFF2-40B4-BE49-F238E27FC236}">
                      <a16:creationId xmlns:a16="http://schemas.microsoft.com/office/drawing/2014/main" id="{17C931CF-6D36-4D29-8A35-4BDAB680B80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39" name="椭圆 38">
                  <a:extLst>
                    <a:ext uri="{FF2B5EF4-FFF2-40B4-BE49-F238E27FC236}">
                      <a16:creationId xmlns:a16="http://schemas.microsoft.com/office/drawing/2014/main" id="{6F68283F-0113-41EA-878A-0FC0EE246ECC}"/>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0" name="椭圆 39">
                  <a:extLst>
                    <a:ext uri="{FF2B5EF4-FFF2-40B4-BE49-F238E27FC236}">
                      <a16:creationId xmlns:a16="http://schemas.microsoft.com/office/drawing/2014/main" id="{8F97BBBB-381F-41CE-B62E-04A0A2A4EC0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1" name="椭圆 40">
                  <a:extLst>
                    <a:ext uri="{FF2B5EF4-FFF2-40B4-BE49-F238E27FC236}">
                      <a16:creationId xmlns:a16="http://schemas.microsoft.com/office/drawing/2014/main" id="{D303B2FB-0D19-4F4E-9778-A3F5DB7886E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42" name="椭圆 41">
                  <a:extLst>
                    <a:ext uri="{FF2B5EF4-FFF2-40B4-BE49-F238E27FC236}">
                      <a16:creationId xmlns:a16="http://schemas.microsoft.com/office/drawing/2014/main" id="{2E382499-4DE6-476C-82BA-0A6D6823EBDD}"/>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grpSp>
        <p:nvGrpSpPr>
          <p:cNvPr id="104" name="组合 103">
            <a:extLst>
              <a:ext uri="{FF2B5EF4-FFF2-40B4-BE49-F238E27FC236}">
                <a16:creationId xmlns:a16="http://schemas.microsoft.com/office/drawing/2014/main" id="{77CB94E9-AAF7-4762-BA86-F8C895118962}"/>
              </a:ext>
            </a:extLst>
          </p:cNvPr>
          <p:cNvGrpSpPr/>
          <p:nvPr userDrawn="1"/>
        </p:nvGrpSpPr>
        <p:grpSpPr>
          <a:xfrm rot="10800000">
            <a:off x="-1395063" y="5498083"/>
            <a:ext cx="2057159" cy="575610"/>
            <a:chOff x="-248963" y="4991062"/>
            <a:chExt cx="1711372" cy="478856"/>
          </a:xfrm>
          <a:gradFill flip="none" rotWithShape="1">
            <a:gsLst>
              <a:gs pos="0">
                <a:schemeClr val="accent1">
                  <a:alpha val="46000"/>
                </a:schemeClr>
              </a:gs>
              <a:gs pos="100000">
                <a:schemeClr val="accent2">
                  <a:alpha val="19000"/>
                </a:schemeClr>
              </a:gs>
            </a:gsLst>
            <a:lin ang="2700000" scaled="1"/>
            <a:tileRect/>
          </a:gradFill>
        </p:grpSpPr>
        <p:grpSp>
          <p:nvGrpSpPr>
            <p:cNvPr id="105" name="组合 104">
              <a:extLst>
                <a:ext uri="{FF2B5EF4-FFF2-40B4-BE49-F238E27FC236}">
                  <a16:creationId xmlns:a16="http://schemas.microsoft.com/office/drawing/2014/main" id="{B678A6F6-A3D9-42FB-9233-EEC9931ECF98}"/>
                </a:ext>
              </a:extLst>
            </p:cNvPr>
            <p:cNvGrpSpPr/>
            <p:nvPr/>
          </p:nvGrpSpPr>
          <p:grpSpPr>
            <a:xfrm>
              <a:off x="-248963" y="4991062"/>
              <a:ext cx="818862" cy="478856"/>
              <a:chOff x="279133" y="4991062"/>
              <a:chExt cx="818862" cy="478856"/>
            </a:xfrm>
            <a:grpFill/>
          </p:grpSpPr>
          <p:grpSp>
            <p:nvGrpSpPr>
              <p:cNvPr id="143" name="组合 142">
                <a:extLst>
                  <a:ext uri="{FF2B5EF4-FFF2-40B4-BE49-F238E27FC236}">
                    <a16:creationId xmlns:a16="http://schemas.microsoft.com/office/drawing/2014/main" id="{DFDC19DA-5400-4B1E-BE12-004E6A6ACDCF}"/>
                  </a:ext>
                </a:extLst>
              </p:cNvPr>
              <p:cNvGrpSpPr/>
              <p:nvPr/>
            </p:nvGrpSpPr>
            <p:grpSpPr>
              <a:xfrm>
                <a:off x="279133" y="4991062"/>
                <a:ext cx="818862" cy="45719"/>
                <a:chOff x="279133" y="4991062"/>
                <a:chExt cx="818862" cy="45719"/>
              </a:xfrm>
              <a:grpFill/>
            </p:grpSpPr>
            <p:sp>
              <p:nvSpPr>
                <p:cNvPr id="171" name="椭圆 170">
                  <a:extLst>
                    <a:ext uri="{FF2B5EF4-FFF2-40B4-BE49-F238E27FC236}">
                      <a16:creationId xmlns:a16="http://schemas.microsoft.com/office/drawing/2014/main" id="{44D007EE-6619-4EFF-8B52-8FF316CE015D}"/>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2" name="椭圆 171">
                  <a:extLst>
                    <a:ext uri="{FF2B5EF4-FFF2-40B4-BE49-F238E27FC236}">
                      <a16:creationId xmlns:a16="http://schemas.microsoft.com/office/drawing/2014/main" id="{9BF0767A-8CF2-4B78-963C-5A72664306D4}"/>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3" name="椭圆 172">
                  <a:extLst>
                    <a:ext uri="{FF2B5EF4-FFF2-40B4-BE49-F238E27FC236}">
                      <a16:creationId xmlns:a16="http://schemas.microsoft.com/office/drawing/2014/main" id="{F229B64F-D722-482A-9B1E-5C7D1502E81F}"/>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4" name="椭圆 173">
                  <a:extLst>
                    <a:ext uri="{FF2B5EF4-FFF2-40B4-BE49-F238E27FC236}">
                      <a16:creationId xmlns:a16="http://schemas.microsoft.com/office/drawing/2014/main" id="{3F3DAFE1-155C-4C8C-8730-C15414414D78}"/>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5" name="椭圆 174">
                  <a:extLst>
                    <a:ext uri="{FF2B5EF4-FFF2-40B4-BE49-F238E27FC236}">
                      <a16:creationId xmlns:a16="http://schemas.microsoft.com/office/drawing/2014/main" id="{FB046A12-4B45-4E1D-899F-14B3BF87E840}"/>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6" name="椭圆 175">
                  <a:extLst>
                    <a:ext uri="{FF2B5EF4-FFF2-40B4-BE49-F238E27FC236}">
                      <a16:creationId xmlns:a16="http://schemas.microsoft.com/office/drawing/2014/main" id="{89FBAECA-DFFE-497F-91A8-E13587919FEB}"/>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7" name="椭圆 176">
                  <a:extLst>
                    <a:ext uri="{FF2B5EF4-FFF2-40B4-BE49-F238E27FC236}">
                      <a16:creationId xmlns:a16="http://schemas.microsoft.com/office/drawing/2014/main" id="{1B7F8A6B-905E-4CEA-9DB5-A4792E93B1C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8" name="椭圆 177">
                  <a:extLst>
                    <a:ext uri="{FF2B5EF4-FFF2-40B4-BE49-F238E27FC236}">
                      <a16:creationId xmlns:a16="http://schemas.microsoft.com/office/drawing/2014/main" id="{28E89284-3A16-41FE-9058-4E49BE44409E}"/>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4" name="组合 143">
                <a:extLst>
                  <a:ext uri="{FF2B5EF4-FFF2-40B4-BE49-F238E27FC236}">
                    <a16:creationId xmlns:a16="http://schemas.microsoft.com/office/drawing/2014/main" id="{D110F525-63FA-4DD4-91B8-F3FA109487E0}"/>
                  </a:ext>
                </a:extLst>
              </p:cNvPr>
              <p:cNvGrpSpPr/>
              <p:nvPr/>
            </p:nvGrpSpPr>
            <p:grpSpPr>
              <a:xfrm>
                <a:off x="279133" y="5135441"/>
                <a:ext cx="818862" cy="45719"/>
                <a:chOff x="279133" y="4991062"/>
                <a:chExt cx="818862" cy="45719"/>
              </a:xfrm>
              <a:grpFill/>
            </p:grpSpPr>
            <p:sp>
              <p:nvSpPr>
                <p:cNvPr id="163" name="椭圆 162">
                  <a:extLst>
                    <a:ext uri="{FF2B5EF4-FFF2-40B4-BE49-F238E27FC236}">
                      <a16:creationId xmlns:a16="http://schemas.microsoft.com/office/drawing/2014/main" id="{C9FC3D72-CA1E-43A2-9503-2FD7D34C773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4" name="椭圆 163">
                  <a:extLst>
                    <a:ext uri="{FF2B5EF4-FFF2-40B4-BE49-F238E27FC236}">
                      <a16:creationId xmlns:a16="http://schemas.microsoft.com/office/drawing/2014/main" id="{8EC04C6B-E4EB-4A13-8688-3A2B2EFCCBD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5" name="椭圆 164">
                  <a:extLst>
                    <a:ext uri="{FF2B5EF4-FFF2-40B4-BE49-F238E27FC236}">
                      <a16:creationId xmlns:a16="http://schemas.microsoft.com/office/drawing/2014/main" id="{786F0F14-A833-4EC3-B70F-0FFFF4D0711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6" name="椭圆 165">
                  <a:extLst>
                    <a:ext uri="{FF2B5EF4-FFF2-40B4-BE49-F238E27FC236}">
                      <a16:creationId xmlns:a16="http://schemas.microsoft.com/office/drawing/2014/main" id="{223AB7C5-6CA1-4507-8C28-E8E2BB399C4B}"/>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7" name="椭圆 166">
                  <a:extLst>
                    <a:ext uri="{FF2B5EF4-FFF2-40B4-BE49-F238E27FC236}">
                      <a16:creationId xmlns:a16="http://schemas.microsoft.com/office/drawing/2014/main" id="{882E953F-202C-43B1-A85A-30AEC664A4BD}"/>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8" name="椭圆 167">
                  <a:extLst>
                    <a:ext uri="{FF2B5EF4-FFF2-40B4-BE49-F238E27FC236}">
                      <a16:creationId xmlns:a16="http://schemas.microsoft.com/office/drawing/2014/main" id="{DA466996-F72A-437C-BED5-B0C1F7D3A903}"/>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9" name="椭圆 168">
                  <a:extLst>
                    <a:ext uri="{FF2B5EF4-FFF2-40B4-BE49-F238E27FC236}">
                      <a16:creationId xmlns:a16="http://schemas.microsoft.com/office/drawing/2014/main" id="{EA7F5404-401D-41EC-913A-6EB5FD21C129}"/>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70" name="椭圆 169">
                  <a:extLst>
                    <a:ext uri="{FF2B5EF4-FFF2-40B4-BE49-F238E27FC236}">
                      <a16:creationId xmlns:a16="http://schemas.microsoft.com/office/drawing/2014/main" id="{72AAE1D9-CA85-405B-A366-4B528EFF4688}"/>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5" name="组合 144">
                <a:extLst>
                  <a:ext uri="{FF2B5EF4-FFF2-40B4-BE49-F238E27FC236}">
                    <a16:creationId xmlns:a16="http://schemas.microsoft.com/office/drawing/2014/main" id="{763462CF-F59F-4C56-9DC4-0649F36458F6}"/>
                  </a:ext>
                </a:extLst>
              </p:cNvPr>
              <p:cNvGrpSpPr/>
              <p:nvPr/>
            </p:nvGrpSpPr>
            <p:grpSpPr>
              <a:xfrm>
                <a:off x="279133" y="5279820"/>
                <a:ext cx="818862" cy="45719"/>
                <a:chOff x="279133" y="4991062"/>
                <a:chExt cx="818862" cy="45719"/>
              </a:xfrm>
              <a:grpFill/>
            </p:grpSpPr>
            <p:sp>
              <p:nvSpPr>
                <p:cNvPr id="155" name="椭圆 154">
                  <a:extLst>
                    <a:ext uri="{FF2B5EF4-FFF2-40B4-BE49-F238E27FC236}">
                      <a16:creationId xmlns:a16="http://schemas.microsoft.com/office/drawing/2014/main" id="{0B1B9E46-DDD5-487A-8E5A-5E8E6882A1CF}"/>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6" name="椭圆 155">
                  <a:extLst>
                    <a:ext uri="{FF2B5EF4-FFF2-40B4-BE49-F238E27FC236}">
                      <a16:creationId xmlns:a16="http://schemas.microsoft.com/office/drawing/2014/main" id="{C5D53C34-16D4-452B-A28D-CD16397B8DB1}"/>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7" name="椭圆 156">
                  <a:extLst>
                    <a:ext uri="{FF2B5EF4-FFF2-40B4-BE49-F238E27FC236}">
                      <a16:creationId xmlns:a16="http://schemas.microsoft.com/office/drawing/2014/main" id="{303417E7-0CEE-4D91-8945-05581B17D2C3}"/>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8" name="椭圆 157">
                  <a:extLst>
                    <a:ext uri="{FF2B5EF4-FFF2-40B4-BE49-F238E27FC236}">
                      <a16:creationId xmlns:a16="http://schemas.microsoft.com/office/drawing/2014/main" id="{9B682E23-5252-40DD-961C-D81876894A6D}"/>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9" name="椭圆 158">
                  <a:extLst>
                    <a:ext uri="{FF2B5EF4-FFF2-40B4-BE49-F238E27FC236}">
                      <a16:creationId xmlns:a16="http://schemas.microsoft.com/office/drawing/2014/main" id="{448208AD-5F56-4F29-82AF-6BF31E118DF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0" name="椭圆 159">
                  <a:extLst>
                    <a:ext uri="{FF2B5EF4-FFF2-40B4-BE49-F238E27FC236}">
                      <a16:creationId xmlns:a16="http://schemas.microsoft.com/office/drawing/2014/main" id="{D27C448E-8BC6-4D98-8A87-46B2302D78E6}"/>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1" name="椭圆 160">
                  <a:extLst>
                    <a:ext uri="{FF2B5EF4-FFF2-40B4-BE49-F238E27FC236}">
                      <a16:creationId xmlns:a16="http://schemas.microsoft.com/office/drawing/2014/main" id="{D0B636F9-0CF3-4ECC-B79D-F97EB4CD9666}"/>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62" name="椭圆 161">
                  <a:extLst>
                    <a:ext uri="{FF2B5EF4-FFF2-40B4-BE49-F238E27FC236}">
                      <a16:creationId xmlns:a16="http://schemas.microsoft.com/office/drawing/2014/main" id="{84AAFFC8-34A4-4CFB-A889-17EF97625BEC}"/>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46" name="组合 145">
                <a:extLst>
                  <a:ext uri="{FF2B5EF4-FFF2-40B4-BE49-F238E27FC236}">
                    <a16:creationId xmlns:a16="http://schemas.microsoft.com/office/drawing/2014/main" id="{EF84E2EC-7C84-4A49-AF36-81BAADF0A43E}"/>
                  </a:ext>
                </a:extLst>
              </p:cNvPr>
              <p:cNvGrpSpPr/>
              <p:nvPr/>
            </p:nvGrpSpPr>
            <p:grpSpPr>
              <a:xfrm>
                <a:off x="279133" y="5424199"/>
                <a:ext cx="818862" cy="45719"/>
                <a:chOff x="279133" y="4991062"/>
                <a:chExt cx="818862" cy="45719"/>
              </a:xfrm>
              <a:grpFill/>
            </p:grpSpPr>
            <p:sp>
              <p:nvSpPr>
                <p:cNvPr id="147" name="椭圆 146">
                  <a:extLst>
                    <a:ext uri="{FF2B5EF4-FFF2-40B4-BE49-F238E27FC236}">
                      <a16:creationId xmlns:a16="http://schemas.microsoft.com/office/drawing/2014/main" id="{F5FCDD1A-F494-46E7-BD09-10D871B71782}"/>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8" name="椭圆 147">
                  <a:extLst>
                    <a:ext uri="{FF2B5EF4-FFF2-40B4-BE49-F238E27FC236}">
                      <a16:creationId xmlns:a16="http://schemas.microsoft.com/office/drawing/2014/main" id="{16CAAF07-637B-41C1-BC9C-FE39B2E8F97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9" name="椭圆 148">
                  <a:extLst>
                    <a:ext uri="{FF2B5EF4-FFF2-40B4-BE49-F238E27FC236}">
                      <a16:creationId xmlns:a16="http://schemas.microsoft.com/office/drawing/2014/main" id="{CC8EA86A-6BDE-40AC-A9C1-3D95D65C9412}"/>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0" name="椭圆 149">
                  <a:extLst>
                    <a:ext uri="{FF2B5EF4-FFF2-40B4-BE49-F238E27FC236}">
                      <a16:creationId xmlns:a16="http://schemas.microsoft.com/office/drawing/2014/main" id="{215365B9-6BAB-40A6-825E-436F6EC569D7}"/>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1" name="椭圆 150">
                  <a:extLst>
                    <a:ext uri="{FF2B5EF4-FFF2-40B4-BE49-F238E27FC236}">
                      <a16:creationId xmlns:a16="http://schemas.microsoft.com/office/drawing/2014/main" id="{6DEFEF50-F918-458A-AD92-8FFBD60C4B4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2" name="椭圆 151">
                  <a:extLst>
                    <a:ext uri="{FF2B5EF4-FFF2-40B4-BE49-F238E27FC236}">
                      <a16:creationId xmlns:a16="http://schemas.microsoft.com/office/drawing/2014/main" id="{32FEA3D4-F7CF-4718-A256-18CB0B93EE0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3" name="椭圆 152">
                  <a:extLst>
                    <a:ext uri="{FF2B5EF4-FFF2-40B4-BE49-F238E27FC236}">
                      <a16:creationId xmlns:a16="http://schemas.microsoft.com/office/drawing/2014/main" id="{BF18B3FF-01B2-4B6D-A392-C2ECE40CD20C}"/>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54" name="椭圆 153">
                  <a:extLst>
                    <a:ext uri="{FF2B5EF4-FFF2-40B4-BE49-F238E27FC236}">
                      <a16:creationId xmlns:a16="http://schemas.microsoft.com/office/drawing/2014/main" id="{478B1122-14F5-4CA4-B6D7-AE04BAF036A3}"/>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nvGrpSpPr>
            <p:cNvPr id="106" name="组合 105">
              <a:extLst>
                <a:ext uri="{FF2B5EF4-FFF2-40B4-BE49-F238E27FC236}">
                  <a16:creationId xmlns:a16="http://schemas.microsoft.com/office/drawing/2014/main" id="{970C3017-A3F7-487F-A7BF-A955126D701B}"/>
                </a:ext>
              </a:extLst>
            </p:cNvPr>
            <p:cNvGrpSpPr/>
            <p:nvPr/>
          </p:nvGrpSpPr>
          <p:grpSpPr>
            <a:xfrm>
              <a:off x="643547" y="4991062"/>
              <a:ext cx="818862" cy="478856"/>
              <a:chOff x="279133" y="4991062"/>
              <a:chExt cx="818862" cy="478856"/>
            </a:xfrm>
            <a:grpFill/>
          </p:grpSpPr>
          <p:grpSp>
            <p:nvGrpSpPr>
              <p:cNvPr id="107" name="组合 106">
                <a:extLst>
                  <a:ext uri="{FF2B5EF4-FFF2-40B4-BE49-F238E27FC236}">
                    <a16:creationId xmlns:a16="http://schemas.microsoft.com/office/drawing/2014/main" id="{A9B7177E-D701-46BE-8153-23C7510B409F}"/>
                  </a:ext>
                </a:extLst>
              </p:cNvPr>
              <p:cNvGrpSpPr/>
              <p:nvPr/>
            </p:nvGrpSpPr>
            <p:grpSpPr>
              <a:xfrm>
                <a:off x="279133" y="4991062"/>
                <a:ext cx="818862" cy="45719"/>
                <a:chOff x="279133" y="4991062"/>
                <a:chExt cx="818862" cy="45719"/>
              </a:xfrm>
              <a:grpFill/>
            </p:grpSpPr>
            <p:sp>
              <p:nvSpPr>
                <p:cNvPr id="135" name="椭圆 134">
                  <a:extLst>
                    <a:ext uri="{FF2B5EF4-FFF2-40B4-BE49-F238E27FC236}">
                      <a16:creationId xmlns:a16="http://schemas.microsoft.com/office/drawing/2014/main" id="{3E73861D-0B3A-4BBF-8AED-3417B223AAF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6" name="椭圆 135">
                  <a:extLst>
                    <a:ext uri="{FF2B5EF4-FFF2-40B4-BE49-F238E27FC236}">
                      <a16:creationId xmlns:a16="http://schemas.microsoft.com/office/drawing/2014/main" id="{AC696514-46BC-48B4-BE74-14309D00D895}"/>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7" name="椭圆 136">
                  <a:extLst>
                    <a:ext uri="{FF2B5EF4-FFF2-40B4-BE49-F238E27FC236}">
                      <a16:creationId xmlns:a16="http://schemas.microsoft.com/office/drawing/2014/main" id="{A385A056-6A1F-4D3E-A3AB-D3F1340AC485}"/>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8" name="椭圆 137">
                  <a:extLst>
                    <a:ext uri="{FF2B5EF4-FFF2-40B4-BE49-F238E27FC236}">
                      <a16:creationId xmlns:a16="http://schemas.microsoft.com/office/drawing/2014/main" id="{15729C36-56F6-4718-A204-8D770CD41B4E}"/>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9" name="椭圆 138">
                  <a:extLst>
                    <a:ext uri="{FF2B5EF4-FFF2-40B4-BE49-F238E27FC236}">
                      <a16:creationId xmlns:a16="http://schemas.microsoft.com/office/drawing/2014/main" id="{79C59182-D50C-46E7-BA6B-93431BF83E7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0" name="椭圆 139">
                  <a:extLst>
                    <a:ext uri="{FF2B5EF4-FFF2-40B4-BE49-F238E27FC236}">
                      <a16:creationId xmlns:a16="http://schemas.microsoft.com/office/drawing/2014/main" id="{9CC227C9-FD6D-4522-B37A-58160D8C495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1" name="椭圆 140">
                  <a:extLst>
                    <a:ext uri="{FF2B5EF4-FFF2-40B4-BE49-F238E27FC236}">
                      <a16:creationId xmlns:a16="http://schemas.microsoft.com/office/drawing/2014/main" id="{C08B239F-198D-4A55-9E0A-84F27CFE7C48}"/>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42" name="椭圆 141">
                  <a:extLst>
                    <a:ext uri="{FF2B5EF4-FFF2-40B4-BE49-F238E27FC236}">
                      <a16:creationId xmlns:a16="http://schemas.microsoft.com/office/drawing/2014/main" id="{387F0FF9-A9AF-47BD-AC17-713B85088CA9}"/>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08" name="组合 107">
                <a:extLst>
                  <a:ext uri="{FF2B5EF4-FFF2-40B4-BE49-F238E27FC236}">
                    <a16:creationId xmlns:a16="http://schemas.microsoft.com/office/drawing/2014/main" id="{7897C0BB-F700-4D62-B631-EECBF0623F9E}"/>
                  </a:ext>
                </a:extLst>
              </p:cNvPr>
              <p:cNvGrpSpPr/>
              <p:nvPr/>
            </p:nvGrpSpPr>
            <p:grpSpPr>
              <a:xfrm>
                <a:off x="279133" y="5135441"/>
                <a:ext cx="818862" cy="45719"/>
                <a:chOff x="279133" y="4991062"/>
                <a:chExt cx="818862" cy="45719"/>
              </a:xfrm>
              <a:grpFill/>
            </p:grpSpPr>
            <p:sp>
              <p:nvSpPr>
                <p:cNvPr id="127" name="椭圆 126">
                  <a:extLst>
                    <a:ext uri="{FF2B5EF4-FFF2-40B4-BE49-F238E27FC236}">
                      <a16:creationId xmlns:a16="http://schemas.microsoft.com/office/drawing/2014/main" id="{1E51E4B9-31C5-40D3-8029-9D05AB80BFE5}"/>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8" name="椭圆 127">
                  <a:extLst>
                    <a:ext uri="{FF2B5EF4-FFF2-40B4-BE49-F238E27FC236}">
                      <a16:creationId xmlns:a16="http://schemas.microsoft.com/office/drawing/2014/main" id="{D71445D7-4FCD-42BC-AE48-C32FFAC34747}"/>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9" name="椭圆 128">
                  <a:extLst>
                    <a:ext uri="{FF2B5EF4-FFF2-40B4-BE49-F238E27FC236}">
                      <a16:creationId xmlns:a16="http://schemas.microsoft.com/office/drawing/2014/main" id="{F1BFA45D-F127-4C35-B69A-140223C9AB9D}"/>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0" name="椭圆 129">
                  <a:extLst>
                    <a:ext uri="{FF2B5EF4-FFF2-40B4-BE49-F238E27FC236}">
                      <a16:creationId xmlns:a16="http://schemas.microsoft.com/office/drawing/2014/main" id="{CFE5EE50-FD4A-4651-907F-143744307D38}"/>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1" name="椭圆 130">
                  <a:extLst>
                    <a:ext uri="{FF2B5EF4-FFF2-40B4-BE49-F238E27FC236}">
                      <a16:creationId xmlns:a16="http://schemas.microsoft.com/office/drawing/2014/main" id="{5BFBED9A-9FDC-41D8-A8B0-5BEBC99F0241}"/>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2" name="椭圆 131">
                  <a:extLst>
                    <a:ext uri="{FF2B5EF4-FFF2-40B4-BE49-F238E27FC236}">
                      <a16:creationId xmlns:a16="http://schemas.microsoft.com/office/drawing/2014/main" id="{7C7769A9-CE37-4BAB-87D6-178E01CE5DB7}"/>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3" name="椭圆 132">
                  <a:extLst>
                    <a:ext uri="{FF2B5EF4-FFF2-40B4-BE49-F238E27FC236}">
                      <a16:creationId xmlns:a16="http://schemas.microsoft.com/office/drawing/2014/main" id="{F5EBED39-9500-4745-A8FE-786E4AAFFEBA}"/>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34" name="椭圆 133">
                  <a:extLst>
                    <a:ext uri="{FF2B5EF4-FFF2-40B4-BE49-F238E27FC236}">
                      <a16:creationId xmlns:a16="http://schemas.microsoft.com/office/drawing/2014/main" id="{415A0A4C-0A64-4E6A-92BB-6DBB13201B0C}"/>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09" name="组合 108">
                <a:extLst>
                  <a:ext uri="{FF2B5EF4-FFF2-40B4-BE49-F238E27FC236}">
                    <a16:creationId xmlns:a16="http://schemas.microsoft.com/office/drawing/2014/main" id="{E90B7CF6-6870-427C-A4DB-87B33E257871}"/>
                  </a:ext>
                </a:extLst>
              </p:cNvPr>
              <p:cNvGrpSpPr/>
              <p:nvPr/>
            </p:nvGrpSpPr>
            <p:grpSpPr>
              <a:xfrm>
                <a:off x="279133" y="5279820"/>
                <a:ext cx="818862" cy="45719"/>
                <a:chOff x="279133" y="4991062"/>
                <a:chExt cx="818862" cy="45719"/>
              </a:xfrm>
              <a:grpFill/>
            </p:grpSpPr>
            <p:sp>
              <p:nvSpPr>
                <p:cNvPr id="119" name="椭圆 118">
                  <a:extLst>
                    <a:ext uri="{FF2B5EF4-FFF2-40B4-BE49-F238E27FC236}">
                      <a16:creationId xmlns:a16="http://schemas.microsoft.com/office/drawing/2014/main" id="{550ED989-355C-401E-8817-62A5AB183E89}"/>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0" name="椭圆 119">
                  <a:extLst>
                    <a:ext uri="{FF2B5EF4-FFF2-40B4-BE49-F238E27FC236}">
                      <a16:creationId xmlns:a16="http://schemas.microsoft.com/office/drawing/2014/main" id="{08A7FC02-78F0-4578-BECD-D322EE97F388}"/>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1" name="椭圆 120">
                  <a:extLst>
                    <a:ext uri="{FF2B5EF4-FFF2-40B4-BE49-F238E27FC236}">
                      <a16:creationId xmlns:a16="http://schemas.microsoft.com/office/drawing/2014/main" id="{538B257F-4BDF-4F0B-9387-3C08779506CF}"/>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2" name="椭圆 121">
                  <a:extLst>
                    <a:ext uri="{FF2B5EF4-FFF2-40B4-BE49-F238E27FC236}">
                      <a16:creationId xmlns:a16="http://schemas.microsoft.com/office/drawing/2014/main" id="{8A0B21FB-0B8B-49CD-A37A-DBC4756458A4}"/>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3" name="椭圆 122">
                  <a:extLst>
                    <a:ext uri="{FF2B5EF4-FFF2-40B4-BE49-F238E27FC236}">
                      <a16:creationId xmlns:a16="http://schemas.microsoft.com/office/drawing/2014/main" id="{E39D6A8A-DAD0-4475-8DF3-70C9E1D7FA93}"/>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4" name="椭圆 123">
                  <a:extLst>
                    <a:ext uri="{FF2B5EF4-FFF2-40B4-BE49-F238E27FC236}">
                      <a16:creationId xmlns:a16="http://schemas.microsoft.com/office/drawing/2014/main" id="{C0DEC377-3D03-4F75-BDCE-0C170B286EE0}"/>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5" name="椭圆 124">
                  <a:extLst>
                    <a:ext uri="{FF2B5EF4-FFF2-40B4-BE49-F238E27FC236}">
                      <a16:creationId xmlns:a16="http://schemas.microsoft.com/office/drawing/2014/main" id="{322E6B1E-8966-4E09-B19B-C0EBA0558544}"/>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26" name="椭圆 125">
                  <a:extLst>
                    <a:ext uri="{FF2B5EF4-FFF2-40B4-BE49-F238E27FC236}">
                      <a16:creationId xmlns:a16="http://schemas.microsoft.com/office/drawing/2014/main" id="{48573EB6-52CE-4066-B931-205E2CB89497}"/>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nvGrpSpPr>
              <p:cNvPr id="110" name="组合 109">
                <a:extLst>
                  <a:ext uri="{FF2B5EF4-FFF2-40B4-BE49-F238E27FC236}">
                    <a16:creationId xmlns:a16="http://schemas.microsoft.com/office/drawing/2014/main" id="{12553B92-64BC-4763-91C2-ABC5060B0A61}"/>
                  </a:ext>
                </a:extLst>
              </p:cNvPr>
              <p:cNvGrpSpPr/>
              <p:nvPr/>
            </p:nvGrpSpPr>
            <p:grpSpPr>
              <a:xfrm>
                <a:off x="279133" y="5424199"/>
                <a:ext cx="818862" cy="45719"/>
                <a:chOff x="279133" y="4991062"/>
                <a:chExt cx="818862" cy="45719"/>
              </a:xfrm>
              <a:grpFill/>
            </p:grpSpPr>
            <p:sp>
              <p:nvSpPr>
                <p:cNvPr id="111" name="椭圆 110">
                  <a:extLst>
                    <a:ext uri="{FF2B5EF4-FFF2-40B4-BE49-F238E27FC236}">
                      <a16:creationId xmlns:a16="http://schemas.microsoft.com/office/drawing/2014/main" id="{0B1CF235-4E2A-4A2F-AEFA-C1D70585B57A}"/>
                    </a:ext>
                  </a:extLst>
                </p:cNvPr>
                <p:cNvSpPr/>
                <p:nvPr/>
              </p:nvSpPr>
              <p:spPr>
                <a:xfrm>
                  <a:off x="279133"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2" name="椭圆 111">
                  <a:extLst>
                    <a:ext uri="{FF2B5EF4-FFF2-40B4-BE49-F238E27FC236}">
                      <a16:creationId xmlns:a16="http://schemas.microsoft.com/office/drawing/2014/main" id="{927DA9E3-1C89-4550-B325-C9B4A8D7D22D}"/>
                    </a:ext>
                  </a:extLst>
                </p:cNvPr>
                <p:cNvSpPr/>
                <p:nvPr/>
              </p:nvSpPr>
              <p:spPr>
                <a:xfrm>
                  <a:off x="389582"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3" name="椭圆 112">
                  <a:extLst>
                    <a:ext uri="{FF2B5EF4-FFF2-40B4-BE49-F238E27FC236}">
                      <a16:creationId xmlns:a16="http://schemas.microsoft.com/office/drawing/2014/main" id="{E0C07187-47DF-40EF-8DEB-56F8DB3184E0}"/>
                    </a:ext>
                  </a:extLst>
                </p:cNvPr>
                <p:cNvSpPr/>
                <p:nvPr/>
              </p:nvSpPr>
              <p:spPr>
                <a:xfrm>
                  <a:off x="500031"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4" name="椭圆 113">
                  <a:extLst>
                    <a:ext uri="{FF2B5EF4-FFF2-40B4-BE49-F238E27FC236}">
                      <a16:creationId xmlns:a16="http://schemas.microsoft.com/office/drawing/2014/main" id="{BB49DA67-C79F-4A69-ADB7-1630D612D1CA}"/>
                    </a:ext>
                  </a:extLst>
                </p:cNvPr>
                <p:cNvSpPr/>
                <p:nvPr/>
              </p:nvSpPr>
              <p:spPr>
                <a:xfrm>
                  <a:off x="610480"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5" name="椭圆 114">
                  <a:extLst>
                    <a:ext uri="{FF2B5EF4-FFF2-40B4-BE49-F238E27FC236}">
                      <a16:creationId xmlns:a16="http://schemas.microsoft.com/office/drawing/2014/main" id="{467CFA74-CF45-497F-9807-C1DE301F3F79}"/>
                    </a:ext>
                  </a:extLst>
                </p:cNvPr>
                <p:cNvSpPr/>
                <p:nvPr/>
              </p:nvSpPr>
              <p:spPr>
                <a:xfrm>
                  <a:off x="720929"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6" name="椭圆 115">
                  <a:extLst>
                    <a:ext uri="{FF2B5EF4-FFF2-40B4-BE49-F238E27FC236}">
                      <a16:creationId xmlns:a16="http://schemas.microsoft.com/office/drawing/2014/main" id="{A2E33D2F-88F4-4A4E-9865-668E78D8C552}"/>
                    </a:ext>
                  </a:extLst>
                </p:cNvPr>
                <p:cNvSpPr/>
                <p:nvPr/>
              </p:nvSpPr>
              <p:spPr>
                <a:xfrm>
                  <a:off x="831378"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7" name="椭圆 116">
                  <a:extLst>
                    <a:ext uri="{FF2B5EF4-FFF2-40B4-BE49-F238E27FC236}">
                      <a16:creationId xmlns:a16="http://schemas.microsoft.com/office/drawing/2014/main" id="{CF7F59A7-787B-41FB-A946-79BB4FFAAF67}"/>
                    </a:ext>
                  </a:extLst>
                </p:cNvPr>
                <p:cNvSpPr/>
                <p:nvPr/>
              </p:nvSpPr>
              <p:spPr>
                <a:xfrm>
                  <a:off x="941827"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sp>
              <p:nvSpPr>
                <p:cNvPr id="118" name="椭圆 117">
                  <a:extLst>
                    <a:ext uri="{FF2B5EF4-FFF2-40B4-BE49-F238E27FC236}">
                      <a16:creationId xmlns:a16="http://schemas.microsoft.com/office/drawing/2014/main" id="{6BC1E9AE-8AD4-44B4-98C9-A0AD6A1D301E}"/>
                    </a:ext>
                  </a:extLst>
                </p:cNvPr>
                <p:cNvSpPr/>
                <p:nvPr/>
              </p:nvSpPr>
              <p:spPr>
                <a:xfrm>
                  <a:off x="1052276" y="49910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a:cs typeface="+mn-cs"/>
                  </a:endParaRPr>
                </a:p>
              </p:txBody>
            </p:sp>
          </p:grpSp>
        </p:grpSp>
      </p:grpSp>
      <p:pic>
        <p:nvPicPr>
          <p:cNvPr id="179" name="图片 178">
            <a:extLst>
              <a:ext uri="{FF2B5EF4-FFF2-40B4-BE49-F238E27FC236}">
                <a16:creationId xmlns:a16="http://schemas.microsoft.com/office/drawing/2014/main" id="{EC9021F9-5868-4033-ACE4-B8E20596D4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17" y="4972699"/>
            <a:ext cx="12192000" cy="1902474"/>
          </a:xfrm>
          <a:prstGeom prst="rect">
            <a:avLst/>
          </a:prstGeom>
        </p:spPr>
      </p:pic>
      <p:pic>
        <p:nvPicPr>
          <p:cNvPr id="180" name="图片 179">
            <a:extLst>
              <a:ext uri="{FF2B5EF4-FFF2-40B4-BE49-F238E27FC236}">
                <a16:creationId xmlns:a16="http://schemas.microsoft.com/office/drawing/2014/main" id="{E776F15B-6AE9-4656-BC68-34518E3953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1" name="图片 180">
            <a:extLst>
              <a:ext uri="{FF2B5EF4-FFF2-40B4-BE49-F238E27FC236}">
                <a16:creationId xmlns:a16="http://schemas.microsoft.com/office/drawing/2014/main" id="{B82B0691-69A2-4A46-B6EF-251DFD0B3F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2" name="图片 181">
            <a:extLst>
              <a:ext uri="{FF2B5EF4-FFF2-40B4-BE49-F238E27FC236}">
                <a16:creationId xmlns:a16="http://schemas.microsoft.com/office/drawing/2014/main" id="{874198BE-91DA-4537-97A4-D7C59907C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3" name="图片 182">
            <a:extLst>
              <a:ext uri="{FF2B5EF4-FFF2-40B4-BE49-F238E27FC236}">
                <a16:creationId xmlns:a16="http://schemas.microsoft.com/office/drawing/2014/main" id="{CEA5D1B4-557C-438D-BCDF-68663DD3AE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4" name="图片 183">
            <a:extLst>
              <a:ext uri="{FF2B5EF4-FFF2-40B4-BE49-F238E27FC236}">
                <a16:creationId xmlns:a16="http://schemas.microsoft.com/office/drawing/2014/main" id="{20D351BE-747B-4505-9103-7D0913F6CD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5" name="图片 184">
            <a:extLst>
              <a:ext uri="{FF2B5EF4-FFF2-40B4-BE49-F238E27FC236}">
                <a16:creationId xmlns:a16="http://schemas.microsoft.com/office/drawing/2014/main" id="{D2803760-8308-4245-87DE-ACCB4416D7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6" name="图片 185">
            <a:extLst>
              <a:ext uri="{FF2B5EF4-FFF2-40B4-BE49-F238E27FC236}">
                <a16:creationId xmlns:a16="http://schemas.microsoft.com/office/drawing/2014/main" id="{9D1FEC64-87D7-4E33-9441-7F9945670A1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7379"/>
          <a:stretch/>
        </p:blipFill>
        <p:spPr>
          <a:xfrm>
            <a:off x="4251374" y="5172449"/>
            <a:ext cx="6757865" cy="1714309"/>
          </a:xfrm>
          <a:prstGeom prst="rect">
            <a:avLst/>
          </a:prstGeom>
        </p:spPr>
      </p:pic>
      <p:pic>
        <p:nvPicPr>
          <p:cNvPr id="187" name="图片 186">
            <a:extLst>
              <a:ext uri="{FF2B5EF4-FFF2-40B4-BE49-F238E27FC236}">
                <a16:creationId xmlns:a16="http://schemas.microsoft.com/office/drawing/2014/main" id="{FB003EBB-5E08-4C84-9DCD-9BC117E1CB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0585"/>
          <a:stretch/>
        </p:blipFill>
        <p:spPr>
          <a:xfrm>
            <a:off x="5077147" y="5573899"/>
            <a:ext cx="6757865" cy="1284101"/>
          </a:xfrm>
          <a:prstGeom prst="rect">
            <a:avLst/>
          </a:prstGeom>
        </p:spPr>
      </p:pic>
      <p:pic>
        <p:nvPicPr>
          <p:cNvPr id="188" name="图片 187">
            <a:extLst>
              <a:ext uri="{FF2B5EF4-FFF2-40B4-BE49-F238E27FC236}">
                <a16:creationId xmlns:a16="http://schemas.microsoft.com/office/drawing/2014/main" id="{51D955BD-55C2-4764-88B8-833BA8A1FB3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8379"/>
          <a:stretch/>
        </p:blipFill>
        <p:spPr>
          <a:xfrm>
            <a:off x="298499" y="5202094"/>
            <a:ext cx="6757865" cy="1681751"/>
          </a:xfrm>
          <a:prstGeom prst="rect">
            <a:avLst/>
          </a:prstGeom>
        </p:spPr>
      </p:pic>
      <p:pic>
        <p:nvPicPr>
          <p:cNvPr id="189" name="图片 188">
            <a:extLst>
              <a:ext uri="{FF2B5EF4-FFF2-40B4-BE49-F238E27FC236}">
                <a16:creationId xmlns:a16="http://schemas.microsoft.com/office/drawing/2014/main" id="{32916B1F-C1CB-4A76-B3B3-830091C363B1}"/>
              </a:ext>
            </a:extLst>
          </p:cNvPr>
          <p:cNvPicPr>
            <a:picLocks noChangeAspect="1"/>
          </p:cNvPicPr>
          <p:nvPr userDrawn="1"/>
        </p:nvPicPr>
        <p:blipFill rotWithShape="1">
          <a:blip r:embed="rId4"/>
          <a:srcRect l="51191" t="51465"/>
          <a:stretch/>
        </p:blipFill>
        <p:spPr>
          <a:xfrm>
            <a:off x="-81172" y="0"/>
            <a:ext cx="4881542" cy="3328540"/>
          </a:xfrm>
          <a:prstGeom prst="rect">
            <a:avLst/>
          </a:prstGeom>
        </p:spPr>
      </p:pic>
      <p:sp>
        <p:nvSpPr>
          <p:cNvPr id="2" name="标题 1">
            <a:extLst>
              <a:ext uri="{FF2B5EF4-FFF2-40B4-BE49-F238E27FC236}">
                <a16:creationId xmlns:a16="http://schemas.microsoft.com/office/drawing/2014/main" id="{A049F1E7-D7B8-4453-AEA9-BF6FD1E60AA5}"/>
              </a:ext>
            </a:extLst>
          </p:cNvPr>
          <p:cNvSpPr>
            <a:spLocks noGrp="1"/>
          </p:cNvSpPr>
          <p:nvPr>
            <p:ph type="title" hasCustomPrompt="1"/>
          </p:nvPr>
        </p:nvSpPr>
        <p:spPr>
          <a:xfrm>
            <a:off x="660400" y="500245"/>
            <a:ext cx="10515600" cy="610673"/>
          </a:xfrm>
          <a:prstGeom prst="rect">
            <a:avLst/>
          </a:prstGeom>
        </p:spPr>
        <p:txBody>
          <a:bodyPr/>
          <a:lstStyle>
            <a:lvl1pPr>
              <a:defRPr kumimoji="0" lang="zh-CN" altLang="en-US" sz="3600" b="0" i="0" u="none" strike="noStrike" cap="none" spc="0" normalizeH="0" baseline="0" dirty="0">
                <a:ln>
                  <a:noFill/>
                </a:ln>
                <a:gradFill flip="none" rotWithShape="1">
                  <a:gsLst>
                    <a:gs pos="0">
                      <a:schemeClr val="accent2"/>
                    </a:gs>
                    <a:gs pos="100000">
                      <a:schemeClr val="accent1"/>
                    </a:gs>
                  </a:gsLst>
                  <a:lin ang="2700000" scaled="1"/>
                  <a:tileRect/>
                </a:gradFill>
                <a:effectLst>
                  <a:outerShdw blurRad="419100" dist="38100" dir="2700000" sx="102000" sy="102000" algn="tl" rotWithShape="0">
                    <a:schemeClr val="accent1">
                      <a:lumMod val="50000"/>
                      <a:alpha val="23000"/>
                    </a:schemeClr>
                  </a:outerShdw>
                </a:effectLst>
                <a:uLnTx/>
                <a:uFillTx/>
                <a:latin typeface="阿里巴巴普惠体 B"/>
                <a:ea typeface="阿里巴巴普惠体 B"/>
                <a:cs typeface="+mn-cs"/>
              </a:defRPr>
            </a:lvl1pPr>
          </a:lstStyle>
          <a:p>
            <a:pPr marL="0" marR="0" lvl="0" indent="0" fontAlgn="auto">
              <a:lnSpc>
                <a:spcPct val="100000"/>
              </a:lnSpc>
              <a:spcBef>
                <a:spcPts val="0"/>
              </a:spcBef>
              <a:spcAft>
                <a:spcPts val="0"/>
              </a:spcAft>
              <a:buClrTx/>
              <a:buSzTx/>
              <a:buFontTx/>
              <a:tabLst/>
            </a:pPr>
            <a:r>
              <a:rPr lang="zh-CN" altLang="en-US" dirty="0"/>
              <a:t>输入标题</a:t>
            </a:r>
          </a:p>
        </p:txBody>
      </p:sp>
      <p:sp>
        <p:nvSpPr>
          <p:cNvPr id="27" name="圆: 空心 26">
            <a:extLst>
              <a:ext uri="{FF2B5EF4-FFF2-40B4-BE49-F238E27FC236}">
                <a16:creationId xmlns:a16="http://schemas.microsoft.com/office/drawing/2014/main" id="{A4CA3C10-2FA3-41B6-97C7-867CB21E6731}"/>
              </a:ext>
            </a:extLst>
          </p:cNvPr>
          <p:cNvSpPr/>
          <p:nvPr userDrawn="1"/>
        </p:nvSpPr>
        <p:spPr>
          <a:xfrm>
            <a:off x="-826140" y="-741993"/>
            <a:ext cx="1652280" cy="1652280"/>
          </a:xfrm>
          <a:prstGeom prst="donut">
            <a:avLst/>
          </a:prstGeom>
          <a:gradFill>
            <a:gsLst>
              <a:gs pos="0">
                <a:schemeClr val="accent2">
                  <a:alpha val="46000"/>
                </a:schemeClr>
              </a:gs>
              <a:gs pos="100000">
                <a:schemeClr val="accent1">
                  <a:alpha val="53000"/>
                </a:schemeClr>
              </a:gs>
            </a:gsLst>
            <a:lin ang="2700000" scaled="1"/>
          </a:gradFill>
          <a:ln>
            <a:no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000000">
                  <a:lumMod val="75000"/>
                  <a:lumOff val="25000"/>
                </a:srgbClr>
              </a:solidFill>
              <a:latin typeface="阿里巴巴普惠体 R"/>
              <a:ea typeface="阿里巴巴普惠体 R"/>
            </a:endParaRPr>
          </a:p>
        </p:txBody>
      </p:sp>
    </p:spTree>
    <p:extLst>
      <p:ext uri="{BB962C8B-B14F-4D97-AF65-F5344CB8AC3E}">
        <p14:creationId xmlns:p14="http://schemas.microsoft.com/office/powerpoint/2010/main" val="1252768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2874045"/>
      </p:ext>
    </p:extLst>
  </p:cSld>
  <p:clrMap bg1="lt1" tx1="dk1" bg2="lt2" tx2="dk2" accent1="accent1" accent2="accent2" accent3="accent3" accent4="accent4" accent5="accent5" accent6="accent6" hlink="hlink" folHlink="folHlink"/>
  <p:sldLayoutIdLst>
    <p:sldLayoutId id="2147483662" r:id="rId1"/>
    <p:sldLayoutId id="2147483675" r:id="rId2"/>
    <p:sldLayoutId id="2147483650" r:id="rId3"/>
    <p:sldLayoutId id="2147483670" r:id="rId4"/>
    <p:sldLayoutId id="2147483691" r:id="rId5"/>
    <p:sldLayoutId id="2147483669" r:id="rId6"/>
    <p:sldLayoutId id="2147483672" r:id="rId7"/>
    <p:sldLayoutId id="2147483674" r:id="rId8"/>
    <p:sldLayoutId id="2147483673" r:id="rId9"/>
    <p:sldLayoutId id="2147483671" r:id="rId10"/>
    <p:sldLayoutId id="2147483668" r:id="rId11"/>
    <p:sldLayoutId id="2147483667" r:id="rId12"/>
    <p:sldLayoutId id="2147483654" r:id="rId13"/>
    <p:sldLayoutId id="2147483663" r:id="rId14"/>
    <p:sldLayoutId id="2147483664" r:id="rId15"/>
    <p:sldLayoutId id="2147483665" r:id="rId16"/>
    <p:sldLayoutId id="2147483666" r:id="rId17"/>
    <p:sldLayoutId id="2147483655" r:id="rId18"/>
    <p:sldLayoutId id="2147483694"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88" userDrawn="1">
          <p15:clr>
            <a:srgbClr val="F26B43"/>
          </p15:clr>
        </p15:guide>
        <p15:guide id="2" pos="3840" userDrawn="1">
          <p15:clr>
            <a:srgbClr val="F26B43"/>
          </p15:clr>
        </p15:guide>
        <p15:guide id="3" pos="416" userDrawn="1">
          <p15:clr>
            <a:srgbClr val="F26B43"/>
          </p15:clr>
        </p15:guide>
        <p15:guide id="4" pos="7256" userDrawn="1">
          <p15:clr>
            <a:srgbClr val="F26B43"/>
          </p15:clr>
        </p15:guide>
        <p15:guide id="5" orient="horz" pos="648" userDrawn="1">
          <p15:clr>
            <a:srgbClr val="F26B43"/>
          </p15:clr>
        </p15:guide>
        <p15:guide id="6" orient="horz" pos="712" userDrawn="1">
          <p15:clr>
            <a:srgbClr val="F26B43"/>
          </p15:clr>
        </p15:guide>
        <p15:guide id="7" orient="horz" pos="3928" userDrawn="1">
          <p15:clr>
            <a:srgbClr val="F26B43"/>
          </p15:clr>
        </p15:guide>
        <p15:guide id="8"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hyperlink" Target="http://office.msn.com.cn/" TargetMode="Externa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chart" Target="../charts/chart2.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70.png"/><Relationship Id="rId4" Type="http://schemas.microsoft.com/office/2014/relationships/chartEx" Target="../charts/chartEx1.xml"/></Relationships>
</file>

<file path=ppt/slides/_rels/slide1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3.xml"/><Relationship Id="rId4" Type="http://schemas.openxmlformats.org/officeDocument/2006/relationships/chart" Target="../charts/char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jpeg"/><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12.png"/><Relationship Id="rId4" Type="http://schemas.openxmlformats.org/officeDocument/2006/relationships/image" Target="../media/image7.jpg"/></Relationships>
</file>

<file path=ppt/slides/_rels/slide25.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slideLayout" Target="../slideLayouts/slideLayout7.xml"/><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tags" Target="../tags/tag15.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5" Type="http://schemas.openxmlformats.org/officeDocument/2006/relationships/tags" Target="../tags/tag8.xml"/><Relationship Id="rId10" Type="http://schemas.openxmlformats.org/officeDocument/2006/relationships/tags" Target="../tags/tag13.xml"/><Relationship Id="rId4" Type="http://schemas.openxmlformats.org/officeDocument/2006/relationships/tags" Target="../tags/tag7.xml"/><Relationship Id="rId9" Type="http://schemas.openxmlformats.org/officeDocument/2006/relationships/tags" Target="../tags/tag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office.msn.com.cn/" TargetMode="Externa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7.jp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207A84A-A5F9-47BD-9B4B-BEB271B8EE61}"/>
              </a:ext>
            </a:extLst>
          </p:cNvPr>
          <p:cNvSpPr>
            <a:spLocks noGrp="1"/>
          </p:cNvSpPr>
          <p:nvPr>
            <p:ph type="body" sz="quarter" idx="17"/>
          </p:nvPr>
        </p:nvSpPr>
        <p:spPr/>
        <p:txBody>
          <a:bodyPr/>
          <a:lstStyle/>
          <a:p>
            <a:r>
              <a:rPr lang="zh-CN" altLang="en-US" dirty="0"/>
              <a:t>旅游行业</a:t>
            </a:r>
          </a:p>
        </p:txBody>
      </p:sp>
      <p:sp>
        <p:nvSpPr>
          <p:cNvPr id="3" name="文本占位符 2">
            <a:extLst>
              <a:ext uri="{FF2B5EF4-FFF2-40B4-BE49-F238E27FC236}">
                <a16:creationId xmlns:a16="http://schemas.microsoft.com/office/drawing/2014/main" id="{19DAF11D-892D-4BF6-BAB7-39FA676C5A1B}"/>
              </a:ext>
            </a:extLst>
          </p:cNvPr>
          <p:cNvSpPr>
            <a:spLocks noGrp="1"/>
          </p:cNvSpPr>
          <p:nvPr>
            <p:ph type="body" sz="quarter" idx="18"/>
          </p:nvPr>
        </p:nvSpPr>
        <p:spPr/>
        <p:txBody>
          <a:bodyPr/>
          <a:lstStyle/>
          <a:p>
            <a:r>
              <a:rPr lang="zh-CN" altLang="en-US" dirty="0"/>
              <a:t>产品推广模板</a:t>
            </a:r>
          </a:p>
        </p:txBody>
      </p:sp>
      <p:sp>
        <p:nvSpPr>
          <p:cNvPr id="4" name="文本占位符 3">
            <a:extLst>
              <a:ext uri="{FF2B5EF4-FFF2-40B4-BE49-F238E27FC236}">
                <a16:creationId xmlns:a16="http://schemas.microsoft.com/office/drawing/2014/main" id="{B01D93BC-8BC8-4B8A-901A-F0ECB5362F69}"/>
              </a:ext>
            </a:extLst>
          </p:cNvPr>
          <p:cNvSpPr>
            <a:spLocks noGrp="1"/>
          </p:cNvSpPr>
          <p:nvPr>
            <p:ph type="body" sz="quarter" idx="20"/>
          </p:nvPr>
        </p:nvSpPr>
        <p:spPr/>
        <p:txBody>
          <a:bodyPr/>
          <a:lstStyle/>
          <a:p>
            <a:r>
              <a:rPr kumimoji="0" lang="zh-CN" altLang="en-US" sz="1800" b="0" i="0" u="none" strike="noStrike" kern="1200" cap="none" spc="0" normalizeH="0" baseline="0" noProof="0" dirty="0">
                <a:ln>
                  <a:noFill/>
                </a:ln>
                <a:solidFill>
                  <a:srgbClr val="FFFFFF"/>
                </a:solidFill>
                <a:effectLst>
                  <a:innerShdw blurRad="177800">
                    <a:srgbClr val="2DC5AC">
                      <a:lumMod val="50000"/>
                      <a:alpha val="19000"/>
                    </a:srgbClr>
                  </a:innerShdw>
                </a:effectLst>
                <a:uLnTx/>
                <a:uFillTx/>
                <a:latin typeface="阿里巴巴普惠体 R"/>
                <a:ea typeface="阿里巴巴普惠体 R"/>
                <a:cs typeface="+mn-cs"/>
              </a:rPr>
              <a:t>汇报人：</a:t>
            </a:r>
            <a:r>
              <a:rPr kumimoji="0" lang="en-US" altLang="zh-CN" sz="1800" b="0" i="0" u="none" strike="noStrike" kern="1200" cap="none" spc="0" normalizeH="0" baseline="0" noProof="0" dirty="0" err="1">
                <a:ln>
                  <a:noFill/>
                </a:ln>
                <a:solidFill>
                  <a:srgbClr val="FFFFFF"/>
                </a:solidFill>
                <a:effectLst>
                  <a:innerShdw blurRad="177800">
                    <a:srgbClr val="2DC5AC">
                      <a:lumMod val="50000"/>
                      <a:alpha val="19000"/>
                    </a:srgbClr>
                  </a:innerShdw>
                </a:effectLst>
                <a:uLnTx/>
                <a:uFillTx/>
                <a:latin typeface="阿里巴巴普惠体 R"/>
                <a:ea typeface="阿里巴巴普惠体 R"/>
                <a:cs typeface="+mn-cs"/>
              </a:rPr>
              <a:t>OfficePLUS</a:t>
            </a:r>
            <a:endParaRPr kumimoji="0" lang="zh-CN" altLang="en-US" sz="1800" b="0" i="0" u="none" strike="noStrike" kern="1200" cap="none" spc="0" normalizeH="0" baseline="0" noProof="0" dirty="0">
              <a:ln>
                <a:noFill/>
              </a:ln>
              <a:solidFill>
                <a:srgbClr val="FFFFFF"/>
              </a:solidFill>
              <a:effectLst>
                <a:innerShdw blurRad="177800">
                  <a:srgbClr val="2DC5AC">
                    <a:lumMod val="50000"/>
                    <a:alpha val="19000"/>
                  </a:srgbClr>
                </a:innerShdw>
              </a:effectLst>
              <a:uLnTx/>
              <a:uFillTx/>
              <a:latin typeface="阿里巴巴普惠体 R"/>
              <a:ea typeface="阿里巴巴普惠体 R"/>
              <a:cs typeface="+mn-cs"/>
            </a:endParaRPr>
          </a:p>
        </p:txBody>
      </p:sp>
      <p:pic>
        <p:nvPicPr>
          <p:cNvPr id="10" name="图片占位符 9">
            <a:extLst>
              <a:ext uri="{FF2B5EF4-FFF2-40B4-BE49-F238E27FC236}">
                <a16:creationId xmlns:a16="http://schemas.microsoft.com/office/drawing/2014/main" id="{CD904BB3-9BF0-4D0D-8F49-77F2E0FF426A}"/>
              </a:ext>
            </a:extLst>
          </p:cNvPr>
          <p:cNvPicPr>
            <a:picLocks noGrp="1" noChangeAspect="1"/>
          </p:cNvPicPr>
          <p:nvPr>
            <p:ph type="pic" sz="quarter" idx="21"/>
          </p:nvPr>
        </p:nvPicPr>
        <p:blipFill rotWithShape="1">
          <a:blip r:embed="rId2">
            <a:extLst>
              <a:ext uri="{28A0092B-C50C-407E-A947-70E740481C1C}">
                <a14:useLocalDpi xmlns:a14="http://schemas.microsoft.com/office/drawing/2010/main" val="0"/>
              </a:ext>
            </a:extLst>
          </a:blip>
          <a:srcRect t="26239" b="26239"/>
          <a:stretch/>
        </p:blipFill>
        <p:spPr/>
      </p:pic>
      <p:pic>
        <p:nvPicPr>
          <p:cNvPr id="12" name="图片占位符 11">
            <a:extLst>
              <a:ext uri="{FF2B5EF4-FFF2-40B4-BE49-F238E27FC236}">
                <a16:creationId xmlns:a16="http://schemas.microsoft.com/office/drawing/2014/main" id="{F72B9A44-C218-490F-8A75-71129DFBE5E6}"/>
              </a:ext>
            </a:extLst>
          </p:cNvPr>
          <p:cNvPicPr>
            <a:picLocks noGrp="1" noChangeAspect="1"/>
          </p:cNvPicPr>
          <p:nvPr>
            <p:ph type="pic" sz="quarter" idx="22"/>
          </p:nvPr>
        </p:nvPicPr>
        <p:blipFill rotWithShape="1">
          <a:blip r:embed="rId3">
            <a:extLst>
              <a:ext uri="{28A0092B-C50C-407E-A947-70E740481C1C}">
                <a14:useLocalDpi xmlns:a14="http://schemas.microsoft.com/office/drawing/2010/main" val="0"/>
              </a:ext>
            </a:extLst>
          </a:blip>
          <a:srcRect t="20570" b="20570"/>
          <a:stretch/>
        </p:blipFill>
        <p:spPr/>
      </p:pic>
      <p:pic>
        <p:nvPicPr>
          <p:cNvPr id="14" name="图片占位符 13">
            <a:extLst>
              <a:ext uri="{FF2B5EF4-FFF2-40B4-BE49-F238E27FC236}">
                <a16:creationId xmlns:a16="http://schemas.microsoft.com/office/drawing/2014/main" id="{FA631E7C-5613-4DFB-876E-D596245BB852}"/>
              </a:ext>
            </a:extLst>
          </p:cNvPr>
          <p:cNvPicPr>
            <a:picLocks noGrp="1" noChangeAspect="1"/>
          </p:cNvPicPr>
          <p:nvPr>
            <p:ph type="pic" sz="quarter" idx="23"/>
          </p:nvPr>
        </p:nvPicPr>
        <p:blipFill rotWithShape="1">
          <a:blip r:embed="rId4">
            <a:extLst>
              <a:ext uri="{28A0092B-C50C-407E-A947-70E740481C1C}">
                <a14:useLocalDpi xmlns:a14="http://schemas.microsoft.com/office/drawing/2010/main" val="0"/>
              </a:ext>
            </a:extLst>
          </a:blip>
          <a:srcRect t="20570" b="20570"/>
          <a:stretch/>
        </p:blipFill>
        <p:spPr/>
      </p:pic>
      <p:sp>
        <p:nvSpPr>
          <p:cNvPr id="8" name="文本占位符 7">
            <a:extLst>
              <a:ext uri="{FF2B5EF4-FFF2-40B4-BE49-F238E27FC236}">
                <a16:creationId xmlns:a16="http://schemas.microsoft.com/office/drawing/2014/main" id="{867AF6EC-8456-4043-97B7-E0367C050858}"/>
              </a:ext>
            </a:extLst>
          </p:cNvPr>
          <p:cNvSpPr>
            <a:spLocks noGrp="1"/>
          </p:cNvSpPr>
          <p:nvPr>
            <p:ph type="body" sz="quarter" idx="24"/>
          </p:nvPr>
        </p:nvSpPr>
        <p:spPr/>
        <p:txBody>
          <a:bodyPr/>
          <a:lstStyle/>
          <a:p>
            <a:r>
              <a:rPr lang="en-US" altLang="zh-CN" dirty="0">
                <a:solidFill>
                  <a:schemeClr val="tx1">
                    <a:lumMod val="75000"/>
                    <a:lumOff val="25000"/>
                  </a:schemeClr>
                </a:solidFill>
              </a:rPr>
              <a:t>THE PRODUCT PROMOTION OF TRAVEL INDUSTRY</a:t>
            </a:r>
            <a:endParaRPr lang="zh-CN" altLang="en-US" dirty="0">
              <a:solidFill>
                <a:schemeClr val="tx1">
                  <a:lumMod val="75000"/>
                  <a:lumOff val="25000"/>
                </a:schemeClr>
              </a:solidFill>
            </a:endParaRPr>
          </a:p>
        </p:txBody>
      </p:sp>
      <p:pic>
        <p:nvPicPr>
          <p:cNvPr id="9" name="图片 8">
            <a:hlinkClick r:id="rId5"/>
            <a:extLst>
              <a:ext uri="{FF2B5EF4-FFF2-40B4-BE49-F238E27FC236}">
                <a16:creationId xmlns:a16="http://schemas.microsoft.com/office/drawing/2014/main" id="{7173B3A0-EF96-4CED-B4B4-BECCB40905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275" y="1626904"/>
            <a:ext cx="1509710" cy="201295"/>
          </a:xfrm>
          <a:prstGeom prst="rect">
            <a:avLst/>
          </a:prstGeom>
        </p:spPr>
      </p:pic>
    </p:spTree>
    <p:extLst>
      <p:ext uri="{BB962C8B-B14F-4D97-AF65-F5344CB8AC3E}">
        <p14:creationId xmlns:p14="http://schemas.microsoft.com/office/powerpoint/2010/main" val="2194045274"/>
      </p:ext>
    </p:extLst>
  </p:cSld>
  <p:clrMapOvr>
    <a:masterClrMapping/>
  </p:clrMapOvr>
</p:sld>
</file>

<file path=ppt/slides/slide1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4C6E51D-35DF-4693-9C47-0AC00FC70293}"/>
              </a:ext>
            </a:extLst>
          </p:cNvPr>
          <p:cNvSpPr>
            <a:spLocks noGrp="1"/>
          </p:cNvSpPr>
          <p:nvPr>
            <p:ph type="body" sz="quarter" idx="10"/>
          </p:nvPr>
        </p:nvSpPr>
        <p:spPr/>
        <p:txBody>
          <a:bodyPr/>
          <a:lstStyle/>
          <a:p>
            <a:r>
              <a:rPr lang="zh-CN" altLang="en-US" dirty="0"/>
              <a:t>市场分析</a:t>
            </a:r>
          </a:p>
        </p:txBody>
      </p:sp>
    </p:spTree>
    <p:extLst>
      <p:ext uri="{BB962C8B-B14F-4D97-AF65-F5344CB8AC3E}">
        <p14:creationId xmlns:p14="http://schemas.microsoft.com/office/powerpoint/2010/main" val="967030671"/>
      </p:ext>
    </p:extLst>
  </p:cSld>
  <p:clrMapOvr>
    <a:masterClrMapping/>
  </p:clrMapOvr>
</p:sld>
</file>

<file path=ppt/slides/slide11.xml><?xml version="1.0" encoding="utf-8"?>
<p:sld xmlns:a16="http://schemas.microsoft.com/office/drawing/2014/main" xmlns:a14="http://schemas.microsoft.com/office/drawing/2010/main" xmlns:p14="http://schemas.microsoft.com/office/powerpoint/2010/main" xmlns:c="http://schemas.openxmlformats.org/drawingml/2006/char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2CD1297B-692C-4137-BD21-A549F7F28706}"/>
              </a:ext>
            </a:extLst>
          </p:cNvPr>
          <p:cNvSpPr>
            <a:spLocks noGrp="1"/>
          </p:cNvSpPr>
          <p:nvPr>
            <p:ph type="title"/>
          </p:nvPr>
        </p:nvSpPr>
        <p:spPr>
          <a:xfrm>
            <a:off x="660400" y="500246"/>
            <a:ext cx="2743200" cy="588780"/>
          </a:xfrm>
        </p:spPr>
        <p:txBody>
          <a:bodyPr/>
          <a:lstStyle/>
          <a:p>
            <a:r>
              <a:rPr lang="zh-CN" altLang="en-US" dirty="0"/>
              <a:t>市场分析</a:t>
            </a:r>
          </a:p>
        </p:txBody>
      </p:sp>
      <p:pic>
        <p:nvPicPr>
          <p:cNvPr id="9" name="图片占位符 8">
            <a:extLst>
              <a:ext uri="{FF2B5EF4-FFF2-40B4-BE49-F238E27FC236}">
                <a16:creationId xmlns:a16="http://schemas.microsoft.com/office/drawing/2014/main" id="{53E48302-A8B7-4781-A923-8E28F25BEC46}"/>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9615" t="3614" r="10805" b="50000"/>
          <a:stretch/>
        </p:blipFill>
        <p:spPr>
          <a:xfrm>
            <a:off x="7120880" y="1848481"/>
            <a:ext cx="1335600" cy="1335600"/>
          </a:xfrm>
        </p:spPr>
      </p:pic>
      <p:pic>
        <p:nvPicPr>
          <p:cNvPr id="7" name="图片占位符 6">
            <a:extLst>
              <a:ext uri="{FF2B5EF4-FFF2-40B4-BE49-F238E27FC236}">
                <a16:creationId xmlns:a16="http://schemas.microsoft.com/office/drawing/2014/main" id="{07E29254-6DA7-47AA-8CBA-BBD94C2BB44F}"/>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31698" t="3825" r="41523" b="56027"/>
          <a:stretch/>
        </p:blipFill>
        <p:spPr>
          <a:xfrm>
            <a:off x="1679385" y="1848481"/>
            <a:ext cx="1335600" cy="1335600"/>
          </a:xfrm>
        </p:spPr>
      </p:pic>
      <p:sp>
        <p:nvSpPr>
          <p:cNvPr id="10" name="文本框 9">
            <a:extLst>
              <a:ext uri="{FF2B5EF4-FFF2-40B4-BE49-F238E27FC236}">
                <a16:creationId xmlns:a16="http://schemas.microsoft.com/office/drawing/2014/main" id="{AD274B26-A6DE-47B0-ABB6-F2FA6A72FA09}"/>
              </a:ext>
            </a:extLst>
          </p:cNvPr>
          <p:cNvSpPr txBox="1"/>
          <p:nvPr/>
        </p:nvSpPr>
        <p:spPr>
          <a:xfrm>
            <a:off x="3099650" y="2316226"/>
            <a:ext cx="1595309" cy="400110"/>
          </a:xfrm>
          <a:prstGeom prst="rect">
            <a:avLst/>
          </a:prstGeom>
          <a:noFill/>
        </p:spPr>
        <p:txBody>
          <a:bodyPr wrap="square" rtlCol="0">
            <a:spAutoFit/>
          </a:bodyPr>
          <a:lstStyle>
            <a:defPPr>
              <a:defRPr lang="zh-CN"/>
            </a:defPPr>
            <a:lvl1pPr>
              <a:defRPr sz="2800">
                <a:solidFill>
                  <a:schemeClr val="tx1">
                    <a:lumMod val="75000"/>
                    <a:lumOff val="25000"/>
                  </a:schemeClr>
                </a:solidFill>
                <a:latin typeface="+mj-ea"/>
                <a:ea typeface="+mj-ea"/>
              </a:defRPr>
            </a:lvl1pPr>
          </a:lstStyle>
          <a:p>
            <a:r>
              <a:rPr lang="zh-CN" altLang="en-US" sz="2000" dirty="0"/>
              <a:t>用户画像</a:t>
            </a:r>
          </a:p>
        </p:txBody>
      </p:sp>
      <p:sp>
        <p:nvSpPr>
          <p:cNvPr id="11" name="文本框 10">
            <a:extLst>
              <a:ext uri="{FF2B5EF4-FFF2-40B4-BE49-F238E27FC236}">
                <a16:creationId xmlns:a16="http://schemas.microsoft.com/office/drawing/2014/main" id="{98B47BB6-8810-43E7-AAE3-608614AD77B3}"/>
              </a:ext>
            </a:extLst>
          </p:cNvPr>
          <p:cNvSpPr txBox="1"/>
          <p:nvPr/>
        </p:nvSpPr>
        <p:spPr>
          <a:xfrm>
            <a:off x="3099650" y="2814749"/>
            <a:ext cx="2165769" cy="369332"/>
          </a:xfrm>
          <a:prstGeom prst="rect">
            <a:avLst/>
          </a:prstGeom>
          <a:noFill/>
        </p:spPr>
        <p:txBody>
          <a:bodyPr wrap="square" rtlCol="0">
            <a:spAutoFit/>
          </a:bodyPr>
          <a:lstStyle/>
          <a:p>
            <a:r>
              <a:rPr lang="zh-CN" altLang="en-US" dirty="0"/>
              <a:t>男 </a:t>
            </a:r>
            <a:r>
              <a:rPr lang="en-US" altLang="zh-CN" dirty="0"/>
              <a:t>25</a:t>
            </a:r>
            <a:r>
              <a:rPr lang="zh-CN" altLang="en-US" dirty="0"/>
              <a:t>岁 定居北京</a:t>
            </a:r>
          </a:p>
        </p:txBody>
      </p:sp>
      <p:sp>
        <p:nvSpPr>
          <p:cNvPr id="12" name="文本框 11">
            <a:extLst>
              <a:ext uri="{FF2B5EF4-FFF2-40B4-BE49-F238E27FC236}">
                <a16:creationId xmlns:a16="http://schemas.microsoft.com/office/drawing/2014/main" id="{C062695B-CFE6-4888-A6EE-05FD968131E4}"/>
              </a:ext>
            </a:extLst>
          </p:cNvPr>
          <p:cNvSpPr txBox="1"/>
          <p:nvPr/>
        </p:nvSpPr>
        <p:spPr>
          <a:xfrm>
            <a:off x="8551337" y="2316226"/>
            <a:ext cx="1595309" cy="400110"/>
          </a:xfrm>
          <a:prstGeom prst="rect">
            <a:avLst/>
          </a:prstGeom>
          <a:noFill/>
        </p:spPr>
        <p:txBody>
          <a:bodyPr wrap="square" rtlCol="0">
            <a:spAutoFit/>
          </a:bodyPr>
          <a:lstStyle>
            <a:defPPr>
              <a:defRPr lang="zh-CN"/>
            </a:defPPr>
            <a:lvl1pPr>
              <a:defRPr sz="2800">
                <a:solidFill>
                  <a:schemeClr val="tx1">
                    <a:lumMod val="75000"/>
                    <a:lumOff val="25000"/>
                  </a:schemeClr>
                </a:solidFill>
                <a:latin typeface="+mj-ea"/>
                <a:ea typeface="+mj-ea"/>
              </a:defRPr>
            </a:lvl1pPr>
          </a:lstStyle>
          <a:p>
            <a:r>
              <a:rPr lang="zh-CN" altLang="en-US" sz="2000" dirty="0"/>
              <a:t>用户画像</a:t>
            </a:r>
          </a:p>
        </p:txBody>
      </p:sp>
      <p:sp>
        <p:nvSpPr>
          <p:cNvPr id="13" name="文本框 12">
            <a:extLst>
              <a:ext uri="{FF2B5EF4-FFF2-40B4-BE49-F238E27FC236}">
                <a16:creationId xmlns:a16="http://schemas.microsoft.com/office/drawing/2014/main" id="{EA0EBD93-299F-4047-899B-6D2C4E066CD3}"/>
              </a:ext>
            </a:extLst>
          </p:cNvPr>
          <p:cNvSpPr txBox="1"/>
          <p:nvPr/>
        </p:nvSpPr>
        <p:spPr>
          <a:xfrm>
            <a:off x="8551337" y="2814749"/>
            <a:ext cx="2165769" cy="369332"/>
          </a:xfrm>
          <a:prstGeom prst="rect">
            <a:avLst/>
          </a:prstGeom>
          <a:noFill/>
        </p:spPr>
        <p:txBody>
          <a:bodyPr wrap="square" rtlCol="0">
            <a:spAutoFit/>
          </a:bodyPr>
          <a:lstStyle/>
          <a:p>
            <a:r>
              <a:rPr lang="zh-CN" altLang="en-US" dirty="0"/>
              <a:t>女 </a:t>
            </a:r>
            <a:r>
              <a:rPr lang="en-US" altLang="zh-CN" dirty="0"/>
              <a:t>26</a:t>
            </a:r>
            <a:r>
              <a:rPr lang="zh-CN" altLang="en-US" dirty="0"/>
              <a:t>岁 定居长沙</a:t>
            </a:r>
          </a:p>
        </p:txBody>
      </p:sp>
      <p:sp>
        <p:nvSpPr>
          <p:cNvPr id="14" name="矩形: 圆角 13">
            <a:extLst>
              <a:ext uri="{FF2B5EF4-FFF2-40B4-BE49-F238E27FC236}">
                <a16:creationId xmlns:a16="http://schemas.microsoft.com/office/drawing/2014/main" id="{02BF98B8-E263-483A-A175-27D3B8341A49}"/>
              </a:ext>
            </a:extLst>
          </p:cNvPr>
          <p:cNvSpPr/>
          <p:nvPr/>
        </p:nvSpPr>
        <p:spPr>
          <a:xfrm>
            <a:off x="1660136" y="3632200"/>
            <a:ext cx="909810" cy="311336"/>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accent1"/>
                </a:solidFill>
              </a:rPr>
              <a:t>运动</a:t>
            </a:r>
          </a:p>
        </p:txBody>
      </p:sp>
      <p:sp>
        <p:nvSpPr>
          <p:cNvPr id="18" name="矩形: 圆角 17">
            <a:extLst>
              <a:ext uri="{FF2B5EF4-FFF2-40B4-BE49-F238E27FC236}">
                <a16:creationId xmlns:a16="http://schemas.microsoft.com/office/drawing/2014/main" id="{F00C33C2-A212-4FC9-B128-997C64B08BCF}"/>
              </a:ext>
            </a:extLst>
          </p:cNvPr>
          <p:cNvSpPr/>
          <p:nvPr/>
        </p:nvSpPr>
        <p:spPr>
          <a:xfrm>
            <a:off x="2815167" y="3632200"/>
            <a:ext cx="909810" cy="311336"/>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accent1"/>
                </a:solidFill>
              </a:rPr>
              <a:t>游戏</a:t>
            </a:r>
          </a:p>
        </p:txBody>
      </p:sp>
      <p:sp>
        <p:nvSpPr>
          <p:cNvPr id="20" name="矩形: 圆角 19">
            <a:extLst>
              <a:ext uri="{FF2B5EF4-FFF2-40B4-BE49-F238E27FC236}">
                <a16:creationId xmlns:a16="http://schemas.microsoft.com/office/drawing/2014/main" id="{53541648-C887-42DC-98B8-F3FC0AD0BBA3}"/>
              </a:ext>
            </a:extLst>
          </p:cNvPr>
          <p:cNvSpPr/>
          <p:nvPr/>
        </p:nvSpPr>
        <p:spPr>
          <a:xfrm>
            <a:off x="7155089" y="3632200"/>
            <a:ext cx="909810" cy="311336"/>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accent1"/>
                </a:solidFill>
              </a:rPr>
              <a:t>购物</a:t>
            </a:r>
          </a:p>
        </p:txBody>
      </p:sp>
      <p:sp>
        <p:nvSpPr>
          <p:cNvPr id="21" name="矩形: 圆角 20">
            <a:extLst>
              <a:ext uri="{FF2B5EF4-FFF2-40B4-BE49-F238E27FC236}">
                <a16:creationId xmlns:a16="http://schemas.microsoft.com/office/drawing/2014/main" id="{48F20057-0F99-419B-BC41-95A52C36E973}"/>
              </a:ext>
            </a:extLst>
          </p:cNvPr>
          <p:cNvSpPr/>
          <p:nvPr/>
        </p:nvSpPr>
        <p:spPr>
          <a:xfrm>
            <a:off x="8310120" y="3632200"/>
            <a:ext cx="909810" cy="311336"/>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accent1"/>
                </a:solidFill>
              </a:rPr>
              <a:t>宠物</a:t>
            </a:r>
          </a:p>
        </p:txBody>
      </p:sp>
      <p:sp>
        <p:nvSpPr>
          <p:cNvPr id="22" name="矩形: 圆角 21">
            <a:extLst>
              <a:ext uri="{FF2B5EF4-FFF2-40B4-BE49-F238E27FC236}">
                <a16:creationId xmlns:a16="http://schemas.microsoft.com/office/drawing/2014/main" id="{68B2B773-EFD9-4E3C-8666-E0DBC850C327}"/>
              </a:ext>
            </a:extLst>
          </p:cNvPr>
          <p:cNvSpPr/>
          <p:nvPr/>
        </p:nvSpPr>
        <p:spPr>
          <a:xfrm>
            <a:off x="9392257" y="3632200"/>
            <a:ext cx="909810" cy="311336"/>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accent1"/>
                </a:solidFill>
              </a:rPr>
              <a:t>旅游</a:t>
            </a:r>
          </a:p>
        </p:txBody>
      </p:sp>
      <p:graphicFrame>
        <p:nvGraphicFramePr>
          <p:cNvPr id="25" name="图表 24">
            <a:extLst>
              <a:ext uri="{FF2B5EF4-FFF2-40B4-BE49-F238E27FC236}">
                <a16:creationId xmlns:a16="http://schemas.microsoft.com/office/drawing/2014/main" id="{D7AD6E57-449B-4161-8460-6529011C521C}"/>
              </a:ext>
            </a:extLst>
          </p:cNvPr>
          <p:cNvGraphicFramePr/>
          <p:nvPr>
            <p:extLst>
              <p:ext uri="{D42A27DB-BD31-4B8C-83A1-F6EECF244321}">
                <p14:modId xmlns:p14="http://schemas.microsoft.com/office/powerpoint/2010/main" val="873980986"/>
              </p:ext>
            </p:extLst>
          </p:nvPr>
        </p:nvGraphicFramePr>
        <p:xfrm>
          <a:off x="1486051" y="3960531"/>
          <a:ext cx="3685380" cy="15428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图表 15">
            <a:extLst>
              <a:ext uri="{FF2B5EF4-FFF2-40B4-BE49-F238E27FC236}">
                <a16:creationId xmlns:a16="http://schemas.microsoft.com/office/drawing/2014/main" id="{A1886176-1676-49FA-8EEC-AF516380880C}"/>
              </a:ext>
            </a:extLst>
          </p:cNvPr>
          <p:cNvGraphicFramePr/>
          <p:nvPr>
            <p:extLst>
              <p:ext uri="{D42A27DB-BD31-4B8C-83A1-F6EECF244321}">
                <p14:modId xmlns:p14="http://schemas.microsoft.com/office/powerpoint/2010/main" val="1694488618"/>
              </p:ext>
            </p:extLst>
          </p:nvPr>
        </p:nvGraphicFramePr>
        <p:xfrm>
          <a:off x="6922335" y="3960531"/>
          <a:ext cx="3685380" cy="1542864"/>
        </p:xfrm>
        <a:graphic>
          <a:graphicData uri="http://schemas.openxmlformats.org/drawingml/2006/chart">
            <c:chart xmlns:c="http://schemas.openxmlformats.org/drawingml/2006/chart" xmlns:r="http://schemas.openxmlformats.org/officeDocument/2006/relationships" r:id="rId5"/>
          </a:graphicData>
        </a:graphic>
      </p:graphicFrame>
      <p:sp>
        <p:nvSpPr>
          <p:cNvPr id="17" name="文本框 16">
            <a:extLst>
              <a:ext uri="{FF2B5EF4-FFF2-40B4-BE49-F238E27FC236}">
                <a16:creationId xmlns:a16="http://schemas.microsoft.com/office/drawing/2014/main" id="{F8CEA9EE-D942-429C-99B8-7B953F5C34F3}"/>
              </a:ext>
            </a:extLst>
          </p:cNvPr>
          <p:cNvSpPr txBox="1"/>
          <p:nvPr/>
        </p:nvSpPr>
        <p:spPr>
          <a:xfrm>
            <a:off x="1524151" y="5596308"/>
            <a:ext cx="3332032" cy="371705"/>
          </a:xfrm>
          <a:prstGeom prst="rect">
            <a:avLst/>
          </a:prstGeom>
          <a:noFill/>
        </p:spPr>
        <p:txBody>
          <a:bodyPr wrap="square" rtlCol="0">
            <a:spAutoFit/>
          </a:bodyPr>
          <a:lstStyle/>
          <a:p>
            <a:pPr>
              <a:lnSpc>
                <a:spcPct val="120000"/>
              </a:lnSpc>
            </a:pPr>
            <a:r>
              <a:rPr lang="zh-CN" altLang="en-US" sz="1600" dirty="0">
                <a:solidFill>
                  <a:schemeClr val="tx1">
                    <a:lumMod val="75000"/>
                    <a:lumOff val="25000"/>
                  </a:schemeClr>
                </a:solidFill>
                <a:latin typeface="+mn-ea"/>
              </a:rPr>
              <a:t>对</a:t>
            </a:r>
            <a:r>
              <a:rPr lang="en-US" altLang="zh-CN" sz="1600" dirty="0">
                <a:solidFill>
                  <a:schemeClr val="tx1">
                    <a:lumMod val="75000"/>
                    <a:lumOff val="25000"/>
                  </a:schemeClr>
                </a:solidFill>
                <a:latin typeface="+mn-ea"/>
              </a:rPr>
              <a:t>AB</a:t>
            </a:r>
            <a:r>
              <a:rPr lang="zh-CN" altLang="en-US" sz="1600" dirty="0">
                <a:solidFill>
                  <a:schemeClr val="tx1">
                    <a:lumMod val="75000"/>
                    <a:lumOff val="25000"/>
                  </a:schemeClr>
                </a:solidFill>
                <a:latin typeface="+mn-ea"/>
              </a:rPr>
              <a:t>类的旅游产品消费倾向比较高</a:t>
            </a:r>
          </a:p>
        </p:txBody>
      </p:sp>
      <p:sp>
        <p:nvSpPr>
          <p:cNvPr id="19" name="文本框 18">
            <a:extLst>
              <a:ext uri="{FF2B5EF4-FFF2-40B4-BE49-F238E27FC236}">
                <a16:creationId xmlns:a16="http://schemas.microsoft.com/office/drawing/2014/main" id="{9D7E7720-5CBC-4953-AB80-154F8E623F95}"/>
              </a:ext>
            </a:extLst>
          </p:cNvPr>
          <p:cNvSpPr txBox="1"/>
          <p:nvPr/>
        </p:nvSpPr>
        <p:spPr>
          <a:xfrm>
            <a:off x="6970035" y="5596308"/>
            <a:ext cx="3332032" cy="371705"/>
          </a:xfrm>
          <a:prstGeom prst="rect">
            <a:avLst/>
          </a:prstGeom>
          <a:noFill/>
        </p:spPr>
        <p:txBody>
          <a:bodyPr wrap="square" rtlCol="0">
            <a:spAutoFit/>
          </a:bodyPr>
          <a:lstStyle/>
          <a:p>
            <a:pPr>
              <a:lnSpc>
                <a:spcPct val="120000"/>
              </a:lnSpc>
            </a:pPr>
            <a:r>
              <a:rPr lang="zh-CN" altLang="en-US" sz="1600" dirty="0">
                <a:solidFill>
                  <a:schemeClr val="tx1">
                    <a:lumMod val="75000"/>
                    <a:lumOff val="25000"/>
                  </a:schemeClr>
                </a:solidFill>
                <a:latin typeface="+mn-ea"/>
              </a:rPr>
              <a:t>对</a:t>
            </a:r>
            <a:r>
              <a:rPr lang="en-US" altLang="zh-CN" sz="1600" dirty="0">
                <a:solidFill>
                  <a:schemeClr val="tx1">
                    <a:lumMod val="75000"/>
                    <a:lumOff val="25000"/>
                  </a:schemeClr>
                </a:solidFill>
                <a:latin typeface="+mn-ea"/>
              </a:rPr>
              <a:t>DE</a:t>
            </a:r>
            <a:r>
              <a:rPr lang="zh-CN" altLang="en-US" sz="1600" dirty="0">
                <a:solidFill>
                  <a:schemeClr val="tx1">
                    <a:lumMod val="75000"/>
                    <a:lumOff val="25000"/>
                  </a:schemeClr>
                </a:solidFill>
                <a:latin typeface="+mn-ea"/>
              </a:rPr>
              <a:t>类的旅游产品消费倾向比较高</a:t>
            </a:r>
          </a:p>
        </p:txBody>
      </p:sp>
    </p:spTree>
    <p:extLst>
      <p:ext uri="{BB962C8B-B14F-4D97-AF65-F5344CB8AC3E}">
        <p14:creationId xmlns:p14="http://schemas.microsoft.com/office/powerpoint/2010/main" val="1087418298"/>
      </p:ext>
    </p:extLst>
  </p:cSld>
  <p:clrMapOvr>
    <a:masterClrMapping/>
  </p:clrMapOvr>
</p:sld>
</file>

<file path=ppt/slides/slide12.xml><?xml version="1.0" encoding="utf-8"?>
<p:sld xmlns:a16="http://schemas.microsoft.com/office/drawing/2014/main" xmlns:p14="http://schemas.microsoft.com/office/powerpoint/2010/main" xmlns:c="http://schemas.openxmlformats.org/drawingml/2006/char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4F904-91F3-450C-BACB-0E2795DF15C5}"/>
              </a:ext>
            </a:extLst>
          </p:cNvPr>
          <p:cNvSpPr>
            <a:spLocks noGrp="1"/>
          </p:cNvSpPr>
          <p:nvPr>
            <p:ph type="title"/>
          </p:nvPr>
        </p:nvSpPr>
        <p:spPr/>
        <p:txBody>
          <a:bodyPr/>
          <a:lstStyle/>
          <a:p>
            <a:r>
              <a:rPr lang="zh-CN" altLang="en-US" dirty="0"/>
              <a:t>市场分析</a:t>
            </a:r>
          </a:p>
        </p:txBody>
      </p:sp>
      <p:sp>
        <p:nvSpPr>
          <p:cNvPr id="3" name="矩形: 圆角 2">
            <a:extLst>
              <a:ext uri="{FF2B5EF4-FFF2-40B4-BE49-F238E27FC236}">
                <a16:creationId xmlns:a16="http://schemas.microsoft.com/office/drawing/2014/main" id="{99607C71-2244-421B-B1E1-CA375B66DA04}"/>
              </a:ext>
            </a:extLst>
          </p:cNvPr>
          <p:cNvSpPr/>
          <p:nvPr/>
        </p:nvSpPr>
        <p:spPr>
          <a:xfrm>
            <a:off x="791602" y="1511599"/>
            <a:ext cx="10523070" cy="4342800"/>
          </a:xfrm>
          <a:prstGeom prst="roundRect">
            <a:avLst>
              <a:gd name="adj" fmla="val 2620"/>
            </a:avLst>
          </a:prstGeom>
          <a:gradFill flip="none" rotWithShape="1">
            <a:gsLst>
              <a:gs pos="100000">
                <a:schemeClr val="bg1">
                  <a:lumMod val="95000"/>
                </a:schemeClr>
              </a:gs>
              <a:gs pos="0">
                <a:schemeClr val="bg1"/>
              </a:gs>
            </a:gsLst>
            <a:lin ang="2700000" scaled="1"/>
            <a:tileRect/>
          </a:gradFill>
          <a:ln>
            <a:solidFill>
              <a:schemeClr val="accent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7" name="任意多边形: 形状 6">
            <a:extLst>
              <a:ext uri="{FF2B5EF4-FFF2-40B4-BE49-F238E27FC236}">
                <a16:creationId xmlns:a16="http://schemas.microsoft.com/office/drawing/2014/main" id="{6704720A-AF90-40B0-A035-74DB5692E416}"/>
              </a:ext>
            </a:extLst>
          </p:cNvPr>
          <p:cNvSpPr/>
          <p:nvPr/>
        </p:nvSpPr>
        <p:spPr>
          <a:xfrm flipH="1">
            <a:off x="3915694" y="2348375"/>
            <a:ext cx="875281" cy="352908"/>
          </a:xfrm>
          <a:custGeom>
            <a:avLst/>
            <a:gdLst>
              <a:gd name="connsiteX0" fmla="*/ 187345 w 1194698"/>
              <a:gd name="connsiteY0" fmla="*/ 0 h 481695"/>
              <a:gd name="connsiteX1" fmla="*/ 1007353 w 1194698"/>
              <a:gd name="connsiteY1" fmla="*/ 0 h 481695"/>
              <a:gd name="connsiteX2" fmla="*/ 1194698 w 1194698"/>
              <a:gd name="connsiteY2" fmla="*/ 187345 h 481695"/>
              <a:gd name="connsiteX3" fmla="*/ 1007353 w 1194698"/>
              <a:gd name="connsiteY3" fmla="*/ 374690 h 481695"/>
              <a:gd name="connsiteX4" fmla="*/ 836742 w 1194698"/>
              <a:gd name="connsiteY4" fmla="*/ 374690 h 481695"/>
              <a:gd name="connsiteX5" fmla="*/ 889898 w 1194698"/>
              <a:gd name="connsiteY5" fmla="*/ 481695 h 481695"/>
              <a:gd name="connsiteX6" fmla="*/ 689288 w 1194698"/>
              <a:gd name="connsiteY6" fmla="*/ 374690 h 481695"/>
              <a:gd name="connsiteX7" fmla="*/ 187345 w 1194698"/>
              <a:gd name="connsiteY7" fmla="*/ 374690 h 481695"/>
              <a:gd name="connsiteX8" fmla="*/ 0 w 1194698"/>
              <a:gd name="connsiteY8" fmla="*/ 187345 h 481695"/>
              <a:gd name="connsiteX9" fmla="*/ 187345 w 1194698"/>
              <a:gd name="connsiteY9" fmla="*/ 0 h 48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4698" h="481695">
                <a:moveTo>
                  <a:pt x="187345" y="0"/>
                </a:moveTo>
                <a:lnTo>
                  <a:pt x="1007353" y="0"/>
                </a:lnTo>
                <a:cubicBezTo>
                  <a:pt x="1110821" y="0"/>
                  <a:pt x="1194698" y="83877"/>
                  <a:pt x="1194698" y="187345"/>
                </a:cubicBezTo>
                <a:cubicBezTo>
                  <a:pt x="1194698" y="290813"/>
                  <a:pt x="1110821" y="374690"/>
                  <a:pt x="1007353" y="374690"/>
                </a:cubicBezTo>
                <a:lnTo>
                  <a:pt x="836742" y="374690"/>
                </a:lnTo>
                <a:lnTo>
                  <a:pt x="889898" y="481695"/>
                </a:lnTo>
                <a:lnTo>
                  <a:pt x="689288" y="374690"/>
                </a:lnTo>
                <a:lnTo>
                  <a:pt x="187345" y="374690"/>
                </a:lnTo>
                <a:cubicBezTo>
                  <a:pt x="83877" y="374690"/>
                  <a:pt x="0" y="290813"/>
                  <a:pt x="0" y="187345"/>
                </a:cubicBezTo>
                <a:cubicBezTo>
                  <a:pt x="0" y="83877"/>
                  <a:pt x="83877" y="0"/>
                  <a:pt x="187345" y="0"/>
                </a:cubicBezTo>
                <a:close/>
              </a:path>
            </a:pathLst>
          </a:custGeom>
          <a:gradFill flip="none" rotWithShape="1">
            <a:gsLst>
              <a:gs pos="100000">
                <a:schemeClr val="accent1"/>
              </a:gs>
              <a:gs pos="0">
                <a:schemeClr val="accent2"/>
              </a:gs>
            </a:gsLst>
            <a:lin ang="13500000" scaled="1"/>
            <a:tileRect/>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aphicFrame>
        <p:nvGraphicFramePr>
          <p:cNvPr id="4" name="图表 3">
            <a:extLst>
              <a:ext uri="{FF2B5EF4-FFF2-40B4-BE49-F238E27FC236}">
                <a16:creationId xmlns:a16="http://schemas.microsoft.com/office/drawing/2014/main" id="{8C56371B-B4DA-4A9C-AB3F-812BD08FD2F7}"/>
              </a:ext>
            </a:extLst>
          </p:cNvPr>
          <p:cNvGraphicFramePr/>
          <p:nvPr>
            <p:extLst>
              <p:ext uri="{D42A27DB-BD31-4B8C-83A1-F6EECF244321}">
                <p14:modId xmlns:p14="http://schemas.microsoft.com/office/powerpoint/2010/main" val="1036990199"/>
              </p:ext>
            </p:extLst>
          </p:nvPr>
        </p:nvGraphicFramePr>
        <p:xfrm>
          <a:off x="1074553" y="1782481"/>
          <a:ext cx="7728789" cy="3801035"/>
        </p:xfrm>
        <a:graphic>
          <a:graphicData uri="http://schemas.openxmlformats.org/drawingml/2006/chart">
            <c:chart xmlns:c="http://schemas.openxmlformats.org/drawingml/2006/chart" xmlns:r="http://schemas.openxmlformats.org/officeDocument/2006/relationships" r:id="rId2"/>
          </a:graphicData>
        </a:graphic>
      </p:graphicFrame>
      <p:sp>
        <p:nvSpPr>
          <p:cNvPr id="8" name="文本框 7">
            <a:extLst>
              <a:ext uri="{FF2B5EF4-FFF2-40B4-BE49-F238E27FC236}">
                <a16:creationId xmlns:a16="http://schemas.microsoft.com/office/drawing/2014/main" id="{8EF9C0DC-5D31-4C2E-8A99-41B640F1DECD}"/>
              </a:ext>
            </a:extLst>
          </p:cNvPr>
          <p:cNvSpPr txBox="1"/>
          <p:nvPr/>
        </p:nvSpPr>
        <p:spPr>
          <a:xfrm>
            <a:off x="3915694" y="2379251"/>
            <a:ext cx="875281" cy="230832"/>
          </a:xfrm>
          <a:prstGeom prst="rect">
            <a:avLst/>
          </a:prstGeom>
          <a:noFill/>
        </p:spPr>
        <p:txBody>
          <a:bodyPr wrap="square" rtlCol="0">
            <a:spAutoFit/>
          </a:bodyPr>
          <a:lstStyle/>
          <a:p>
            <a:r>
              <a:rPr lang="en-US" altLang="zh-CN" sz="900" dirty="0">
                <a:solidFill>
                  <a:schemeClr val="bg1"/>
                </a:solidFill>
              </a:rPr>
              <a:t>4.4</a:t>
            </a:r>
            <a:r>
              <a:rPr lang="zh-CN" altLang="en-US" sz="900" dirty="0">
                <a:solidFill>
                  <a:schemeClr val="bg1"/>
                </a:solidFill>
              </a:rPr>
              <a:t>（最高点）</a:t>
            </a:r>
          </a:p>
        </p:txBody>
      </p:sp>
      <p:sp>
        <p:nvSpPr>
          <p:cNvPr id="9" name="矩形: 圆顶角 8">
            <a:extLst>
              <a:ext uri="{FF2B5EF4-FFF2-40B4-BE49-F238E27FC236}">
                <a16:creationId xmlns:a16="http://schemas.microsoft.com/office/drawing/2014/main" id="{12688BE3-1652-473F-B608-01E51958DDD0}"/>
              </a:ext>
            </a:extLst>
          </p:cNvPr>
          <p:cNvSpPr/>
          <p:nvPr/>
        </p:nvSpPr>
        <p:spPr>
          <a:xfrm rot="5400000">
            <a:off x="7746711" y="2292886"/>
            <a:ext cx="4342801" cy="2793120"/>
          </a:xfrm>
          <a:prstGeom prst="round2SameRect">
            <a:avLst>
              <a:gd name="adj1" fmla="val 3935"/>
              <a:gd name="adj2" fmla="val 0"/>
            </a:avLst>
          </a:prstGeom>
          <a:gradFill flip="none" rotWithShape="1">
            <a:gsLst>
              <a:gs pos="100000">
                <a:schemeClr val="accent1"/>
              </a:gs>
              <a:gs pos="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9">
            <a:extLst>
              <a:ext uri="{FF2B5EF4-FFF2-40B4-BE49-F238E27FC236}">
                <a16:creationId xmlns:a16="http://schemas.microsoft.com/office/drawing/2014/main" id="{B91F127D-A156-4362-983C-F509B524E3CD}"/>
              </a:ext>
            </a:extLst>
          </p:cNvPr>
          <p:cNvSpPr/>
          <p:nvPr/>
        </p:nvSpPr>
        <p:spPr>
          <a:xfrm rot="16200000">
            <a:off x="8134705" y="2223237"/>
            <a:ext cx="316511" cy="457182"/>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FA60CABC-9726-4F1A-BECC-FB897935EFC0}"/>
              </a:ext>
            </a:extLst>
          </p:cNvPr>
          <p:cNvSpPr txBox="1"/>
          <p:nvPr/>
        </p:nvSpPr>
        <p:spPr>
          <a:xfrm>
            <a:off x="8769476" y="2943211"/>
            <a:ext cx="2314105" cy="2453620"/>
          </a:xfrm>
          <a:prstGeom prst="rect">
            <a:avLst/>
          </a:prstGeom>
          <a:noFill/>
        </p:spPr>
        <p:txBody>
          <a:bodyPr wrap="square" rtlCol="0">
            <a:spAutoFit/>
          </a:bodyPr>
          <a:lstStyle/>
          <a:p>
            <a:pPr algn="just">
              <a:lnSpc>
                <a:spcPct val="120000"/>
              </a:lnSpc>
              <a:spcBef>
                <a:spcPts val="600"/>
              </a:spcBef>
              <a:spcAft>
                <a:spcPts val="600"/>
              </a:spcAft>
            </a:pPr>
            <a:r>
              <a:rPr lang="en-US" altLang="zh-CN" sz="1600" dirty="0">
                <a:solidFill>
                  <a:schemeClr val="bg1"/>
                </a:solidFill>
              </a:rPr>
              <a:t>A</a:t>
            </a:r>
            <a:r>
              <a:rPr lang="zh-CN" altLang="en-US" sz="1600" dirty="0">
                <a:solidFill>
                  <a:schemeClr val="bg1"/>
                </a:solidFill>
              </a:rPr>
              <a:t>产品在第二季度的时候需求遇阻，三四季度稳固上升</a:t>
            </a:r>
            <a:endParaRPr lang="en-US" altLang="zh-CN" sz="1600" dirty="0">
              <a:solidFill>
                <a:schemeClr val="bg1"/>
              </a:solidFill>
            </a:endParaRPr>
          </a:p>
          <a:p>
            <a:pPr algn="just">
              <a:lnSpc>
                <a:spcPct val="120000"/>
              </a:lnSpc>
              <a:spcBef>
                <a:spcPts val="600"/>
              </a:spcBef>
              <a:spcAft>
                <a:spcPts val="600"/>
              </a:spcAft>
            </a:pPr>
            <a:r>
              <a:rPr lang="en-US" altLang="zh-CN" sz="1600" dirty="0">
                <a:solidFill>
                  <a:schemeClr val="bg1"/>
                </a:solidFill>
              </a:rPr>
              <a:t>B</a:t>
            </a:r>
            <a:r>
              <a:rPr lang="zh-CN" altLang="en-US" sz="1600" dirty="0">
                <a:solidFill>
                  <a:schemeClr val="bg1"/>
                </a:solidFill>
              </a:rPr>
              <a:t>产品除了第二季度，其他季度的需求都比较低</a:t>
            </a:r>
            <a:endParaRPr lang="en-US" altLang="zh-CN" sz="1600" dirty="0">
              <a:solidFill>
                <a:schemeClr val="bg1"/>
              </a:solidFill>
            </a:endParaRPr>
          </a:p>
          <a:p>
            <a:pPr algn="just">
              <a:lnSpc>
                <a:spcPct val="120000"/>
              </a:lnSpc>
              <a:spcBef>
                <a:spcPts val="600"/>
              </a:spcBef>
              <a:spcAft>
                <a:spcPts val="600"/>
              </a:spcAft>
            </a:pPr>
            <a:r>
              <a:rPr lang="en-US" altLang="zh-CN" sz="1600" dirty="0">
                <a:solidFill>
                  <a:schemeClr val="bg1"/>
                </a:solidFill>
              </a:rPr>
              <a:t>C</a:t>
            </a:r>
            <a:r>
              <a:rPr lang="zh-CN" altLang="en-US" sz="1600" dirty="0">
                <a:solidFill>
                  <a:schemeClr val="bg1"/>
                </a:solidFill>
              </a:rPr>
              <a:t>产品市场需求自第一季度开始稳固上升</a:t>
            </a:r>
            <a:endParaRPr lang="en-US" altLang="zh-CN" sz="1600" dirty="0">
              <a:solidFill>
                <a:schemeClr val="bg1"/>
              </a:solidFill>
            </a:endParaRPr>
          </a:p>
        </p:txBody>
      </p:sp>
      <p:sp>
        <p:nvSpPr>
          <p:cNvPr id="12" name="文本框 11">
            <a:extLst>
              <a:ext uri="{FF2B5EF4-FFF2-40B4-BE49-F238E27FC236}">
                <a16:creationId xmlns:a16="http://schemas.microsoft.com/office/drawing/2014/main" id="{30833D0A-7696-4CD2-AC07-9282CDEDE6B9}"/>
              </a:ext>
            </a:extLst>
          </p:cNvPr>
          <p:cNvSpPr txBox="1"/>
          <p:nvPr/>
        </p:nvSpPr>
        <p:spPr>
          <a:xfrm>
            <a:off x="8769476" y="1947348"/>
            <a:ext cx="2545196" cy="830997"/>
          </a:xfrm>
          <a:prstGeom prst="rect">
            <a:avLst/>
          </a:prstGeom>
          <a:noFill/>
        </p:spPr>
        <p:txBody>
          <a:bodyPr wrap="square" rtlCol="0">
            <a:spAutoFit/>
          </a:bodyPr>
          <a:lstStyle>
            <a:defPPr>
              <a:defRPr lang="zh-CN"/>
            </a:defPPr>
            <a:lvl1pPr algn="ctr">
              <a:defRPr sz="3200" b="1">
                <a:solidFill>
                  <a:schemeClr val="tx1">
                    <a:lumMod val="75000"/>
                    <a:lumOff val="25000"/>
                  </a:schemeClr>
                </a:solidFill>
                <a:latin typeface="+mj-lt"/>
                <a:ea typeface="+mj-ea"/>
              </a:defRPr>
            </a:lvl1pPr>
          </a:lstStyle>
          <a:p>
            <a:pPr algn="l"/>
            <a:r>
              <a:rPr lang="en-US" altLang="zh-CN" sz="2400" b="0" dirty="0">
                <a:solidFill>
                  <a:schemeClr val="bg1"/>
                </a:solidFill>
              </a:rPr>
              <a:t>B</a:t>
            </a:r>
            <a:r>
              <a:rPr lang="zh-CN" altLang="en-US" sz="2400" b="0" dirty="0">
                <a:solidFill>
                  <a:schemeClr val="bg1"/>
                </a:solidFill>
              </a:rPr>
              <a:t>产品</a:t>
            </a:r>
            <a:endParaRPr lang="en-US" altLang="zh-CN" sz="2400" b="0" dirty="0">
              <a:solidFill>
                <a:schemeClr val="bg1"/>
              </a:solidFill>
            </a:endParaRPr>
          </a:p>
          <a:p>
            <a:pPr algn="l"/>
            <a:r>
              <a:rPr lang="zh-CN" altLang="en-US" sz="2400" b="0" dirty="0">
                <a:solidFill>
                  <a:schemeClr val="bg1"/>
                </a:solidFill>
              </a:rPr>
              <a:t>需求起伏较大</a:t>
            </a:r>
            <a:endParaRPr lang="en-US" altLang="zh-CN" sz="2400" b="0" dirty="0">
              <a:solidFill>
                <a:schemeClr val="bg1"/>
              </a:solidFill>
            </a:endParaRPr>
          </a:p>
        </p:txBody>
      </p:sp>
      <p:cxnSp>
        <p:nvCxnSpPr>
          <p:cNvPr id="16" name="直接连接符 15">
            <a:extLst>
              <a:ext uri="{FF2B5EF4-FFF2-40B4-BE49-F238E27FC236}">
                <a16:creationId xmlns:a16="http://schemas.microsoft.com/office/drawing/2014/main" id="{31D17519-222C-49EC-9CB5-78665019DAE6}"/>
              </a:ext>
            </a:extLst>
          </p:cNvPr>
          <p:cNvCxnSpPr>
            <a:cxnSpLocks/>
          </p:cNvCxnSpPr>
          <p:nvPr/>
        </p:nvCxnSpPr>
        <p:spPr>
          <a:xfrm>
            <a:off x="8885578" y="2865264"/>
            <a:ext cx="20046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圆: 空心 18">
            <a:extLst>
              <a:ext uri="{FF2B5EF4-FFF2-40B4-BE49-F238E27FC236}">
                <a16:creationId xmlns:a16="http://schemas.microsoft.com/office/drawing/2014/main" id="{8BCA7D1E-E367-43B9-8E6F-101FD407847D}"/>
              </a:ext>
            </a:extLst>
          </p:cNvPr>
          <p:cNvSpPr/>
          <p:nvPr/>
        </p:nvSpPr>
        <p:spPr>
          <a:xfrm>
            <a:off x="10652743" y="1214143"/>
            <a:ext cx="861675" cy="861675"/>
          </a:xfrm>
          <a:prstGeom prst="donut">
            <a:avLst/>
          </a:prstGeom>
          <a:solidFill>
            <a:schemeClr val="bg1">
              <a:alpha val="33000"/>
            </a:schemeClr>
          </a:solidFill>
          <a:ln>
            <a:noFill/>
          </a:ln>
          <a:effectLst/>
          <a:scene3d>
            <a:camera prst="orthographic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000000">
                  <a:lumMod val="75000"/>
                  <a:lumOff val="25000"/>
                </a:srgbClr>
              </a:solidFill>
              <a:latin typeface="阿里巴巴普惠体 R"/>
              <a:ea typeface="阿里巴巴普惠体 R"/>
            </a:endParaRPr>
          </a:p>
        </p:txBody>
      </p:sp>
      <p:sp>
        <p:nvSpPr>
          <p:cNvPr id="5" name="文本框 4">
            <a:extLst>
              <a:ext uri="{FF2B5EF4-FFF2-40B4-BE49-F238E27FC236}">
                <a16:creationId xmlns:a16="http://schemas.microsoft.com/office/drawing/2014/main" id="{565A6D38-72E3-49C4-8BAB-CBAB4FC6A8D0}"/>
              </a:ext>
            </a:extLst>
          </p:cNvPr>
          <p:cNvSpPr txBox="1"/>
          <p:nvPr/>
        </p:nvSpPr>
        <p:spPr>
          <a:xfrm>
            <a:off x="1525029" y="2573879"/>
            <a:ext cx="1050755" cy="338554"/>
          </a:xfrm>
          <a:prstGeom prst="rect">
            <a:avLst/>
          </a:prstGeom>
          <a:noFill/>
        </p:spPr>
        <p:txBody>
          <a:bodyPr wrap="square" rtlCol="0">
            <a:spAutoFit/>
          </a:bodyPr>
          <a:lstStyle/>
          <a:p>
            <a:r>
              <a:rPr lang="en-US" altLang="zh-CN" sz="1600" dirty="0">
                <a:solidFill>
                  <a:schemeClr val="accent3"/>
                </a:solidFill>
              </a:rPr>
              <a:t>A</a:t>
            </a:r>
            <a:r>
              <a:rPr lang="zh-CN" altLang="en-US" sz="1600" dirty="0">
                <a:solidFill>
                  <a:schemeClr val="accent3"/>
                </a:solidFill>
              </a:rPr>
              <a:t>产品</a:t>
            </a:r>
          </a:p>
        </p:txBody>
      </p:sp>
      <p:sp>
        <p:nvSpPr>
          <p:cNvPr id="14" name="文本框 13">
            <a:extLst>
              <a:ext uri="{FF2B5EF4-FFF2-40B4-BE49-F238E27FC236}">
                <a16:creationId xmlns:a16="http://schemas.microsoft.com/office/drawing/2014/main" id="{C52017CF-6274-4634-9F88-9083AEFE8F15}"/>
              </a:ext>
            </a:extLst>
          </p:cNvPr>
          <p:cNvSpPr txBox="1"/>
          <p:nvPr/>
        </p:nvSpPr>
        <p:spPr>
          <a:xfrm>
            <a:off x="1525029" y="3632200"/>
            <a:ext cx="1050755" cy="338554"/>
          </a:xfrm>
          <a:prstGeom prst="rect">
            <a:avLst/>
          </a:prstGeom>
          <a:noFill/>
        </p:spPr>
        <p:txBody>
          <a:bodyPr wrap="square" rtlCol="0">
            <a:spAutoFit/>
          </a:bodyPr>
          <a:lstStyle/>
          <a:p>
            <a:r>
              <a:rPr lang="en-US" altLang="zh-CN" sz="1600" dirty="0">
                <a:solidFill>
                  <a:schemeClr val="accent1"/>
                </a:solidFill>
              </a:rPr>
              <a:t>B</a:t>
            </a:r>
            <a:r>
              <a:rPr lang="zh-CN" altLang="en-US" sz="1600" dirty="0">
                <a:solidFill>
                  <a:schemeClr val="accent1"/>
                </a:solidFill>
              </a:rPr>
              <a:t>产品</a:t>
            </a:r>
          </a:p>
        </p:txBody>
      </p:sp>
      <p:sp>
        <p:nvSpPr>
          <p:cNvPr id="15" name="文本框 14">
            <a:extLst>
              <a:ext uri="{FF2B5EF4-FFF2-40B4-BE49-F238E27FC236}">
                <a16:creationId xmlns:a16="http://schemas.microsoft.com/office/drawing/2014/main" id="{D28CC06F-58F8-4056-B548-C6D617901493}"/>
              </a:ext>
            </a:extLst>
          </p:cNvPr>
          <p:cNvSpPr txBox="1"/>
          <p:nvPr/>
        </p:nvSpPr>
        <p:spPr>
          <a:xfrm>
            <a:off x="1525029" y="3929656"/>
            <a:ext cx="1050755" cy="338554"/>
          </a:xfrm>
          <a:prstGeom prst="rect">
            <a:avLst/>
          </a:prstGeom>
          <a:noFill/>
        </p:spPr>
        <p:txBody>
          <a:bodyPr wrap="square" rtlCol="0">
            <a:spAutoFit/>
          </a:bodyPr>
          <a:lstStyle/>
          <a:p>
            <a:r>
              <a:rPr lang="en-US" altLang="zh-CN" sz="1600" dirty="0">
                <a:solidFill>
                  <a:schemeClr val="accent2"/>
                </a:solidFill>
              </a:rPr>
              <a:t>C</a:t>
            </a:r>
            <a:r>
              <a:rPr lang="zh-CN" altLang="en-US" sz="1600" dirty="0">
                <a:solidFill>
                  <a:schemeClr val="accent2"/>
                </a:solidFill>
              </a:rPr>
              <a:t>产品</a:t>
            </a:r>
          </a:p>
        </p:txBody>
      </p:sp>
    </p:spTree>
    <p:extLst>
      <p:ext uri="{BB962C8B-B14F-4D97-AF65-F5344CB8AC3E}">
        <p14:creationId xmlns:p14="http://schemas.microsoft.com/office/powerpoint/2010/main" val="1472400133"/>
      </p:ext>
    </p:extLst>
  </p:cSld>
  <p:clrMapOvr>
    <a:masterClrMapping/>
  </p:clrMapOvr>
</p:sld>
</file>

<file path=ppt/slides/slide13.xml><?xml version="1.0" encoding="utf-8"?>
<p:sld xmlns:a16="http://schemas.microsoft.com/office/drawing/2014/main" xmlns:p14="http://schemas.microsoft.com/office/powerpoint/2010/main" xmlns:c="http://schemas.openxmlformats.org/drawingml/2006/chart" xmlns:mc="http://schemas.openxmlformats.org/markup-compatibility/2006" xmlns:cx1="http://schemas.microsoft.com/office/drawing/2015/9/8/chartex" xmlns:cx="http://schemas.microsoft.com/office/drawing/2014/chartex"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圆角 56">
            <a:extLst>
              <a:ext uri="{FF2B5EF4-FFF2-40B4-BE49-F238E27FC236}">
                <a16:creationId xmlns:a16="http://schemas.microsoft.com/office/drawing/2014/main" id="{DD895445-82AF-44EC-A015-0EFA92DD114D}"/>
              </a:ext>
            </a:extLst>
          </p:cNvPr>
          <p:cNvSpPr/>
          <p:nvPr/>
        </p:nvSpPr>
        <p:spPr>
          <a:xfrm>
            <a:off x="758757" y="1764910"/>
            <a:ext cx="10661786" cy="3734579"/>
          </a:xfrm>
          <a:prstGeom prst="roundRect">
            <a:avLst>
              <a:gd name="adj" fmla="val 2604"/>
            </a:avLst>
          </a:prstGeom>
          <a:gradFill flip="none" rotWithShape="1">
            <a:gsLst>
              <a:gs pos="100000">
                <a:schemeClr val="bg1">
                  <a:lumMod val="95000"/>
                </a:schemeClr>
              </a:gs>
              <a:gs pos="0">
                <a:schemeClr val="bg1"/>
              </a:gs>
            </a:gsLst>
            <a:lin ang="2700000" scaled="1"/>
            <a:tileRect/>
          </a:gradFill>
          <a:ln>
            <a:solidFill>
              <a:schemeClr val="accent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graphicFrame>
        <p:nvGraphicFramePr>
          <p:cNvPr id="62" name="图表 61">
            <a:extLst>
              <a:ext uri="{FF2B5EF4-FFF2-40B4-BE49-F238E27FC236}">
                <a16:creationId xmlns:a16="http://schemas.microsoft.com/office/drawing/2014/main" id="{313BCEDA-A8B3-4D78-AF55-F71BEB04E6B2}"/>
              </a:ext>
            </a:extLst>
          </p:cNvPr>
          <p:cNvGraphicFramePr/>
          <p:nvPr>
            <p:extLst>
              <p:ext uri="{D42A27DB-BD31-4B8C-83A1-F6EECF244321}">
                <p14:modId xmlns:p14="http://schemas.microsoft.com/office/powerpoint/2010/main" val="4148622274"/>
              </p:ext>
            </p:extLst>
          </p:nvPr>
        </p:nvGraphicFramePr>
        <p:xfrm>
          <a:off x="6486503" y="2982891"/>
          <a:ext cx="4641675" cy="2312730"/>
        </p:xfrm>
        <a:graphic>
          <a:graphicData uri="http://schemas.openxmlformats.org/drawingml/2006/chart">
            <c:chart xmlns:c="http://schemas.openxmlformats.org/drawingml/2006/chart" xmlns:r="http://schemas.openxmlformats.org/officeDocument/2006/relationships" r:id="rId3"/>
          </a:graphicData>
        </a:graphic>
      </p:graphicFrame>
      <p:sp>
        <p:nvSpPr>
          <p:cNvPr id="2" name="标题 1">
            <a:extLst>
              <a:ext uri="{FF2B5EF4-FFF2-40B4-BE49-F238E27FC236}">
                <a16:creationId xmlns:a16="http://schemas.microsoft.com/office/drawing/2014/main" id="{9230F66D-D484-41BF-BEF3-BFD1C057A495}"/>
              </a:ext>
            </a:extLst>
          </p:cNvPr>
          <p:cNvSpPr>
            <a:spLocks noGrp="1"/>
          </p:cNvSpPr>
          <p:nvPr>
            <p:ph type="title"/>
          </p:nvPr>
        </p:nvSpPr>
        <p:spPr/>
        <p:txBody>
          <a:bodyPr/>
          <a:lstStyle/>
          <a:p>
            <a:r>
              <a:rPr lang="zh-CN" altLang="en-US" dirty="0"/>
              <a:t>市场分析</a:t>
            </a:r>
          </a:p>
        </p:txBody>
      </p:sp>
      <mc:AlternateContent xmlns:mc="http://schemas.openxmlformats.org/markup-compatibility/2006" xmlns:cx1="http://schemas.microsoft.com/office/drawing/2015/9/8/chartex">
        <mc:Choice Requires="cx1">
          <p:graphicFrame>
            <p:nvGraphicFramePr>
              <p:cNvPr id="3" name="图表 2">
                <a:extLst>
                  <a:ext uri="{FF2B5EF4-FFF2-40B4-BE49-F238E27FC236}">
                    <a16:creationId xmlns:a16="http://schemas.microsoft.com/office/drawing/2014/main" id="{3D05A6E6-EA4D-4AB7-AF26-01940C484BAE}"/>
                  </a:ext>
                </a:extLst>
              </p:cNvPr>
              <p:cNvGraphicFramePr/>
              <p:nvPr>
                <p:extLst>
                  <p:ext uri="{D42A27DB-BD31-4B8C-83A1-F6EECF244321}">
                    <p14:modId xmlns:p14="http://schemas.microsoft.com/office/powerpoint/2010/main" val="2617939984"/>
                  </p:ext>
                </p:extLst>
              </p:nvPr>
            </p:nvGraphicFramePr>
            <p:xfrm>
              <a:off x="1153394" y="3160645"/>
              <a:ext cx="4043990" cy="1911552"/>
            </p:xfrm>
            <a:graphic>
              <a:graphicData uri="http://schemas.microsoft.com/office/drawing/2014/chartex">
                <cx:chart xmlns:cx="http://schemas.microsoft.com/office/drawing/2014/chartex" xmlns:r="http://schemas.openxmlformats.org/officeDocument/2006/relationships" r:id="rId4"/>
              </a:graphicData>
            </a:graphic>
          </p:graphicFrame>
        </mc:Choice>
        <mc:Fallback>
          <p:pic>
            <p:nvPicPr>
              <p:cNvPr id="3" name="图表 2">
                <a:extLst>
                  <a:ext uri="{FF2B5EF4-FFF2-40B4-BE49-F238E27FC236}">
                    <a16:creationId xmlns:a16="http://schemas.microsoft.com/office/drawing/2014/main" id="{3D05A6E6-EA4D-4AB7-AF26-01940C484BAE}"/>
                  </a:ext>
                </a:extLst>
              </p:cNvPr>
              <p:cNvPicPr>
                <a:picLocks noGrp="1" noRot="1" noChangeAspect="1" noMove="1" noResize="1" noEditPoints="1" noAdjustHandles="1" noChangeArrowheads="1" noChangeShapeType="1"/>
              </p:cNvPicPr>
              <p:nvPr/>
            </p:nvPicPr>
            <p:blipFill>
              <a:blip r:embed="rId5"/>
              <a:stretch>
                <a:fillRect/>
              </a:stretch>
            </p:blipFill>
            <p:spPr>
              <a:xfrm>
                <a:off x="1153394" y="3160645"/>
                <a:ext cx="4043990" cy="1911552"/>
              </a:xfrm>
              <a:prstGeom prst="rect">
                <a:avLst/>
              </a:prstGeom>
            </p:spPr>
          </p:pic>
        </mc:Fallback>
      </mc:AlternateContent>
      <p:sp>
        <p:nvSpPr>
          <p:cNvPr id="5" name="文本框 4">
            <a:extLst>
              <a:ext uri="{FF2B5EF4-FFF2-40B4-BE49-F238E27FC236}">
                <a16:creationId xmlns:a16="http://schemas.microsoft.com/office/drawing/2014/main" id="{0A91CC0B-7B0A-4349-AC2E-E904EF690C9A}"/>
              </a:ext>
            </a:extLst>
          </p:cNvPr>
          <p:cNvSpPr txBox="1"/>
          <p:nvPr/>
        </p:nvSpPr>
        <p:spPr>
          <a:xfrm>
            <a:off x="6525003" y="2596373"/>
            <a:ext cx="3527753" cy="338554"/>
          </a:xfrm>
          <a:prstGeom prst="rect">
            <a:avLst/>
          </a:prstGeom>
          <a:noFill/>
        </p:spPr>
        <p:txBody>
          <a:bodyPr wrap="square" rtlCol="0">
            <a:spAutoFit/>
          </a:bodyPr>
          <a:lstStyle/>
          <a:p>
            <a:r>
              <a:rPr lang="zh-CN" altLang="en-US" sz="1600" dirty="0">
                <a:solidFill>
                  <a:schemeClr val="tx1">
                    <a:lumMod val="75000"/>
                    <a:lumOff val="25000"/>
                  </a:schemeClr>
                </a:solidFill>
                <a:cs typeface="OPPOSans R" panose="00020600040101010101" pitchFamily="18" charset="-122"/>
              </a:rPr>
              <a:t>用户以女性为主，比例高达</a:t>
            </a:r>
            <a:r>
              <a:rPr lang="en-US" altLang="zh-CN" sz="1600" dirty="0">
                <a:solidFill>
                  <a:schemeClr val="tx1">
                    <a:lumMod val="75000"/>
                    <a:lumOff val="25000"/>
                  </a:schemeClr>
                </a:solidFill>
                <a:cs typeface="OPPOSans R" panose="00020600040101010101" pitchFamily="18" charset="-122"/>
              </a:rPr>
              <a:t>62%</a:t>
            </a:r>
            <a:endParaRPr lang="zh-CN" altLang="en-US" sz="1600" dirty="0">
              <a:solidFill>
                <a:schemeClr val="tx1">
                  <a:lumMod val="75000"/>
                  <a:lumOff val="25000"/>
                </a:schemeClr>
              </a:solidFill>
              <a:cs typeface="OPPOSans R" panose="00020600040101010101" pitchFamily="18" charset="-122"/>
            </a:endParaRPr>
          </a:p>
        </p:txBody>
      </p:sp>
      <p:cxnSp>
        <p:nvCxnSpPr>
          <p:cNvPr id="18" name="直接连接符 17">
            <a:extLst>
              <a:ext uri="{FF2B5EF4-FFF2-40B4-BE49-F238E27FC236}">
                <a16:creationId xmlns:a16="http://schemas.microsoft.com/office/drawing/2014/main" id="{0441BC04-A6FA-4E50-AF13-FCA8EFA410EB}"/>
              </a:ext>
            </a:extLst>
          </p:cNvPr>
          <p:cNvCxnSpPr>
            <a:cxnSpLocks/>
          </p:cNvCxnSpPr>
          <p:nvPr/>
        </p:nvCxnSpPr>
        <p:spPr>
          <a:xfrm>
            <a:off x="6605339" y="2982891"/>
            <a:ext cx="397083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DA653C69-AB9D-479C-B904-3E550C453110}"/>
              </a:ext>
            </a:extLst>
          </p:cNvPr>
          <p:cNvCxnSpPr>
            <a:cxnSpLocks/>
          </p:cNvCxnSpPr>
          <p:nvPr/>
        </p:nvCxnSpPr>
        <p:spPr>
          <a:xfrm>
            <a:off x="1226546" y="2984534"/>
            <a:ext cx="397083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EC295BF6-753F-4EF0-BF43-7E0D4A44C1E5}"/>
              </a:ext>
            </a:extLst>
          </p:cNvPr>
          <p:cNvSpPr txBox="1"/>
          <p:nvPr/>
        </p:nvSpPr>
        <p:spPr>
          <a:xfrm>
            <a:off x="1153393" y="2598016"/>
            <a:ext cx="4433269" cy="338554"/>
          </a:xfrm>
          <a:prstGeom prst="rect">
            <a:avLst/>
          </a:prstGeom>
          <a:noFill/>
        </p:spPr>
        <p:txBody>
          <a:bodyPr wrap="square" rtlCol="0">
            <a:spAutoFit/>
          </a:bodyPr>
          <a:lstStyle/>
          <a:p>
            <a:r>
              <a:rPr lang="zh-CN" altLang="en-US" sz="1600" dirty="0">
                <a:solidFill>
                  <a:schemeClr val="tx1">
                    <a:lumMod val="75000"/>
                    <a:lumOff val="25000"/>
                  </a:schemeClr>
                </a:solidFill>
                <a:cs typeface="OPPOSans R" panose="00020600040101010101" pitchFamily="18" charset="-122"/>
              </a:rPr>
              <a:t>用户呈现中年轻化</a:t>
            </a:r>
            <a:r>
              <a:rPr lang="en-US" altLang="zh-CN" sz="1600" dirty="0">
                <a:solidFill>
                  <a:schemeClr val="tx1">
                    <a:lumMod val="75000"/>
                    <a:lumOff val="25000"/>
                  </a:schemeClr>
                </a:solidFill>
                <a:cs typeface="OPPOSans R" panose="00020600040101010101" pitchFamily="18" charset="-122"/>
              </a:rPr>
              <a:t>,25-35</a:t>
            </a:r>
            <a:r>
              <a:rPr lang="zh-CN" altLang="en-US" sz="1600" dirty="0">
                <a:solidFill>
                  <a:schemeClr val="tx1">
                    <a:lumMod val="75000"/>
                    <a:lumOff val="25000"/>
                  </a:schemeClr>
                </a:solidFill>
                <a:cs typeface="OPPOSans R" panose="00020600040101010101" pitchFamily="18" charset="-122"/>
              </a:rPr>
              <a:t>岁用户占</a:t>
            </a:r>
            <a:r>
              <a:rPr lang="en-US" altLang="zh-CN" sz="1600" dirty="0">
                <a:solidFill>
                  <a:schemeClr val="tx1">
                    <a:lumMod val="75000"/>
                    <a:lumOff val="25000"/>
                  </a:schemeClr>
                </a:solidFill>
                <a:cs typeface="OPPOSans R" panose="00020600040101010101" pitchFamily="18" charset="-122"/>
              </a:rPr>
              <a:t>60%</a:t>
            </a:r>
            <a:r>
              <a:rPr lang="zh-CN" altLang="en-US" sz="1600" dirty="0">
                <a:solidFill>
                  <a:schemeClr val="tx1">
                    <a:lumMod val="75000"/>
                    <a:lumOff val="25000"/>
                  </a:schemeClr>
                </a:solidFill>
                <a:cs typeface="OPPOSans R" panose="00020600040101010101" pitchFamily="18" charset="-122"/>
              </a:rPr>
              <a:t>以上</a:t>
            </a:r>
          </a:p>
        </p:txBody>
      </p:sp>
      <p:sp>
        <p:nvSpPr>
          <p:cNvPr id="21" name="文本框 20">
            <a:extLst>
              <a:ext uri="{FF2B5EF4-FFF2-40B4-BE49-F238E27FC236}">
                <a16:creationId xmlns:a16="http://schemas.microsoft.com/office/drawing/2014/main" id="{29F4E178-E9D3-407C-90F8-4D5F4895A17C}"/>
              </a:ext>
            </a:extLst>
          </p:cNvPr>
          <p:cNvSpPr txBox="1"/>
          <p:nvPr/>
        </p:nvSpPr>
        <p:spPr>
          <a:xfrm>
            <a:off x="1179056" y="3256466"/>
            <a:ext cx="739439" cy="276999"/>
          </a:xfrm>
          <a:prstGeom prst="rect">
            <a:avLst/>
          </a:prstGeom>
          <a:noFill/>
        </p:spPr>
        <p:txBody>
          <a:bodyPr wrap="square" rtlCol="0">
            <a:spAutoFit/>
          </a:bodyPr>
          <a:lstStyle/>
          <a:p>
            <a:r>
              <a:rPr lang="en-US" altLang="zh-CN" sz="1200" dirty="0">
                <a:solidFill>
                  <a:schemeClr val="bg1"/>
                </a:solidFill>
              </a:rPr>
              <a:t>35%</a:t>
            </a:r>
            <a:endParaRPr lang="zh-CN" altLang="en-US" sz="1200" dirty="0">
              <a:solidFill>
                <a:schemeClr val="bg1"/>
              </a:solidFill>
            </a:endParaRPr>
          </a:p>
        </p:txBody>
      </p:sp>
      <p:sp>
        <p:nvSpPr>
          <p:cNvPr id="22" name="文本框 21">
            <a:extLst>
              <a:ext uri="{FF2B5EF4-FFF2-40B4-BE49-F238E27FC236}">
                <a16:creationId xmlns:a16="http://schemas.microsoft.com/office/drawing/2014/main" id="{9701E116-1BE0-456D-AB8E-F990B876AB7C}"/>
              </a:ext>
            </a:extLst>
          </p:cNvPr>
          <p:cNvSpPr txBox="1"/>
          <p:nvPr/>
        </p:nvSpPr>
        <p:spPr>
          <a:xfrm>
            <a:off x="2578089" y="3274603"/>
            <a:ext cx="739439" cy="276999"/>
          </a:xfrm>
          <a:prstGeom prst="rect">
            <a:avLst/>
          </a:prstGeom>
          <a:noFill/>
        </p:spPr>
        <p:txBody>
          <a:bodyPr wrap="square" rtlCol="0">
            <a:spAutoFit/>
          </a:bodyPr>
          <a:lstStyle>
            <a:defPPr>
              <a:defRPr lang="zh-CN"/>
            </a:defPPr>
            <a:lvl1pPr>
              <a:defRPr sz="1200">
                <a:solidFill>
                  <a:schemeClr val="bg1"/>
                </a:solidFill>
              </a:defRPr>
            </a:lvl1pPr>
          </a:lstStyle>
          <a:p>
            <a:r>
              <a:rPr lang="en-US" altLang="zh-CN" dirty="0"/>
              <a:t>28%</a:t>
            </a:r>
            <a:endParaRPr lang="zh-CN" altLang="en-US" dirty="0"/>
          </a:p>
        </p:txBody>
      </p:sp>
      <p:sp>
        <p:nvSpPr>
          <p:cNvPr id="23" name="文本框 22">
            <a:extLst>
              <a:ext uri="{FF2B5EF4-FFF2-40B4-BE49-F238E27FC236}">
                <a16:creationId xmlns:a16="http://schemas.microsoft.com/office/drawing/2014/main" id="{8C2AADBF-831E-4B7C-A3AA-2FA3613EFC10}"/>
              </a:ext>
            </a:extLst>
          </p:cNvPr>
          <p:cNvSpPr txBox="1"/>
          <p:nvPr/>
        </p:nvSpPr>
        <p:spPr>
          <a:xfrm>
            <a:off x="3695924" y="3297029"/>
            <a:ext cx="739439" cy="276999"/>
          </a:xfrm>
          <a:prstGeom prst="rect">
            <a:avLst/>
          </a:prstGeom>
          <a:noFill/>
        </p:spPr>
        <p:txBody>
          <a:bodyPr wrap="square" rtlCol="0">
            <a:spAutoFit/>
          </a:bodyPr>
          <a:lstStyle>
            <a:defPPr>
              <a:defRPr lang="zh-CN"/>
            </a:defPPr>
            <a:lvl1pPr>
              <a:defRPr sz="1200">
                <a:solidFill>
                  <a:schemeClr val="bg1"/>
                </a:solidFill>
              </a:defRPr>
            </a:lvl1pPr>
          </a:lstStyle>
          <a:p>
            <a:r>
              <a:rPr lang="en-US" altLang="zh-CN" dirty="0"/>
              <a:t>25%</a:t>
            </a:r>
            <a:endParaRPr lang="zh-CN" altLang="en-US" dirty="0"/>
          </a:p>
        </p:txBody>
      </p:sp>
      <p:sp>
        <p:nvSpPr>
          <p:cNvPr id="24" name="文本框 23">
            <a:extLst>
              <a:ext uri="{FF2B5EF4-FFF2-40B4-BE49-F238E27FC236}">
                <a16:creationId xmlns:a16="http://schemas.microsoft.com/office/drawing/2014/main" id="{29AA29EC-DAF7-4ADD-9277-8C5C1F5F6695}"/>
              </a:ext>
            </a:extLst>
          </p:cNvPr>
          <p:cNvSpPr txBox="1"/>
          <p:nvPr/>
        </p:nvSpPr>
        <p:spPr>
          <a:xfrm>
            <a:off x="3685353" y="4467444"/>
            <a:ext cx="739439" cy="276999"/>
          </a:xfrm>
          <a:prstGeom prst="rect">
            <a:avLst/>
          </a:prstGeom>
          <a:noFill/>
        </p:spPr>
        <p:txBody>
          <a:bodyPr wrap="square" rtlCol="0">
            <a:spAutoFit/>
          </a:bodyPr>
          <a:lstStyle>
            <a:defPPr>
              <a:defRPr lang="zh-CN"/>
            </a:defPPr>
            <a:lvl1pPr>
              <a:defRPr sz="1200">
                <a:solidFill>
                  <a:schemeClr val="bg1"/>
                </a:solidFill>
              </a:defRPr>
            </a:lvl1pPr>
          </a:lstStyle>
          <a:p>
            <a:r>
              <a:rPr lang="en-US" altLang="zh-CN" dirty="0"/>
              <a:t>9%</a:t>
            </a:r>
            <a:endParaRPr lang="zh-CN" altLang="en-US" dirty="0"/>
          </a:p>
        </p:txBody>
      </p:sp>
      <p:sp>
        <p:nvSpPr>
          <p:cNvPr id="25" name="文本框 24">
            <a:extLst>
              <a:ext uri="{FF2B5EF4-FFF2-40B4-BE49-F238E27FC236}">
                <a16:creationId xmlns:a16="http://schemas.microsoft.com/office/drawing/2014/main" id="{1BD97A3B-DCFF-4B34-8EF5-3B279539770B}"/>
              </a:ext>
            </a:extLst>
          </p:cNvPr>
          <p:cNvSpPr txBox="1"/>
          <p:nvPr/>
        </p:nvSpPr>
        <p:spPr>
          <a:xfrm>
            <a:off x="4744489" y="4467444"/>
            <a:ext cx="452895" cy="229376"/>
          </a:xfrm>
          <a:prstGeom prst="rect">
            <a:avLst/>
          </a:prstGeom>
          <a:noFill/>
        </p:spPr>
        <p:txBody>
          <a:bodyPr wrap="square" rtlCol="0">
            <a:spAutoFit/>
          </a:bodyPr>
          <a:lstStyle>
            <a:defPPr>
              <a:defRPr lang="zh-CN"/>
            </a:defPPr>
            <a:lvl1pPr>
              <a:defRPr sz="1200">
                <a:solidFill>
                  <a:schemeClr val="bg1"/>
                </a:solidFill>
              </a:defRPr>
            </a:lvl1pPr>
          </a:lstStyle>
          <a:p>
            <a:r>
              <a:rPr lang="en-US" altLang="zh-CN" sz="900" dirty="0"/>
              <a:t>3%</a:t>
            </a:r>
            <a:endParaRPr lang="zh-CN" altLang="en-US" sz="900" dirty="0"/>
          </a:p>
        </p:txBody>
      </p:sp>
      <p:sp>
        <p:nvSpPr>
          <p:cNvPr id="41" name="文本框 40">
            <a:extLst>
              <a:ext uri="{FF2B5EF4-FFF2-40B4-BE49-F238E27FC236}">
                <a16:creationId xmlns:a16="http://schemas.microsoft.com/office/drawing/2014/main" id="{26863308-F794-4CD5-B9EC-E24E7B655EF8}"/>
              </a:ext>
            </a:extLst>
          </p:cNvPr>
          <p:cNvSpPr txBox="1"/>
          <p:nvPr/>
        </p:nvSpPr>
        <p:spPr>
          <a:xfrm>
            <a:off x="660400" y="2027641"/>
            <a:ext cx="3514516" cy="461665"/>
          </a:xfrm>
          <a:prstGeom prst="rect">
            <a:avLst/>
          </a:prstGeom>
          <a:noFill/>
        </p:spPr>
        <p:txBody>
          <a:bodyPr wrap="square" rtlCol="0">
            <a:spAutoFit/>
          </a:bodyPr>
          <a:lstStyle/>
          <a:p>
            <a:pPr algn="ctr"/>
            <a:r>
              <a:rPr lang="zh-CN" altLang="en-US" sz="2400" dirty="0">
                <a:solidFill>
                  <a:schemeClr val="tx1">
                    <a:lumMod val="75000"/>
                    <a:lumOff val="25000"/>
                  </a:schemeClr>
                </a:solidFill>
                <a:latin typeface="+mj-ea"/>
                <a:ea typeface="+mj-ea"/>
                <a:cs typeface="OPPOSans R" panose="00020600040101010101" pitchFamily="18" charset="-122"/>
              </a:rPr>
              <a:t>目标用户情况分析</a:t>
            </a:r>
          </a:p>
        </p:txBody>
      </p:sp>
      <p:grpSp>
        <p:nvGrpSpPr>
          <p:cNvPr id="8" name="图形 62">
            <a:extLst>
              <a:ext uri="{FF2B5EF4-FFF2-40B4-BE49-F238E27FC236}">
                <a16:creationId xmlns:a16="http://schemas.microsoft.com/office/drawing/2014/main" id="{22259FDB-369D-4A4C-8BF7-E7F56CEEE0A3}"/>
              </a:ext>
            </a:extLst>
          </p:cNvPr>
          <p:cNvGrpSpPr>
            <a:grpSpLocks/>
          </p:cNvGrpSpPr>
          <p:nvPr/>
        </p:nvGrpSpPr>
        <p:grpSpPr>
          <a:xfrm>
            <a:off x="6736155" y="4408565"/>
            <a:ext cx="461141" cy="460191"/>
            <a:chOff x="1752329" y="3585759"/>
            <a:chExt cx="1905000" cy="1905000"/>
          </a:xfrm>
          <a:solidFill>
            <a:schemeClr val="accent1"/>
          </a:solidFill>
        </p:grpSpPr>
        <p:sp>
          <p:nvSpPr>
            <p:cNvPr id="10" name="任意多边形: 形状 9">
              <a:extLst>
                <a:ext uri="{FF2B5EF4-FFF2-40B4-BE49-F238E27FC236}">
                  <a16:creationId xmlns:a16="http://schemas.microsoft.com/office/drawing/2014/main" id="{17BFBED3-C8D8-444E-B210-ABA5E57F9A9F}"/>
                </a:ext>
              </a:extLst>
            </p:cNvPr>
            <p:cNvSpPr/>
            <p:nvPr/>
          </p:nvSpPr>
          <p:spPr>
            <a:xfrm>
              <a:off x="1752329" y="3585759"/>
              <a:ext cx="1905000" cy="1905000"/>
            </a:xfrm>
            <a:custGeom>
              <a:avLst/>
              <a:gdLst>
                <a:gd name="connsiteX0" fmla="*/ 952500 w 1904999"/>
                <a:gd name="connsiteY0" fmla="*/ 0 h 1905000"/>
                <a:gd name="connsiteX1" fmla="*/ 0 w 1904999"/>
                <a:gd name="connsiteY1" fmla="*/ 952500 h 1905000"/>
                <a:gd name="connsiteX2" fmla="*/ 952500 w 1904999"/>
                <a:gd name="connsiteY2" fmla="*/ 1905000 h 1905000"/>
                <a:gd name="connsiteX3" fmla="*/ 1905000 w 1904999"/>
                <a:gd name="connsiteY3" fmla="*/ 952500 h 1905000"/>
                <a:gd name="connsiteX4" fmla="*/ 952500 w 1904999"/>
                <a:gd name="connsiteY4" fmla="*/ 0 h 1905000"/>
                <a:gd name="connsiteX5" fmla="*/ 1499833 w 1904999"/>
                <a:gd name="connsiteY5" fmla="*/ 929145 h 1905000"/>
                <a:gd name="connsiteX6" fmla="*/ 1439920 w 1904999"/>
                <a:gd name="connsiteY6" fmla="*/ 989057 h 1905000"/>
                <a:gd name="connsiteX7" fmla="*/ 1380008 w 1904999"/>
                <a:gd name="connsiteY7" fmla="*/ 929145 h 1905000"/>
                <a:gd name="connsiteX8" fmla="*/ 1380008 w 1904999"/>
                <a:gd name="connsiteY8" fmla="*/ 627553 h 1905000"/>
                <a:gd name="connsiteX9" fmla="*/ 1125127 w 1904999"/>
                <a:gd name="connsiteY9" fmla="*/ 864156 h 1905000"/>
                <a:gd name="connsiteX10" fmla="*/ 1202303 w 1904999"/>
                <a:gd name="connsiteY10" fmla="*/ 1095680 h 1905000"/>
                <a:gd name="connsiteX11" fmla="*/ 809320 w 1904999"/>
                <a:gd name="connsiteY11" fmla="*/ 1488661 h 1905000"/>
                <a:gd name="connsiteX12" fmla="*/ 416339 w 1904999"/>
                <a:gd name="connsiteY12" fmla="*/ 1095680 h 1905000"/>
                <a:gd name="connsiteX13" fmla="*/ 809320 w 1904999"/>
                <a:gd name="connsiteY13" fmla="*/ 702697 h 1905000"/>
                <a:gd name="connsiteX14" fmla="*/ 1041861 w 1904999"/>
                <a:gd name="connsiteY14" fmla="*/ 780887 h 1905000"/>
                <a:gd name="connsiteX15" fmla="*/ 1295725 w 1904999"/>
                <a:gd name="connsiteY15" fmla="*/ 536161 h 1905000"/>
                <a:gd name="connsiteX16" fmla="*/ 975855 w 1904999"/>
                <a:gd name="connsiteY16" fmla="*/ 536161 h 1905000"/>
                <a:gd name="connsiteX17" fmla="*/ 904772 w 1904999"/>
                <a:gd name="connsiteY17" fmla="*/ 476249 h 1905000"/>
                <a:gd name="connsiteX18" fmla="*/ 964686 w 1904999"/>
                <a:gd name="connsiteY18" fmla="*/ 416339 h 1905000"/>
                <a:gd name="connsiteX19" fmla="*/ 1439920 w 1904999"/>
                <a:gd name="connsiteY19" fmla="*/ 416339 h 1905000"/>
                <a:gd name="connsiteX20" fmla="*/ 1499833 w 1904999"/>
                <a:gd name="connsiteY20" fmla="*/ 476249 h 1905000"/>
                <a:gd name="connsiteX21" fmla="*/ 1499833 w 1904999"/>
                <a:gd name="connsiteY21" fmla="*/ 929146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04999" h="1905000">
                  <a:moveTo>
                    <a:pt x="952500" y="0"/>
                  </a:moveTo>
                  <a:cubicBezTo>
                    <a:pt x="426493" y="0"/>
                    <a:pt x="0" y="426493"/>
                    <a:pt x="0" y="952500"/>
                  </a:cubicBezTo>
                  <a:cubicBezTo>
                    <a:pt x="0" y="1478507"/>
                    <a:pt x="426493" y="1905000"/>
                    <a:pt x="952500" y="1905000"/>
                  </a:cubicBezTo>
                  <a:cubicBezTo>
                    <a:pt x="1478507" y="1905000"/>
                    <a:pt x="1905000" y="1478507"/>
                    <a:pt x="1905000" y="952500"/>
                  </a:cubicBezTo>
                  <a:cubicBezTo>
                    <a:pt x="1905000" y="426493"/>
                    <a:pt x="1478507" y="0"/>
                    <a:pt x="952500" y="0"/>
                  </a:cubicBezTo>
                  <a:close/>
                  <a:moveTo>
                    <a:pt x="1499833" y="929145"/>
                  </a:moveTo>
                  <a:cubicBezTo>
                    <a:pt x="1499833" y="964686"/>
                    <a:pt x="1476477" y="989057"/>
                    <a:pt x="1439920" y="989057"/>
                  </a:cubicBezTo>
                  <a:cubicBezTo>
                    <a:pt x="1403363" y="989057"/>
                    <a:pt x="1380008" y="965701"/>
                    <a:pt x="1380008" y="929145"/>
                  </a:cubicBezTo>
                  <a:lnTo>
                    <a:pt x="1380008" y="627553"/>
                  </a:lnTo>
                  <a:lnTo>
                    <a:pt x="1125127" y="864156"/>
                  </a:lnTo>
                  <a:cubicBezTo>
                    <a:pt x="1172855" y="929145"/>
                    <a:pt x="1202303" y="1009365"/>
                    <a:pt x="1202303" y="1095680"/>
                  </a:cubicBezTo>
                  <a:cubicBezTo>
                    <a:pt x="1202303" y="1309942"/>
                    <a:pt x="1023582" y="1488661"/>
                    <a:pt x="809320" y="1488661"/>
                  </a:cubicBezTo>
                  <a:cubicBezTo>
                    <a:pt x="595058" y="1488661"/>
                    <a:pt x="416339" y="1309940"/>
                    <a:pt x="416339" y="1095680"/>
                  </a:cubicBezTo>
                  <a:cubicBezTo>
                    <a:pt x="416339" y="881420"/>
                    <a:pt x="595060" y="702697"/>
                    <a:pt x="809320" y="702697"/>
                  </a:cubicBezTo>
                  <a:cubicBezTo>
                    <a:pt x="895635" y="702697"/>
                    <a:pt x="975855" y="732145"/>
                    <a:pt x="1041861" y="780887"/>
                  </a:cubicBezTo>
                  <a:lnTo>
                    <a:pt x="1295725" y="536161"/>
                  </a:lnTo>
                  <a:lnTo>
                    <a:pt x="975855" y="536161"/>
                  </a:lnTo>
                  <a:cubicBezTo>
                    <a:pt x="940314" y="536161"/>
                    <a:pt x="904772" y="512808"/>
                    <a:pt x="904772" y="476249"/>
                  </a:cubicBezTo>
                  <a:cubicBezTo>
                    <a:pt x="904772" y="439690"/>
                    <a:pt x="928129" y="416339"/>
                    <a:pt x="964686" y="416339"/>
                  </a:cubicBezTo>
                  <a:lnTo>
                    <a:pt x="1439920" y="416339"/>
                  </a:lnTo>
                  <a:cubicBezTo>
                    <a:pt x="1475462" y="416339"/>
                    <a:pt x="1499833" y="439692"/>
                    <a:pt x="1499833" y="476249"/>
                  </a:cubicBezTo>
                  <a:lnTo>
                    <a:pt x="1499833" y="929146"/>
                  </a:lnTo>
                  <a:close/>
                </a:path>
              </a:pathLst>
            </a:custGeom>
            <a:solidFill>
              <a:schemeClr val="bg1"/>
            </a:solidFill>
            <a:ln w="1860" cap="flat">
              <a:noFill/>
              <a:prstDash val="solid"/>
              <a:miter/>
            </a:ln>
          </p:spPr>
          <p:txBody>
            <a:bodyPr rtlCol="0" anchor="ctr"/>
            <a:lstStyle/>
            <a:p>
              <a:endParaRPr lang="zh-CN" altLang="en-US"/>
            </a:p>
          </p:txBody>
        </p:sp>
        <p:sp>
          <p:nvSpPr>
            <p:cNvPr id="11" name="任意多边形: 形状 10">
              <a:extLst>
                <a:ext uri="{FF2B5EF4-FFF2-40B4-BE49-F238E27FC236}">
                  <a16:creationId xmlns:a16="http://schemas.microsoft.com/office/drawing/2014/main" id="{8214AF6D-2E4B-4543-A29B-56D6E4D1B3B8}"/>
                </a:ext>
              </a:extLst>
            </p:cNvPr>
            <p:cNvSpPr/>
            <p:nvPr/>
          </p:nvSpPr>
          <p:spPr>
            <a:xfrm>
              <a:off x="2278742" y="4406920"/>
              <a:ext cx="548347" cy="548347"/>
            </a:xfrm>
            <a:custGeom>
              <a:avLst/>
              <a:gdLst>
                <a:gd name="connsiteX0" fmla="*/ 0 w 548347"/>
                <a:gd name="connsiteY0" fmla="*/ 274174 h 548347"/>
                <a:gd name="connsiteX1" fmla="*/ 274174 w 548347"/>
                <a:gd name="connsiteY1" fmla="*/ 548348 h 548347"/>
                <a:gd name="connsiteX2" fmla="*/ 548348 w 548347"/>
                <a:gd name="connsiteY2" fmla="*/ 274174 h 548347"/>
                <a:gd name="connsiteX3" fmla="*/ 274174 w 548347"/>
                <a:gd name="connsiteY3" fmla="*/ 0 h 548347"/>
                <a:gd name="connsiteX4" fmla="*/ 0 w 548347"/>
                <a:gd name="connsiteY4" fmla="*/ 274174 h 54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347" h="548347">
                  <a:moveTo>
                    <a:pt x="0" y="274174"/>
                  </a:moveTo>
                  <a:cubicBezTo>
                    <a:pt x="0" y="425596"/>
                    <a:pt x="122752" y="548348"/>
                    <a:pt x="274174" y="548348"/>
                  </a:cubicBezTo>
                  <a:cubicBezTo>
                    <a:pt x="425596" y="548348"/>
                    <a:pt x="548348" y="425596"/>
                    <a:pt x="548348" y="274174"/>
                  </a:cubicBezTo>
                  <a:cubicBezTo>
                    <a:pt x="548348" y="122752"/>
                    <a:pt x="425596" y="0"/>
                    <a:pt x="274174" y="0"/>
                  </a:cubicBezTo>
                  <a:cubicBezTo>
                    <a:pt x="122752" y="0"/>
                    <a:pt x="0" y="122752"/>
                    <a:pt x="0" y="274174"/>
                  </a:cubicBezTo>
                  <a:close/>
                </a:path>
              </a:pathLst>
            </a:custGeom>
            <a:solidFill>
              <a:schemeClr val="bg1"/>
            </a:solidFill>
            <a:ln w="1860" cap="flat">
              <a:noFill/>
              <a:prstDash val="solid"/>
              <a:miter/>
            </a:ln>
          </p:spPr>
          <p:txBody>
            <a:bodyPr rtlCol="0" anchor="ctr"/>
            <a:lstStyle/>
            <a:p>
              <a:endParaRPr lang="zh-CN" altLang="en-US"/>
            </a:p>
          </p:txBody>
        </p:sp>
      </p:grpSp>
      <p:grpSp>
        <p:nvGrpSpPr>
          <p:cNvPr id="14" name="图形 25">
            <a:extLst>
              <a:ext uri="{FF2B5EF4-FFF2-40B4-BE49-F238E27FC236}">
                <a16:creationId xmlns:a16="http://schemas.microsoft.com/office/drawing/2014/main" id="{3012E0F6-8ABD-43B1-97AF-E7BD22A2ED60}"/>
              </a:ext>
            </a:extLst>
          </p:cNvPr>
          <p:cNvGrpSpPr>
            <a:grpSpLocks/>
          </p:cNvGrpSpPr>
          <p:nvPr/>
        </p:nvGrpSpPr>
        <p:grpSpPr>
          <a:xfrm>
            <a:off x="6734806" y="3385210"/>
            <a:ext cx="462490" cy="462490"/>
            <a:chOff x="7185846" y="4319068"/>
            <a:chExt cx="788889" cy="787264"/>
          </a:xfrm>
          <a:solidFill>
            <a:schemeClr val="accent2"/>
          </a:solidFill>
        </p:grpSpPr>
        <p:sp>
          <p:nvSpPr>
            <p:cNvPr id="16" name="任意多边形: 形状 15">
              <a:extLst>
                <a:ext uri="{FF2B5EF4-FFF2-40B4-BE49-F238E27FC236}">
                  <a16:creationId xmlns:a16="http://schemas.microsoft.com/office/drawing/2014/main" id="{4067136C-9E3E-4423-8B69-5A2647616114}"/>
                </a:ext>
              </a:extLst>
            </p:cNvPr>
            <p:cNvSpPr/>
            <p:nvPr/>
          </p:nvSpPr>
          <p:spPr>
            <a:xfrm>
              <a:off x="7510143" y="4535671"/>
              <a:ext cx="254020" cy="253507"/>
            </a:xfrm>
            <a:custGeom>
              <a:avLst/>
              <a:gdLst>
                <a:gd name="connsiteX0" fmla="*/ 127010 w 254020"/>
                <a:gd name="connsiteY0" fmla="*/ 10 h 253507"/>
                <a:gd name="connsiteX1" fmla="*/ 37307 w 254020"/>
                <a:gd name="connsiteY1" fmla="*/ 37239 h 253507"/>
                <a:gd name="connsiteX2" fmla="*/ 0 w 254020"/>
                <a:gd name="connsiteY2" fmla="*/ 126759 h 253507"/>
                <a:gd name="connsiteX3" fmla="*/ 37307 w 254020"/>
                <a:gd name="connsiteY3" fmla="*/ 216277 h 253507"/>
                <a:gd name="connsiteX4" fmla="*/ 127010 w 254020"/>
                <a:gd name="connsiteY4" fmla="*/ 253507 h 253507"/>
                <a:gd name="connsiteX5" fmla="*/ 216714 w 254020"/>
                <a:gd name="connsiteY5" fmla="*/ 216277 h 253507"/>
                <a:gd name="connsiteX6" fmla="*/ 254021 w 254020"/>
                <a:gd name="connsiteY6" fmla="*/ 126759 h 253507"/>
                <a:gd name="connsiteX7" fmla="*/ 216714 w 254020"/>
                <a:gd name="connsiteY7" fmla="*/ 37239 h 253507"/>
                <a:gd name="connsiteX8" fmla="*/ 127010 w 254020"/>
                <a:gd name="connsiteY8" fmla="*/ 10 h 25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020" h="253507">
                  <a:moveTo>
                    <a:pt x="127010" y="10"/>
                  </a:moveTo>
                  <a:cubicBezTo>
                    <a:pt x="93476" y="10"/>
                    <a:pt x="60780" y="13396"/>
                    <a:pt x="37307" y="37239"/>
                  </a:cubicBezTo>
                  <a:cubicBezTo>
                    <a:pt x="13413" y="61084"/>
                    <a:pt x="0" y="93293"/>
                    <a:pt x="0" y="126759"/>
                  </a:cubicBezTo>
                  <a:cubicBezTo>
                    <a:pt x="0" y="160223"/>
                    <a:pt x="13413" y="192852"/>
                    <a:pt x="37307" y="216277"/>
                  </a:cubicBezTo>
                  <a:cubicBezTo>
                    <a:pt x="61200" y="240121"/>
                    <a:pt x="93476" y="253507"/>
                    <a:pt x="127010" y="253507"/>
                  </a:cubicBezTo>
                  <a:cubicBezTo>
                    <a:pt x="160544" y="253507"/>
                    <a:pt x="193241" y="240121"/>
                    <a:pt x="216714" y="216277"/>
                  </a:cubicBezTo>
                  <a:cubicBezTo>
                    <a:pt x="240607" y="192433"/>
                    <a:pt x="254021" y="160224"/>
                    <a:pt x="254021" y="126759"/>
                  </a:cubicBezTo>
                  <a:cubicBezTo>
                    <a:pt x="254021" y="93294"/>
                    <a:pt x="240607" y="60665"/>
                    <a:pt x="216714" y="37239"/>
                  </a:cubicBezTo>
                  <a:cubicBezTo>
                    <a:pt x="193240" y="12978"/>
                    <a:pt x="160963" y="-409"/>
                    <a:pt x="127010" y="10"/>
                  </a:cubicBezTo>
                  <a:close/>
                </a:path>
              </a:pathLst>
            </a:custGeom>
            <a:solidFill>
              <a:schemeClr val="bg1"/>
            </a:solidFill>
            <a:ln w="770" cap="flat">
              <a:noFill/>
              <a:prstDash val="solid"/>
              <a:miter/>
            </a:ln>
          </p:spPr>
          <p:txBody>
            <a:bodyPr rtlCol="0" anchor="ctr"/>
            <a:lstStyle/>
            <a:p>
              <a:endParaRPr lang="zh-CN" altLang="en-US"/>
            </a:p>
          </p:txBody>
        </p:sp>
        <p:sp>
          <p:nvSpPr>
            <p:cNvPr id="17" name="任意多边形: 形状 16">
              <a:extLst>
                <a:ext uri="{FF2B5EF4-FFF2-40B4-BE49-F238E27FC236}">
                  <a16:creationId xmlns:a16="http://schemas.microsoft.com/office/drawing/2014/main" id="{0DE643BD-F0EC-4A71-A716-B49D31C3E3D3}"/>
                </a:ext>
              </a:extLst>
            </p:cNvPr>
            <p:cNvSpPr/>
            <p:nvPr/>
          </p:nvSpPr>
          <p:spPr>
            <a:xfrm>
              <a:off x="7185846" y="4319068"/>
              <a:ext cx="788889" cy="787264"/>
            </a:xfrm>
            <a:custGeom>
              <a:avLst/>
              <a:gdLst>
                <a:gd name="connsiteX0" fmla="*/ 394444 w 788888"/>
                <a:gd name="connsiteY0" fmla="*/ 0 h 787263"/>
                <a:gd name="connsiteX1" fmla="*/ 0 w 788888"/>
                <a:gd name="connsiteY1" fmla="*/ 393632 h 787263"/>
                <a:gd name="connsiteX2" fmla="*/ 394444 w 788888"/>
                <a:gd name="connsiteY2" fmla="*/ 787264 h 787263"/>
                <a:gd name="connsiteX3" fmla="*/ 788888 w 788888"/>
                <a:gd name="connsiteY3" fmla="*/ 393632 h 787263"/>
                <a:gd name="connsiteX4" fmla="*/ 788888 w 788888"/>
                <a:gd name="connsiteY4" fmla="*/ 393214 h 787263"/>
                <a:gd name="connsiteX5" fmla="*/ 394444 w 788888"/>
                <a:gd name="connsiteY5" fmla="*/ 0 h 787263"/>
                <a:gd name="connsiteX6" fmla="*/ 578463 w 788888"/>
                <a:gd name="connsiteY6" fmla="*/ 463490 h 787263"/>
                <a:gd name="connsiteX7" fmla="*/ 451452 w 788888"/>
                <a:gd name="connsiteY7" fmla="*/ 515779 h 787263"/>
                <a:gd name="connsiteX8" fmla="*/ 344562 w 788888"/>
                <a:gd name="connsiteY8" fmla="*/ 480641 h 787263"/>
                <a:gd name="connsiteX9" fmla="*/ 313543 w 788888"/>
                <a:gd name="connsiteY9" fmla="*/ 511596 h 787263"/>
                <a:gd name="connsiteX10" fmla="*/ 387318 w 788888"/>
                <a:gd name="connsiteY10" fmla="*/ 585220 h 787263"/>
                <a:gd name="connsiteX11" fmla="*/ 388157 w 788888"/>
                <a:gd name="connsiteY11" fmla="*/ 586055 h 787263"/>
                <a:gd name="connsiteX12" fmla="*/ 387318 w 788888"/>
                <a:gd name="connsiteY12" fmla="*/ 623285 h 787263"/>
                <a:gd name="connsiteX13" fmla="*/ 350012 w 788888"/>
                <a:gd name="connsiteY13" fmla="*/ 622449 h 787263"/>
                <a:gd name="connsiteX14" fmla="*/ 276236 w 788888"/>
                <a:gd name="connsiteY14" fmla="*/ 548407 h 787263"/>
                <a:gd name="connsiteX15" fmla="*/ 247732 w 788888"/>
                <a:gd name="connsiteY15" fmla="*/ 576852 h 787263"/>
                <a:gd name="connsiteX16" fmla="*/ 212522 w 788888"/>
                <a:gd name="connsiteY16" fmla="*/ 576852 h 787263"/>
                <a:gd name="connsiteX17" fmla="*/ 210426 w 788888"/>
                <a:gd name="connsiteY17" fmla="*/ 539623 h 787263"/>
                <a:gd name="connsiteX18" fmla="*/ 238930 w 788888"/>
                <a:gd name="connsiteY18" fmla="*/ 511177 h 787263"/>
                <a:gd name="connsiteX19" fmla="*/ 165155 w 788888"/>
                <a:gd name="connsiteY19" fmla="*/ 437555 h 787263"/>
                <a:gd name="connsiteX20" fmla="*/ 164317 w 788888"/>
                <a:gd name="connsiteY20" fmla="*/ 436718 h 787263"/>
                <a:gd name="connsiteX21" fmla="*/ 165155 w 788888"/>
                <a:gd name="connsiteY21" fmla="*/ 399488 h 787263"/>
                <a:gd name="connsiteX22" fmla="*/ 202462 w 788888"/>
                <a:gd name="connsiteY22" fmla="*/ 400325 h 787263"/>
                <a:gd name="connsiteX23" fmla="*/ 276237 w 788888"/>
                <a:gd name="connsiteY23" fmla="*/ 473948 h 787263"/>
                <a:gd name="connsiteX24" fmla="*/ 307255 w 788888"/>
                <a:gd name="connsiteY24" fmla="*/ 442993 h 787263"/>
                <a:gd name="connsiteX25" fmla="*/ 272046 w 788888"/>
                <a:gd name="connsiteY25" fmla="*/ 336323 h 787263"/>
                <a:gd name="connsiteX26" fmla="*/ 324443 w 788888"/>
                <a:gd name="connsiteY26" fmla="*/ 209574 h 787263"/>
                <a:gd name="connsiteX27" fmla="*/ 451453 w 788888"/>
                <a:gd name="connsiteY27" fmla="*/ 157285 h 787263"/>
                <a:gd name="connsiteX28" fmla="*/ 578464 w 788888"/>
                <a:gd name="connsiteY28" fmla="*/ 209574 h 787263"/>
                <a:gd name="connsiteX29" fmla="*/ 630860 w 788888"/>
                <a:gd name="connsiteY29" fmla="*/ 336323 h 787263"/>
                <a:gd name="connsiteX30" fmla="*/ 578464 w 788888"/>
                <a:gd name="connsiteY30" fmla="*/ 463490 h 78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8888" h="787263">
                  <a:moveTo>
                    <a:pt x="394444" y="0"/>
                  </a:moveTo>
                  <a:cubicBezTo>
                    <a:pt x="176472" y="0"/>
                    <a:pt x="0" y="176109"/>
                    <a:pt x="0" y="393632"/>
                  </a:cubicBezTo>
                  <a:cubicBezTo>
                    <a:pt x="0" y="611155"/>
                    <a:pt x="176473" y="787264"/>
                    <a:pt x="394444" y="787264"/>
                  </a:cubicBezTo>
                  <a:cubicBezTo>
                    <a:pt x="612416" y="787264"/>
                    <a:pt x="788888" y="611154"/>
                    <a:pt x="788888" y="393632"/>
                  </a:cubicBezTo>
                  <a:lnTo>
                    <a:pt x="788888" y="393214"/>
                  </a:lnTo>
                  <a:cubicBezTo>
                    <a:pt x="788888" y="176109"/>
                    <a:pt x="612416" y="0"/>
                    <a:pt x="394444" y="0"/>
                  </a:cubicBezTo>
                  <a:close/>
                  <a:moveTo>
                    <a:pt x="578463" y="463490"/>
                  </a:moveTo>
                  <a:cubicBezTo>
                    <a:pt x="544509" y="497373"/>
                    <a:pt x="499238" y="515779"/>
                    <a:pt x="451452" y="515779"/>
                  </a:cubicBezTo>
                  <a:cubicBezTo>
                    <a:pt x="412888" y="515779"/>
                    <a:pt x="375162" y="503648"/>
                    <a:pt x="344562" y="480641"/>
                  </a:cubicBezTo>
                  <a:lnTo>
                    <a:pt x="313543" y="511596"/>
                  </a:lnTo>
                  <a:lnTo>
                    <a:pt x="387318" y="585220"/>
                  </a:lnTo>
                  <a:lnTo>
                    <a:pt x="388157" y="586055"/>
                  </a:lnTo>
                  <a:cubicBezTo>
                    <a:pt x="398217" y="596514"/>
                    <a:pt x="397798" y="613246"/>
                    <a:pt x="387318" y="623285"/>
                  </a:cubicBezTo>
                  <a:cubicBezTo>
                    <a:pt x="376838" y="633325"/>
                    <a:pt x="360072" y="632906"/>
                    <a:pt x="350012" y="622449"/>
                  </a:cubicBezTo>
                  <a:lnTo>
                    <a:pt x="276236" y="548407"/>
                  </a:lnTo>
                  <a:lnTo>
                    <a:pt x="247732" y="576852"/>
                  </a:lnTo>
                  <a:cubicBezTo>
                    <a:pt x="237672" y="585638"/>
                    <a:pt x="222582" y="585638"/>
                    <a:pt x="212522" y="576852"/>
                  </a:cubicBezTo>
                  <a:cubicBezTo>
                    <a:pt x="201623" y="567232"/>
                    <a:pt x="200785" y="550499"/>
                    <a:pt x="210426" y="539623"/>
                  </a:cubicBezTo>
                  <a:lnTo>
                    <a:pt x="238930" y="511177"/>
                  </a:lnTo>
                  <a:lnTo>
                    <a:pt x="165155" y="437555"/>
                  </a:lnTo>
                  <a:lnTo>
                    <a:pt x="164317" y="436718"/>
                  </a:lnTo>
                  <a:cubicBezTo>
                    <a:pt x="154257" y="426260"/>
                    <a:pt x="154676" y="409528"/>
                    <a:pt x="165155" y="399488"/>
                  </a:cubicBezTo>
                  <a:cubicBezTo>
                    <a:pt x="175634" y="389449"/>
                    <a:pt x="192402" y="389867"/>
                    <a:pt x="202462" y="400325"/>
                  </a:cubicBezTo>
                  <a:lnTo>
                    <a:pt x="276237" y="473948"/>
                  </a:lnTo>
                  <a:lnTo>
                    <a:pt x="307255" y="442993"/>
                  </a:lnTo>
                  <a:cubicBezTo>
                    <a:pt x="284201" y="412038"/>
                    <a:pt x="272046" y="375226"/>
                    <a:pt x="272046" y="336323"/>
                  </a:cubicBezTo>
                  <a:cubicBezTo>
                    <a:pt x="272046" y="288635"/>
                    <a:pt x="290908" y="243457"/>
                    <a:pt x="324443" y="209574"/>
                  </a:cubicBezTo>
                  <a:cubicBezTo>
                    <a:pt x="357977" y="175691"/>
                    <a:pt x="403667" y="157285"/>
                    <a:pt x="451453" y="157285"/>
                  </a:cubicBezTo>
                  <a:cubicBezTo>
                    <a:pt x="499239" y="157285"/>
                    <a:pt x="544929" y="176110"/>
                    <a:pt x="578464" y="209574"/>
                  </a:cubicBezTo>
                  <a:cubicBezTo>
                    <a:pt x="612416" y="243457"/>
                    <a:pt x="630860" y="288636"/>
                    <a:pt x="630860" y="336323"/>
                  </a:cubicBezTo>
                  <a:cubicBezTo>
                    <a:pt x="631279" y="384429"/>
                    <a:pt x="612416" y="429606"/>
                    <a:pt x="578464" y="463490"/>
                  </a:cubicBezTo>
                  <a:close/>
                </a:path>
              </a:pathLst>
            </a:custGeom>
            <a:solidFill>
              <a:schemeClr val="bg1"/>
            </a:solidFill>
            <a:ln w="770"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1467172831"/>
      </p:ext>
    </p:extLst>
  </p:cSld>
  <p:clrMapOvr>
    <a:masterClrMapping/>
  </p:clrMapOvr>
</p:sld>
</file>

<file path=ppt/slides/slide14.xml><?xml version="1.0" encoding="utf-8"?>
<p:sld xmlns:a16="http://schemas.microsoft.com/office/drawing/2014/main" xmlns:p14="http://schemas.microsoft.com/office/powerpoint/2010/main" xmlns:c="http://schemas.openxmlformats.org/drawingml/2006/char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a:extLst>
              <a:ext uri="{FF2B5EF4-FFF2-40B4-BE49-F238E27FC236}">
                <a16:creationId xmlns:a16="http://schemas.microsoft.com/office/drawing/2014/main" id="{FB1B8939-B807-4D49-8CB6-03636C4CC5D1}"/>
              </a:ext>
            </a:extLst>
          </p:cNvPr>
          <p:cNvSpPr/>
          <p:nvPr/>
        </p:nvSpPr>
        <p:spPr>
          <a:xfrm>
            <a:off x="1900917" y="5540370"/>
            <a:ext cx="2749550" cy="525462"/>
          </a:xfrm>
          <a:prstGeom prst="ellipse">
            <a:avLst/>
          </a:prstGeom>
          <a:solidFill>
            <a:schemeClr val="bg2">
              <a:lumMod val="10000"/>
              <a:alpha val="1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90955C1E-5409-4088-BF63-726E15C4C4B8}"/>
              </a:ext>
            </a:extLst>
          </p:cNvPr>
          <p:cNvSpPr>
            <a:spLocks noGrp="1"/>
          </p:cNvSpPr>
          <p:nvPr>
            <p:ph type="title"/>
          </p:nvPr>
        </p:nvSpPr>
        <p:spPr/>
        <p:txBody>
          <a:bodyPr/>
          <a:lstStyle/>
          <a:p>
            <a:r>
              <a:rPr lang="zh-CN" altLang="en-US" dirty="0"/>
              <a:t>市场分析</a:t>
            </a:r>
          </a:p>
        </p:txBody>
      </p:sp>
      <p:graphicFrame>
        <p:nvGraphicFramePr>
          <p:cNvPr id="6" name="图表 5">
            <a:extLst>
              <a:ext uri="{FF2B5EF4-FFF2-40B4-BE49-F238E27FC236}">
                <a16:creationId xmlns:a16="http://schemas.microsoft.com/office/drawing/2014/main" id="{5EFEBF37-A957-4E96-AD28-B7EB46AF5B1A}"/>
              </a:ext>
            </a:extLst>
          </p:cNvPr>
          <p:cNvGraphicFramePr/>
          <p:nvPr>
            <p:extLst>
              <p:ext uri="{D42A27DB-BD31-4B8C-83A1-F6EECF244321}">
                <p14:modId xmlns:p14="http://schemas.microsoft.com/office/powerpoint/2010/main" val="1285253561"/>
              </p:ext>
            </p:extLst>
          </p:nvPr>
        </p:nvGraphicFramePr>
        <p:xfrm>
          <a:off x="-356695" y="1398494"/>
          <a:ext cx="7255807" cy="4837206"/>
        </p:xfrm>
        <a:graphic>
          <a:graphicData uri="http://schemas.openxmlformats.org/drawingml/2006/chart">
            <c:chart xmlns:c="http://schemas.openxmlformats.org/drawingml/2006/chart" xmlns:r="http://schemas.openxmlformats.org/officeDocument/2006/relationships" r:id="rId2"/>
          </a:graphicData>
        </a:graphic>
      </p:graphicFrame>
      <p:sp>
        <p:nvSpPr>
          <p:cNvPr id="10" name="椭圆 9">
            <a:extLst>
              <a:ext uri="{FF2B5EF4-FFF2-40B4-BE49-F238E27FC236}">
                <a16:creationId xmlns:a16="http://schemas.microsoft.com/office/drawing/2014/main" id="{2D5FD047-CACE-4561-B98F-EB2A5461027D}"/>
              </a:ext>
            </a:extLst>
          </p:cNvPr>
          <p:cNvSpPr/>
          <p:nvPr/>
        </p:nvSpPr>
        <p:spPr>
          <a:xfrm>
            <a:off x="2416073" y="3009988"/>
            <a:ext cx="1710267" cy="1710267"/>
          </a:xfrm>
          <a:prstGeom prst="ellipse">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标题 1">
            <a:extLst>
              <a:ext uri="{FF2B5EF4-FFF2-40B4-BE49-F238E27FC236}">
                <a16:creationId xmlns:a16="http://schemas.microsoft.com/office/drawing/2014/main" id="{AA1A87A3-F267-4419-A883-00D585C70BF1}"/>
              </a:ext>
            </a:extLst>
          </p:cNvPr>
          <p:cNvSpPr txBox="1">
            <a:spLocks/>
          </p:cNvSpPr>
          <p:nvPr/>
        </p:nvSpPr>
        <p:spPr>
          <a:xfrm>
            <a:off x="2339874" y="3391879"/>
            <a:ext cx="1862667" cy="1116354"/>
          </a:xfrm>
          <a:prstGeom prst="rect">
            <a:avLst/>
          </a:prstGeom>
        </p:spPr>
        <p:txBody>
          <a:bodyPr/>
          <a:lstStyle>
            <a:lvl1pPr algn="l" defTabSz="914400" rtl="0" eaLnBrk="1" latinLnBrk="0" hangingPunct="1">
              <a:lnSpc>
                <a:spcPct val="90000"/>
              </a:lnSpc>
              <a:spcBef>
                <a:spcPct val="0"/>
              </a:spcBef>
              <a:buNone/>
              <a:defRPr kumimoji="0" lang="zh-CN" altLang="en-US" sz="3600" b="0" i="0" u="none" strike="noStrike" kern="1200" cap="none" spc="0" normalizeH="0" baseline="0" dirty="0" smtClean="0">
                <a:ln>
                  <a:noFill/>
                </a:ln>
                <a:gradFill flip="none" rotWithShape="1">
                  <a:gsLst>
                    <a:gs pos="0">
                      <a:srgbClr val="2DC5AC"/>
                    </a:gs>
                    <a:gs pos="100000">
                      <a:srgbClr val="2DC5AC">
                        <a:lumMod val="75000"/>
                      </a:srgbClr>
                    </a:gs>
                  </a:gsLst>
                  <a:lin ang="2700000" scaled="1"/>
                  <a:tileRect/>
                </a:gradFill>
                <a:effectLst>
                  <a:outerShdw blurRad="419100" dist="38100" dir="2700000" sx="102000" sy="102000" algn="tl" rotWithShape="0">
                    <a:schemeClr val="accent1">
                      <a:lumMod val="50000"/>
                      <a:alpha val="23000"/>
                    </a:schemeClr>
                  </a:outerShdw>
                </a:effectLst>
                <a:uLnTx/>
                <a:uFillTx/>
                <a:latin typeface="阿里巴巴普惠体 B"/>
                <a:ea typeface="阿里巴巴普惠体 B"/>
                <a:cs typeface="+mn-cs"/>
              </a:defRPr>
            </a:lvl1pPr>
          </a:lstStyle>
          <a:p>
            <a:pPr algn="ctr"/>
            <a:r>
              <a:rPr lang="zh-CN" altLang="en-US" sz="3200" dirty="0">
                <a:gradFill flip="none" rotWithShape="1">
                  <a:gsLst>
                    <a:gs pos="0">
                      <a:schemeClr val="accent2"/>
                    </a:gs>
                    <a:gs pos="100000">
                      <a:schemeClr val="accent1"/>
                    </a:gs>
                  </a:gsLst>
                  <a:lin ang="2700000" scaled="1"/>
                  <a:tileRect/>
                </a:gradFill>
              </a:rPr>
              <a:t>消费</a:t>
            </a:r>
            <a:endParaRPr lang="en-US" altLang="zh-CN" sz="3200" dirty="0">
              <a:gradFill flip="none" rotWithShape="1">
                <a:gsLst>
                  <a:gs pos="0">
                    <a:schemeClr val="accent2"/>
                  </a:gs>
                  <a:gs pos="100000">
                    <a:schemeClr val="accent1"/>
                  </a:gs>
                </a:gsLst>
                <a:lin ang="2700000" scaled="1"/>
                <a:tileRect/>
              </a:gradFill>
            </a:endParaRPr>
          </a:p>
          <a:p>
            <a:pPr algn="ctr"/>
            <a:r>
              <a:rPr lang="zh-CN" altLang="en-US" sz="3200" dirty="0">
                <a:gradFill flip="none" rotWithShape="1">
                  <a:gsLst>
                    <a:gs pos="0">
                      <a:schemeClr val="accent2"/>
                    </a:gs>
                    <a:gs pos="100000">
                      <a:schemeClr val="accent1"/>
                    </a:gs>
                  </a:gsLst>
                  <a:lin ang="2700000" scaled="1"/>
                  <a:tileRect/>
                </a:gradFill>
              </a:rPr>
              <a:t>占比</a:t>
            </a:r>
            <a:endParaRPr lang="en-US" altLang="zh-CN" sz="3200" dirty="0">
              <a:gradFill flip="none" rotWithShape="1">
                <a:gsLst>
                  <a:gs pos="0">
                    <a:schemeClr val="accent2"/>
                  </a:gs>
                  <a:gs pos="100000">
                    <a:schemeClr val="accent1"/>
                  </a:gs>
                </a:gsLst>
                <a:lin ang="2700000" scaled="1"/>
                <a:tileRect/>
              </a:gradFill>
            </a:endParaRPr>
          </a:p>
        </p:txBody>
      </p:sp>
      <p:sp>
        <p:nvSpPr>
          <p:cNvPr id="11" name="矩形: 圆顶角 10">
            <a:extLst>
              <a:ext uri="{FF2B5EF4-FFF2-40B4-BE49-F238E27FC236}">
                <a16:creationId xmlns:a16="http://schemas.microsoft.com/office/drawing/2014/main" id="{3F185D00-35F1-4921-A52B-E9CE113DE522}"/>
              </a:ext>
            </a:extLst>
          </p:cNvPr>
          <p:cNvSpPr/>
          <p:nvPr/>
        </p:nvSpPr>
        <p:spPr>
          <a:xfrm flipV="1">
            <a:off x="6096000" y="2922322"/>
            <a:ext cx="5080000" cy="1282019"/>
          </a:xfrm>
          <a:prstGeom prst="round2SameRect">
            <a:avLst>
              <a:gd name="adj1" fmla="val 9351"/>
              <a:gd name="adj2" fmla="val 0"/>
            </a:avLst>
          </a:prstGeom>
          <a:gradFill flip="none" rotWithShape="1">
            <a:gsLst>
              <a:gs pos="100000">
                <a:schemeClr val="bg1">
                  <a:lumMod val="95000"/>
                </a:schemeClr>
              </a:gs>
              <a:gs pos="0">
                <a:schemeClr val="bg1"/>
              </a:gs>
            </a:gsLst>
            <a:lin ang="2700000" scaled="1"/>
            <a:tileRect/>
          </a:gradFill>
          <a:ln>
            <a:no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13" name="文本框 12">
            <a:extLst>
              <a:ext uri="{FF2B5EF4-FFF2-40B4-BE49-F238E27FC236}">
                <a16:creationId xmlns:a16="http://schemas.microsoft.com/office/drawing/2014/main" id="{95E49567-EAC1-4CA5-92F7-7FEB71957384}"/>
              </a:ext>
            </a:extLst>
          </p:cNvPr>
          <p:cNvSpPr txBox="1"/>
          <p:nvPr/>
        </p:nvSpPr>
        <p:spPr>
          <a:xfrm>
            <a:off x="5983392" y="1818793"/>
            <a:ext cx="5080000" cy="954107"/>
          </a:xfrm>
          <a:prstGeom prst="rect">
            <a:avLst/>
          </a:prstGeom>
          <a:noFill/>
        </p:spPr>
        <p:txBody>
          <a:bodyPr wrap="square" rtlCol="0">
            <a:spAutoFit/>
          </a:bodyPr>
          <a:lstStyle>
            <a:defPPr>
              <a:defRPr lang="zh-CN"/>
            </a:defPPr>
            <a:lvl1pPr>
              <a:defRPr sz="2800">
                <a:solidFill>
                  <a:schemeClr val="tx1">
                    <a:lumMod val="75000"/>
                    <a:lumOff val="25000"/>
                  </a:schemeClr>
                </a:solidFill>
                <a:latin typeface="+mj-ea"/>
                <a:ea typeface="+mj-ea"/>
              </a:defRPr>
            </a:lvl1pPr>
          </a:lstStyle>
          <a:p>
            <a:r>
              <a:rPr lang="zh-CN" altLang="en-US" dirty="0"/>
              <a:t>产品消费</a:t>
            </a:r>
            <a:endParaRPr lang="en-US" altLang="zh-CN" dirty="0"/>
          </a:p>
          <a:p>
            <a:r>
              <a:rPr lang="zh-CN" altLang="en-US" dirty="0"/>
              <a:t>主要集中在上海、深圳</a:t>
            </a:r>
          </a:p>
        </p:txBody>
      </p:sp>
      <p:sp>
        <p:nvSpPr>
          <p:cNvPr id="19" name="文本框 18">
            <a:extLst>
              <a:ext uri="{FF2B5EF4-FFF2-40B4-BE49-F238E27FC236}">
                <a16:creationId xmlns:a16="http://schemas.microsoft.com/office/drawing/2014/main" id="{FBD2A498-5048-463D-9EBF-1867802E38E2}"/>
              </a:ext>
            </a:extLst>
          </p:cNvPr>
          <p:cNvSpPr txBox="1"/>
          <p:nvPr/>
        </p:nvSpPr>
        <p:spPr>
          <a:xfrm>
            <a:off x="6172201" y="3092283"/>
            <a:ext cx="4872317" cy="962636"/>
          </a:xfrm>
          <a:prstGeom prst="rect">
            <a:avLst/>
          </a:prstGeom>
          <a:noFill/>
        </p:spPr>
        <p:txBody>
          <a:bodyPr wrap="square" rtlCol="0">
            <a:spAutoFit/>
          </a:bodyPr>
          <a:lstStyle>
            <a:defPPr>
              <a:defRPr lang="zh-CN"/>
            </a:defPPr>
            <a:lvl1pPr algn="just">
              <a:lnSpc>
                <a:spcPct val="120000"/>
              </a:lnSpc>
              <a:defRPr>
                <a:solidFill>
                  <a:schemeClr val="tx1">
                    <a:lumMod val="75000"/>
                    <a:lumOff val="25000"/>
                  </a:schemeClr>
                </a:solidFill>
                <a:latin typeface="+mn-ea"/>
              </a:defRPr>
            </a:lvl1pPr>
          </a:lstStyle>
          <a:p>
            <a:r>
              <a:rPr lang="zh-CN" altLang="en-US" sz="1600" dirty="0"/>
              <a:t>上海对于该类旅游产品需求较大，消费占比近</a:t>
            </a:r>
            <a:r>
              <a:rPr lang="en-US" altLang="zh-CN" sz="1600" dirty="0"/>
              <a:t>6</a:t>
            </a:r>
            <a:r>
              <a:rPr lang="zh-CN" altLang="en-US" sz="1600" dirty="0"/>
              <a:t>成。除了民众的收入水平高以外，该旅游产品的调性也比较符合上海人民的消费习惯，再加上推广力度比较大</a:t>
            </a:r>
          </a:p>
        </p:txBody>
      </p:sp>
      <p:sp>
        <p:nvSpPr>
          <p:cNvPr id="20" name="矩形 19">
            <a:extLst>
              <a:ext uri="{FF2B5EF4-FFF2-40B4-BE49-F238E27FC236}">
                <a16:creationId xmlns:a16="http://schemas.microsoft.com/office/drawing/2014/main" id="{39E36E78-E33D-4C3A-8993-670F1C82FC4A}"/>
              </a:ext>
            </a:extLst>
          </p:cNvPr>
          <p:cNvSpPr/>
          <p:nvPr/>
        </p:nvSpPr>
        <p:spPr>
          <a:xfrm>
            <a:off x="6096000" y="2922323"/>
            <a:ext cx="5080000" cy="72000"/>
          </a:xfrm>
          <a:prstGeom prst="rect">
            <a:avLst/>
          </a:prstGeom>
          <a:gradFill flip="none" rotWithShape="1">
            <a:gsLst>
              <a:gs pos="0">
                <a:schemeClr val="accent1"/>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顶角 13">
            <a:extLst>
              <a:ext uri="{FF2B5EF4-FFF2-40B4-BE49-F238E27FC236}">
                <a16:creationId xmlns:a16="http://schemas.microsoft.com/office/drawing/2014/main" id="{51BCF870-258B-4370-B32A-B01FEBB56E64}"/>
              </a:ext>
            </a:extLst>
          </p:cNvPr>
          <p:cNvSpPr/>
          <p:nvPr/>
        </p:nvSpPr>
        <p:spPr>
          <a:xfrm flipV="1">
            <a:off x="6096000" y="4342494"/>
            <a:ext cx="5080000" cy="1282019"/>
          </a:xfrm>
          <a:prstGeom prst="round2SameRect">
            <a:avLst>
              <a:gd name="adj1" fmla="val 9351"/>
              <a:gd name="adj2" fmla="val 0"/>
            </a:avLst>
          </a:prstGeom>
          <a:gradFill flip="none" rotWithShape="1">
            <a:gsLst>
              <a:gs pos="100000">
                <a:schemeClr val="bg1">
                  <a:lumMod val="95000"/>
                </a:schemeClr>
              </a:gs>
              <a:gs pos="0">
                <a:schemeClr val="bg1"/>
              </a:gs>
            </a:gsLst>
            <a:lin ang="2700000" scaled="1"/>
            <a:tileRect/>
          </a:gradFill>
          <a:ln>
            <a:no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15" name="文本框 14">
            <a:extLst>
              <a:ext uri="{FF2B5EF4-FFF2-40B4-BE49-F238E27FC236}">
                <a16:creationId xmlns:a16="http://schemas.microsoft.com/office/drawing/2014/main" id="{17FF5B2F-5C2E-4B6B-9162-EEDE4220752E}"/>
              </a:ext>
            </a:extLst>
          </p:cNvPr>
          <p:cNvSpPr txBox="1"/>
          <p:nvPr/>
        </p:nvSpPr>
        <p:spPr>
          <a:xfrm>
            <a:off x="6172201" y="4512455"/>
            <a:ext cx="4872317" cy="962636"/>
          </a:xfrm>
          <a:prstGeom prst="rect">
            <a:avLst/>
          </a:prstGeom>
          <a:noFill/>
        </p:spPr>
        <p:txBody>
          <a:bodyPr wrap="square" rtlCol="0">
            <a:spAutoFit/>
          </a:bodyPr>
          <a:lstStyle>
            <a:defPPr>
              <a:defRPr lang="zh-CN"/>
            </a:defPPr>
            <a:lvl1pPr algn="just">
              <a:lnSpc>
                <a:spcPct val="120000"/>
              </a:lnSpc>
              <a:defRPr>
                <a:solidFill>
                  <a:schemeClr val="tx1">
                    <a:lumMod val="75000"/>
                    <a:lumOff val="25000"/>
                  </a:schemeClr>
                </a:solidFill>
                <a:latin typeface="+mn-ea"/>
              </a:defRPr>
            </a:lvl1pPr>
          </a:lstStyle>
          <a:p>
            <a:r>
              <a:rPr lang="zh-CN" altLang="en-US" sz="1600" dirty="0"/>
              <a:t>紧随其后的就是深圳，深圳对于该类旅游产品的需求虽然不如上海大，但消费占比有</a:t>
            </a:r>
            <a:r>
              <a:rPr lang="en-US" altLang="zh-CN" sz="1600" dirty="0"/>
              <a:t>2</a:t>
            </a:r>
            <a:r>
              <a:rPr lang="zh-CN" altLang="en-US" sz="1600" dirty="0"/>
              <a:t>成，主要得力于该类旅游产品距离深圳较近，交通便利</a:t>
            </a:r>
          </a:p>
        </p:txBody>
      </p:sp>
      <p:sp>
        <p:nvSpPr>
          <p:cNvPr id="16" name="矩形 15">
            <a:extLst>
              <a:ext uri="{FF2B5EF4-FFF2-40B4-BE49-F238E27FC236}">
                <a16:creationId xmlns:a16="http://schemas.microsoft.com/office/drawing/2014/main" id="{03703A19-C22C-46F4-AD11-3379CD790B51}"/>
              </a:ext>
            </a:extLst>
          </p:cNvPr>
          <p:cNvSpPr/>
          <p:nvPr/>
        </p:nvSpPr>
        <p:spPr>
          <a:xfrm>
            <a:off x="6096000" y="4342495"/>
            <a:ext cx="5080000" cy="72000"/>
          </a:xfrm>
          <a:prstGeom prst="rect">
            <a:avLst/>
          </a:prstGeom>
          <a:gradFill flip="none" rotWithShape="1">
            <a:gsLst>
              <a:gs pos="0">
                <a:schemeClr val="accent1"/>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80677817"/>
      </p:ext>
    </p:extLst>
  </p:cSld>
  <p:clrMapOvr>
    <a:masterClrMapping/>
  </p:clrMapOvr>
</p:sld>
</file>

<file path=ppt/slides/slide15.xml><?xml version="1.0" encoding="utf-8"?>
<p:sld xmlns:a16="http://schemas.microsoft.com/office/drawing/2014/main" xmlns:p14="http://schemas.microsoft.com/office/powerpoint/2010/main" xmlns:c="http://schemas.openxmlformats.org/drawingml/2006/char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4867E1-4373-4733-A795-5B7259CC5D09}"/>
              </a:ext>
            </a:extLst>
          </p:cNvPr>
          <p:cNvSpPr>
            <a:spLocks noGrp="1"/>
          </p:cNvSpPr>
          <p:nvPr>
            <p:ph type="title"/>
          </p:nvPr>
        </p:nvSpPr>
        <p:spPr/>
        <p:txBody>
          <a:bodyPr/>
          <a:lstStyle/>
          <a:p>
            <a:r>
              <a:rPr lang="zh-CN" altLang="en-US" dirty="0"/>
              <a:t>市场分析</a:t>
            </a:r>
          </a:p>
        </p:txBody>
      </p:sp>
      <p:sp>
        <p:nvSpPr>
          <p:cNvPr id="3" name="矩形: 圆角 2">
            <a:extLst>
              <a:ext uri="{FF2B5EF4-FFF2-40B4-BE49-F238E27FC236}">
                <a16:creationId xmlns:a16="http://schemas.microsoft.com/office/drawing/2014/main" id="{B99AFDCA-E155-4E90-807B-2840EAAFEA1D}"/>
              </a:ext>
            </a:extLst>
          </p:cNvPr>
          <p:cNvSpPr/>
          <p:nvPr/>
        </p:nvSpPr>
        <p:spPr>
          <a:xfrm>
            <a:off x="660400" y="1460033"/>
            <a:ext cx="3483583" cy="4344334"/>
          </a:xfrm>
          <a:prstGeom prst="roundRect">
            <a:avLst>
              <a:gd name="adj" fmla="val 3836"/>
            </a:avLst>
          </a:prstGeom>
          <a:gradFill flip="none" rotWithShape="1">
            <a:gsLst>
              <a:gs pos="100000">
                <a:schemeClr val="bg1">
                  <a:lumMod val="95000"/>
                </a:schemeClr>
              </a:gs>
              <a:gs pos="0">
                <a:schemeClr val="bg1"/>
              </a:gs>
            </a:gsLst>
            <a:lin ang="2700000" scaled="1"/>
            <a:tileRect/>
          </a:gradFill>
          <a:ln>
            <a:no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4" name="矩形: 圆角 3">
            <a:extLst>
              <a:ext uri="{FF2B5EF4-FFF2-40B4-BE49-F238E27FC236}">
                <a16:creationId xmlns:a16="http://schemas.microsoft.com/office/drawing/2014/main" id="{EB95FE5F-84ED-4847-89E6-13E54BA41BE9}"/>
              </a:ext>
            </a:extLst>
          </p:cNvPr>
          <p:cNvSpPr/>
          <p:nvPr/>
        </p:nvSpPr>
        <p:spPr>
          <a:xfrm>
            <a:off x="4354208" y="1460033"/>
            <a:ext cx="3483583" cy="4344334"/>
          </a:xfrm>
          <a:prstGeom prst="roundRect">
            <a:avLst>
              <a:gd name="adj" fmla="val 3836"/>
            </a:avLst>
          </a:prstGeom>
          <a:gradFill flip="none" rotWithShape="1">
            <a:gsLst>
              <a:gs pos="100000">
                <a:schemeClr val="bg1">
                  <a:lumMod val="95000"/>
                </a:schemeClr>
              </a:gs>
              <a:gs pos="0">
                <a:schemeClr val="bg1"/>
              </a:gs>
            </a:gsLst>
            <a:lin ang="2700000" scaled="1"/>
            <a:tileRect/>
          </a:gradFill>
          <a:ln>
            <a:no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5" name="矩形: 圆角 4">
            <a:extLst>
              <a:ext uri="{FF2B5EF4-FFF2-40B4-BE49-F238E27FC236}">
                <a16:creationId xmlns:a16="http://schemas.microsoft.com/office/drawing/2014/main" id="{7CB0FD91-5A21-4DFA-85BD-75067458D78C}"/>
              </a:ext>
            </a:extLst>
          </p:cNvPr>
          <p:cNvSpPr/>
          <p:nvPr/>
        </p:nvSpPr>
        <p:spPr>
          <a:xfrm>
            <a:off x="8048017" y="1460033"/>
            <a:ext cx="3483583" cy="4344334"/>
          </a:xfrm>
          <a:prstGeom prst="roundRect">
            <a:avLst>
              <a:gd name="adj" fmla="val 3836"/>
            </a:avLst>
          </a:prstGeom>
          <a:gradFill flip="none" rotWithShape="1">
            <a:gsLst>
              <a:gs pos="100000">
                <a:schemeClr val="bg1">
                  <a:lumMod val="95000"/>
                </a:schemeClr>
              </a:gs>
              <a:gs pos="0">
                <a:schemeClr val="bg1"/>
              </a:gs>
            </a:gsLst>
            <a:lin ang="2700000" scaled="1"/>
            <a:tileRect/>
          </a:gradFill>
          <a:ln>
            <a:no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graphicFrame>
        <p:nvGraphicFramePr>
          <p:cNvPr id="6" name="图表 5">
            <a:extLst>
              <a:ext uri="{FF2B5EF4-FFF2-40B4-BE49-F238E27FC236}">
                <a16:creationId xmlns:a16="http://schemas.microsoft.com/office/drawing/2014/main" id="{701715BE-14BE-4054-9B0A-42201F8B778F}"/>
              </a:ext>
            </a:extLst>
          </p:cNvPr>
          <p:cNvGraphicFramePr/>
          <p:nvPr>
            <p:extLst>
              <p:ext uri="{D42A27DB-BD31-4B8C-83A1-F6EECF244321}">
                <p14:modId xmlns:p14="http://schemas.microsoft.com/office/powerpoint/2010/main" val="1360850488"/>
              </p:ext>
            </p:extLst>
          </p:nvPr>
        </p:nvGraphicFramePr>
        <p:xfrm>
          <a:off x="4750395" y="1621804"/>
          <a:ext cx="2691210" cy="223091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图表 6">
            <a:extLst>
              <a:ext uri="{FF2B5EF4-FFF2-40B4-BE49-F238E27FC236}">
                <a16:creationId xmlns:a16="http://schemas.microsoft.com/office/drawing/2014/main" id="{8182923C-5114-4FAB-81A8-EE0130FE04C5}"/>
              </a:ext>
            </a:extLst>
          </p:cNvPr>
          <p:cNvGraphicFramePr/>
          <p:nvPr>
            <p:extLst>
              <p:ext uri="{D42A27DB-BD31-4B8C-83A1-F6EECF244321}">
                <p14:modId xmlns:p14="http://schemas.microsoft.com/office/powerpoint/2010/main" val="849434562"/>
              </p:ext>
            </p:extLst>
          </p:nvPr>
        </p:nvGraphicFramePr>
        <p:xfrm>
          <a:off x="8444203" y="1621804"/>
          <a:ext cx="2691210" cy="22309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图表 7">
            <a:extLst>
              <a:ext uri="{FF2B5EF4-FFF2-40B4-BE49-F238E27FC236}">
                <a16:creationId xmlns:a16="http://schemas.microsoft.com/office/drawing/2014/main" id="{228EEF68-C21C-4265-870F-F89020545C36}"/>
              </a:ext>
            </a:extLst>
          </p:cNvPr>
          <p:cNvGraphicFramePr/>
          <p:nvPr>
            <p:extLst>
              <p:ext uri="{D42A27DB-BD31-4B8C-83A1-F6EECF244321}">
                <p14:modId xmlns:p14="http://schemas.microsoft.com/office/powerpoint/2010/main" val="273520786"/>
              </p:ext>
            </p:extLst>
          </p:nvPr>
        </p:nvGraphicFramePr>
        <p:xfrm>
          <a:off x="1056586" y="1621804"/>
          <a:ext cx="2691210" cy="2230916"/>
        </p:xfrm>
        <a:graphic>
          <a:graphicData uri="http://schemas.openxmlformats.org/drawingml/2006/chart">
            <c:chart xmlns:c="http://schemas.openxmlformats.org/drawingml/2006/chart" xmlns:r="http://schemas.openxmlformats.org/officeDocument/2006/relationships" r:id="rId4"/>
          </a:graphicData>
        </a:graphic>
      </p:graphicFrame>
      <p:sp>
        <p:nvSpPr>
          <p:cNvPr id="10" name="文本框 9">
            <a:extLst>
              <a:ext uri="{FF2B5EF4-FFF2-40B4-BE49-F238E27FC236}">
                <a16:creationId xmlns:a16="http://schemas.microsoft.com/office/drawing/2014/main" id="{FDE4788E-0AFC-4684-9CA2-69F100278EDD}"/>
              </a:ext>
            </a:extLst>
          </p:cNvPr>
          <p:cNvSpPr txBox="1"/>
          <p:nvPr/>
        </p:nvSpPr>
        <p:spPr>
          <a:xfrm>
            <a:off x="1161948" y="3887419"/>
            <a:ext cx="2480486" cy="390698"/>
          </a:xfrm>
          <a:prstGeom prst="rect">
            <a:avLst/>
          </a:prstGeom>
        </p:spPr>
        <p:txBody>
          <a:bodyPr/>
          <a:lstStyle>
            <a:lvl1pPr>
              <a:lnSpc>
                <a:spcPct val="90000"/>
              </a:lnSpc>
              <a:spcBef>
                <a:spcPct val="0"/>
              </a:spcBef>
              <a:buNone/>
              <a:defRPr kumimoji="0" lang="zh-CN" altLang="en-US" sz="3600" b="0" i="0" u="none" strike="noStrike" cap="none" spc="0" normalizeH="0" baseline="0" dirty="0" smtClean="0">
                <a:ln>
                  <a:noFill/>
                </a:ln>
                <a:gradFill flip="none" rotWithShape="1">
                  <a:gsLst>
                    <a:gs pos="0">
                      <a:schemeClr val="accent2"/>
                    </a:gs>
                    <a:gs pos="100000">
                      <a:schemeClr val="accent1"/>
                    </a:gs>
                  </a:gsLst>
                  <a:lin ang="2700000" scaled="1"/>
                  <a:tileRect/>
                </a:gradFill>
                <a:effectLst>
                  <a:outerShdw blurRad="419100" dist="38100" dir="2700000" sx="102000" sy="102000" algn="tl" rotWithShape="0">
                    <a:schemeClr val="accent1">
                      <a:lumMod val="50000"/>
                      <a:alpha val="23000"/>
                    </a:schemeClr>
                  </a:outerShdw>
                </a:effectLst>
                <a:uLnTx/>
                <a:uFillTx/>
                <a:latin typeface="阿里巴巴普惠体 B"/>
                <a:ea typeface="阿里巴巴普惠体 B"/>
              </a:defRPr>
            </a:lvl1pPr>
          </a:lstStyle>
          <a:p>
            <a:pPr algn="ctr"/>
            <a:r>
              <a:rPr lang="zh-CN" altLang="en-US" sz="2800" dirty="0"/>
              <a:t>杭州</a:t>
            </a:r>
          </a:p>
        </p:txBody>
      </p:sp>
      <p:sp>
        <p:nvSpPr>
          <p:cNvPr id="11" name="文本框 10">
            <a:extLst>
              <a:ext uri="{FF2B5EF4-FFF2-40B4-BE49-F238E27FC236}">
                <a16:creationId xmlns:a16="http://schemas.microsoft.com/office/drawing/2014/main" id="{D02DF561-7059-4421-AE60-F2C377BFCD22}"/>
              </a:ext>
            </a:extLst>
          </p:cNvPr>
          <p:cNvSpPr txBox="1"/>
          <p:nvPr/>
        </p:nvSpPr>
        <p:spPr>
          <a:xfrm>
            <a:off x="4855757" y="3887419"/>
            <a:ext cx="2480486" cy="390698"/>
          </a:xfrm>
          <a:prstGeom prst="rect">
            <a:avLst/>
          </a:prstGeom>
        </p:spPr>
        <p:txBody>
          <a:bodyPr/>
          <a:lstStyle>
            <a:lvl1pPr>
              <a:lnSpc>
                <a:spcPct val="90000"/>
              </a:lnSpc>
              <a:spcBef>
                <a:spcPct val="0"/>
              </a:spcBef>
              <a:buNone/>
              <a:defRPr kumimoji="0" lang="zh-CN" altLang="en-US" sz="3600" b="0" i="0" u="none" strike="noStrike" cap="none" spc="0" normalizeH="0" baseline="0" dirty="0" smtClean="0">
                <a:ln>
                  <a:noFill/>
                </a:ln>
                <a:gradFill flip="none" rotWithShape="1">
                  <a:gsLst>
                    <a:gs pos="0">
                      <a:schemeClr val="accent2"/>
                    </a:gs>
                    <a:gs pos="100000">
                      <a:schemeClr val="accent1"/>
                    </a:gs>
                  </a:gsLst>
                  <a:lin ang="2700000" scaled="1"/>
                  <a:tileRect/>
                </a:gradFill>
                <a:effectLst>
                  <a:outerShdw blurRad="419100" dist="38100" dir="2700000" sx="102000" sy="102000" algn="tl" rotWithShape="0">
                    <a:schemeClr val="accent1">
                      <a:lumMod val="50000"/>
                      <a:alpha val="23000"/>
                    </a:schemeClr>
                  </a:outerShdw>
                </a:effectLst>
                <a:uLnTx/>
                <a:uFillTx/>
                <a:latin typeface="阿里巴巴普惠体 B"/>
                <a:ea typeface="阿里巴巴普惠体 B"/>
              </a:defRPr>
            </a:lvl1pPr>
          </a:lstStyle>
          <a:p>
            <a:pPr algn="ctr"/>
            <a:r>
              <a:rPr lang="zh-CN" altLang="en-US" sz="2800" dirty="0"/>
              <a:t>西安</a:t>
            </a:r>
          </a:p>
        </p:txBody>
      </p:sp>
      <p:sp>
        <p:nvSpPr>
          <p:cNvPr id="12" name="文本框 11">
            <a:extLst>
              <a:ext uri="{FF2B5EF4-FFF2-40B4-BE49-F238E27FC236}">
                <a16:creationId xmlns:a16="http://schemas.microsoft.com/office/drawing/2014/main" id="{B27662A2-D84E-4C0E-A78F-36DD8AD1C3AB}"/>
              </a:ext>
            </a:extLst>
          </p:cNvPr>
          <p:cNvSpPr txBox="1"/>
          <p:nvPr/>
        </p:nvSpPr>
        <p:spPr>
          <a:xfrm>
            <a:off x="8549566" y="3887419"/>
            <a:ext cx="2480486" cy="390698"/>
          </a:xfrm>
          <a:prstGeom prst="rect">
            <a:avLst/>
          </a:prstGeom>
        </p:spPr>
        <p:txBody>
          <a:bodyPr/>
          <a:lstStyle>
            <a:lvl1pPr>
              <a:lnSpc>
                <a:spcPct val="90000"/>
              </a:lnSpc>
              <a:spcBef>
                <a:spcPct val="0"/>
              </a:spcBef>
              <a:buNone/>
              <a:defRPr kumimoji="0" lang="zh-CN" altLang="en-US" sz="3600" b="0" i="0" u="none" strike="noStrike" cap="none" spc="0" normalizeH="0" baseline="0" dirty="0" smtClean="0">
                <a:ln>
                  <a:noFill/>
                </a:ln>
                <a:gradFill flip="none" rotWithShape="1">
                  <a:gsLst>
                    <a:gs pos="0">
                      <a:schemeClr val="accent2"/>
                    </a:gs>
                    <a:gs pos="100000">
                      <a:schemeClr val="accent1"/>
                    </a:gs>
                  </a:gsLst>
                  <a:lin ang="2700000" scaled="1"/>
                  <a:tileRect/>
                </a:gradFill>
                <a:effectLst>
                  <a:outerShdw blurRad="419100" dist="38100" dir="2700000" sx="102000" sy="102000" algn="tl" rotWithShape="0">
                    <a:schemeClr val="accent1">
                      <a:lumMod val="50000"/>
                      <a:alpha val="23000"/>
                    </a:schemeClr>
                  </a:outerShdw>
                </a:effectLst>
                <a:uLnTx/>
                <a:uFillTx/>
                <a:latin typeface="阿里巴巴普惠体 B"/>
                <a:ea typeface="阿里巴巴普惠体 B"/>
              </a:defRPr>
            </a:lvl1pPr>
          </a:lstStyle>
          <a:p>
            <a:pPr algn="ctr"/>
            <a:r>
              <a:rPr lang="zh-CN" altLang="en-US" sz="2800" dirty="0"/>
              <a:t>长沙</a:t>
            </a:r>
          </a:p>
        </p:txBody>
      </p:sp>
      <p:cxnSp>
        <p:nvCxnSpPr>
          <p:cNvPr id="14" name="直接连接符 13">
            <a:extLst>
              <a:ext uri="{FF2B5EF4-FFF2-40B4-BE49-F238E27FC236}">
                <a16:creationId xmlns:a16="http://schemas.microsoft.com/office/drawing/2014/main" id="{A3187D69-CFF5-497F-9B4F-0E99E9C60000}"/>
              </a:ext>
            </a:extLst>
          </p:cNvPr>
          <p:cNvCxnSpPr/>
          <p:nvPr/>
        </p:nvCxnSpPr>
        <p:spPr>
          <a:xfrm>
            <a:off x="2142509" y="4462279"/>
            <a:ext cx="51936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DB777C84-350A-4855-883E-081B9A59220F}"/>
              </a:ext>
            </a:extLst>
          </p:cNvPr>
          <p:cNvCxnSpPr/>
          <p:nvPr/>
        </p:nvCxnSpPr>
        <p:spPr>
          <a:xfrm>
            <a:off x="5836317" y="4462279"/>
            <a:ext cx="51936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3A39685A-DF36-4F4D-9A1B-C2BAF4B9FD33}"/>
              </a:ext>
            </a:extLst>
          </p:cNvPr>
          <p:cNvCxnSpPr/>
          <p:nvPr/>
        </p:nvCxnSpPr>
        <p:spPr>
          <a:xfrm>
            <a:off x="9530125" y="4462279"/>
            <a:ext cx="51936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92B21A7E-879E-409D-8ACA-76BEED2B601A}"/>
              </a:ext>
            </a:extLst>
          </p:cNvPr>
          <p:cNvSpPr txBox="1"/>
          <p:nvPr/>
        </p:nvSpPr>
        <p:spPr>
          <a:xfrm>
            <a:off x="925829" y="4559924"/>
            <a:ext cx="2952725" cy="962636"/>
          </a:xfrm>
          <a:prstGeom prst="rect">
            <a:avLst/>
          </a:prstGeom>
          <a:noFill/>
        </p:spPr>
        <p:txBody>
          <a:bodyPr wrap="square" rtlCol="0">
            <a:spAutoFit/>
          </a:bodyPr>
          <a:lstStyle>
            <a:defPPr>
              <a:defRPr lang="zh-CN"/>
            </a:defPPr>
            <a:lvl1pPr algn="just">
              <a:lnSpc>
                <a:spcPct val="120000"/>
              </a:lnSpc>
              <a:defRPr>
                <a:solidFill>
                  <a:schemeClr val="tx1">
                    <a:lumMod val="75000"/>
                    <a:lumOff val="25000"/>
                  </a:schemeClr>
                </a:solidFill>
                <a:latin typeface="+mn-ea"/>
              </a:defRPr>
            </a:lvl1pPr>
          </a:lstStyle>
          <a:p>
            <a:r>
              <a:rPr lang="zh-CN" altLang="en-US" sz="1600" dirty="0"/>
              <a:t>产品需求调研中，在杭州的调研人员中，有</a:t>
            </a:r>
            <a:r>
              <a:rPr lang="en-US" altLang="zh-CN" sz="1600" dirty="0"/>
              <a:t>60%</a:t>
            </a:r>
            <a:r>
              <a:rPr lang="zh-CN" altLang="en-US" sz="1600" dirty="0"/>
              <a:t>的人员表示愿意消费该类旅游产品</a:t>
            </a:r>
          </a:p>
        </p:txBody>
      </p:sp>
      <p:sp>
        <p:nvSpPr>
          <p:cNvPr id="18" name="文本框 17">
            <a:extLst>
              <a:ext uri="{FF2B5EF4-FFF2-40B4-BE49-F238E27FC236}">
                <a16:creationId xmlns:a16="http://schemas.microsoft.com/office/drawing/2014/main" id="{E60EC9F2-5561-477E-9950-9E89CB1B58A3}"/>
              </a:ext>
            </a:extLst>
          </p:cNvPr>
          <p:cNvSpPr txBox="1"/>
          <p:nvPr/>
        </p:nvSpPr>
        <p:spPr>
          <a:xfrm>
            <a:off x="4619636" y="4559924"/>
            <a:ext cx="2952725" cy="962636"/>
          </a:xfrm>
          <a:prstGeom prst="rect">
            <a:avLst/>
          </a:prstGeom>
          <a:noFill/>
        </p:spPr>
        <p:txBody>
          <a:bodyPr wrap="square" rtlCol="0">
            <a:spAutoFit/>
          </a:bodyPr>
          <a:lstStyle>
            <a:defPPr>
              <a:defRPr lang="zh-CN"/>
            </a:defPPr>
            <a:lvl1pPr algn="just">
              <a:lnSpc>
                <a:spcPct val="120000"/>
              </a:lnSpc>
              <a:defRPr>
                <a:solidFill>
                  <a:schemeClr val="tx1">
                    <a:lumMod val="75000"/>
                    <a:lumOff val="25000"/>
                  </a:schemeClr>
                </a:solidFill>
                <a:latin typeface="+mn-ea"/>
              </a:defRPr>
            </a:lvl1pPr>
          </a:lstStyle>
          <a:p>
            <a:r>
              <a:rPr lang="zh-CN" altLang="en-US" sz="1600" dirty="0"/>
              <a:t>产品需求调研中，在西安的调研人员中，有</a:t>
            </a:r>
            <a:r>
              <a:rPr lang="en-US" altLang="zh-CN" sz="1600" dirty="0"/>
              <a:t>80%</a:t>
            </a:r>
            <a:r>
              <a:rPr lang="zh-CN" altLang="en-US" sz="1600" dirty="0"/>
              <a:t>的人员表示愿意消费该类旅游产品</a:t>
            </a:r>
          </a:p>
        </p:txBody>
      </p:sp>
      <p:sp>
        <p:nvSpPr>
          <p:cNvPr id="19" name="文本框 18">
            <a:extLst>
              <a:ext uri="{FF2B5EF4-FFF2-40B4-BE49-F238E27FC236}">
                <a16:creationId xmlns:a16="http://schemas.microsoft.com/office/drawing/2014/main" id="{01D9F882-8E4A-442A-9080-6D2F968761A2}"/>
              </a:ext>
            </a:extLst>
          </p:cNvPr>
          <p:cNvSpPr txBox="1"/>
          <p:nvPr/>
        </p:nvSpPr>
        <p:spPr>
          <a:xfrm>
            <a:off x="8313444" y="4559924"/>
            <a:ext cx="2952725" cy="962636"/>
          </a:xfrm>
          <a:prstGeom prst="rect">
            <a:avLst/>
          </a:prstGeom>
          <a:noFill/>
        </p:spPr>
        <p:txBody>
          <a:bodyPr wrap="square" rtlCol="0">
            <a:spAutoFit/>
          </a:bodyPr>
          <a:lstStyle>
            <a:defPPr>
              <a:defRPr lang="zh-CN"/>
            </a:defPPr>
            <a:lvl1pPr algn="just">
              <a:lnSpc>
                <a:spcPct val="120000"/>
              </a:lnSpc>
              <a:defRPr>
                <a:solidFill>
                  <a:schemeClr val="tx1">
                    <a:lumMod val="75000"/>
                    <a:lumOff val="25000"/>
                  </a:schemeClr>
                </a:solidFill>
                <a:latin typeface="+mn-ea"/>
              </a:defRPr>
            </a:lvl1pPr>
          </a:lstStyle>
          <a:p>
            <a:r>
              <a:rPr lang="zh-CN" altLang="en-US" sz="1600" dirty="0"/>
              <a:t>产品需求调研中，在长沙的调研人员中，有</a:t>
            </a:r>
            <a:r>
              <a:rPr lang="en-US" altLang="zh-CN" sz="1600" dirty="0"/>
              <a:t>75%</a:t>
            </a:r>
            <a:r>
              <a:rPr lang="zh-CN" altLang="en-US" sz="1600" dirty="0"/>
              <a:t>的人员表示愿意消费该类旅游产品</a:t>
            </a:r>
          </a:p>
        </p:txBody>
      </p:sp>
      <p:sp>
        <p:nvSpPr>
          <p:cNvPr id="20" name="文本框 19">
            <a:extLst>
              <a:ext uri="{FF2B5EF4-FFF2-40B4-BE49-F238E27FC236}">
                <a16:creationId xmlns:a16="http://schemas.microsoft.com/office/drawing/2014/main" id="{47CB27A0-31AA-4520-98B5-5E1C2E476332}"/>
              </a:ext>
            </a:extLst>
          </p:cNvPr>
          <p:cNvSpPr txBox="1"/>
          <p:nvPr/>
        </p:nvSpPr>
        <p:spPr>
          <a:xfrm>
            <a:off x="1570238" y="2400547"/>
            <a:ext cx="1712034" cy="769441"/>
          </a:xfrm>
          <a:prstGeom prst="rect">
            <a:avLst/>
          </a:prstGeom>
          <a:noFill/>
        </p:spPr>
        <p:txBody>
          <a:bodyPr wrap="square" rtlCol="0">
            <a:spAutoFit/>
          </a:bodyPr>
          <a:lstStyle/>
          <a:p>
            <a:pPr algn="ctr"/>
            <a:r>
              <a:rPr lang="en-US" altLang="zh-CN" sz="4400" dirty="0">
                <a:gradFill>
                  <a:gsLst>
                    <a:gs pos="100000">
                      <a:schemeClr val="accent1"/>
                    </a:gs>
                    <a:gs pos="0">
                      <a:schemeClr val="accent2"/>
                    </a:gs>
                  </a:gsLst>
                  <a:lin ang="2700000" scaled="1"/>
                </a:gradFill>
              </a:rPr>
              <a:t>60%</a:t>
            </a:r>
            <a:endParaRPr lang="zh-CN" altLang="en-US" sz="4400" dirty="0">
              <a:gradFill>
                <a:gsLst>
                  <a:gs pos="100000">
                    <a:schemeClr val="accent1"/>
                  </a:gs>
                  <a:gs pos="0">
                    <a:schemeClr val="accent2"/>
                  </a:gs>
                </a:gsLst>
                <a:lin ang="2700000" scaled="1"/>
              </a:gradFill>
            </a:endParaRPr>
          </a:p>
        </p:txBody>
      </p:sp>
      <p:sp>
        <p:nvSpPr>
          <p:cNvPr id="21" name="文本框 20">
            <a:extLst>
              <a:ext uri="{FF2B5EF4-FFF2-40B4-BE49-F238E27FC236}">
                <a16:creationId xmlns:a16="http://schemas.microsoft.com/office/drawing/2014/main" id="{F64C8F87-7E00-49E2-8F62-B9A5094D8C81}"/>
              </a:ext>
            </a:extLst>
          </p:cNvPr>
          <p:cNvSpPr txBox="1"/>
          <p:nvPr/>
        </p:nvSpPr>
        <p:spPr>
          <a:xfrm>
            <a:off x="5239983" y="2400547"/>
            <a:ext cx="1712034" cy="769441"/>
          </a:xfrm>
          <a:prstGeom prst="rect">
            <a:avLst/>
          </a:prstGeom>
          <a:noFill/>
        </p:spPr>
        <p:txBody>
          <a:bodyPr wrap="square" rtlCol="0">
            <a:spAutoFit/>
          </a:bodyPr>
          <a:lstStyle>
            <a:defPPr>
              <a:defRPr lang="zh-CN"/>
            </a:defPPr>
            <a:lvl1pPr algn="ctr">
              <a:defRPr sz="4400">
                <a:gradFill>
                  <a:gsLst>
                    <a:gs pos="100000">
                      <a:schemeClr val="accent1"/>
                    </a:gs>
                    <a:gs pos="0">
                      <a:schemeClr val="accent2"/>
                    </a:gs>
                  </a:gsLst>
                  <a:lin ang="2700000" scaled="1"/>
                </a:gradFill>
              </a:defRPr>
            </a:lvl1pPr>
          </a:lstStyle>
          <a:p>
            <a:r>
              <a:rPr lang="en-US" altLang="zh-CN" dirty="0"/>
              <a:t>80%</a:t>
            </a:r>
            <a:endParaRPr lang="zh-CN" altLang="en-US" dirty="0"/>
          </a:p>
        </p:txBody>
      </p:sp>
      <p:sp>
        <p:nvSpPr>
          <p:cNvPr id="22" name="文本框 21">
            <a:extLst>
              <a:ext uri="{FF2B5EF4-FFF2-40B4-BE49-F238E27FC236}">
                <a16:creationId xmlns:a16="http://schemas.microsoft.com/office/drawing/2014/main" id="{FAFBB346-3A0B-4C98-A94F-A1EFA22F23EC}"/>
              </a:ext>
            </a:extLst>
          </p:cNvPr>
          <p:cNvSpPr txBox="1"/>
          <p:nvPr/>
        </p:nvSpPr>
        <p:spPr>
          <a:xfrm>
            <a:off x="8933789" y="2400547"/>
            <a:ext cx="1712034" cy="769441"/>
          </a:xfrm>
          <a:prstGeom prst="rect">
            <a:avLst/>
          </a:prstGeom>
          <a:noFill/>
        </p:spPr>
        <p:txBody>
          <a:bodyPr wrap="square" rtlCol="0">
            <a:spAutoFit/>
          </a:bodyPr>
          <a:lstStyle>
            <a:defPPr>
              <a:defRPr lang="zh-CN"/>
            </a:defPPr>
            <a:lvl1pPr algn="ctr">
              <a:defRPr sz="4400">
                <a:gradFill>
                  <a:gsLst>
                    <a:gs pos="100000">
                      <a:schemeClr val="accent1"/>
                    </a:gs>
                    <a:gs pos="0">
                      <a:schemeClr val="accent2"/>
                    </a:gs>
                  </a:gsLst>
                  <a:lin ang="2700000" scaled="1"/>
                </a:gradFill>
              </a:defRPr>
            </a:lvl1pPr>
          </a:lstStyle>
          <a:p>
            <a:r>
              <a:rPr lang="en-US" altLang="zh-CN" dirty="0"/>
              <a:t>75%</a:t>
            </a:r>
            <a:endParaRPr lang="zh-CN" altLang="en-US" dirty="0"/>
          </a:p>
        </p:txBody>
      </p:sp>
    </p:spTree>
    <p:extLst>
      <p:ext uri="{BB962C8B-B14F-4D97-AF65-F5344CB8AC3E}">
        <p14:creationId xmlns:p14="http://schemas.microsoft.com/office/powerpoint/2010/main" val="30240619"/>
      </p:ext>
    </p:extLst>
  </p:cSld>
  <p:clrMapOvr>
    <a:masterClrMapping/>
  </p:clrMapOvr>
</p:sld>
</file>

<file path=ppt/slides/slide1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DDE4EA76-A448-45E8-ACA4-0CEE4B043721}"/>
              </a:ext>
            </a:extLst>
          </p:cNvPr>
          <p:cNvSpPr>
            <a:spLocks noGrp="1"/>
          </p:cNvSpPr>
          <p:nvPr>
            <p:ph type="body" sz="quarter" idx="10"/>
          </p:nvPr>
        </p:nvSpPr>
        <p:spPr/>
        <p:txBody>
          <a:bodyPr/>
          <a:lstStyle/>
          <a:p>
            <a:r>
              <a:rPr lang="zh-CN" altLang="en-US" dirty="0"/>
              <a:t>推广策略</a:t>
            </a:r>
          </a:p>
        </p:txBody>
      </p:sp>
    </p:spTree>
    <p:extLst>
      <p:ext uri="{BB962C8B-B14F-4D97-AF65-F5344CB8AC3E}">
        <p14:creationId xmlns:p14="http://schemas.microsoft.com/office/powerpoint/2010/main" val="2516794822"/>
      </p:ext>
    </p:extLst>
  </p:cSld>
  <p:clrMapOvr>
    <a:masterClrMapping/>
  </p:clrMapOvr>
</p:sld>
</file>

<file path=ppt/slides/slide1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73D729-009D-490A-8DEA-F5EEA1A54D5A}"/>
              </a:ext>
            </a:extLst>
          </p:cNvPr>
          <p:cNvSpPr>
            <a:spLocks noGrp="1"/>
          </p:cNvSpPr>
          <p:nvPr>
            <p:ph type="title"/>
          </p:nvPr>
        </p:nvSpPr>
        <p:spPr/>
        <p:txBody>
          <a:bodyPr/>
          <a:lstStyle/>
          <a:p>
            <a:r>
              <a:rPr lang="zh-CN" altLang="en-US" dirty="0"/>
              <a:t>推广策略</a:t>
            </a:r>
          </a:p>
        </p:txBody>
      </p:sp>
      <p:sp>
        <p:nvSpPr>
          <p:cNvPr id="4" name="矩形: 圆角 3">
            <a:extLst>
              <a:ext uri="{FF2B5EF4-FFF2-40B4-BE49-F238E27FC236}">
                <a16:creationId xmlns:a16="http://schemas.microsoft.com/office/drawing/2014/main" id="{432D6AB2-4647-43FE-B804-41564BB1F7A6}"/>
              </a:ext>
            </a:extLst>
          </p:cNvPr>
          <p:cNvSpPr/>
          <p:nvPr/>
        </p:nvSpPr>
        <p:spPr>
          <a:xfrm>
            <a:off x="765107" y="1883862"/>
            <a:ext cx="10661786" cy="3705726"/>
          </a:xfrm>
          <a:prstGeom prst="roundRect">
            <a:avLst>
              <a:gd name="adj" fmla="val 2604"/>
            </a:avLst>
          </a:prstGeom>
          <a:gradFill flip="none" rotWithShape="1">
            <a:gsLst>
              <a:gs pos="100000">
                <a:schemeClr val="bg1">
                  <a:lumMod val="95000"/>
                </a:schemeClr>
              </a:gs>
              <a:gs pos="0">
                <a:schemeClr val="bg1"/>
              </a:gs>
            </a:gsLst>
            <a:lin ang="2700000" scaled="1"/>
            <a:tileRect/>
          </a:gradFill>
          <a:ln>
            <a:solidFill>
              <a:schemeClr val="accent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5" name="矩形: 圆角 4">
            <a:extLst>
              <a:ext uri="{FF2B5EF4-FFF2-40B4-BE49-F238E27FC236}">
                <a16:creationId xmlns:a16="http://schemas.microsoft.com/office/drawing/2014/main" id="{E69D3C35-DC50-48C7-8118-12E2769FB543}"/>
              </a:ext>
            </a:extLst>
          </p:cNvPr>
          <p:cNvSpPr/>
          <p:nvPr/>
        </p:nvSpPr>
        <p:spPr>
          <a:xfrm>
            <a:off x="2828956" y="1732547"/>
            <a:ext cx="3139320" cy="4008356"/>
          </a:xfrm>
          <a:prstGeom prst="roundRect">
            <a:avLst>
              <a:gd name="adj" fmla="val 2901"/>
            </a:avLst>
          </a:prstGeom>
          <a:gradFill flip="none" rotWithShape="1">
            <a:gsLst>
              <a:gs pos="100000">
                <a:schemeClr val="accent1"/>
              </a:gs>
              <a:gs pos="0">
                <a:schemeClr val="accent2"/>
              </a:gs>
            </a:gsLst>
            <a:lin ang="2700000" scaled="1"/>
            <a:tileRect/>
          </a:gradFill>
          <a:ln>
            <a:solidFill>
              <a:schemeClr val="bg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9" name="矩形: 圆角 8">
            <a:extLst>
              <a:ext uri="{FF2B5EF4-FFF2-40B4-BE49-F238E27FC236}">
                <a16:creationId xmlns:a16="http://schemas.microsoft.com/office/drawing/2014/main" id="{D386434B-3BB4-4CF4-94FC-AB48B42CDA43}"/>
              </a:ext>
            </a:extLst>
          </p:cNvPr>
          <p:cNvSpPr/>
          <p:nvPr/>
        </p:nvSpPr>
        <p:spPr>
          <a:xfrm>
            <a:off x="1185448" y="3117307"/>
            <a:ext cx="1311196" cy="489827"/>
          </a:xfrm>
          <a:prstGeom prst="roundRect">
            <a:avLst>
              <a:gd name="adj" fmla="val 50000"/>
            </a:avLst>
          </a:prstGeom>
          <a:gradFill>
            <a:gsLst>
              <a:gs pos="100000">
                <a:schemeClr val="accent1"/>
              </a:gs>
              <a:gs pos="0">
                <a:schemeClr val="accent2"/>
              </a:gs>
            </a:gsLst>
            <a:lin ang="2700000" scaled="1"/>
          </a:gradFill>
          <a:ln>
            <a:solidFill>
              <a:schemeClr val="bg1"/>
            </a:solid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mj-ea"/>
                <a:ea typeface="+mj-ea"/>
                <a:cs typeface="阿里巴巴普惠体 B" panose="00020600040101010101" pitchFamily="18" charset="-122"/>
              </a:rPr>
              <a:t>推广费用</a:t>
            </a:r>
          </a:p>
        </p:txBody>
      </p:sp>
      <p:sp>
        <p:nvSpPr>
          <p:cNvPr id="10" name="矩形: 圆角 9">
            <a:extLst>
              <a:ext uri="{FF2B5EF4-FFF2-40B4-BE49-F238E27FC236}">
                <a16:creationId xmlns:a16="http://schemas.microsoft.com/office/drawing/2014/main" id="{0D4B8EDD-C55E-4696-8173-03EF70B37005}"/>
              </a:ext>
            </a:extLst>
          </p:cNvPr>
          <p:cNvSpPr/>
          <p:nvPr/>
        </p:nvSpPr>
        <p:spPr>
          <a:xfrm>
            <a:off x="1185448" y="3915172"/>
            <a:ext cx="1311196" cy="489827"/>
          </a:xfrm>
          <a:prstGeom prst="roundRect">
            <a:avLst>
              <a:gd name="adj" fmla="val 50000"/>
            </a:avLst>
          </a:prstGeom>
          <a:gradFill>
            <a:gsLst>
              <a:gs pos="100000">
                <a:schemeClr val="accent1"/>
              </a:gs>
              <a:gs pos="0">
                <a:schemeClr val="accent2"/>
              </a:gs>
            </a:gsLst>
            <a:lin ang="2700000" scaled="1"/>
          </a:gradFill>
          <a:ln>
            <a:solidFill>
              <a:schemeClr val="bg1"/>
            </a:solid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mj-ea"/>
                <a:ea typeface="+mj-ea"/>
                <a:cs typeface="阿里巴巴普惠体 B" panose="00020600040101010101" pitchFamily="18" charset="-122"/>
              </a:rPr>
              <a:t>推广时长</a:t>
            </a:r>
          </a:p>
        </p:txBody>
      </p:sp>
      <p:sp>
        <p:nvSpPr>
          <p:cNvPr id="11" name="矩形: 圆角 10">
            <a:extLst>
              <a:ext uri="{FF2B5EF4-FFF2-40B4-BE49-F238E27FC236}">
                <a16:creationId xmlns:a16="http://schemas.microsoft.com/office/drawing/2014/main" id="{089914E0-5938-40D4-9773-093170758946}"/>
              </a:ext>
            </a:extLst>
          </p:cNvPr>
          <p:cNvSpPr/>
          <p:nvPr/>
        </p:nvSpPr>
        <p:spPr>
          <a:xfrm>
            <a:off x="1185448" y="4713037"/>
            <a:ext cx="1311196" cy="489827"/>
          </a:xfrm>
          <a:prstGeom prst="roundRect">
            <a:avLst>
              <a:gd name="adj" fmla="val 50000"/>
            </a:avLst>
          </a:prstGeom>
          <a:gradFill>
            <a:gsLst>
              <a:gs pos="100000">
                <a:schemeClr val="accent1"/>
              </a:gs>
              <a:gs pos="0">
                <a:schemeClr val="accent2"/>
              </a:gs>
            </a:gsLst>
            <a:lin ang="2700000" scaled="1"/>
          </a:gradFill>
          <a:ln>
            <a:solidFill>
              <a:schemeClr val="bg1"/>
            </a:solid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mj-ea"/>
                <a:ea typeface="+mj-ea"/>
                <a:cs typeface="阿里巴巴普惠体 B" panose="00020600040101010101" pitchFamily="18" charset="-122"/>
              </a:rPr>
              <a:t>推广受众</a:t>
            </a:r>
          </a:p>
        </p:txBody>
      </p:sp>
      <p:sp>
        <p:nvSpPr>
          <p:cNvPr id="12" name="文本框 11">
            <a:extLst>
              <a:ext uri="{FF2B5EF4-FFF2-40B4-BE49-F238E27FC236}">
                <a16:creationId xmlns:a16="http://schemas.microsoft.com/office/drawing/2014/main" id="{4D730437-ED0C-49CE-901F-4885DF688F2E}"/>
              </a:ext>
            </a:extLst>
          </p:cNvPr>
          <p:cNvSpPr txBox="1"/>
          <p:nvPr/>
        </p:nvSpPr>
        <p:spPr>
          <a:xfrm>
            <a:off x="3339838" y="2401536"/>
            <a:ext cx="2117557" cy="523220"/>
          </a:xfrm>
          <a:prstGeom prst="rect">
            <a:avLst/>
          </a:prstGeom>
          <a:noFill/>
        </p:spPr>
        <p:txBody>
          <a:bodyPr wrap="square" rtlCol="0">
            <a:spAutoFit/>
          </a:bodyPr>
          <a:lstStyle/>
          <a:p>
            <a:pPr algn="ctr"/>
            <a:r>
              <a:rPr lang="zh-CN" altLang="en-US" sz="2800" dirty="0">
                <a:solidFill>
                  <a:schemeClr val="bg1"/>
                </a:solidFill>
                <a:latin typeface="+mj-lt"/>
                <a:ea typeface="+mj-ea"/>
              </a:rPr>
              <a:t>渠道</a:t>
            </a:r>
            <a:r>
              <a:rPr lang="en-US" altLang="zh-CN" sz="2800" dirty="0">
                <a:solidFill>
                  <a:schemeClr val="bg1"/>
                </a:solidFill>
                <a:latin typeface="+mj-lt"/>
                <a:ea typeface="+mj-ea"/>
              </a:rPr>
              <a:t>A</a:t>
            </a:r>
            <a:endParaRPr lang="zh-CN" altLang="en-US" sz="2800" dirty="0">
              <a:solidFill>
                <a:schemeClr val="bg1"/>
              </a:solidFill>
              <a:latin typeface="+mj-lt"/>
              <a:ea typeface="+mj-ea"/>
            </a:endParaRPr>
          </a:p>
        </p:txBody>
      </p:sp>
      <p:sp>
        <p:nvSpPr>
          <p:cNvPr id="13" name="文本框 12">
            <a:extLst>
              <a:ext uri="{FF2B5EF4-FFF2-40B4-BE49-F238E27FC236}">
                <a16:creationId xmlns:a16="http://schemas.microsoft.com/office/drawing/2014/main" id="{3BB88CDD-85F8-4340-B0F8-61C51678693C}"/>
              </a:ext>
            </a:extLst>
          </p:cNvPr>
          <p:cNvSpPr txBox="1"/>
          <p:nvPr/>
        </p:nvSpPr>
        <p:spPr>
          <a:xfrm>
            <a:off x="3611216" y="3169826"/>
            <a:ext cx="1574800" cy="369332"/>
          </a:xfrm>
          <a:prstGeom prst="rect">
            <a:avLst/>
          </a:prstGeom>
          <a:noFill/>
        </p:spPr>
        <p:txBody>
          <a:bodyPr wrap="square" rtlCol="0">
            <a:spAutoFit/>
          </a:bodyPr>
          <a:lstStyle/>
          <a:p>
            <a:pPr algn="ctr"/>
            <a:r>
              <a:rPr lang="en-US" altLang="zh-CN" dirty="0">
                <a:solidFill>
                  <a:schemeClr val="bg1"/>
                </a:solidFill>
              </a:rPr>
              <a:t>360</a:t>
            </a:r>
            <a:r>
              <a:rPr lang="zh-CN" altLang="en-US" dirty="0">
                <a:solidFill>
                  <a:schemeClr val="bg1"/>
                </a:solidFill>
              </a:rPr>
              <a:t>元</a:t>
            </a:r>
            <a:r>
              <a:rPr lang="en-US" altLang="zh-CN" dirty="0">
                <a:solidFill>
                  <a:schemeClr val="bg1"/>
                </a:solidFill>
              </a:rPr>
              <a:t>/</a:t>
            </a:r>
            <a:r>
              <a:rPr lang="zh-CN" altLang="en-US" dirty="0">
                <a:solidFill>
                  <a:schemeClr val="bg1"/>
                </a:solidFill>
              </a:rPr>
              <a:t>小时</a:t>
            </a:r>
          </a:p>
        </p:txBody>
      </p:sp>
      <p:sp>
        <p:nvSpPr>
          <p:cNvPr id="14" name="文本框 13">
            <a:extLst>
              <a:ext uri="{FF2B5EF4-FFF2-40B4-BE49-F238E27FC236}">
                <a16:creationId xmlns:a16="http://schemas.microsoft.com/office/drawing/2014/main" id="{AFE1BBE6-3B9D-4BE3-8F56-FB5DD6FD8FFB}"/>
              </a:ext>
            </a:extLst>
          </p:cNvPr>
          <p:cNvSpPr txBox="1"/>
          <p:nvPr/>
        </p:nvSpPr>
        <p:spPr>
          <a:xfrm>
            <a:off x="3611216" y="3974896"/>
            <a:ext cx="1574800" cy="369332"/>
          </a:xfrm>
          <a:prstGeom prst="rect">
            <a:avLst/>
          </a:prstGeom>
          <a:noFill/>
        </p:spPr>
        <p:txBody>
          <a:bodyPr wrap="square" rtlCol="0">
            <a:spAutoFit/>
          </a:bodyPr>
          <a:lstStyle/>
          <a:p>
            <a:pPr algn="ctr"/>
            <a:r>
              <a:rPr lang="en-US" altLang="zh-CN" dirty="0">
                <a:solidFill>
                  <a:schemeClr val="bg1"/>
                </a:solidFill>
              </a:rPr>
              <a:t>24</a:t>
            </a:r>
            <a:r>
              <a:rPr lang="zh-CN" altLang="en-US" dirty="0">
                <a:solidFill>
                  <a:schemeClr val="bg1"/>
                </a:solidFill>
              </a:rPr>
              <a:t>小时</a:t>
            </a:r>
          </a:p>
        </p:txBody>
      </p:sp>
      <p:sp>
        <p:nvSpPr>
          <p:cNvPr id="15" name="文本框 14">
            <a:extLst>
              <a:ext uri="{FF2B5EF4-FFF2-40B4-BE49-F238E27FC236}">
                <a16:creationId xmlns:a16="http://schemas.microsoft.com/office/drawing/2014/main" id="{20AA3A23-DDAF-4417-9C5C-50BAED7434B3}"/>
              </a:ext>
            </a:extLst>
          </p:cNvPr>
          <p:cNvSpPr txBox="1"/>
          <p:nvPr/>
        </p:nvSpPr>
        <p:spPr>
          <a:xfrm>
            <a:off x="3611216" y="4773284"/>
            <a:ext cx="1574800" cy="369332"/>
          </a:xfrm>
          <a:prstGeom prst="rect">
            <a:avLst/>
          </a:prstGeom>
          <a:noFill/>
        </p:spPr>
        <p:txBody>
          <a:bodyPr wrap="square" rtlCol="0">
            <a:spAutoFit/>
          </a:bodyPr>
          <a:lstStyle/>
          <a:p>
            <a:pPr algn="ctr"/>
            <a:r>
              <a:rPr lang="zh-CN" altLang="en-US" dirty="0">
                <a:solidFill>
                  <a:schemeClr val="bg1"/>
                </a:solidFill>
              </a:rPr>
              <a:t>中青年女性</a:t>
            </a:r>
          </a:p>
        </p:txBody>
      </p:sp>
      <p:sp>
        <p:nvSpPr>
          <p:cNvPr id="16" name="文本框 15">
            <a:extLst>
              <a:ext uri="{FF2B5EF4-FFF2-40B4-BE49-F238E27FC236}">
                <a16:creationId xmlns:a16="http://schemas.microsoft.com/office/drawing/2014/main" id="{76576BB8-7C3F-4A16-8E71-33E73FA5DAFD}"/>
              </a:ext>
            </a:extLst>
          </p:cNvPr>
          <p:cNvSpPr txBox="1"/>
          <p:nvPr/>
        </p:nvSpPr>
        <p:spPr>
          <a:xfrm>
            <a:off x="6450844" y="2401536"/>
            <a:ext cx="2117557" cy="523220"/>
          </a:xfrm>
          <a:prstGeom prst="rect">
            <a:avLst/>
          </a:prstGeom>
          <a:noFill/>
        </p:spPr>
        <p:txBody>
          <a:bodyPr wrap="square" rtlCol="0">
            <a:spAutoFit/>
          </a:bodyPr>
          <a:lstStyle/>
          <a:p>
            <a:pPr algn="ctr"/>
            <a:r>
              <a:rPr lang="zh-CN" altLang="en-US" sz="2800" dirty="0">
                <a:gradFill>
                  <a:gsLst>
                    <a:gs pos="100000">
                      <a:schemeClr val="accent1"/>
                    </a:gs>
                    <a:gs pos="0">
                      <a:schemeClr val="accent2"/>
                    </a:gs>
                  </a:gsLst>
                  <a:lin ang="2700000" scaled="1"/>
                </a:gradFill>
                <a:latin typeface="+mj-lt"/>
                <a:ea typeface="+mj-ea"/>
              </a:rPr>
              <a:t>渠道</a:t>
            </a:r>
            <a:r>
              <a:rPr lang="en-US" altLang="zh-CN" sz="2800" dirty="0">
                <a:gradFill>
                  <a:gsLst>
                    <a:gs pos="100000">
                      <a:schemeClr val="accent1"/>
                    </a:gs>
                    <a:gs pos="0">
                      <a:schemeClr val="accent2"/>
                    </a:gs>
                  </a:gsLst>
                  <a:lin ang="2700000" scaled="1"/>
                </a:gradFill>
                <a:latin typeface="+mj-lt"/>
                <a:ea typeface="+mj-ea"/>
              </a:rPr>
              <a:t>B</a:t>
            </a:r>
            <a:endParaRPr lang="zh-CN" altLang="en-US" sz="2800" dirty="0">
              <a:gradFill>
                <a:gsLst>
                  <a:gs pos="100000">
                    <a:schemeClr val="accent1"/>
                  </a:gs>
                  <a:gs pos="0">
                    <a:schemeClr val="accent2"/>
                  </a:gs>
                </a:gsLst>
                <a:lin ang="2700000" scaled="1"/>
              </a:gradFill>
              <a:latin typeface="+mj-lt"/>
              <a:ea typeface="+mj-ea"/>
            </a:endParaRPr>
          </a:p>
        </p:txBody>
      </p:sp>
      <p:sp>
        <p:nvSpPr>
          <p:cNvPr id="17" name="文本框 16">
            <a:extLst>
              <a:ext uri="{FF2B5EF4-FFF2-40B4-BE49-F238E27FC236}">
                <a16:creationId xmlns:a16="http://schemas.microsoft.com/office/drawing/2014/main" id="{FFDCCD0A-987B-4CFE-8653-65277F5C11E8}"/>
              </a:ext>
            </a:extLst>
          </p:cNvPr>
          <p:cNvSpPr txBox="1"/>
          <p:nvPr/>
        </p:nvSpPr>
        <p:spPr>
          <a:xfrm>
            <a:off x="6722222" y="3169826"/>
            <a:ext cx="1574800" cy="369332"/>
          </a:xfrm>
          <a:prstGeom prst="rect">
            <a:avLst/>
          </a:prstGeom>
          <a:noFill/>
        </p:spPr>
        <p:txBody>
          <a:bodyPr wrap="square" rtlCol="0">
            <a:spAutoFit/>
          </a:bodyPr>
          <a:lstStyle/>
          <a:p>
            <a:pPr algn="ctr"/>
            <a:r>
              <a:rPr lang="en-US" altLang="zh-CN" dirty="0">
                <a:gradFill>
                  <a:gsLst>
                    <a:gs pos="100000">
                      <a:schemeClr val="accent1"/>
                    </a:gs>
                    <a:gs pos="0">
                      <a:schemeClr val="accent2"/>
                    </a:gs>
                  </a:gsLst>
                  <a:lin ang="2700000" scaled="1"/>
                </a:gradFill>
              </a:rPr>
              <a:t>400</a:t>
            </a:r>
            <a:r>
              <a:rPr lang="zh-CN" altLang="en-US" dirty="0">
                <a:gradFill>
                  <a:gsLst>
                    <a:gs pos="100000">
                      <a:schemeClr val="accent1"/>
                    </a:gs>
                    <a:gs pos="0">
                      <a:schemeClr val="accent2"/>
                    </a:gs>
                  </a:gsLst>
                  <a:lin ang="2700000" scaled="1"/>
                </a:gradFill>
              </a:rPr>
              <a:t>元</a:t>
            </a:r>
            <a:r>
              <a:rPr lang="en-US" altLang="zh-CN" dirty="0">
                <a:gradFill>
                  <a:gsLst>
                    <a:gs pos="100000">
                      <a:schemeClr val="accent1"/>
                    </a:gs>
                    <a:gs pos="0">
                      <a:schemeClr val="accent2"/>
                    </a:gs>
                  </a:gsLst>
                  <a:lin ang="2700000" scaled="1"/>
                </a:gradFill>
              </a:rPr>
              <a:t>/</a:t>
            </a:r>
            <a:r>
              <a:rPr lang="zh-CN" altLang="en-US" dirty="0">
                <a:gradFill>
                  <a:gsLst>
                    <a:gs pos="100000">
                      <a:schemeClr val="accent1"/>
                    </a:gs>
                    <a:gs pos="0">
                      <a:schemeClr val="accent2"/>
                    </a:gs>
                  </a:gsLst>
                  <a:lin ang="2700000" scaled="1"/>
                </a:gradFill>
              </a:rPr>
              <a:t>小时</a:t>
            </a:r>
          </a:p>
        </p:txBody>
      </p:sp>
      <p:sp>
        <p:nvSpPr>
          <p:cNvPr id="18" name="文本框 17">
            <a:extLst>
              <a:ext uri="{FF2B5EF4-FFF2-40B4-BE49-F238E27FC236}">
                <a16:creationId xmlns:a16="http://schemas.microsoft.com/office/drawing/2014/main" id="{286E0EDF-937F-4AE4-8A38-EC80B0ED1DCC}"/>
              </a:ext>
            </a:extLst>
          </p:cNvPr>
          <p:cNvSpPr txBox="1"/>
          <p:nvPr/>
        </p:nvSpPr>
        <p:spPr>
          <a:xfrm>
            <a:off x="6722222" y="3974896"/>
            <a:ext cx="1574800" cy="369332"/>
          </a:xfrm>
          <a:prstGeom prst="rect">
            <a:avLst/>
          </a:prstGeom>
          <a:noFill/>
        </p:spPr>
        <p:txBody>
          <a:bodyPr wrap="square" rtlCol="0">
            <a:spAutoFit/>
          </a:bodyPr>
          <a:lstStyle/>
          <a:p>
            <a:pPr algn="ctr"/>
            <a:r>
              <a:rPr lang="en-US" altLang="zh-CN" dirty="0">
                <a:gradFill>
                  <a:gsLst>
                    <a:gs pos="100000">
                      <a:schemeClr val="accent1"/>
                    </a:gs>
                    <a:gs pos="0">
                      <a:schemeClr val="accent2"/>
                    </a:gs>
                  </a:gsLst>
                  <a:lin ang="2700000" scaled="1"/>
                </a:gradFill>
              </a:rPr>
              <a:t>16</a:t>
            </a:r>
            <a:r>
              <a:rPr lang="zh-CN" altLang="en-US" dirty="0">
                <a:gradFill>
                  <a:gsLst>
                    <a:gs pos="100000">
                      <a:schemeClr val="accent1"/>
                    </a:gs>
                    <a:gs pos="0">
                      <a:schemeClr val="accent2"/>
                    </a:gs>
                  </a:gsLst>
                  <a:lin ang="2700000" scaled="1"/>
                </a:gradFill>
              </a:rPr>
              <a:t>小时</a:t>
            </a:r>
          </a:p>
        </p:txBody>
      </p:sp>
      <p:sp>
        <p:nvSpPr>
          <p:cNvPr id="19" name="文本框 18">
            <a:extLst>
              <a:ext uri="{FF2B5EF4-FFF2-40B4-BE49-F238E27FC236}">
                <a16:creationId xmlns:a16="http://schemas.microsoft.com/office/drawing/2014/main" id="{8A08C1F0-DF5C-4748-86F2-7E7C819AAB09}"/>
              </a:ext>
            </a:extLst>
          </p:cNvPr>
          <p:cNvSpPr txBox="1"/>
          <p:nvPr/>
        </p:nvSpPr>
        <p:spPr>
          <a:xfrm>
            <a:off x="6722222" y="4779966"/>
            <a:ext cx="1574800" cy="369332"/>
          </a:xfrm>
          <a:prstGeom prst="rect">
            <a:avLst/>
          </a:prstGeom>
          <a:noFill/>
        </p:spPr>
        <p:txBody>
          <a:bodyPr wrap="square" rtlCol="0">
            <a:spAutoFit/>
          </a:bodyPr>
          <a:lstStyle/>
          <a:p>
            <a:pPr algn="ctr"/>
            <a:r>
              <a:rPr lang="zh-CN" altLang="en-US" dirty="0">
                <a:gradFill>
                  <a:gsLst>
                    <a:gs pos="100000">
                      <a:schemeClr val="accent1"/>
                    </a:gs>
                    <a:gs pos="0">
                      <a:schemeClr val="accent2"/>
                    </a:gs>
                  </a:gsLst>
                  <a:lin ang="2700000" scaled="1"/>
                </a:gradFill>
              </a:rPr>
              <a:t>中年男性</a:t>
            </a:r>
          </a:p>
        </p:txBody>
      </p:sp>
      <p:sp>
        <p:nvSpPr>
          <p:cNvPr id="20" name="文本框 19">
            <a:extLst>
              <a:ext uri="{FF2B5EF4-FFF2-40B4-BE49-F238E27FC236}">
                <a16:creationId xmlns:a16="http://schemas.microsoft.com/office/drawing/2014/main" id="{13AD9ADD-EF97-44F4-A7F3-03E62B1B952A}"/>
              </a:ext>
            </a:extLst>
          </p:cNvPr>
          <p:cNvSpPr txBox="1"/>
          <p:nvPr/>
        </p:nvSpPr>
        <p:spPr>
          <a:xfrm>
            <a:off x="8826769" y="2401536"/>
            <a:ext cx="2117557" cy="523220"/>
          </a:xfrm>
          <a:prstGeom prst="rect">
            <a:avLst/>
          </a:prstGeom>
          <a:noFill/>
        </p:spPr>
        <p:txBody>
          <a:bodyPr wrap="square" rtlCol="0">
            <a:spAutoFit/>
          </a:bodyPr>
          <a:lstStyle/>
          <a:p>
            <a:pPr algn="ctr"/>
            <a:r>
              <a:rPr lang="zh-CN" altLang="en-US" sz="2800" dirty="0">
                <a:gradFill>
                  <a:gsLst>
                    <a:gs pos="100000">
                      <a:schemeClr val="accent1"/>
                    </a:gs>
                    <a:gs pos="0">
                      <a:schemeClr val="accent2"/>
                    </a:gs>
                  </a:gsLst>
                  <a:lin ang="2700000" scaled="1"/>
                </a:gradFill>
                <a:latin typeface="+mj-lt"/>
                <a:ea typeface="+mj-ea"/>
              </a:rPr>
              <a:t>渠道</a:t>
            </a:r>
            <a:r>
              <a:rPr lang="en-US" altLang="zh-CN" sz="2800" dirty="0">
                <a:gradFill>
                  <a:gsLst>
                    <a:gs pos="100000">
                      <a:schemeClr val="accent1"/>
                    </a:gs>
                    <a:gs pos="0">
                      <a:schemeClr val="accent2"/>
                    </a:gs>
                  </a:gsLst>
                  <a:lin ang="2700000" scaled="1"/>
                </a:gradFill>
                <a:latin typeface="+mj-lt"/>
                <a:ea typeface="+mj-ea"/>
              </a:rPr>
              <a:t>C</a:t>
            </a:r>
            <a:endParaRPr lang="zh-CN" altLang="en-US" sz="2800" dirty="0">
              <a:gradFill>
                <a:gsLst>
                  <a:gs pos="100000">
                    <a:schemeClr val="accent1"/>
                  </a:gs>
                  <a:gs pos="0">
                    <a:schemeClr val="accent2"/>
                  </a:gs>
                </a:gsLst>
                <a:lin ang="2700000" scaled="1"/>
              </a:gradFill>
              <a:latin typeface="+mj-lt"/>
              <a:ea typeface="+mj-ea"/>
            </a:endParaRPr>
          </a:p>
        </p:txBody>
      </p:sp>
      <p:sp>
        <p:nvSpPr>
          <p:cNvPr id="21" name="文本框 20">
            <a:extLst>
              <a:ext uri="{FF2B5EF4-FFF2-40B4-BE49-F238E27FC236}">
                <a16:creationId xmlns:a16="http://schemas.microsoft.com/office/drawing/2014/main" id="{B1AE21DF-358B-46DD-994E-FD43007B475B}"/>
              </a:ext>
            </a:extLst>
          </p:cNvPr>
          <p:cNvSpPr txBox="1"/>
          <p:nvPr/>
        </p:nvSpPr>
        <p:spPr>
          <a:xfrm>
            <a:off x="9098147" y="3169826"/>
            <a:ext cx="1574800" cy="369332"/>
          </a:xfrm>
          <a:prstGeom prst="rect">
            <a:avLst/>
          </a:prstGeom>
          <a:noFill/>
        </p:spPr>
        <p:txBody>
          <a:bodyPr wrap="square" rtlCol="0">
            <a:spAutoFit/>
          </a:bodyPr>
          <a:lstStyle/>
          <a:p>
            <a:pPr algn="ctr"/>
            <a:r>
              <a:rPr lang="en-US" altLang="zh-CN" dirty="0">
                <a:gradFill>
                  <a:gsLst>
                    <a:gs pos="100000">
                      <a:schemeClr val="accent1"/>
                    </a:gs>
                    <a:gs pos="0">
                      <a:schemeClr val="accent2"/>
                    </a:gs>
                  </a:gsLst>
                  <a:lin ang="2700000" scaled="1"/>
                </a:gradFill>
              </a:rPr>
              <a:t>350</a:t>
            </a:r>
            <a:r>
              <a:rPr lang="zh-CN" altLang="en-US" dirty="0">
                <a:gradFill>
                  <a:gsLst>
                    <a:gs pos="100000">
                      <a:schemeClr val="accent1"/>
                    </a:gs>
                    <a:gs pos="0">
                      <a:schemeClr val="accent2"/>
                    </a:gs>
                  </a:gsLst>
                  <a:lin ang="2700000" scaled="1"/>
                </a:gradFill>
              </a:rPr>
              <a:t>元</a:t>
            </a:r>
            <a:r>
              <a:rPr lang="en-US" altLang="zh-CN" dirty="0">
                <a:gradFill>
                  <a:gsLst>
                    <a:gs pos="100000">
                      <a:schemeClr val="accent1"/>
                    </a:gs>
                    <a:gs pos="0">
                      <a:schemeClr val="accent2"/>
                    </a:gs>
                  </a:gsLst>
                  <a:lin ang="2700000" scaled="1"/>
                </a:gradFill>
              </a:rPr>
              <a:t>/</a:t>
            </a:r>
            <a:r>
              <a:rPr lang="zh-CN" altLang="en-US" dirty="0">
                <a:gradFill>
                  <a:gsLst>
                    <a:gs pos="100000">
                      <a:schemeClr val="accent1"/>
                    </a:gs>
                    <a:gs pos="0">
                      <a:schemeClr val="accent2"/>
                    </a:gs>
                  </a:gsLst>
                  <a:lin ang="2700000" scaled="1"/>
                </a:gradFill>
              </a:rPr>
              <a:t>小时</a:t>
            </a:r>
          </a:p>
        </p:txBody>
      </p:sp>
      <p:sp>
        <p:nvSpPr>
          <p:cNvPr id="22" name="文本框 21">
            <a:extLst>
              <a:ext uri="{FF2B5EF4-FFF2-40B4-BE49-F238E27FC236}">
                <a16:creationId xmlns:a16="http://schemas.microsoft.com/office/drawing/2014/main" id="{2C9F0D06-F0BA-4026-BA5A-F0242B753D8F}"/>
              </a:ext>
            </a:extLst>
          </p:cNvPr>
          <p:cNvSpPr txBox="1"/>
          <p:nvPr/>
        </p:nvSpPr>
        <p:spPr>
          <a:xfrm>
            <a:off x="9098147" y="3974896"/>
            <a:ext cx="1574800" cy="369332"/>
          </a:xfrm>
          <a:prstGeom prst="rect">
            <a:avLst/>
          </a:prstGeom>
          <a:noFill/>
        </p:spPr>
        <p:txBody>
          <a:bodyPr wrap="square" rtlCol="0">
            <a:spAutoFit/>
          </a:bodyPr>
          <a:lstStyle/>
          <a:p>
            <a:pPr algn="ctr"/>
            <a:r>
              <a:rPr lang="en-US" altLang="zh-CN" dirty="0">
                <a:gradFill>
                  <a:gsLst>
                    <a:gs pos="100000">
                      <a:schemeClr val="accent1"/>
                    </a:gs>
                    <a:gs pos="0">
                      <a:schemeClr val="accent2"/>
                    </a:gs>
                  </a:gsLst>
                  <a:lin ang="2700000" scaled="1"/>
                </a:gradFill>
              </a:rPr>
              <a:t>12</a:t>
            </a:r>
            <a:r>
              <a:rPr lang="zh-CN" altLang="en-US" dirty="0">
                <a:gradFill>
                  <a:gsLst>
                    <a:gs pos="100000">
                      <a:schemeClr val="accent1"/>
                    </a:gs>
                    <a:gs pos="0">
                      <a:schemeClr val="accent2"/>
                    </a:gs>
                  </a:gsLst>
                  <a:lin ang="2700000" scaled="1"/>
                </a:gradFill>
              </a:rPr>
              <a:t>小时</a:t>
            </a:r>
          </a:p>
        </p:txBody>
      </p:sp>
      <p:sp>
        <p:nvSpPr>
          <p:cNvPr id="23" name="文本框 22">
            <a:extLst>
              <a:ext uri="{FF2B5EF4-FFF2-40B4-BE49-F238E27FC236}">
                <a16:creationId xmlns:a16="http://schemas.microsoft.com/office/drawing/2014/main" id="{CD92586F-2FEC-4E21-AAE1-DA4DC01150F5}"/>
              </a:ext>
            </a:extLst>
          </p:cNvPr>
          <p:cNvSpPr txBox="1"/>
          <p:nvPr/>
        </p:nvSpPr>
        <p:spPr>
          <a:xfrm>
            <a:off x="9098147" y="4779966"/>
            <a:ext cx="1574800" cy="369332"/>
          </a:xfrm>
          <a:prstGeom prst="rect">
            <a:avLst/>
          </a:prstGeom>
          <a:noFill/>
        </p:spPr>
        <p:txBody>
          <a:bodyPr wrap="square" rtlCol="0">
            <a:spAutoFit/>
          </a:bodyPr>
          <a:lstStyle/>
          <a:p>
            <a:pPr algn="ctr"/>
            <a:r>
              <a:rPr lang="zh-CN" altLang="en-US" dirty="0">
                <a:gradFill>
                  <a:gsLst>
                    <a:gs pos="100000">
                      <a:schemeClr val="accent1"/>
                    </a:gs>
                    <a:gs pos="0">
                      <a:schemeClr val="accent2"/>
                    </a:gs>
                  </a:gsLst>
                  <a:lin ang="2700000" scaled="1"/>
                </a:gradFill>
              </a:rPr>
              <a:t>青年女性</a:t>
            </a:r>
          </a:p>
        </p:txBody>
      </p:sp>
      <p:cxnSp>
        <p:nvCxnSpPr>
          <p:cNvPr id="25" name="直接连接符 24">
            <a:extLst>
              <a:ext uri="{FF2B5EF4-FFF2-40B4-BE49-F238E27FC236}">
                <a16:creationId xmlns:a16="http://schemas.microsoft.com/office/drawing/2014/main" id="{42FA5BDB-5AB0-48CC-9D4B-D9D62AE482AB}"/>
              </a:ext>
            </a:extLst>
          </p:cNvPr>
          <p:cNvCxnSpPr>
            <a:cxnSpLocks/>
          </p:cNvCxnSpPr>
          <p:nvPr/>
        </p:nvCxnSpPr>
        <p:spPr>
          <a:xfrm>
            <a:off x="3475527" y="3736725"/>
            <a:ext cx="1846179" cy="0"/>
          </a:xfrm>
          <a:prstGeom prst="line">
            <a:avLst/>
          </a:prstGeom>
          <a:ln>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3BAFBBD4-6FFF-4AE8-90CD-1B04FCFB3495}"/>
              </a:ext>
            </a:extLst>
          </p:cNvPr>
          <p:cNvCxnSpPr>
            <a:cxnSpLocks/>
          </p:cNvCxnSpPr>
          <p:nvPr/>
        </p:nvCxnSpPr>
        <p:spPr>
          <a:xfrm>
            <a:off x="3475527" y="4574925"/>
            <a:ext cx="1846179" cy="0"/>
          </a:xfrm>
          <a:prstGeom prst="line">
            <a:avLst/>
          </a:prstGeom>
          <a:ln>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8C577D14-192E-4ED0-B38B-557328555251}"/>
              </a:ext>
            </a:extLst>
          </p:cNvPr>
          <p:cNvCxnSpPr>
            <a:cxnSpLocks/>
          </p:cNvCxnSpPr>
          <p:nvPr/>
        </p:nvCxnSpPr>
        <p:spPr>
          <a:xfrm>
            <a:off x="6586533" y="3736725"/>
            <a:ext cx="1846179" cy="0"/>
          </a:xfrm>
          <a:prstGeom prst="line">
            <a:avLst/>
          </a:prstGeom>
          <a:ln>
            <a:solidFill>
              <a:schemeClr val="accent1">
                <a:alpha val="7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79446821-12CF-461B-A4E3-0A03C8A95C88}"/>
              </a:ext>
            </a:extLst>
          </p:cNvPr>
          <p:cNvCxnSpPr>
            <a:cxnSpLocks/>
          </p:cNvCxnSpPr>
          <p:nvPr/>
        </p:nvCxnSpPr>
        <p:spPr>
          <a:xfrm>
            <a:off x="6586533" y="4574925"/>
            <a:ext cx="1846179" cy="0"/>
          </a:xfrm>
          <a:prstGeom prst="line">
            <a:avLst/>
          </a:prstGeom>
          <a:ln>
            <a:solidFill>
              <a:schemeClr val="accent1">
                <a:alpha val="7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8423884F-16EF-492D-A722-5782309A4613}"/>
              </a:ext>
            </a:extLst>
          </p:cNvPr>
          <p:cNvCxnSpPr>
            <a:cxnSpLocks/>
          </p:cNvCxnSpPr>
          <p:nvPr/>
        </p:nvCxnSpPr>
        <p:spPr>
          <a:xfrm>
            <a:off x="8962458" y="3736725"/>
            <a:ext cx="1846179" cy="0"/>
          </a:xfrm>
          <a:prstGeom prst="line">
            <a:avLst/>
          </a:prstGeom>
          <a:ln>
            <a:solidFill>
              <a:schemeClr val="accent1">
                <a:alpha val="7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6B9D258C-B8AF-474C-918E-CBAE66748F76}"/>
              </a:ext>
            </a:extLst>
          </p:cNvPr>
          <p:cNvCxnSpPr>
            <a:cxnSpLocks/>
          </p:cNvCxnSpPr>
          <p:nvPr/>
        </p:nvCxnSpPr>
        <p:spPr>
          <a:xfrm>
            <a:off x="8962458" y="4574925"/>
            <a:ext cx="1846179" cy="0"/>
          </a:xfrm>
          <a:prstGeom prst="line">
            <a:avLst/>
          </a:prstGeom>
          <a:ln>
            <a:solidFill>
              <a:schemeClr val="accent1">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7352818"/>
      </p:ext>
    </p:extLst>
  </p:cSld>
  <p:clrMapOvr>
    <a:masterClrMapping/>
  </p:clrMapOvr>
</p:sld>
</file>

<file path=ppt/slides/slide1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30F66D-D484-41BF-BEF3-BFD1C057A495}"/>
              </a:ext>
            </a:extLst>
          </p:cNvPr>
          <p:cNvSpPr>
            <a:spLocks noGrp="1"/>
          </p:cNvSpPr>
          <p:nvPr>
            <p:ph type="title"/>
          </p:nvPr>
        </p:nvSpPr>
        <p:spPr/>
        <p:txBody>
          <a:bodyPr/>
          <a:lstStyle/>
          <a:p>
            <a:r>
              <a:rPr lang="zh-CN" altLang="en-US" dirty="0"/>
              <a:t>推广策略</a:t>
            </a:r>
          </a:p>
        </p:txBody>
      </p:sp>
      <p:pic>
        <p:nvPicPr>
          <p:cNvPr id="8" name="图片占位符 7">
            <a:extLst>
              <a:ext uri="{FF2B5EF4-FFF2-40B4-BE49-F238E27FC236}">
                <a16:creationId xmlns:a16="http://schemas.microsoft.com/office/drawing/2014/main" id="{29827EF7-EAE7-4995-B915-16AA0E994F5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757" r="10757"/>
          <a:stretch>
            <a:fillRect/>
          </a:stretch>
        </p:blipFill>
        <p:spPr/>
      </p:pic>
      <p:pic>
        <p:nvPicPr>
          <p:cNvPr id="4" name="图片 3">
            <a:extLst>
              <a:ext uri="{FF2B5EF4-FFF2-40B4-BE49-F238E27FC236}">
                <a16:creationId xmlns:a16="http://schemas.microsoft.com/office/drawing/2014/main" id="{A6662C75-BB0B-4847-9ECB-5EE54F212A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63864" y="1198670"/>
            <a:ext cx="3933729" cy="7019827"/>
          </a:xfrm>
          <a:custGeom>
            <a:avLst/>
            <a:gdLst>
              <a:gd name="connsiteX0" fmla="*/ 399308 w 2213137"/>
              <a:gd name="connsiteY0" fmla="*/ 338481 h 3949392"/>
              <a:gd name="connsiteX1" fmla="*/ 249574 w 2213137"/>
              <a:gd name="connsiteY1" fmla="*/ 488215 h 3949392"/>
              <a:gd name="connsiteX2" fmla="*/ 249574 w 2213137"/>
              <a:gd name="connsiteY2" fmla="*/ 3461178 h 3949392"/>
              <a:gd name="connsiteX3" fmla="*/ 399308 w 2213137"/>
              <a:gd name="connsiteY3" fmla="*/ 3610912 h 3949392"/>
              <a:gd name="connsiteX4" fmla="*/ 1813829 w 2213137"/>
              <a:gd name="connsiteY4" fmla="*/ 3610912 h 3949392"/>
              <a:gd name="connsiteX5" fmla="*/ 1963563 w 2213137"/>
              <a:gd name="connsiteY5" fmla="*/ 3461178 h 3949392"/>
              <a:gd name="connsiteX6" fmla="*/ 1963563 w 2213137"/>
              <a:gd name="connsiteY6" fmla="*/ 488215 h 3949392"/>
              <a:gd name="connsiteX7" fmla="*/ 1813829 w 2213137"/>
              <a:gd name="connsiteY7" fmla="*/ 338481 h 3949392"/>
              <a:gd name="connsiteX8" fmla="*/ 0 w 2213137"/>
              <a:gd name="connsiteY8" fmla="*/ 0 h 3949392"/>
              <a:gd name="connsiteX9" fmla="*/ 2213137 w 2213137"/>
              <a:gd name="connsiteY9" fmla="*/ 0 h 3949392"/>
              <a:gd name="connsiteX10" fmla="*/ 2213137 w 2213137"/>
              <a:gd name="connsiteY10" fmla="*/ 3949392 h 3949392"/>
              <a:gd name="connsiteX11" fmla="*/ 0 w 2213137"/>
              <a:gd name="connsiteY11" fmla="*/ 3949392 h 394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3137" h="3949392">
                <a:moveTo>
                  <a:pt x="399308" y="338481"/>
                </a:moveTo>
                <a:cubicBezTo>
                  <a:pt x="316612" y="338481"/>
                  <a:pt x="249574" y="405519"/>
                  <a:pt x="249574" y="488215"/>
                </a:cubicBezTo>
                <a:lnTo>
                  <a:pt x="249574" y="3461178"/>
                </a:lnTo>
                <a:cubicBezTo>
                  <a:pt x="249574" y="3543874"/>
                  <a:pt x="316612" y="3610912"/>
                  <a:pt x="399308" y="3610912"/>
                </a:cubicBezTo>
                <a:lnTo>
                  <a:pt x="1813829" y="3610912"/>
                </a:lnTo>
                <a:cubicBezTo>
                  <a:pt x="1896525" y="3610912"/>
                  <a:pt x="1963563" y="3543874"/>
                  <a:pt x="1963563" y="3461178"/>
                </a:cubicBezTo>
                <a:lnTo>
                  <a:pt x="1963563" y="488215"/>
                </a:lnTo>
                <a:cubicBezTo>
                  <a:pt x="1963563" y="405519"/>
                  <a:pt x="1896525" y="338481"/>
                  <a:pt x="1813829" y="338481"/>
                </a:cubicBezTo>
                <a:close/>
                <a:moveTo>
                  <a:pt x="0" y="0"/>
                </a:moveTo>
                <a:lnTo>
                  <a:pt x="2213137" y="0"/>
                </a:lnTo>
                <a:lnTo>
                  <a:pt x="2213137" y="3949392"/>
                </a:lnTo>
                <a:lnTo>
                  <a:pt x="0" y="3949392"/>
                </a:lnTo>
                <a:close/>
              </a:path>
            </a:pathLst>
          </a:custGeom>
        </p:spPr>
      </p:pic>
      <p:sp>
        <p:nvSpPr>
          <p:cNvPr id="9" name="矩形: 圆角 8">
            <a:extLst>
              <a:ext uri="{FF2B5EF4-FFF2-40B4-BE49-F238E27FC236}">
                <a16:creationId xmlns:a16="http://schemas.microsoft.com/office/drawing/2014/main" id="{DBD5D0FE-DFF2-4C93-90B0-A0616D9CE311}"/>
              </a:ext>
            </a:extLst>
          </p:cNvPr>
          <p:cNvSpPr/>
          <p:nvPr/>
        </p:nvSpPr>
        <p:spPr>
          <a:xfrm>
            <a:off x="4835073" y="3110669"/>
            <a:ext cx="1992866" cy="1204643"/>
          </a:xfrm>
          <a:prstGeom prst="roundRect">
            <a:avLst>
              <a:gd name="adj" fmla="val 5556"/>
            </a:avLst>
          </a:prstGeom>
          <a:gradFill flip="none" rotWithShape="1">
            <a:gsLst>
              <a:gs pos="100000">
                <a:schemeClr val="accent1"/>
              </a:gs>
              <a:gs pos="0">
                <a:schemeClr val="accent2"/>
              </a:gs>
            </a:gsLst>
            <a:lin ang="2700000" scaled="1"/>
            <a:tileRect/>
          </a:gradFill>
          <a:ln>
            <a:solidFill>
              <a:schemeClr val="bg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13" name="矩形: 圆角 12">
            <a:extLst>
              <a:ext uri="{FF2B5EF4-FFF2-40B4-BE49-F238E27FC236}">
                <a16:creationId xmlns:a16="http://schemas.microsoft.com/office/drawing/2014/main" id="{FA896766-463E-4C8F-B227-404C80958700}"/>
              </a:ext>
            </a:extLst>
          </p:cNvPr>
          <p:cNvSpPr/>
          <p:nvPr/>
        </p:nvSpPr>
        <p:spPr>
          <a:xfrm>
            <a:off x="7079268" y="3110669"/>
            <a:ext cx="1992866" cy="1204643"/>
          </a:xfrm>
          <a:prstGeom prst="roundRect">
            <a:avLst>
              <a:gd name="adj" fmla="val 5556"/>
            </a:avLst>
          </a:prstGeom>
          <a:gradFill flip="none" rotWithShape="1">
            <a:gsLst>
              <a:gs pos="100000">
                <a:schemeClr val="bg1">
                  <a:lumMod val="95000"/>
                </a:schemeClr>
              </a:gs>
              <a:gs pos="0">
                <a:schemeClr val="bg1"/>
              </a:gs>
            </a:gsLst>
            <a:lin ang="2700000" scaled="1"/>
            <a:tileRect/>
          </a:gradFill>
          <a:ln>
            <a:solidFill>
              <a:schemeClr val="accent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14" name="矩形: 圆角 13">
            <a:extLst>
              <a:ext uri="{FF2B5EF4-FFF2-40B4-BE49-F238E27FC236}">
                <a16:creationId xmlns:a16="http://schemas.microsoft.com/office/drawing/2014/main" id="{FF7B5B34-D7D8-4688-8752-5D59E0EB8C22}"/>
              </a:ext>
            </a:extLst>
          </p:cNvPr>
          <p:cNvSpPr/>
          <p:nvPr/>
        </p:nvSpPr>
        <p:spPr>
          <a:xfrm>
            <a:off x="9323463" y="3110669"/>
            <a:ext cx="1992866" cy="1204643"/>
          </a:xfrm>
          <a:prstGeom prst="roundRect">
            <a:avLst>
              <a:gd name="adj" fmla="val 5556"/>
            </a:avLst>
          </a:prstGeom>
          <a:gradFill flip="none" rotWithShape="1">
            <a:gsLst>
              <a:gs pos="100000">
                <a:schemeClr val="accent1"/>
              </a:gs>
              <a:gs pos="0">
                <a:schemeClr val="accent2"/>
              </a:gs>
            </a:gsLst>
            <a:lin ang="2700000" scaled="1"/>
            <a:tileRect/>
          </a:gradFill>
          <a:ln>
            <a:solidFill>
              <a:schemeClr val="bg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15" name="矩形: 圆角 14">
            <a:extLst>
              <a:ext uri="{FF2B5EF4-FFF2-40B4-BE49-F238E27FC236}">
                <a16:creationId xmlns:a16="http://schemas.microsoft.com/office/drawing/2014/main" id="{AFDA3475-6299-4C17-9166-8EF68B9A53EB}"/>
              </a:ext>
            </a:extLst>
          </p:cNvPr>
          <p:cNvSpPr/>
          <p:nvPr/>
        </p:nvSpPr>
        <p:spPr>
          <a:xfrm>
            <a:off x="4835073" y="4600802"/>
            <a:ext cx="1992866" cy="1204643"/>
          </a:xfrm>
          <a:prstGeom prst="roundRect">
            <a:avLst>
              <a:gd name="adj" fmla="val 5556"/>
            </a:avLst>
          </a:prstGeom>
          <a:gradFill flip="none" rotWithShape="1">
            <a:gsLst>
              <a:gs pos="100000">
                <a:schemeClr val="bg1">
                  <a:lumMod val="95000"/>
                </a:schemeClr>
              </a:gs>
              <a:gs pos="0">
                <a:schemeClr val="bg1"/>
              </a:gs>
            </a:gsLst>
            <a:lin ang="2700000" scaled="1"/>
            <a:tileRect/>
          </a:gradFill>
          <a:ln>
            <a:solidFill>
              <a:schemeClr val="accent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16" name="矩形: 圆角 15">
            <a:extLst>
              <a:ext uri="{FF2B5EF4-FFF2-40B4-BE49-F238E27FC236}">
                <a16:creationId xmlns:a16="http://schemas.microsoft.com/office/drawing/2014/main" id="{F357EDE0-417A-43B0-8AC2-A3D7E3374DD1}"/>
              </a:ext>
            </a:extLst>
          </p:cNvPr>
          <p:cNvSpPr/>
          <p:nvPr/>
        </p:nvSpPr>
        <p:spPr>
          <a:xfrm>
            <a:off x="7079268" y="4600802"/>
            <a:ext cx="1992866" cy="1204643"/>
          </a:xfrm>
          <a:prstGeom prst="roundRect">
            <a:avLst>
              <a:gd name="adj" fmla="val 5556"/>
            </a:avLst>
          </a:prstGeom>
          <a:gradFill flip="none" rotWithShape="1">
            <a:gsLst>
              <a:gs pos="100000">
                <a:schemeClr val="accent1"/>
              </a:gs>
              <a:gs pos="0">
                <a:schemeClr val="accent2"/>
              </a:gs>
            </a:gsLst>
            <a:lin ang="2700000" scaled="1"/>
            <a:tileRect/>
          </a:gradFill>
          <a:ln>
            <a:solidFill>
              <a:schemeClr val="bg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17" name="矩形: 圆角 16">
            <a:extLst>
              <a:ext uri="{FF2B5EF4-FFF2-40B4-BE49-F238E27FC236}">
                <a16:creationId xmlns:a16="http://schemas.microsoft.com/office/drawing/2014/main" id="{8F36A903-2D81-4222-A7C0-1CDEA47D433C}"/>
              </a:ext>
            </a:extLst>
          </p:cNvPr>
          <p:cNvSpPr/>
          <p:nvPr/>
        </p:nvSpPr>
        <p:spPr>
          <a:xfrm>
            <a:off x="9323463" y="4600802"/>
            <a:ext cx="1992866" cy="1204643"/>
          </a:xfrm>
          <a:prstGeom prst="roundRect">
            <a:avLst>
              <a:gd name="adj" fmla="val 5556"/>
            </a:avLst>
          </a:prstGeom>
          <a:gradFill flip="none" rotWithShape="1">
            <a:gsLst>
              <a:gs pos="100000">
                <a:schemeClr val="bg1">
                  <a:lumMod val="95000"/>
                </a:schemeClr>
              </a:gs>
              <a:gs pos="0">
                <a:schemeClr val="bg1"/>
              </a:gs>
            </a:gsLst>
            <a:lin ang="2700000" scaled="1"/>
            <a:tileRect/>
          </a:gradFill>
          <a:ln>
            <a:solidFill>
              <a:schemeClr val="accent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18" name="文本框 17">
            <a:extLst>
              <a:ext uri="{FF2B5EF4-FFF2-40B4-BE49-F238E27FC236}">
                <a16:creationId xmlns:a16="http://schemas.microsoft.com/office/drawing/2014/main" id="{E87767E6-9BB5-485A-A5BD-87775B3F8051}"/>
              </a:ext>
            </a:extLst>
          </p:cNvPr>
          <p:cNvSpPr txBox="1"/>
          <p:nvPr/>
        </p:nvSpPr>
        <p:spPr>
          <a:xfrm>
            <a:off x="4940484" y="3318792"/>
            <a:ext cx="1260927" cy="307777"/>
          </a:xfrm>
          <a:prstGeom prst="rect">
            <a:avLst/>
          </a:prstGeom>
          <a:noFill/>
        </p:spPr>
        <p:txBody>
          <a:bodyPr wrap="square" rtlCol="0">
            <a:spAutoFit/>
          </a:bodyPr>
          <a:lstStyle/>
          <a:p>
            <a:r>
              <a:rPr lang="zh-CN" altLang="en-US" sz="1400" dirty="0">
                <a:solidFill>
                  <a:schemeClr val="bg1"/>
                </a:solidFill>
              </a:rPr>
              <a:t>点击人数</a:t>
            </a:r>
          </a:p>
        </p:txBody>
      </p:sp>
      <p:sp>
        <p:nvSpPr>
          <p:cNvPr id="19" name="文本框 18">
            <a:extLst>
              <a:ext uri="{FF2B5EF4-FFF2-40B4-BE49-F238E27FC236}">
                <a16:creationId xmlns:a16="http://schemas.microsoft.com/office/drawing/2014/main" id="{93517A62-9F7B-4048-81D8-3B297A9A5353}"/>
              </a:ext>
            </a:extLst>
          </p:cNvPr>
          <p:cNvSpPr txBox="1"/>
          <p:nvPr/>
        </p:nvSpPr>
        <p:spPr>
          <a:xfrm>
            <a:off x="4928326" y="3604282"/>
            <a:ext cx="1806359" cy="584775"/>
          </a:xfrm>
          <a:prstGeom prst="rect">
            <a:avLst/>
          </a:prstGeom>
          <a:noFill/>
        </p:spPr>
        <p:txBody>
          <a:bodyPr wrap="square" rtlCol="0">
            <a:spAutoFit/>
          </a:bodyPr>
          <a:lstStyle/>
          <a:p>
            <a:r>
              <a:rPr lang="en-US" altLang="zh-CN" sz="3200" dirty="0">
                <a:solidFill>
                  <a:schemeClr val="bg1"/>
                </a:solidFill>
                <a:latin typeface="+mj-lt"/>
              </a:rPr>
              <a:t>1000</a:t>
            </a:r>
            <a:r>
              <a:rPr lang="en-US" altLang="zh-CN" sz="3200" dirty="0">
                <a:solidFill>
                  <a:schemeClr val="bg1"/>
                </a:solidFill>
              </a:rPr>
              <a:t> </a:t>
            </a:r>
            <a:r>
              <a:rPr lang="zh-CN" altLang="en-US" sz="1600" dirty="0">
                <a:solidFill>
                  <a:schemeClr val="bg1"/>
                </a:solidFill>
              </a:rPr>
              <a:t>万人</a:t>
            </a:r>
            <a:endParaRPr lang="zh-CN" altLang="en-US" sz="3200" dirty="0">
              <a:solidFill>
                <a:schemeClr val="bg1"/>
              </a:solidFill>
            </a:endParaRPr>
          </a:p>
        </p:txBody>
      </p:sp>
      <p:sp>
        <p:nvSpPr>
          <p:cNvPr id="22" name="文本框 21">
            <a:extLst>
              <a:ext uri="{FF2B5EF4-FFF2-40B4-BE49-F238E27FC236}">
                <a16:creationId xmlns:a16="http://schemas.microsoft.com/office/drawing/2014/main" id="{A7DDD599-B7A8-4018-8EF8-72EE7009549C}"/>
              </a:ext>
            </a:extLst>
          </p:cNvPr>
          <p:cNvSpPr txBox="1"/>
          <p:nvPr/>
        </p:nvSpPr>
        <p:spPr>
          <a:xfrm>
            <a:off x="9428874" y="3318792"/>
            <a:ext cx="1260927" cy="307777"/>
          </a:xfrm>
          <a:prstGeom prst="rect">
            <a:avLst/>
          </a:prstGeom>
          <a:noFill/>
        </p:spPr>
        <p:txBody>
          <a:bodyPr wrap="square" rtlCol="0">
            <a:spAutoFit/>
          </a:bodyPr>
          <a:lstStyle/>
          <a:p>
            <a:r>
              <a:rPr lang="zh-CN" altLang="en-US" sz="1400" dirty="0">
                <a:solidFill>
                  <a:schemeClr val="bg1"/>
                </a:solidFill>
              </a:rPr>
              <a:t>销售收入</a:t>
            </a:r>
          </a:p>
        </p:txBody>
      </p:sp>
      <p:sp>
        <p:nvSpPr>
          <p:cNvPr id="23" name="文本框 22">
            <a:extLst>
              <a:ext uri="{FF2B5EF4-FFF2-40B4-BE49-F238E27FC236}">
                <a16:creationId xmlns:a16="http://schemas.microsoft.com/office/drawing/2014/main" id="{A6D1BAEA-1D0A-40F4-88CB-3EE6DAC9BCEB}"/>
              </a:ext>
            </a:extLst>
          </p:cNvPr>
          <p:cNvSpPr txBox="1"/>
          <p:nvPr/>
        </p:nvSpPr>
        <p:spPr>
          <a:xfrm>
            <a:off x="9416716" y="3604282"/>
            <a:ext cx="1806359" cy="584775"/>
          </a:xfrm>
          <a:prstGeom prst="rect">
            <a:avLst/>
          </a:prstGeom>
          <a:noFill/>
        </p:spPr>
        <p:txBody>
          <a:bodyPr wrap="square" rtlCol="0">
            <a:spAutoFit/>
          </a:bodyPr>
          <a:lstStyle/>
          <a:p>
            <a:r>
              <a:rPr lang="en-US" altLang="zh-CN" sz="3200" dirty="0">
                <a:solidFill>
                  <a:schemeClr val="bg1"/>
                </a:solidFill>
                <a:latin typeface="+mj-lt"/>
              </a:rPr>
              <a:t>1000</a:t>
            </a:r>
            <a:r>
              <a:rPr lang="en-US" altLang="zh-CN" sz="3200" dirty="0">
                <a:solidFill>
                  <a:schemeClr val="bg1"/>
                </a:solidFill>
              </a:rPr>
              <a:t> </a:t>
            </a:r>
            <a:r>
              <a:rPr lang="zh-CN" altLang="en-US" sz="1600" dirty="0">
                <a:solidFill>
                  <a:schemeClr val="bg1"/>
                </a:solidFill>
              </a:rPr>
              <a:t>万元</a:t>
            </a:r>
            <a:endParaRPr lang="zh-CN" altLang="en-US" sz="3200" dirty="0">
              <a:solidFill>
                <a:schemeClr val="bg1"/>
              </a:solidFill>
            </a:endParaRPr>
          </a:p>
        </p:txBody>
      </p:sp>
      <p:sp>
        <p:nvSpPr>
          <p:cNvPr id="25" name="文本框 24">
            <a:extLst>
              <a:ext uri="{FF2B5EF4-FFF2-40B4-BE49-F238E27FC236}">
                <a16:creationId xmlns:a16="http://schemas.microsoft.com/office/drawing/2014/main" id="{B1B2BF12-7F2B-4108-8B66-8D65E68165AD}"/>
              </a:ext>
            </a:extLst>
          </p:cNvPr>
          <p:cNvSpPr txBox="1"/>
          <p:nvPr/>
        </p:nvSpPr>
        <p:spPr>
          <a:xfrm>
            <a:off x="4940484" y="4808925"/>
            <a:ext cx="1260927" cy="307777"/>
          </a:xfrm>
          <a:prstGeom prst="rect">
            <a:avLst/>
          </a:prstGeom>
          <a:noFill/>
        </p:spPr>
        <p:txBody>
          <a:bodyPr wrap="square" rtlCol="0">
            <a:spAutoFit/>
          </a:bodyPr>
          <a:lstStyle/>
          <a:p>
            <a:r>
              <a:rPr lang="zh-CN" altLang="en-US" sz="1400" dirty="0">
                <a:solidFill>
                  <a:schemeClr val="accent1"/>
                </a:solidFill>
              </a:rPr>
              <a:t>订阅人数</a:t>
            </a:r>
          </a:p>
        </p:txBody>
      </p:sp>
      <p:sp>
        <p:nvSpPr>
          <p:cNvPr id="26" name="文本框 25">
            <a:extLst>
              <a:ext uri="{FF2B5EF4-FFF2-40B4-BE49-F238E27FC236}">
                <a16:creationId xmlns:a16="http://schemas.microsoft.com/office/drawing/2014/main" id="{439F3023-2A84-41C1-83C5-1AA69D00A3EA}"/>
              </a:ext>
            </a:extLst>
          </p:cNvPr>
          <p:cNvSpPr txBox="1"/>
          <p:nvPr/>
        </p:nvSpPr>
        <p:spPr>
          <a:xfrm>
            <a:off x="4928326" y="5094415"/>
            <a:ext cx="1806359" cy="584775"/>
          </a:xfrm>
          <a:prstGeom prst="rect">
            <a:avLst/>
          </a:prstGeom>
          <a:noFill/>
        </p:spPr>
        <p:txBody>
          <a:bodyPr wrap="square" rtlCol="0">
            <a:spAutoFit/>
          </a:bodyPr>
          <a:lstStyle/>
          <a:p>
            <a:r>
              <a:rPr lang="en-US" altLang="zh-CN" sz="3200" dirty="0">
                <a:solidFill>
                  <a:schemeClr val="accent1"/>
                </a:solidFill>
                <a:latin typeface="+mj-lt"/>
              </a:rPr>
              <a:t>5600</a:t>
            </a:r>
            <a:r>
              <a:rPr lang="en-US" altLang="zh-CN" sz="3200" dirty="0">
                <a:solidFill>
                  <a:schemeClr val="accent1"/>
                </a:solidFill>
              </a:rPr>
              <a:t> </a:t>
            </a:r>
            <a:r>
              <a:rPr lang="zh-CN" altLang="en-US" sz="1600" dirty="0">
                <a:solidFill>
                  <a:schemeClr val="accent1"/>
                </a:solidFill>
              </a:rPr>
              <a:t>万人</a:t>
            </a:r>
            <a:endParaRPr lang="zh-CN" altLang="en-US" sz="3200" dirty="0">
              <a:solidFill>
                <a:schemeClr val="accent1"/>
              </a:solidFill>
            </a:endParaRPr>
          </a:p>
        </p:txBody>
      </p:sp>
      <p:sp>
        <p:nvSpPr>
          <p:cNvPr id="31" name="文本框 30">
            <a:extLst>
              <a:ext uri="{FF2B5EF4-FFF2-40B4-BE49-F238E27FC236}">
                <a16:creationId xmlns:a16="http://schemas.microsoft.com/office/drawing/2014/main" id="{EBA4223E-6A2D-4DEB-BB87-0184FC1F25A1}"/>
              </a:ext>
            </a:extLst>
          </p:cNvPr>
          <p:cNvSpPr txBox="1"/>
          <p:nvPr/>
        </p:nvSpPr>
        <p:spPr>
          <a:xfrm>
            <a:off x="9441032" y="4808925"/>
            <a:ext cx="1260927" cy="307777"/>
          </a:xfrm>
          <a:prstGeom prst="rect">
            <a:avLst/>
          </a:prstGeom>
          <a:noFill/>
        </p:spPr>
        <p:txBody>
          <a:bodyPr wrap="square" rtlCol="0">
            <a:spAutoFit/>
          </a:bodyPr>
          <a:lstStyle/>
          <a:p>
            <a:r>
              <a:rPr lang="zh-CN" altLang="en-US" sz="1400" dirty="0">
                <a:solidFill>
                  <a:schemeClr val="accent1"/>
                </a:solidFill>
              </a:rPr>
              <a:t>购买人数</a:t>
            </a:r>
          </a:p>
        </p:txBody>
      </p:sp>
      <p:sp>
        <p:nvSpPr>
          <p:cNvPr id="32" name="文本框 31">
            <a:extLst>
              <a:ext uri="{FF2B5EF4-FFF2-40B4-BE49-F238E27FC236}">
                <a16:creationId xmlns:a16="http://schemas.microsoft.com/office/drawing/2014/main" id="{8A0062E3-E897-4336-BFCA-9510E49C6400}"/>
              </a:ext>
            </a:extLst>
          </p:cNvPr>
          <p:cNvSpPr txBox="1"/>
          <p:nvPr/>
        </p:nvSpPr>
        <p:spPr>
          <a:xfrm>
            <a:off x="9428874" y="5094415"/>
            <a:ext cx="1806359" cy="584775"/>
          </a:xfrm>
          <a:prstGeom prst="rect">
            <a:avLst/>
          </a:prstGeom>
          <a:noFill/>
        </p:spPr>
        <p:txBody>
          <a:bodyPr wrap="square" rtlCol="0">
            <a:spAutoFit/>
          </a:bodyPr>
          <a:lstStyle/>
          <a:p>
            <a:r>
              <a:rPr lang="en-US" altLang="zh-CN" sz="3200" dirty="0">
                <a:solidFill>
                  <a:schemeClr val="accent1"/>
                </a:solidFill>
                <a:latin typeface="+mj-lt"/>
              </a:rPr>
              <a:t>1000</a:t>
            </a:r>
            <a:r>
              <a:rPr lang="en-US" altLang="zh-CN" sz="3200" dirty="0">
                <a:solidFill>
                  <a:schemeClr val="accent1"/>
                </a:solidFill>
              </a:rPr>
              <a:t> </a:t>
            </a:r>
            <a:r>
              <a:rPr lang="zh-CN" altLang="en-US" sz="1600" dirty="0">
                <a:solidFill>
                  <a:schemeClr val="accent1"/>
                </a:solidFill>
              </a:rPr>
              <a:t>万人</a:t>
            </a:r>
            <a:endParaRPr lang="zh-CN" altLang="en-US" sz="3200" dirty="0">
              <a:solidFill>
                <a:schemeClr val="accent1"/>
              </a:solidFill>
            </a:endParaRPr>
          </a:p>
        </p:txBody>
      </p:sp>
      <p:sp>
        <p:nvSpPr>
          <p:cNvPr id="34" name="文本框 33">
            <a:extLst>
              <a:ext uri="{FF2B5EF4-FFF2-40B4-BE49-F238E27FC236}">
                <a16:creationId xmlns:a16="http://schemas.microsoft.com/office/drawing/2014/main" id="{63F3FCDB-CA84-4D31-8834-368F7667137A}"/>
              </a:ext>
            </a:extLst>
          </p:cNvPr>
          <p:cNvSpPr txBox="1"/>
          <p:nvPr/>
        </p:nvSpPr>
        <p:spPr>
          <a:xfrm>
            <a:off x="7184679" y="3318792"/>
            <a:ext cx="1260927" cy="307777"/>
          </a:xfrm>
          <a:prstGeom prst="rect">
            <a:avLst/>
          </a:prstGeom>
          <a:noFill/>
        </p:spPr>
        <p:txBody>
          <a:bodyPr wrap="square" rtlCol="0">
            <a:spAutoFit/>
          </a:bodyPr>
          <a:lstStyle/>
          <a:p>
            <a:r>
              <a:rPr lang="zh-CN" altLang="en-US" sz="1400" dirty="0">
                <a:solidFill>
                  <a:schemeClr val="accent1"/>
                </a:solidFill>
              </a:rPr>
              <a:t>购买人数</a:t>
            </a:r>
          </a:p>
        </p:txBody>
      </p:sp>
      <p:sp>
        <p:nvSpPr>
          <p:cNvPr id="35" name="文本框 34">
            <a:extLst>
              <a:ext uri="{FF2B5EF4-FFF2-40B4-BE49-F238E27FC236}">
                <a16:creationId xmlns:a16="http://schemas.microsoft.com/office/drawing/2014/main" id="{93B6AD94-D8DD-4FEE-AF93-ECAB32B02F73}"/>
              </a:ext>
            </a:extLst>
          </p:cNvPr>
          <p:cNvSpPr txBox="1"/>
          <p:nvPr/>
        </p:nvSpPr>
        <p:spPr>
          <a:xfrm>
            <a:off x="7172521" y="3604282"/>
            <a:ext cx="1806359" cy="584775"/>
          </a:xfrm>
          <a:prstGeom prst="rect">
            <a:avLst/>
          </a:prstGeom>
          <a:noFill/>
        </p:spPr>
        <p:txBody>
          <a:bodyPr wrap="square" rtlCol="0">
            <a:spAutoFit/>
          </a:bodyPr>
          <a:lstStyle/>
          <a:p>
            <a:r>
              <a:rPr lang="en-US" altLang="zh-CN" sz="3200" dirty="0">
                <a:solidFill>
                  <a:schemeClr val="accent1"/>
                </a:solidFill>
                <a:latin typeface="+mj-lt"/>
              </a:rPr>
              <a:t>9800</a:t>
            </a:r>
            <a:r>
              <a:rPr lang="en-US" altLang="zh-CN" sz="3200" dirty="0">
                <a:solidFill>
                  <a:schemeClr val="accent1"/>
                </a:solidFill>
              </a:rPr>
              <a:t> </a:t>
            </a:r>
            <a:r>
              <a:rPr lang="zh-CN" altLang="en-US" sz="1600" dirty="0">
                <a:solidFill>
                  <a:schemeClr val="accent1"/>
                </a:solidFill>
              </a:rPr>
              <a:t>万人</a:t>
            </a:r>
            <a:endParaRPr lang="zh-CN" altLang="en-US" sz="3200" dirty="0">
              <a:solidFill>
                <a:schemeClr val="accent1"/>
              </a:solidFill>
            </a:endParaRPr>
          </a:p>
        </p:txBody>
      </p:sp>
      <p:sp>
        <p:nvSpPr>
          <p:cNvPr id="40" name="文本框 39">
            <a:extLst>
              <a:ext uri="{FF2B5EF4-FFF2-40B4-BE49-F238E27FC236}">
                <a16:creationId xmlns:a16="http://schemas.microsoft.com/office/drawing/2014/main" id="{07F2D26A-0BD4-4E5C-885B-527DFA73DE71}"/>
              </a:ext>
            </a:extLst>
          </p:cNvPr>
          <p:cNvSpPr txBox="1"/>
          <p:nvPr/>
        </p:nvSpPr>
        <p:spPr>
          <a:xfrm>
            <a:off x="7182489" y="4808925"/>
            <a:ext cx="1260927" cy="307777"/>
          </a:xfrm>
          <a:prstGeom prst="rect">
            <a:avLst/>
          </a:prstGeom>
          <a:noFill/>
        </p:spPr>
        <p:txBody>
          <a:bodyPr wrap="square" rtlCol="0">
            <a:spAutoFit/>
          </a:bodyPr>
          <a:lstStyle/>
          <a:p>
            <a:r>
              <a:rPr lang="zh-CN" altLang="en-US" sz="1400" dirty="0">
                <a:solidFill>
                  <a:schemeClr val="bg1"/>
                </a:solidFill>
              </a:rPr>
              <a:t>订金支付笔数</a:t>
            </a:r>
          </a:p>
        </p:txBody>
      </p:sp>
      <p:sp>
        <p:nvSpPr>
          <p:cNvPr id="41" name="文本框 40">
            <a:extLst>
              <a:ext uri="{FF2B5EF4-FFF2-40B4-BE49-F238E27FC236}">
                <a16:creationId xmlns:a16="http://schemas.microsoft.com/office/drawing/2014/main" id="{68E1374B-6C44-4257-B300-E1DF2311D5FE}"/>
              </a:ext>
            </a:extLst>
          </p:cNvPr>
          <p:cNvSpPr txBox="1"/>
          <p:nvPr/>
        </p:nvSpPr>
        <p:spPr>
          <a:xfrm>
            <a:off x="7170331" y="5094415"/>
            <a:ext cx="1806359" cy="584775"/>
          </a:xfrm>
          <a:prstGeom prst="rect">
            <a:avLst/>
          </a:prstGeom>
          <a:noFill/>
        </p:spPr>
        <p:txBody>
          <a:bodyPr wrap="square" rtlCol="0">
            <a:spAutoFit/>
          </a:bodyPr>
          <a:lstStyle/>
          <a:p>
            <a:r>
              <a:rPr lang="en-US" altLang="zh-CN" sz="3200" dirty="0">
                <a:solidFill>
                  <a:schemeClr val="bg1"/>
                </a:solidFill>
                <a:latin typeface="+mj-lt"/>
              </a:rPr>
              <a:t>139</a:t>
            </a:r>
            <a:r>
              <a:rPr lang="en-US" altLang="zh-CN" sz="3200" dirty="0">
                <a:solidFill>
                  <a:schemeClr val="bg1"/>
                </a:solidFill>
              </a:rPr>
              <a:t> </a:t>
            </a:r>
            <a:r>
              <a:rPr lang="zh-CN" altLang="en-US" sz="1600" dirty="0">
                <a:solidFill>
                  <a:schemeClr val="bg1"/>
                </a:solidFill>
              </a:rPr>
              <a:t>笔</a:t>
            </a:r>
            <a:endParaRPr lang="zh-CN" altLang="en-US" sz="3200" dirty="0">
              <a:solidFill>
                <a:schemeClr val="bg1"/>
              </a:solidFill>
            </a:endParaRPr>
          </a:p>
        </p:txBody>
      </p:sp>
      <p:sp>
        <p:nvSpPr>
          <p:cNvPr id="42" name="文本框 41">
            <a:extLst>
              <a:ext uri="{FF2B5EF4-FFF2-40B4-BE49-F238E27FC236}">
                <a16:creationId xmlns:a16="http://schemas.microsoft.com/office/drawing/2014/main" id="{C97863E2-16BD-4145-8C06-10678CDA98A7}"/>
              </a:ext>
            </a:extLst>
          </p:cNvPr>
          <p:cNvSpPr txBox="1"/>
          <p:nvPr/>
        </p:nvSpPr>
        <p:spPr>
          <a:xfrm>
            <a:off x="4726764" y="2429901"/>
            <a:ext cx="2101175" cy="523220"/>
          </a:xfrm>
          <a:prstGeom prst="rect">
            <a:avLst/>
          </a:prstGeom>
          <a:noFill/>
        </p:spPr>
        <p:txBody>
          <a:bodyPr wrap="square" rtlCol="0">
            <a:spAutoFit/>
          </a:bodyPr>
          <a:lstStyle/>
          <a:p>
            <a:r>
              <a:rPr lang="zh-CN" altLang="en-US" sz="2800" dirty="0">
                <a:solidFill>
                  <a:schemeClr val="tx1">
                    <a:lumMod val="75000"/>
                    <a:lumOff val="25000"/>
                  </a:schemeClr>
                </a:solidFill>
                <a:latin typeface="+mj-ea"/>
                <a:ea typeface="+mj-ea"/>
              </a:rPr>
              <a:t>推广数据</a:t>
            </a:r>
          </a:p>
        </p:txBody>
      </p:sp>
      <p:cxnSp>
        <p:nvCxnSpPr>
          <p:cNvPr id="43" name="直接箭头连接符 42">
            <a:extLst>
              <a:ext uri="{FF2B5EF4-FFF2-40B4-BE49-F238E27FC236}">
                <a16:creationId xmlns:a16="http://schemas.microsoft.com/office/drawing/2014/main" id="{C743E535-B041-4F71-868A-2D591A159A90}"/>
              </a:ext>
            </a:extLst>
          </p:cNvPr>
          <p:cNvCxnSpPr>
            <a:cxnSpLocks/>
          </p:cNvCxnSpPr>
          <p:nvPr/>
        </p:nvCxnSpPr>
        <p:spPr>
          <a:xfrm>
            <a:off x="6315322" y="2713193"/>
            <a:ext cx="4919911" cy="0"/>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8506143"/>
      </p:ext>
    </p:extLst>
  </p:cSld>
  <p:clrMapOvr>
    <a:masterClrMapping/>
  </p:clrMapOvr>
</p:sld>
</file>

<file path=ppt/slides/slide1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F58AFAB-A14B-49B6-9FE6-F88D6DFC0D85}"/>
              </a:ext>
            </a:extLst>
          </p:cNvPr>
          <p:cNvSpPr>
            <a:spLocks noGrp="1"/>
          </p:cNvSpPr>
          <p:nvPr>
            <p:ph type="title"/>
          </p:nvPr>
        </p:nvSpPr>
        <p:spPr/>
        <p:txBody>
          <a:bodyPr/>
          <a:lstStyle/>
          <a:p>
            <a:r>
              <a:rPr lang="zh-CN" altLang="en-US" dirty="0"/>
              <a:t>推广策略</a:t>
            </a:r>
          </a:p>
        </p:txBody>
      </p:sp>
      <p:pic>
        <p:nvPicPr>
          <p:cNvPr id="12" name="图片占位符 11">
            <a:extLst>
              <a:ext uri="{FF2B5EF4-FFF2-40B4-BE49-F238E27FC236}">
                <a16:creationId xmlns:a16="http://schemas.microsoft.com/office/drawing/2014/main" id="{22407F95-2524-45B7-B43C-79A6CA0D4494}"/>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34374" t="3961" r="42632" b="61566"/>
          <a:stretch/>
        </p:blipFill>
        <p:spPr>
          <a:xfrm>
            <a:off x="1764327" y="1848481"/>
            <a:ext cx="1335600" cy="1335600"/>
          </a:xfrm>
        </p:spPr>
      </p:pic>
      <p:pic>
        <p:nvPicPr>
          <p:cNvPr id="14" name="图片占位符 13">
            <a:extLst>
              <a:ext uri="{FF2B5EF4-FFF2-40B4-BE49-F238E27FC236}">
                <a16:creationId xmlns:a16="http://schemas.microsoft.com/office/drawing/2014/main" id="{4C5B99A0-82A1-4D8C-BCBF-4C60C1535B92}"/>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1899" t="2948" r="7523" b="50000"/>
          <a:stretch/>
        </p:blipFill>
        <p:spPr>
          <a:xfrm>
            <a:off x="5386426" y="1848481"/>
            <a:ext cx="1335600" cy="1335600"/>
          </a:xfrm>
        </p:spPr>
      </p:pic>
      <p:pic>
        <p:nvPicPr>
          <p:cNvPr id="16" name="图片占位符 15">
            <a:extLst>
              <a:ext uri="{FF2B5EF4-FFF2-40B4-BE49-F238E27FC236}">
                <a16:creationId xmlns:a16="http://schemas.microsoft.com/office/drawing/2014/main" id="{578A6772-A8D7-42D0-92E4-E5172C3FF6AE}"/>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26442" t="4980" r="26442" b="63572"/>
          <a:stretch/>
        </p:blipFill>
        <p:spPr>
          <a:xfrm>
            <a:off x="9090848" y="1848481"/>
            <a:ext cx="1335600" cy="1335600"/>
          </a:xfrm>
        </p:spPr>
      </p:pic>
      <p:sp>
        <p:nvSpPr>
          <p:cNvPr id="17" name="文本框 16">
            <a:extLst>
              <a:ext uri="{FF2B5EF4-FFF2-40B4-BE49-F238E27FC236}">
                <a16:creationId xmlns:a16="http://schemas.microsoft.com/office/drawing/2014/main" id="{69AA5C85-808A-4B66-80B3-A13248DE8AFE}"/>
              </a:ext>
            </a:extLst>
          </p:cNvPr>
          <p:cNvSpPr txBox="1"/>
          <p:nvPr/>
        </p:nvSpPr>
        <p:spPr>
          <a:xfrm>
            <a:off x="983702" y="3923979"/>
            <a:ext cx="2896849" cy="962636"/>
          </a:xfrm>
          <a:prstGeom prst="rect">
            <a:avLst/>
          </a:prstGeom>
          <a:noFill/>
        </p:spPr>
        <p:txBody>
          <a:bodyPr wrap="square" rtlCol="0">
            <a:spAutoFit/>
          </a:bodyPr>
          <a:lstStyle>
            <a:defPPr>
              <a:defRPr lang="zh-CN"/>
            </a:defPPr>
            <a:lvl1pPr algn="just">
              <a:lnSpc>
                <a:spcPct val="120000"/>
              </a:lnSpc>
              <a:defRPr>
                <a:solidFill>
                  <a:schemeClr val="tx1">
                    <a:lumMod val="75000"/>
                    <a:lumOff val="25000"/>
                  </a:schemeClr>
                </a:solidFill>
                <a:latin typeface="+mn-ea"/>
              </a:defRPr>
            </a:lvl1pPr>
          </a:lstStyle>
          <a:p>
            <a:r>
              <a:rPr lang="zh-CN" altLang="en-US" sz="1600" dirty="0"/>
              <a:t>负责产品的研发组织，调动各部门资源，策划推广策略，并跟踪推广效果</a:t>
            </a:r>
          </a:p>
        </p:txBody>
      </p:sp>
      <p:sp>
        <p:nvSpPr>
          <p:cNvPr id="18" name="矩形: 圆角 17">
            <a:extLst>
              <a:ext uri="{FF2B5EF4-FFF2-40B4-BE49-F238E27FC236}">
                <a16:creationId xmlns:a16="http://schemas.microsoft.com/office/drawing/2014/main" id="{4928E3EB-98BD-4805-9E3C-2FD6E520BBA2}"/>
              </a:ext>
            </a:extLst>
          </p:cNvPr>
          <p:cNvSpPr/>
          <p:nvPr/>
        </p:nvSpPr>
        <p:spPr>
          <a:xfrm>
            <a:off x="1352734" y="3476532"/>
            <a:ext cx="909810" cy="311336"/>
          </a:xfrm>
          <a:prstGeom prst="roundRect">
            <a:avLst>
              <a:gd name="adj" fmla="val 50000"/>
            </a:avLst>
          </a:prstGeom>
          <a:gradFill flip="none" rotWithShape="1">
            <a:gsLst>
              <a:gs pos="100000">
                <a:schemeClr val="accent1"/>
              </a:gs>
              <a:gs pos="0">
                <a:schemeClr val="accent2"/>
              </a:gs>
            </a:gsLst>
            <a:lin ang="2700000" scaled="1"/>
            <a:tileRect/>
          </a:gradFill>
          <a:ln>
            <a:solidFill>
              <a:schemeClr val="bg1"/>
            </a:solid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阿里巴巴普惠体 R"/>
                <a:ea typeface="阿里巴巴普惠体 R"/>
              </a:rPr>
              <a:t>组长</a:t>
            </a:r>
          </a:p>
        </p:txBody>
      </p:sp>
      <p:sp>
        <p:nvSpPr>
          <p:cNvPr id="19" name="矩形: 圆角 18">
            <a:extLst>
              <a:ext uri="{FF2B5EF4-FFF2-40B4-BE49-F238E27FC236}">
                <a16:creationId xmlns:a16="http://schemas.microsoft.com/office/drawing/2014/main" id="{7AB5CE72-8C04-446B-9E9C-D073579F0102}"/>
              </a:ext>
            </a:extLst>
          </p:cNvPr>
          <p:cNvSpPr/>
          <p:nvPr/>
        </p:nvSpPr>
        <p:spPr>
          <a:xfrm>
            <a:off x="2601707" y="3476532"/>
            <a:ext cx="909810" cy="311336"/>
          </a:xfrm>
          <a:prstGeom prst="roundRect">
            <a:avLst>
              <a:gd name="adj" fmla="val 50000"/>
            </a:avLst>
          </a:prstGeom>
          <a:gradFill flip="none" rotWithShape="1">
            <a:gsLst>
              <a:gs pos="100000">
                <a:schemeClr val="accent1"/>
              </a:gs>
              <a:gs pos="0">
                <a:schemeClr val="accent2"/>
              </a:gs>
            </a:gsLst>
            <a:lin ang="2700000" scaled="1"/>
            <a:tileRect/>
          </a:gradFill>
          <a:ln>
            <a:solidFill>
              <a:schemeClr val="bg1"/>
            </a:solid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阿里巴巴普惠体 R"/>
                <a:ea typeface="阿里巴巴普惠体 R"/>
              </a:rPr>
              <a:t>张明</a:t>
            </a:r>
          </a:p>
        </p:txBody>
      </p:sp>
      <p:sp>
        <p:nvSpPr>
          <p:cNvPr id="22" name="文本框 21">
            <a:extLst>
              <a:ext uri="{FF2B5EF4-FFF2-40B4-BE49-F238E27FC236}">
                <a16:creationId xmlns:a16="http://schemas.microsoft.com/office/drawing/2014/main" id="{7626AE61-8658-45EA-8CA8-80198D5BDA4C}"/>
              </a:ext>
            </a:extLst>
          </p:cNvPr>
          <p:cNvSpPr txBox="1"/>
          <p:nvPr/>
        </p:nvSpPr>
        <p:spPr>
          <a:xfrm>
            <a:off x="4605801" y="3923979"/>
            <a:ext cx="2896849" cy="962636"/>
          </a:xfrm>
          <a:prstGeom prst="rect">
            <a:avLst/>
          </a:prstGeom>
          <a:noFill/>
        </p:spPr>
        <p:txBody>
          <a:bodyPr wrap="square" rtlCol="0">
            <a:spAutoFit/>
          </a:bodyPr>
          <a:lstStyle>
            <a:defPPr>
              <a:defRPr lang="zh-CN"/>
            </a:defPPr>
            <a:lvl1pPr algn="just">
              <a:lnSpc>
                <a:spcPct val="120000"/>
              </a:lnSpc>
              <a:defRPr>
                <a:solidFill>
                  <a:schemeClr val="tx1">
                    <a:lumMod val="75000"/>
                    <a:lumOff val="25000"/>
                  </a:schemeClr>
                </a:solidFill>
                <a:latin typeface="+mn-ea"/>
              </a:defRPr>
            </a:lvl1pPr>
          </a:lstStyle>
          <a:p>
            <a:r>
              <a:rPr lang="zh-CN" altLang="en-US" sz="1600" dirty="0"/>
              <a:t>辅助组长策划推广策略，负责产品市场调研与回访，组织员工开展推广活动</a:t>
            </a:r>
          </a:p>
        </p:txBody>
      </p:sp>
      <p:sp>
        <p:nvSpPr>
          <p:cNvPr id="23" name="矩形: 圆角 22">
            <a:extLst>
              <a:ext uri="{FF2B5EF4-FFF2-40B4-BE49-F238E27FC236}">
                <a16:creationId xmlns:a16="http://schemas.microsoft.com/office/drawing/2014/main" id="{1E6775AA-F48F-4AAF-AED2-789324013C38}"/>
              </a:ext>
            </a:extLst>
          </p:cNvPr>
          <p:cNvSpPr/>
          <p:nvPr/>
        </p:nvSpPr>
        <p:spPr>
          <a:xfrm>
            <a:off x="4974834" y="3476532"/>
            <a:ext cx="909810" cy="311336"/>
          </a:xfrm>
          <a:prstGeom prst="roundRect">
            <a:avLst>
              <a:gd name="adj" fmla="val 50000"/>
            </a:avLst>
          </a:prstGeom>
          <a:gradFill flip="none" rotWithShape="1">
            <a:gsLst>
              <a:gs pos="100000">
                <a:schemeClr val="accent1"/>
              </a:gs>
              <a:gs pos="0">
                <a:schemeClr val="accent2"/>
              </a:gs>
            </a:gsLst>
            <a:lin ang="2700000" scaled="1"/>
            <a:tileRect/>
          </a:gradFill>
          <a:ln>
            <a:solidFill>
              <a:schemeClr val="bg1"/>
            </a:solid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阿里巴巴普惠体 R"/>
                <a:ea typeface="阿里巴巴普惠体 R"/>
              </a:rPr>
              <a:t>副组长</a:t>
            </a:r>
          </a:p>
        </p:txBody>
      </p:sp>
      <p:sp>
        <p:nvSpPr>
          <p:cNvPr id="24" name="矩形: 圆角 23">
            <a:extLst>
              <a:ext uri="{FF2B5EF4-FFF2-40B4-BE49-F238E27FC236}">
                <a16:creationId xmlns:a16="http://schemas.microsoft.com/office/drawing/2014/main" id="{AD8B33D8-30EB-41CA-9558-05A49302D956}"/>
              </a:ext>
            </a:extLst>
          </p:cNvPr>
          <p:cNvSpPr/>
          <p:nvPr/>
        </p:nvSpPr>
        <p:spPr>
          <a:xfrm>
            <a:off x="6223807" y="3476532"/>
            <a:ext cx="909810" cy="311336"/>
          </a:xfrm>
          <a:prstGeom prst="roundRect">
            <a:avLst>
              <a:gd name="adj" fmla="val 50000"/>
            </a:avLst>
          </a:prstGeom>
          <a:gradFill flip="none" rotWithShape="1">
            <a:gsLst>
              <a:gs pos="100000">
                <a:schemeClr val="accent1"/>
              </a:gs>
              <a:gs pos="0">
                <a:schemeClr val="accent2"/>
              </a:gs>
            </a:gsLst>
            <a:lin ang="2700000" scaled="1"/>
            <a:tileRect/>
          </a:gradFill>
          <a:ln>
            <a:solidFill>
              <a:schemeClr val="bg1"/>
            </a:solid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阿里巴巴普惠体 R"/>
                <a:ea typeface="阿里巴巴普惠体 R"/>
              </a:rPr>
              <a:t>玛丽</a:t>
            </a:r>
          </a:p>
        </p:txBody>
      </p:sp>
      <p:sp>
        <p:nvSpPr>
          <p:cNvPr id="27" name="文本框 26">
            <a:extLst>
              <a:ext uri="{FF2B5EF4-FFF2-40B4-BE49-F238E27FC236}">
                <a16:creationId xmlns:a16="http://schemas.microsoft.com/office/drawing/2014/main" id="{1307B318-9D63-402A-9443-88F25E45F7FD}"/>
              </a:ext>
            </a:extLst>
          </p:cNvPr>
          <p:cNvSpPr txBox="1"/>
          <p:nvPr/>
        </p:nvSpPr>
        <p:spPr>
          <a:xfrm>
            <a:off x="8311452" y="3923979"/>
            <a:ext cx="2896849" cy="962636"/>
          </a:xfrm>
          <a:prstGeom prst="rect">
            <a:avLst/>
          </a:prstGeom>
          <a:noFill/>
        </p:spPr>
        <p:txBody>
          <a:bodyPr wrap="square" rtlCol="0">
            <a:spAutoFit/>
          </a:bodyPr>
          <a:lstStyle>
            <a:defPPr>
              <a:defRPr lang="zh-CN"/>
            </a:defPPr>
            <a:lvl1pPr algn="just">
              <a:lnSpc>
                <a:spcPct val="120000"/>
              </a:lnSpc>
              <a:defRPr>
                <a:solidFill>
                  <a:schemeClr val="tx1">
                    <a:lumMod val="75000"/>
                    <a:lumOff val="25000"/>
                  </a:schemeClr>
                </a:solidFill>
                <a:latin typeface="+mn-ea"/>
              </a:defRPr>
            </a:lvl1pPr>
          </a:lstStyle>
          <a:p>
            <a:r>
              <a:rPr lang="zh-CN" altLang="en-US" sz="1600" dirty="0"/>
              <a:t>执行产品推广计划，定期收集产品推广数据，并对顾客进行消费体验回访</a:t>
            </a:r>
          </a:p>
        </p:txBody>
      </p:sp>
      <p:sp>
        <p:nvSpPr>
          <p:cNvPr id="29" name="矩形: 圆角 28">
            <a:extLst>
              <a:ext uri="{FF2B5EF4-FFF2-40B4-BE49-F238E27FC236}">
                <a16:creationId xmlns:a16="http://schemas.microsoft.com/office/drawing/2014/main" id="{2DA82B51-3D94-4BFF-8B7B-07FF640B207C}"/>
              </a:ext>
            </a:extLst>
          </p:cNvPr>
          <p:cNvSpPr/>
          <p:nvPr/>
        </p:nvSpPr>
        <p:spPr>
          <a:xfrm>
            <a:off x="8680485" y="3476532"/>
            <a:ext cx="909810" cy="311336"/>
          </a:xfrm>
          <a:prstGeom prst="roundRect">
            <a:avLst>
              <a:gd name="adj" fmla="val 50000"/>
            </a:avLst>
          </a:prstGeom>
          <a:gradFill flip="none" rotWithShape="1">
            <a:gsLst>
              <a:gs pos="100000">
                <a:schemeClr val="accent1"/>
              </a:gs>
              <a:gs pos="0">
                <a:schemeClr val="accent2"/>
              </a:gs>
            </a:gsLst>
            <a:lin ang="2700000" scaled="1"/>
            <a:tileRect/>
          </a:gradFill>
          <a:ln>
            <a:solidFill>
              <a:schemeClr val="bg1"/>
            </a:solid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阿里巴巴普惠体 R"/>
                <a:ea typeface="阿里巴巴普惠体 R"/>
              </a:rPr>
              <a:t>组员</a:t>
            </a:r>
          </a:p>
        </p:txBody>
      </p:sp>
      <p:sp>
        <p:nvSpPr>
          <p:cNvPr id="30" name="矩形: 圆角 29">
            <a:extLst>
              <a:ext uri="{FF2B5EF4-FFF2-40B4-BE49-F238E27FC236}">
                <a16:creationId xmlns:a16="http://schemas.microsoft.com/office/drawing/2014/main" id="{9BCA3C97-DB1B-4638-9DE4-BC71631502B2}"/>
              </a:ext>
            </a:extLst>
          </p:cNvPr>
          <p:cNvSpPr/>
          <p:nvPr/>
        </p:nvSpPr>
        <p:spPr>
          <a:xfrm>
            <a:off x="9929458" y="3476532"/>
            <a:ext cx="909810" cy="311336"/>
          </a:xfrm>
          <a:prstGeom prst="roundRect">
            <a:avLst>
              <a:gd name="adj" fmla="val 50000"/>
            </a:avLst>
          </a:prstGeom>
          <a:gradFill flip="none" rotWithShape="1">
            <a:gsLst>
              <a:gs pos="100000">
                <a:schemeClr val="accent1"/>
              </a:gs>
              <a:gs pos="0">
                <a:schemeClr val="accent2"/>
              </a:gs>
            </a:gsLst>
            <a:lin ang="2700000" scaled="1"/>
            <a:tileRect/>
          </a:gradFill>
          <a:ln>
            <a:solidFill>
              <a:schemeClr val="bg1"/>
            </a:solid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阿里巴巴普惠体 R"/>
                <a:ea typeface="阿里巴巴普惠体 R"/>
              </a:rPr>
              <a:t>丁阳</a:t>
            </a:r>
          </a:p>
        </p:txBody>
      </p:sp>
    </p:spTree>
    <p:extLst>
      <p:ext uri="{BB962C8B-B14F-4D97-AF65-F5344CB8AC3E}">
        <p14:creationId xmlns:p14="http://schemas.microsoft.com/office/powerpoint/2010/main" val="2937850666"/>
      </p:ext>
    </p:extLst>
  </p:cSld>
  <p:clrMapOvr>
    <a:masterClrMapping/>
  </p:clrMapOvr>
</p:sld>
</file>

<file path=ppt/slides/slide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文本占位符 127">
            <a:extLst>
              <a:ext uri="{FF2B5EF4-FFF2-40B4-BE49-F238E27FC236}">
                <a16:creationId xmlns:a16="http://schemas.microsoft.com/office/drawing/2014/main" id="{B6098413-51F8-4343-8831-A80F7E64E790}"/>
              </a:ext>
            </a:extLst>
          </p:cNvPr>
          <p:cNvSpPr>
            <a:spLocks noGrp="1"/>
          </p:cNvSpPr>
          <p:nvPr>
            <p:ph type="body" sz="quarter" idx="14"/>
          </p:nvPr>
        </p:nvSpPr>
        <p:spPr/>
        <p:txBody>
          <a:bodyPr/>
          <a:lstStyle/>
          <a:p>
            <a:r>
              <a:rPr lang="zh-CN" altLang="en-US" dirty="0"/>
              <a:t>产品介绍</a:t>
            </a:r>
          </a:p>
        </p:txBody>
      </p:sp>
      <p:sp>
        <p:nvSpPr>
          <p:cNvPr id="129" name="文本占位符 128">
            <a:extLst>
              <a:ext uri="{FF2B5EF4-FFF2-40B4-BE49-F238E27FC236}">
                <a16:creationId xmlns:a16="http://schemas.microsoft.com/office/drawing/2014/main" id="{F0C6B7EF-02E3-4A84-9E6A-4D7466674154}"/>
              </a:ext>
            </a:extLst>
          </p:cNvPr>
          <p:cNvSpPr>
            <a:spLocks noGrp="1"/>
          </p:cNvSpPr>
          <p:nvPr>
            <p:ph type="body" sz="quarter" idx="15"/>
          </p:nvPr>
        </p:nvSpPr>
        <p:spPr/>
        <p:txBody>
          <a:bodyPr/>
          <a:lstStyle/>
          <a:p>
            <a:r>
              <a:rPr lang="zh-CN" altLang="en-US" dirty="0"/>
              <a:t>市场分析</a:t>
            </a:r>
          </a:p>
        </p:txBody>
      </p:sp>
      <p:sp>
        <p:nvSpPr>
          <p:cNvPr id="130" name="文本占位符 129">
            <a:extLst>
              <a:ext uri="{FF2B5EF4-FFF2-40B4-BE49-F238E27FC236}">
                <a16:creationId xmlns:a16="http://schemas.microsoft.com/office/drawing/2014/main" id="{0740B483-7788-41F3-B3EE-4AE313B768F3}"/>
              </a:ext>
            </a:extLst>
          </p:cNvPr>
          <p:cNvSpPr>
            <a:spLocks noGrp="1"/>
          </p:cNvSpPr>
          <p:nvPr>
            <p:ph type="body" sz="quarter" idx="16"/>
          </p:nvPr>
        </p:nvSpPr>
        <p:spPr/>
        <p:txBody>
          <a:bodyPr/>
          <a:lstStyle/>
          <a:p>
            <a:r>
              <a:rPr lang="zh-CN" altLang="en-US" dirty="0"/>
              <a:t>推广策略</a:t>
            </a:r>
          </a:p>
        </p:txBody>
      </p:sp>
      <p:sp>
        <p:nvSpPr>
          <p:cNvPr id="131" name="文本占位符 130">
            <a:extLst>
              <a:ext uri="{FF2B5EF4-FFF2-40B4-BE49-F238E27FC236}">
                <a16:creationId xmlns:a16="http://schemas.microsoft.com/office/drawing/2014/main" id="{234E6C81-A352-4054-A13A-F33B84D712FC}"/>
              </a:ext>
            </a:extLst>
          </p:cNvPr>
          <p:cNvSpPr>
            <a:spLocks noGrp="1"/>
          </p:cNvSpPr>
          <p:nvPr>
            <p:ph type="body" sz="quarter" idx="17"/>
          </p:nvPr>
        </p:nvSpPr>
        <p:spPr/>
        <p:txBody>
          <a:bodyPr/>
          <a:lstStyle/>
          <a:p>
            <a:r>
              <a:rPr lang="zh-CN" altLang="en-US" dirty="0"/>
              <a:t>后期巩固</a:t>
            </a:r>
          </a:p>
        </p:txBody>
      </p:sp>
    </p:spTree>
    <p:custDataLst>
      <p:tags r:id="rId1"/>
    </p:custDataLst>
    <p:extLst>
      <p:ext uri="{BB962C8B-B14F-4D97-AF65-F5344CB8AC3E}">
        <p14:creationId xmlns:p14="http://schemas.microsoft.com/office/powerpoint/2010/main" val="2431108135"/>
      </p:ext>
    </p:extLst>
  </p:cSld>
  <p:clrMapOvr>
    <a:masterClrMapping/>
  </p:clrMapOvr>
</p:sld>
</file>

<file path=ppt/slides/slide2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90BE78-F0A9-491D-A8EA-55CD1A8A7C8F}"/>
              </a:ext>
            </a:extLst>
          </p:cNvPr>
          <p:cNvSpPr>
            <a:spLocks noGrp="1"/>
          </p:cNvSpPr>
          <p:nvPr>
            <p:ph type="title"/>
          </p:nvPr>
        </p:nvSpPr>
        <p:spPr/>
        <p:txBody>
          <a:bodyPr/>
          <a:lstStyle/>
          <a:p>
            <a:r>
              <a:rPr lang="zh-CN" altLang="en-US" dirty="0"/>
              <a:t>推广策略</a:t>
            </a:r>
          </a:p>
        </p:txBody>
      </p:sp>
      <p:pic>
        <p:nvPicPr>
          <p:cNvPr id="10" name="图片占位符 9">
            <a:extLst>
              <a:ext uri="{FF2B5EF4-FFF2-40B4-BE49-F238E27FC236}">
                <a16:creationId xmlns:a16="http://schemas.microsoft.com/office/drawing/2014/main" id="{026AB79B-7D10-4C39-A13E-D9C73887C8F0}"/>
              </a:ext>
            </a:extLst>
          </p:cNvPr>
          <p:cNvPicPr>
            <a:picLocks noGrp="1" noChangeAspect="1"/>
          </p:cNvPicPr>
          <p:nvPr>
            <p:ph type="pic" sz="quarter" idx="22"/>
          </p:nvPr>
        </p:nvPicPr>
        <p:blipFill rotWithShape="1">
          <a:blip r:embed="rId2">
            <a:extLst>
              <a:ext uri="{28A0092B-C50C-407E-A947-70E740481C1C}">
                <a14:useLocalDpi xmlns:a14="http://schemas.microsoft.com/office/drawing/2010/main" val="0"/>
              </a:ext>
            </a:extLst>
          </a:blip>
          <a:srcRect l="14283" r="14283"/>
          <a:stretch/>
        </p:blipFill>
        <p:spPr/>
      </p:pic>
      <p:pic>
        <p:nvPicPr>
          <p:cNvPr id="5" name="图片 4">
            <a:extLst>
              <a:ext uri="{FF2B5EF4-FFF2-40B4-BE49-F238E27FC236}">
                <a16:creationId xmlns:a16="http://schemas.microsoft.com/office/drawing/2014/main" id="{BCC10B2C-766D-427B-BB53-6565DA9CB9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21003336">
            <a:off x="3984773" y="1193804"/>
            <a:ext cx="2916466" cy="5204498"/>
          </a:xfrm>
          <a:custGeom>
            <a:avLst/>
            <a:gdLst>
              <a:gd name="connsiteX0" fmla="*/ 399308 w 2213137"/>
              <a:gd name="connsiteY0" fmla="*/ 338481 h 3949392"/>
              <a:gd name="connsiteX1" fmla="*/ 249574 w 2213137"/>
              <a:gd name="connsiteY1" fmla="*/ 488215 h 3949392"/>
              <a:gd name="connsiteX2" fmla="*/ 249574 w 2213137"/>
              <a:gd name="connsiteY2" fmla="*/ 3461178 h 3949392"/>
              <a:gd name="connsiteX3" fmla="*/ 399308 w 2213137"/>
              <a:gd name="connsiteY3" fmla="*/ 3610912 h 3949392"/>
              <a:gd name="connsiteX4" fmla="*/ 1813829 w 2213137"/>
              <a:gd name="connsiteY4" fmla="*/ 3610912 h 3949392"/>
              <a:gd name="connsiteX5" fmla="*/ 1963563 w 2213137"/>
              <a:gd name="connsiteY5" fmla="*/ 3461178 h 3949392"/>
              <a:gd name="connsiteX6" fmla="*/ 1963563 w 2213137"/>
              <a:gd name="connsiteY6" fmla="*/ 488215 h 3949392"/>
              <a:gd name="connsiteX7" fmla="*/ 1813829 w 2213137"/>
              <a:gd name="connsiteY7" fmla="*/ 338481 h 3949392"/>
              <a:gd name="connsiteX8" fmla="*/ 0 w 2213137"/>
              <a:gd name="connsiteY8" fmla="*/ 0 h 3949392"/>
              <a:gd name="connsiteX9" fmla="*/ 2213137 w 2213137"/>
              <a:gd name="connsiteY9" fmla="*/ 0 h 3949392"/>
              <a:gd name="connsiteX10" fmla="*/ 2213137 w 2213137"/>
              <a:gd name="connsiteY10" fmla="*/ 3949392 h 3949392"/>
              <a:gd name="connsiteX11" fmla="*/ 0 w 2213137"/>
              <a:gd name="connsiteY11" fmla="*/ 3949392 h 394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3137" h="3949392">
                <a:moveTo>
                  <a:pt x="399308" y="338481"/>
                </a:moveTo>
                <a:cubicBezTo>
                  <a:pt x="316612" y="338481"/>
                  <a:pt x="249574" y="405519"/>
                  <a:pt x="249574" y="488215"/>
                </a:cubicBezTo>
                <a:lnTo>
                  <a:pt x="249574" y="3461178"/>
                </a:lnTo>
                <a:cubicBezTo>
                  <a:pt x="249574" y="3543874"/>
                  <a:pt x="316612" y="3610912"/>
                  <a:pt x="399308" y="3610912"/>
                </a:cubicBezTo>
                <a:lnTo>
                  <a:pt x="1813829" y="3610912"/>
                </a:lnTo>
                <a:cubicBezTo>
                  <a:pt x="1896525" y="3610912"/>
                  <a:pt x="1963563" y="3543874"/>
                  <a:pt x="1963563" y="3461178"/>
                </a:cubicBezTo>
                <a:lnTo>
                  <a:pt x="1963563" y="488215"/>
                </a:lnTo>
                <a:cubicBezTo>
                  <a:pt x="1963563" y="405519"/>
                  <a:pt x="1896525" y="338481"/>
                  <a:pt x="1813829" y="338481"/>
                </a:cubicBezTo>
                <a:close/>
                <a:moveTo>
                  <a:pt x="0" y="0"/>
                </a:moveTo>
                <a:lnTo>
                  <a:pt x="2213137" y="0"/>
                </a:lnTo>
                <a:lnTo>
                  <a:pt x="2213137" y="3949392"/>
                </a:lnTo>
                <a:lnTo>
                  <a:pt x="0" y="3949392"/>
                </a:lnTo>
                <a:close/>
              </a:path>
            </a:pathLst>
          </a:custGeom>
        </p:spPr>
      </p:pic>
      <p:pic>
        <p:nvPicPr>
          <p:cNvPr id="14" name="图片占位符 13">
            <a:extLst>
              <a:ext uri="{FF2B5EF4-FFF2-40B4-BE49-F238E27FC236}">
                <a16:creationId xmlns:a16="http://schemas.microsoft.com/office/drawing/2014/main" id="{5B4FA342-D205-4C19-9D2D-9F39E776E8E1}"/>
              </a:ext>
            </a:extLst>
          </p:cNvPr>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l="32153" r="32153"/>
          <a:stretch>
            <a:fillRect/>
          </a:stretch>
        </p:blipFill>
        <p:spPr/>
      </p:pic>
      <p:pic>
        <p:nvPicPr>
          <p:cNvPr id="6" name="图片 5">
            <a:extLst>
              <a:ext uri="{FF2B5EF4-FFF2-40B4-BE49-F238E27FC236}">
                <a16:creationId xmlns:a16="http://schemas.microsoft.com/office/drawing/2014/main" id="{5D150FBB-EDC7-481F-B8AC-CE491657C7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171396">
            <a:off x="5260520" y="1448630"/>
            <a:ext cx="2916466" cy="5204498"/>
          </a:xfrm>
          <a:custGeom>
            <a:avLst/>
            <a:gdLst>
              <a:gd name="connsiteX0" fmla="*/ 399308 w 2213137"/>
              <a:gd name="connsiteY0" fmla="*/ 338481 h 3949392"/>
              <a:gd name="connsiteX1" fmla="*/ 249574 w 2213137"/>
              <a:gd name="connsiteY1" fmla="*/ 488215 h 3949392"/>
              <a:gd name="connsiteX2" fmla="*/ 249574 w 2213137"/>
              <a:gd name="connsiteY2" fmla="*/ 3461178 h 3949392"/>
              <a:gd name="connsiteX3" fmla="*/ 399308 w 2213137"/>
              <a:gd name="connsiteY3" fmla="*/ 3610912 h 3949392"/>
              <a:gd name="connsiteX4" fmla="*/ 1813829 w 2213137"/>
              <a:gd name="connsiteY4" fmla="*/ 3610912 h 3949392"/>
              <a:gd name="connsiteX5" fmla="*/ 1963563 w 2213137"/>
              <a:gd name="connsiteY5" fmla="*/ 3461178 h 3949392"/>
              <a:gd name="connsiteX6" fmla="*/ 1963563 w 2213137"/>
              <a:gd name="connsiteY6" fmla="*/ 488215 h 3949392"/>
              <a:gd name="connsiteX7" fmla="*/ 1813829 w 2213137"/>
              <a:gd name="connsiteY7" fmla="*/ 338481 h 3949392"/>
              <a:gd name="connsiteX8" fmla="*/ 0 w 2213137"/>
              <a:gd name="connsiteY8" fmla="*/ 0 h 3949392"/>
              <a:gd name="connsiteX9" fmla="*/ 2213137 w 2213137"/>
              <a:gd name="connsiteY9" fmla="*/ 0 h 3949392"/>
              <a:gd name="connsiteX10" fmla="*/ 2213137 w 2213137"/>
              <a:gd name="connsiteY10" fmla="*/ 3949392 h 3949392"/>
              <a:gd name="connsiteX11" fmla="*/ 0 w 2213137"/>
              <a:gd name="connsiteY11" fmla="*/ 3949392 h 394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3137" h="3949392">
                <a:moveTo>
                  <a:pt x="399308" y="338481"/>
                </a:moveTo>
                <a:cubicBezTo>
                  <a:pt x="316612" y="338481"/>
                  <a:pt x="249574" y="405519"/>
                  <a:pt x="249574" y="488215"/>
                </a:cubicBezTo>
                <a:lnTo>
                  <a:pt x="249574" y="3461178"/>
                </a:lnTo>
                <a:cubicBezTo>
                  <a:pt x="249574" y="3543874"/>
                  <a:pt x="316612" y="3610912"/>
                  <a:pt x="399308" y="3610912"/>
                </a:cubicBezTo>
                <a:lnTo>
                  <a:pt x="1813829" y="3610912"/>
                </a:lnTo>
                <a:cubicBezTo>
                  <a:pt x="1896525" y="3610912"/>
                  <a:pt x="1963563" y="3543874"/>
                  <a:pt x="1963563" y="3461178"/>
                </a:cubicBezTo>
                <a:lnTo>
                  <a:pt x="1963563" y="488215"/>
                </a:lnTo>
                <a:cubicBezTo>
                  <a:pt x="1963563" y="405519"/>
                  <a:pt x="1896525" y="338481"/>
                  <a:pt x="1813829" y="338481"/>
                </a:cubicBezTo>
                <a:close/>
                <a:moveTo>
                  <a:pt x="0" y="0"/>
                </a:moveTo>
                <a:lnTo>
                  <a:pt x="2213137" y="0"/>
                </a:lnTo>
                <a:lnTo>
                  <a:pt x="2213137" y="3949392"/>
                </a:lnTo>
                <a:lnTo>
                  <a:pt x="0" y="3949392"/>
                </a:lnTo>
                <a:close/>
              </a:path>
            </a:pathLst>
          </a:custGeom>
        </p:spPr>
      </p:pic>
      <p:pic>
        <p:nvPicPr>
          <p:cNvPr id="15" name="图片 14">
            <a:extLst>
              <a:ext uri="{FF2B5EF4-FFF2-40B4-BE49-F238E27FC236}">
                <a16:creationId xmlns:a16="http://schemas.microsoft.com/office/drawing/2014/main" id="{5698D0BA-2563-4BBF-A59E-D063ECE933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17" y="4972699"/>
            <a:ext cx="12192000" cy="1902474"/>
          </a:xfrm>
          <a:prstGeom prst="rect">
            <a:avLst/>
          </a:prstGeom>
        </p:spPr>
      </p:pic>
      <p:pic>
        <p:nvPicPr>
          <p:cNvPr id="16" name="图片 15">
            <a:extLst>
              <a:ext uri="{FF2B5EF4-FFF2-40B4-BE49-F238E27FC236}">
                <a16:creationId xmlns:a16="http://schemas.microsoft.com/office/drawing/2014/main" id="{CBB0E57B-7ECF-43F3-B694-A03EA1BBA8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7" name="图片 16">
            <a:extLst>
              <a:ext uri="{FF2B5EF4-FFF2-40B4-BE49-F238E27FC236}">
                <a16:creationId xmlns:a16="http://schemas.microsoft.com/office/drawing/2014/main" id="{863DDF14-A2F3-4204-AEFD-674F1F0098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8" name="图片 17">
            <a:extLst>
              <a:ext uri="{FF2B5EF4-FFF2-40B4-BE49-F238E27FC236}">
                <a16:creationId xmlns:a16="http://schemas.microsoft.com/office/drawing/2014/main" id="{081F93B3-4C78-4E7F-B36C-94709E2153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9" name="图片 18">
            <a:extLst>
              <a:ext uri="{FF2B5EF4-FFF2-40B4-BE49-F238E27FC236}">
                <a16:creationId xmlns:a16="http://schemas.microsoft.com/office/drawing/2014/main" id="{4D5E7F7C-8BC0-435C-AAF4-EA5622D68C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20" name="图片 19">
            <a:extLst>
              <a:ext uri="{FF2B5EF4-FFF2-40B4-BE49-F238E27FC236}">
                <a16:creationId xmlns:a16="http://schemas.microsoft.com/office/drawing/2014/main" id="{1785EEAA-6C4F-4458-AF1F-395003CD80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21" name="图片 20">
            <a:extLst>
              <a:ext uri="{FF2B5EF4-FFF2-40B4-BE49-F238E27FC236}">
                <a16:creationId xmlns:a16="http://schemas.microsoft.com/office/drawing/2014/main" id="{FBA42FD2-D7DC-47C9-875E-17FBC6B6A6E1}"/>
              </a:ext>
            </a:extLst>
          </p:cNvPr>
          <p:cNvPicPr>
            <a:picLocks noChangeAspect="1"/>
          </p:cNvPicPr>
          <p:nvPr/>
        </p:nvPicPr>
        <p:blipFill rotWithShape="1">
          <a:blip r:embed="rId6">
            <a:extLst>
              <a:ext uri="{28A0092B-C50C-407E-A947-70E740481C1C}">
                <a14:useLocalDpi xmlns:a14="http://schemas.microsoft.com/office/drawing/2010/main" val="0"/>
              </a:ext>
            </a:extLst>
          </a:blip>
          <a:srcRect b="47379"/>
          <a:stretch/>
        </p:blipFill>
        <p:spPr>
          <a:xfrm>
            <a:off x="4251374" y="5172449"/>
            <a:ext cx="6757865" cy="1714309"/>
          </a:xfrm>
          <a:prstGeom prst="rect">
            <a:avLst/>
          </a:prstGeom>
        </p:spPr>
      </p:pic>
      <p:pic>
        <p:nvPicPr>
          <p:cNvPr id="22" name="图片 21">
            <a:extLst>
              <a:ext uri="{FF2B5EF4-FFF2-40B4-BE49-F238E27FC236}">
                <a16:creationId xmlns:a16="http://schemas.microsoft.com/office/drawing/2014/main" id="{A1EB75EB-11A4-4EA0-B480-14EA24559E30}"/>
              </a:ext>
            </a:extLst>
          </p:cNvPr>
          <p:cNvPicPr>
            <a:picLocks noChangeAspect="1"/>
          </p:cNvPicPr>
          <p:nvPr/>
        </p:nvPicPr>
        <p:blipFill rotWithShape="1">
          <a:blip r:embed="rId6">
            <a:extLst>
              <a:ext uri="{28A0092B-C50C-407E-A947-70E740481C1C}">
                <a14:useLocalDpi xmlns:a14="http://schemas.microsoft.com/office/drawing/2010/main" val="0"/>
              </a:ext>
            </a:extLst>
          </a:blip>
          <a:srcRect b="48379"/>
          <a:stretch/>
        </p:blipFill>
        <p:spPr>
          <a:xfrm>
            <a:off x="298499" y="5202094"/>
            <a:ext cx="6757865" cy="1681751"/>
          </a:xfrm>
          <a:prstGeom prst="rect">
            <a:avLst/>
          </a:prstGeom>
        </p:spPr>
      </p:pic>
      <p:cxnSp>
        <p:nvCxnSpPr>
          <p:cNvPr id="111" name="直接连接符 110">
            <a:extLst>
              <a:ext uri="{FF2B5EF4-FFF2-40B4-BE49-F238E27FC236}">
                <a16:creationId xmlns:a16="http://schemas.microsoft.com/office/drawing/2014/main" id="{03C9E824-72F5-4646-B626-E57C0865594A}"/>
              </a:ext>
            </a:extLst>
          </p:cNvPr>
          <p:cNvCxnSpPr>
            <a:cxnSpLocks/>
          </p:cNvCxnSpPr>
          <p:nvPr/>
        </p:nvCxnSpPr>
        <p:spPr>
          <a:xfrm flipH="1">
            <a:off x="8178026" y="2216923"/>
            <a:ext cx="875722" cy="0"/>
          </a:xfrm>
          <a:prstGeom prst="line">
            <a:avLst/>
          </a:prstGeom>
          <a:ln>
            <a:gradFill flip="none" rotWithShape="1">
              <a:gsLst>
                <a:gs pos="0">
                  <a:schemeClr val="accent1">
                    <a:alpha val="0"/>
                  </a:schemeClr>
                </a:gs>
                <a:gs pos="74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12" name="组合 111">
            <a:extLst>
              <a:ext uri="{FF2B5EF4-FFF2-40B4-BE49-F238E27FC236}">
                <a16:creationId xmlns:a16="http://schemas.microsoft.com/office/drawing/2014/main" id="{F04B836C-663B-48AD-8D50-E57C41C9C36F}"/>
              </a:ext>
            </a:extLst>
          </p:cNvPr>
          <p:cNvGrpSpPr/>
          <p:nvPr/>
        </p:nvGrpSpPr>
        <p:grpSpPr>
          <a:xfrm flipH="1">
            <a:off x="9053748" y="2136430"/>
            <a:ext cx="160986" cy="160986"/>
            <a:chOff x="3742281" y="2001507"/>
            <a:chExt cx="160986" cy="160986"/>
          </a:xfrm>
        </p:grpSpPr>
        <p:sp>
          <p:nvSpPr>
            <p:cNvPr id="113" name="椭圆 112">
              <a:extLst>
                <a:ext uri="{FF2B5EF4-FFF2-40B4-BE49-F238E27FC236}">
                  <a16:creationId xmlns:a16="http://schemas.microsoft.com/office/drawing/2014/main" id="{515E3523-E4D7-4EF3-BFFD-B338F1E2A135}"/>
                </a:ext>
              </a:extLst>
            </p:cNvPr>
            <p:cNvSpPr/>
            <p:nvPr/>
          </p:nvSpPr>
          <p:spPr>
            <a:xfrm>
              <a:off x="3775314" y="2034540"/>
              <a:ext cx="94920" cy="94920"/>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a:extLst>
                <a:ext uri="{FF2B5EF4-FFF2-40B4-BE49-F238E27FC236}">
                  <a16:creationId xmlns:a16="http://schemas.microsoft.com/office/drawing/2014/main" id="{D106406A-AD37-4FE5-86B3-5592B95EF15B}"/>
                </a:ext>
              </a:extLst>
            </p:cNvPr>
            <p:cNvSpPr/>
            <p:nvPr/>
          </p:nvSpPr>
          <p:spPr>
            <a:xfrm>
              <a:off x="3742281" y="2001507"/>
              <a:ext cx="160986" cy="160986"/>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17" name="直接连接符 116">
            <a:extLst>
              <a:ext uri="{FF2B5EF4-FFF2-40B4-BE49-F238E27FC236}">
                <a16:creationId xmlns:a16="http://schemas.microsoft.com/office/drawing/2014/main" id="{59D1AD49-81C8-44D9-B3C0-844DBE2D88EC}"/>
              </a:ext>
            </a:extLst>
          </p:cNvPr>
          <p:cNvCxnSpPr>
            <a:cxnSpLocks/>
          </p:cNvCxnSpPr>
          <p:nvPr/>
        </p:nvCxnSpPr>
        <p:spPr>
          <a:xfrm flipH="1">
            <a:off x="8474024" y="3629265"/>
            <a:ext cx="875722" cy="0"/>
          </a:xfrm>
          <a:prstGeom prst="line">
            <a:avLst/>
          </a:prstGeom>
          <a:ln>
            <a:gradFill flip="none" rotWithShape="1">
              <a:gsLst>
                <a:gs pos="0">
                  <a:schemeClr val="accent1">
                    <a:alpha val="0"/>
                  </a:schemeClr>
                </a:gs>
                <a:gs pos="74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18" name="组合 117">
            <a:extLst>
              <a:ext uri="{FF2B5EF4-FFF2-40B4-BE49-F238E27FC236}">
                <a16:creationId xmlns:a16="http://schemas.microsoft.com/office/drawing/2014/main" id="{AF73F168-4A81-4DA4-9BA9-15DA61EA4A63}"/>
              </a:ext>
            </a:extLst>
          </p:cNvPr>
          <p:cNvGrpSpPr/>
          <p:nvPr/>
        </p:nvGrpSpPr>
        <p:grpSpPr>
          <a:xfrm flipH="1">
            <a:off x="9349746" y="3548772"/>
            <a:ext cx="160986" cy="160986"/>
            <a:chOff x="3742281" y="2001507"/>
            <a:chExt cx="160986" cy="160986"/>
          </a:xfrm>
        </p:grpSpPr>
        <p:sp>
          <p:nvSpPr>
            <p:cNvPr id="119" name="椭圆 118">
              <a:extLst>
                <a:ext uri="{FF2B5EF4-FFF2-40B4-BE49-F238E27FC236}">
                  <a16:creationId xmlns:a16="http://schemas.microsoft.com/office/drawing/2014/main" id="{0D60D72A-4EA4-4F3E-817A-B03FF802C97A}"/>
                </a:ext>
              </a:extLst>
            </p:cNvPr>
            <p:cNvSpPr/>
            <p:nvPr/>
          </p:nvSpPr>
          <p:spPr>
            <a:xfrm>
              <a:off x="3775314" y="2034540"/>
              <a:ext cx="94920" cy="94920"/>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椭圆 119">
              <a:extLst>
                <a:ext uri="{FF2B5EF4-FFF2-40B4-BE49-F238E27FC236}">
                  <a16:creationId xmlns:a16="http://schemas.microsoft.com/office/drawing/2014/main" id="{1CE8EC65-C140-44DD-ACEA-414738EB4F08}"/>
                </a:ext>
              </a:extLst>
            </p:cNvPr>
            <p:cNvSpPr/>
            <p:nvPr/>
          </p:nvSpPr>
          <p:spPr>
            <a:xfrm>
              <a:off x="3742281" y="2001507"/>
              <a:ext cx="160986" cy="160986"/>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22" name="直接连接符 121">
            <a:extLst>
              <a:ext uri="{FF2B5EF4-FFF2-40B4-BE49-F238E27FC236}">
                <a16:creationId xmlns:a16="http://schemas.microsoft.com/office/drawing/2014/main" id="{37620F40-5DB5-4F1C-9DC6-F9CC7360BBD8}"/>
              </a:ext>
            </a:extLst>
          </p:cNvPr>
          <p:cNvCxnSpPr>
            <a:cxnSpLocks/>
          </p:cNvCxnSpPr>
          <p:nvPr/>
        </p:nvCxnSpPr>
        <p:spPr>
          <a:xfrm flipH="1">
            <a:off x="8146022" y="5041607"/>
            <a:ext cx="875722" cy="0"/>
          </a:xfrm>
          <a:prstGeom prst="line">
            <a:avLst/>
          </a:prstGeom>
          <a:ln>
            <a:gradFill flip="none" rotWithShape="1">
              <a:gsLst>
                <a:gs pos="0">
                  <a:schemeClr val="accent1">
                    <a:alpha val="0"/>
                  </a:schemeClr>
                </a:gs>
                <a:gs pos="74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23" name="组合 122">
            <a:extLst>
              <a:ext uri="{FF2B5EF4-FFF2-40B4-BE49-F238E27FC236}">
                <a16:creationId xmlns:a16="http://schemas.microsoft.com/office/drawing/2014/main" id="{524E7749-A580-4EA9-8924-A4A953D5880C}"/>
              </a:ext>
            </a:extLst>
          </p:cNvPr>
          <p:cNvGrpSpPr/>
          <p:nvPr/>
        </p:nvGrpSpPr>
        <p:grpSpPr>
          <a:xfrm flipH="1">
            <a:off x="9021744" y="4961114"/>
            <a:ext cx="160986" cy="160986"/>
            <a:chOff x="3742281" y="2001507"/>
            <a:chExt cx="160986" cy="160986"/>
          </a:xfrm>
        </p:grpSpPr>
        <p:sp>
          <p:nvSpPr>
            <p:cNvPr id="124" name="椭圆 123">
              <a:extLst>
                <a:ext uri="{FF2B5EF4-FFF2-40B4-BE49-F238E27FC236}">
                  <a16:creationId xmlns:a16="http://schemas.microsoft.com/office/drawing/2014/main" id="{2D507C1E-04EA-48F1-B7F1-844AC0F33727}"/>
                </a:ext>
              </a:extLst>
            </p:cNvPr>
            <p:cNvSpPr/>
            <p:nvPr/>
          </p:nvSpPr>
          <p:spPr>
            <a:xfrm>
              <a:off x="3775314" y="2034540"/>
              <a:ext cx="94920" cy="94920"/>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椭圆 124">
              <a:extLst>
                <a:ext uri="{FF2B5EF4-FFF2-40B4-BE49-F238E27FC236}">
                  <a16:creationId xmlns:a16="http://schemas.microsoft.com/office/drawing/2014/main" id="{ED42E5C7-4D7A-45C4-8FC9-B2127B97E1CB}"/>
                </a:ext>
              </a:extLst>
            </p:cNvPr>
            <p:cNvSpPr/>
            <p:nvPr/>
          </p:nvSpPr>
          <p:spPr>
            <a:xfrm>
              <a:off x="3742281" y="2001507"/>
              <a:ext cx="160986" cy="160986"/>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27" name="直接连接符 126">
            <a:extLst>
              <a:ext uri="{FF2B5EF4-FFF2-40B4-BE49-F238E27FC236}">
                <a16:creationId xmlns:a16="http://schemas.microsoft.com/office/drawing/2014/main" id="{B32CDF66-98CC-4AA4-8885-D52B990A015A}"/>
              </a:ext>
            </a:extLst>
          </p:cNvPr>
          <p:cNvCxnSpPr>
            <a:cxnSpLocks/>
          </p:cNvCxnSpPr>
          <p:nvPr/>
        </p:nvCxnSpPr>
        <p:spPr>
          <a:xfrm>
            <a:off x="3093310" y="2216923"/>
            <a:ext cx="875722" cy="0"/>
          </a:xfrm>
          <a:prstGeom prst="line">
            <a:avLst/>
          </a:prstGeom>
          <a:ln>
            <a:gradFill flip="none" rotWithShape="1">
              <a:gsLst>
                <a:gs pos="0">
                  <a:schemeClr val="accent1">
                    <a:alpha val="0"/>
                  </a:schemeClr>
                </a:gs>
                <a:gs pos="74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28" name="组合 127">
            <a:extLst>
              <a:ext uri="{FF2B5EF4-FFF2-40B4-BE49-F238E27FC236}">
                <a16:creationId xmlns:a16="http://schemas.microsoft.com/office/drawing/2014/main" id="{AB437F4A-2FD8-4997-9B65-3EBB3233739C}"/>
              </a:ext>
            </a:extLst>
          </p:cNvPr>
          <p:cNvGrpSpPr/>
          <p:nvPr/>
        </p:nvGrpSpPr>
        <p:grpSpPr>
          <a:xfrm>
            <a:off x="2932324" y="2136430"/>
            <a:ext cx="160986" cy="160986"/>
            <a:chOff x="3742281" y="2001507"/>
            <a:chExt cx="160986" cy="160986"/>
          </a:xfrm>
        </p:grpSpPr>
        <p:sp>
          <p:nvSpPr>
            <p:cNvPr id="129" name="椭圆 128">
              <a:extLst>
                <a:ext uri="{FF2B5EF4-FFF2-40B4-BE49-F238E27FC236}">
                  <a16:creationId xmlns:a16="http://schemas.microsoft.com/office/drawing/2014/main" id="{D1ABCACB-F151-409D-AC6F-6D2C5C30F19B}"/>
                </a:ext>
              </a:extLst>
            </p:cNvPr>
            <p:cNvSpPr/>
            <p:nvPr/>
          </p:nvSpPr>
          <p:spPr>
            <a:xfrm>
              <a:off x="3775314" y="2034540"/>
              <a:ext cx="94920" cy="94920"/>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椭圆 129">
              <a:extLst>
                <a:ext uri="{FF2B5EF4-FFF2-40B4-BE49-F238E27FC236}">
                  <a16:creationId xmlns:a16="http://schemas.microsoft.com/office/drawing/2014/main" id="{71B52164-2C78-464F-8C01-A9F98F1E1B66}"/>
                </a:ext>
              </a:extLst>
            </p:cNvPr>
            <p:cNvSpPr/>
            <p:nvPr/>
          </p:nvSpPr>
          <p:spPr>
            <a:xfrm>
              <a:off x="3742281" y="2001507"/>
              <a:ext cx="160986" cy="160986"/>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32" name="直接连接符 131">
            <a:extLst>
              <a:ext uri="{FF2B5EF4-FFF2-40B4-BE49-F238E27FC236}">
                <a16:creationId xmlns:a16="http://schemas.microsoft.com/office/drawing/2014/main" id="{D798C9C6-5984-4005-B21D-12AE8686E2F1}"/>
              </a:ext>
            </a:extLst>
          </p:cNvPr>
          <p:cNvCxnSpPr>
            <a:cxnSpLocks/>
          </p:cNvCxnSpPr>
          <p:nvPr/>
        </p:nvCxnSpPr>
        <p:spPr>
          <a:xfrm>
            <a:off x="2730938" y="3629265"/>
            <a:ext cx="875722" cy="0"/>
          </a:xfrm>
          <a:prstGeom prst="line">
            <a:avLst/>
          </a:prstGeom>
          <a:ln>
            <a:gradFill flip="none" rotWithShape="1">
              <a:gsLst>
                <a:gs pos="0">
                  <a:schemeClr val="accent1">
                    <a:alpha val="0"/>
                  </a:schemeClr>
                </a:gs>
                <a:gs pos="74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33" name="组合 132">
            <a:extLst>
              <a:ext uri="{FF2B5EF4-FFF2-40B4-BE49-F238E27FC236}">
                <a16:creationId xmlns:a16="http://schemas.microsoft.com/office/drawing/2014/main" id="{C96FFCB1-5FE3-4E61-ABFF-932575B9D84F}"/>
              </a:ext>
            </a:extLst>
          </p:cNvPr>
          <p:cNvGrpSpPr/>
          <p:nvPr/>
        </p:nvGrpSpPr>
        <p:grpSpPr>
          <a:xfrm>
            <a:off x="2569952" y="3548772"/>
            <a:ext cx="160986" cy="160986"/>
            <a:chOff x="3742281" y="2001507"/>
            <a:chExt cx="160986" cy="160986"/>
          </a:xfrm>
        </p:grpSpPr>
        <p:sp>
          <p:nvSpPr>
            <p:cNvPr id="134" name="椭圆 133">
              <a:extLst>
                <a:ext uri="{FF2B5EF4-FFF2-40B4-BE49-F238E27FC236}">
                  <a16:creationId xmlns:a16="http://schemas.microsoft.com/office/drawing/2014/main" id="{547B6636-EFA7-4762-8D16-3240D99F8702}"/>
                </a:ext>
              </a:extLst>
            </p:cNvPr>
            <p:cNvSpPr/>
            <p:nvPr/>
          </p:nvSpPr>
          <p:spPr>
            <a:xfrm>
              <a:off x="3775314" y="2034540"/>
              <a:ext cx="94920" cy="94920"/>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椭圆 134">
              <a:extLst>
                <a:ext uri="{FF2B5EF4-FFF2-40B4-BE49-F238E27FC236}">
                  <a16:creationId xmlns:a16="http://schemas.microsoft.com/office/drawing/2014/main" id="{C7CDE53F-A091-4330-9212-839A1C2F09FE}"/>
                </a:ext>
              </a:extLst>
            </p:cNvPr>
            <p:cNvSpPr/>
            <p:nvPr/>
          </p:nvSpPr>
          <p:spPr>
            <a:xfrm>
              <a:off x="3742281" y="2001507"/>
              <a:ext cx="160986" cy="160986"/>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37" name="直接连接符 136">
            <a:extLst>
              <a:ext uri="{FF2B5EF4-FFF2-40B4-BE49-F238E27FC236}">
                <a16:creationId xmlns:a16="http://schemas.microsoft.com/office/drawing/2014/main" id="{3C48E169-8EAF-4791-870B-D132628F3E71}"/>
              </a:ext>
            </a:extLst>
          </p:cNvPr>
          <p:cNvCxnSpPr>
            <a:cxnSpLocks/>
          </p:cNvCxnSpPr>
          <p:nvPr/>
        </p:nvCxnSpPr>
        <p:spPr>
          <a:xfrm>
            <a:off x="3062442" y="5041607"/>
            <a:ext cx="875722" cy="0"/>
          </a:xfrm>
          <a:prstGeom prst="line">
            <a:avLst/>
          </a:prstGeom>
          <a:ln>
            <a:gradFill flip="none" rotWithShape="1">
              <a:gsLst>
                <a:gs pos="0">
                  <a:schemeClr val="accent1">
                    <a:alpha val="0"/>
                  </a:schemeClr>
                </a:gs>
                <a:gs pos="74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38" name="组合 137">
            <a:extLst>
              <a:ext uri="{FF2B5EF4-FFF2-40B4-BE49-F238E27FC236}">
                <a16:creationId xmlns:a16="http://schemas.microsoft.com/office/drawing/2014/main" id="{1E7555CB-6EE5-4650-B374-1D28E61697CF}"/>
              </a:ext>
            </a:extLst>
          </p:cNvPr>
          <p:cNvGrpSpPr/>
          <p:nvPr/>
        </p:nvGrpSpPr>
        <p:grpSpPr>
          <a:xfrm>
            <a:off x="2901456" y="4961114"/>
            <a:ext cx="160986" cy="160986"/>
            <a:chOff x="3742281" y="2001507"/>
            <a:chExt cx="160986" cy="160986"/>
          </a:xfrm>
        </p:grpSpPr>
        <p:sp>
          <p:nvSpPr>
            <p:cNvPr id="139" name="椭圆 138">
              <a:extLst>
                <a:ext uri="{FF2B5EF4-FFF2-40B4-BE49-F238E27FC236}">
                  <a16:creationId xmlns:a16="http://schemas.microsoft.com/office/drawing/2014/main" id="{68837C2E-8919-483C-8498-3EE84C9A9568}"/>
                </a:ext>
              </a:extLst>
            </p:cNvPr>
            <p:cNvSpPr/>
            <p:nvPr/>
          </p:nvSpPr>
          <p:spPr>
            <a:xfrm>
              <a:off x="3775314" y="2034540"/>
              <a:ext cx="94920" cy="94920"/>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椭圆 139">
              <a:extLst>
                <a:ext uri="{FF2B5EF4-FFF2-40B4-BE49-F238E27FC236}">
                  <a16:creationId xmlns:a16="http://schemas.microsoft.com/office/drawing/2014/main" id="{9F7559D6-D25B-4402-A325-6B050440BEC5}"/>
                </a:ext>
              </a:extLst>
            </p:cNvPr>
            <p:cNvSpPr/>
            <p:nvPr/>
          </p:nvSpPr>
          <p:spPr>
            <a:xfrm>
              <a:off x="3742281" y="2001507"/>
              <a:ext cx="160986" cy="160986"/>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1" name="文本框 140">
            <a:extLst>
              <a:ext uri="{FF2B5EF4-FFF2-40B4-BE49-F238E27FC236}">
                <a16:creationId xmlns:a16="http://schemas.microsoft.com/office/drawing/2014/main" id="{5AD387BC-D18D-4919-9255-FD5867372BFD}"/>
              </a:ext>
            </a:extLst>
          </p:cNvPr>
          <p:cNvSpPr txBox="1"/>
          <p:nvPr/>
        </p:nvSpPr>
        <p:spPr>
          <a:xfrm>
            <a:off x="9371323" y="2037015"/>
            <a:ext cx="1446229" cy="400110"/>
          </a:xfrm>
          <a:prstGeom prst="rect">
            <a:avLst/>
          </a:prstGeom>
          <a:noFill/>
        </p:spPr>
        <p:txBody>
          <a:bodyPr wrap="square" rtlCol="0">
            <a:spAutoFit/>
          </a:bodyPr>
          <a:lstStyle/>
          <a:p>
            <a:r>
              <a:rPr lang="zh-CN" altLang="en-US" sz="2000" dirty="0">
                <a:solidFill>
                  <a:schemeClr val="tx1">
                    <a:lumMod val="75000"/>
                    <a:lumOff val="25000"/>
                  </a:schemeClr>
                </a:solidFill>
                <a:latin typeface="+mj-ea"/>
                <a:ea typeface="+mj-ea"/>
                <a:cs typeface="OPPOSans R" panose="00020600040101010101" pitchFamily="18" charset="-122"/>
              </a:rPr>
              <a:t>价格折扣</a:t>
            </a:r>
          </a:p>
        </p:txBody>
      </p:sp>
      <p:sp>
        <p:nvSpPr>
          <p:cNvPr id="142" name="文本框 141">
            <a:extLst>
              <a:ext uri="{FF2B5EF4-FFF2-40B4-BE49-F238E27FC236}">
                <a16:creationId xmlns:a16="http://schemas.microsoft.com/office/drawing/2014/main" id="{17BC7DF4-0FCE-4672-8274-E9F919D6096E}"/>
              </a:ext>
            </a:extLst>
          </p:cNvPr>
          <p:cNvSpPr txBox="1"/>
          <p:nvPr/>
        </p:nvSpPr>
        <p:spPr>
          <a:xfrm>
            <a:off x="9371324" y="2432118"/>
            <a:ext cx="1997063" cy="962636"/>
          </a:xfrm>
          <a:prstGeom prst="rect">
            <a:avLst/>
          </a:prstGeom>
          <a:noFill/>
        </p:spPr>
        <p:txBody>
          <a:bodyPr wrap="square" rtlCol="0">
            <a:spAutoFit/>
          </a:bodyPr>
          <a:lstStyle/>
          <a:p>
            <a:pPr algn="just">
              <a:lnSpc>
                <a:spcPct val="120000"/>
              </a:lnSpc>
            </a:pPr>
            <a:r>
              <a:rPr lang="zh-CN" altLang="en-US" sz="1600" dirty="0">
                <a:solidFill>
                  <a:schemeClr val="tx1">
                    <a:lumMod val="75000"/>
                    <a:lumOff val="25000"/>
                  </a:schemeClr>
                </a:solidFill>
                <a:latin typeface="+mn-ea"/>
              </a:rPr>
              <a:t>购买旅游产品的游客量达到一定的标准，可享受价格折扣</a:t>
            </a:r>
          </a:p>
        </p:txBody>
      </p:sp>
      <p:sp>
        <p:nvSpPr>
          <p:cNvPr id="148" name="文本框 147">
            <a:extLst>
              <a:ext uri="{FF2B5EF4-FFF2-40B4-BE49-F238E27FC236}">
                <a16:creationId xmlns:a16="http://schemas.microsoft.com/office/drawing/2014/main" id="{E594629D-4B08-48B4-B55A-BA4718B5502B}"/>
              </a:ext>
            </a:extLst>
          </p:cNvPr>
          <p:cNvSpPr txBox="1"/>
          <p:nvPr/>
        </p:nvSpPr>
        <p:spPr>
          <a:xfrm>
            <a:off x="9665359" y="3415639"/>
            <a:ext cx="1446229" cy="400110"/>
          </a:xfrm>
          <a:prstGeom prst="rect">
            <a:avLst/>
          </a:prstGeom>
          <a:noFill/>
        </p:spPr>
        <p:txBody>
          <a:bodyPr wrap="square" rtlCol="0">
            <a:spAutoFit/>
          </a:bodyPr>
          <a:lstStyle/>
          <a:p>
            <a:r>
              <a:rPr lang="zh-CN" altLang="en-US" sz="2000" dirty="0">
                <a:solidFill>
                  <a:schemeClr val="tx1">
                    <a:lumMod val="75000"/>
                    <a:lumOff val="25000"/>
                  </a:schemeClr>
                </a:solidFill>
                <a:latin typeface="+mj-ea"/>
                <a:ea typeface="+mj-ea"/>
                <a:cs typeface="OPPOSans R" panose="00020600040101010101" pitchFamily="18" charset="-122"/>
              </a:rPr>
              <a:t>展览</a:t>
            </a:r>
          </a:p>
        </p:txBody>
      </p:sp>
      <p:sp>
        <p:nvSpPr>
          <p:cNvPr id="149" name="文本框 148">
            <a:extLst>
              <a:ext uri="{FF2B5EF4-FFF2-40B4-BE49-F238E27FC236}">
                <a16:creationId xmlns:a16="http://schemas.microsoft.com/office/drawing/2014/main" id="{2FF0ADA0-38B7-44D1-8FBA-EF4118B43059}"/>
              </a:ext>
            </a:extLst>
          </p:cNvPr>
          <p:cNvSpPr txBox="1"/>
          <p:nvPr/>
        </p:nvSpPr>
        <p:spPr>
          <a:xfrm>
            <a:off x="9665360" y="3810742"/>
            <a:ext cx="1997063" cy="962636"/>
          </a:xfrm>
          <a:prstGeom prst="rect">
            <a:avLst/>
          </a:prstGeom>
          <a:noFill/>
        </p:spPr>
        <p:txBody>
          <a:bodyPr wrap="square" rtlCol="0">
            <a:spAutoFit/>
          </a:bodyPr>
          <a:lstStyle/>
          <a:p>
            <a:pPr algn="just">
              <a:lnSpc>
                <a:spcPct val="120000"/>
              </a:lnSpc>
            </a:pPr>
            <a:r>
              <a:rPr lang="zh-CN" altLang="en-US" sz="1600" dirty="0">
                <a:solidFill>
                  <a:schemeClr val="tx1">
                    <a:lumMod val="75000"/>
                    <a:lumOff val="25000"/>
                  </a:schemeClr>
                </a:solidFill>
                <a:latin typeface="+mn-ea"/>
              </a:rPr>
              <a:t>举办展销会，宣传企业及其产品，增加销售机会</a:t>
            </a:r>
          </a:p>
        </p:txBody>
      </p:sp>
      <p:sp>
        <p:nvSpPr>
          <p:cNvPr id="151" name="文本框 150">
            <a:extLst>
              <a:ext uri="{FF2B5EF4-FFF2-40B4-BE49-F238E27FC236}">
                <a16:creationId xmlns:a16="http://schemas.microsoft.com/office/drawing/2014/main" id="{6BB1A7C1-1BDE-42E5-BA73-34E2052982BE}"/>
              </a:ext>
            </a:extLst>
          </p:cNvPr>
          <p:cNvSpPr txBox="1"/>
          <p:nvPr/>
        </p:nvSpPr>
        <p:spPr>
          <a:xfrm>
            <a:off x="9297755" y="4841409"/>
            <a:ext cx="1446229" cy="400110"/>
          </a:xfrm>
          <a:prstGeom prst="rect">
            <a:avLst/>
          </a:prstGeom>
          <a:noFill/>
        </p:spPr>
        <p:txBody>
          <a:bodyPr wrap="square" rtlCol="0">
            <a:spAutoFit/>
          </a:bodyPr>
          <a:lstStyle/>
          <a:p>
            <a:r>
              <a:rPr lang="zh-CN" altLang="en-US" sz="2000" dirty="0">
                <a:solidFill>
                  <a:schemeClr val="tx1">
                    <a:lumMod val="75000"/>
                    <a:lumOff val="25000"/>
                  </a:schemeClr>
                </a:solidFill>
                <a:latin typeface="+mj-ea"/>
                <a:ea typeface="+mj-ea"/>
                <a:cs typeface="OPPOSans R" panose="00020600040101010101" pitchFamily="18" charset="-122"/>
              </a:rPr>
              <a:t>服务推广</a:t>
            </a:r>
          </a:p>
        </p:txBody>
      </p:sp>
      <p:sp>
        <p:nvSpPr>
          <p:cNvPr id="152" name="文本框 151">
            <a:extLst>
              <a:ext uri="{FF2B5EF4-FFF2-40B4-BE49-F238E27FC236}">
                <a16:creationId xmlns:a16="http://schemas.microsoft.com/office/drawing/2014/main" id="{479EFA1F-A9B1-4971-8D91-FB712BA997B6}"/>
              </a:ext>
            </a:extLst>
          </p:cNvPr>
          <p:cNvSpPr txBox="1"/>
          <p:nvPr/>
        </p:nvSpPr>
        <p:spPr>
          <a:xfrm>
            <a:off x="9297755" y="5236512"/>
            <a:ext cx="1997063" cy="962636"/>
          </a:xfrm>
          <a:prstGeom prst="rect">
            <a:avLst/>
          </a:prstGeom>
          <a:noFill/>
        </p:spPr>
        <p:txBody>
          <a:bodyPr wrap="square" rtlCol="0">
            <a:spAutoFit/>
          </a:bodyPr>
          <a:lstStyle/>
          <a:p>
            <a:pPr algn="just">
              <a:lnSpc>
                <a:spcPct val="120000"/>
              </a:lnSpc>
            </a:pPr>
            <a:r>
              <a:rPr lang="zh-CN" altLang="en-US" sz="1600" dirty="0">
                <a:solidFill>
                  <a:schemeClr val="tx1">
                    <a:lumMod val="75000"/>
                    <a:lumOff val="25000"/>
                  </a:schemeClr>
                </a:solidFill>
                <a:latin typeface="+mn-ea"/>
              </a:rPr>
              <a:t>在整体旅游产品的基础上向游客提供系统销售的概念</a:t>
            </a:r>
          </a:p>
        </p:txBody>
      </p:sp>
      <p:sp>
        <p:nvSpPr>
          <p:cNvPr id="154" name="文本框 153">
            <a:extLst>
              <a:ext uri="{FF2B5EF4-FFF2-40B4-BE49-F238E27FC236}">
                <a16:creationId xmlns:a16="http://schemas.microsoft.com/office/drawing/2014/main" id="{43F6C5F9-4161-401D-AE61-CB283EB8E86A}"/>
              </a:ext>
            </a:extLst>
          </p:cNvPr>
          <p:cNvSpPr txBox="1"/>
          <p:nvPr/>
        </p:nvSpPr>
        <p:spPr>
          <a:xfrm>
            <a:off x="1302963" y="2037015"/>
            <a:ext cx="1446229" cy="400110"/>
          </a:xfrm>
          <a:prstGeom prst="rect">
            <a:avLst/>
          </a:prstGeom>
          <a:noFill/>
        </p:spPr>
        <p:txBody>
          <a:bodyPr wrap="square" rtlCol="0">
            <a:spAutoFit/>
          </a:bodyPr>
          <a:lstStyle/>
          <a:p>
            <a:pPr algn="r"/>
            <a:r>
              <a:rPr lang="zh-CN" altLang="en-US" sz="2000" dirty="0">
                <a:solidFill>
                  <a:schemeClr val="tx1">
                    <a:lumMod val="75000"/>
                    <a:lumOff val="25000"/>
                  </a:schemeClr>
                </a:solidFill>
                <a:latin typeface="+mj-ea"/>
                <a:ea typeface="+mj-ea"/>
                <a:cs typeface="OPPOSans R" panose="00020600040101010101" pitchFamily="18" charset="-122"/>
              </a:rPr>
              <a:t>发放资料</a:t>
            </a:r>
          </a:p>
        </p:txBody>
      </p:sp>
      <p:sp>
        <p:nvSpPr>
          <p:cNvPr id="155" name="文本框 154">
            <a:extLst>
              <a:ext uri="{FF2B5EF4-FFF2-40B4-BE49-F238E27FC236}">
                <a16:creationId xmlns:a16="http://schemas.microsoft.com/office/drawing/2014/main" id="{F23322F1-5B9B-42D3-8FD8-7FD14406FAF1}"/>
              </a:ext>
            </a:extLst>
          </p:cNvPr>
          <p:cNvSpPr txBox="1"/>
          <p:nvPr/>
        </p:nvSpPr>
        <p:spPr>
          <a:xfrm>
            <a:off x="752130" y="2432118"/>
            <a:ext cx="1997063" cy="667170"/>
          </a:xfrm>
          <a:prstGeom prst="rect">
            <a:avLst/>
          </a:prstGeom>
          <a:noFill/>
        </p:spPr>
        <p:txBody>
          <a:bodyPr wrap="square" rtlCol="0">
            <a:spAutoFit/>
          </a:bodyPr>
          <a:lstStyle/>
          <a:p>
            <a:pPr algn="r">
              <a:lnSpc>
                <a:spcPct val="120000"/>
              </a:lnSpc>
            </a:pPr>
            <a:r>
              <a:rPr lang="zh-CN" altLang="en-US" sz="1600" dirty="0">
                <a:solidFill>
                  <a:schemeClr val="tx1">
                    <a:lumMod val="75000"/>
                    <a:lumOff val="25000"/>
                  </a:schemeClr>
                </a:solidFill>
                <a:latin typeface="+mn-ea"/>
              </a:rPr>
              <a:t>给消费者或潜在消费者散发旅游宣传资料</a:t>
            </a:r>
          </a:p>
        </p:txBody>
      </p:sp>
      <p:sp>
        <p:nvSpPr>
          <p:cNvPr id="157" name="文本框 156">
            <a:extLst>
              <a:ext uri="{FF2B5EF4-FFF2-40B4-BE49-F238E27FC236}">
                <a16:creationId xmlns:a16="http://schemas.microsoft.com/office/drawing/2014/main" id="{9968AB46-3177-4E9C-B891-FC36BD4F6ECB}"/>
              </a:ext>
            </a:extLst>
          </p:cNvPr>
          <p:cNvSpPr txBox="1"/>
          <p:nvPr/>
        </p:nvSpPr>
        <p:spPr>
          <a:xfrm>
            <a:off x="972127" y="3415639"/>
            <a:ext cx="1446229" cy="400110"/>
          </a:xfrm>
          <a:prstGeom prst="rect">
            <a:avLst/>
          </a:prstGeom>
          <a:noFill/>
        </p:spPr>
        <p:txBody>
          <a:bodyPr wrap="square" rtlCol="0">
            <a:spAutoFit/>
          </a:bodyPr>
          <a:lstStyle/>
          <a:p>
            <a:pPr algn="r"/>
            <a:r>
              <a:rPr lang="zh-CN" altLang="en-US" sz="2000" dirty="0">
                <a:solidFill>
                  <a:schemeClr val="tx1">
                    <a:lumMod val="75000"/>
                    <a:lumOff val="25000"/>
                  </a:schemeClr>
                </a:solidFill>
                <a:latin typeface="+mj-ea"/>
                <a:ea typeface="+mj-ea"/>
                <a:cs typeface="OPPOSans R" panose="00020600040101010101" pitchFamily="18" charset="-122"/>
              </a:rPr>
              <a:t>赠送礼品</a:t>
            </a:r>
          </a:p>
        </p:txBody>
      </p:sp>
      <p:sp>
        <p:nvSpPr>
          <p:cNvPr id="158" name="文本框 157">
            <a:extLst>
              <a:ext uri="{FF2B5EF4-FFF2-40B4-BE49-F238E27FC236}">
                <a16:creationId xmlns:a16="http://schemas.microsoft.com/office/drawing/2014/main" id="{3D601075-8BCD-4520-A052-83D93A7C4076}"/>
              </a:ext>
            </a:extLst>
          </p:cNvPr>
          <p:cNvSpPr txBox="1"/>
          <p:nvPr/>
        </p:nvSpPr>
        <p:spPr>
          <a:xfrm>
            <a:off x="531481" y="3810742"/>
            <a:ext cx="1997063" cy="667170"/>
          </a:xfrm>
          <a:prstGeom prst="rect">
            <a:avLst/>
          </a:prstGeom>
          <a:noFill/>
        </p:spPr>
        <p:txBody>
          <a:bodyPr wrap="square" rtlCol="0">
            <a:spAutoFit/>
          </a:bodyPr>
          <a:lstStyle/>
          <a:p>
            <a:pPr algn="r">
              <a:lnSpc>
                <a:spcPct val="120000"/>
              </a:lnSpc>
            </a:pPr>
            <a:r>
              <a:rPr lang="zh-CN" altLang="en-US" sz="1600" dirty="0">
                <a:solidFill>
                  <a:schemeClr val="tx1">
                    <a:lumMod val="75000"/>
                    <a:lumOff val="25000"/>
                  </a:schemeClr>
                </a:solidFill>
                <a:latin typeface="+mn-ea"/>
              </a:rPr>
              <a:t>赠送有关企业的小件物品，促进销售</a:t>
            </a:r>
          </a:p>
        </p:txBody>
      </p:sp>
      <p:sp>
        <p:nvSpPr>
          <p:cNvPr id="160" name="文本框 159">
            <a:extLst>
              <a:ext uri="{FF2B5EF4-FFF2-40B4-BE49-F238E27FC236}">
                <a16:creationId xmlns:a16="http://schemas.microsoft.com/office/drawing/2014/main" id="{D0BCA37E-A5ED-4833-B203-1FAC8B2E540C}"/>
              </a:ext>
            </a:extLst>
          </p:cNvPr>
          <p:cNvSpPr txBox="1"/>
          <p:nvPr/>
        </p:nvSpPr>
        <p:spPr>
          <a:xfrm>
            <a:off x="1344718" y="4841409"/>
            <a:ext cx="1446229" cy="400110"/>
          </a:xfrm>
          <a:prstGeom prst="rect">
            <a:avLst/>
          </a:prstGeom>
          <a:noFill/>
        </p:spPr>
        <p:txBody>
          <a:bodyPr wrap="square" rtlCol="0">
            <a:spAutoFit/>
          </a:bodyPr>
          <a:lstStyle/>
          <a:p>
            <a:pPr algn="r"/>
            <a:r>
              <a:rPr lang="zh-CN" altLang="en-US" sz="2000" dirty="0">
                <a:solidFill>
                  <a:schemeClr val="tx1">
                    <a:lumMod val="75000"/>
                    <a:lumOff val="25000"/>
                  </a:schemeClr>
                </a:solidFill>
                <a:latin typeface="+mj-ea"/>
                <a:ea typeface="+mj-ea"/>
                <a:cs typeface="OPPOSans R" panose="00020600040101010101" pitchFamily="18" charset="-122"/>
              </a:rPr>
              <a:t>有奖销售</a:t>
            </a:r>
          </a:p>
        </p:txBody>
      </p:sp>
      <p:sp>
        <p:nvSpPr>
          <p:cNvPr id="161" name="文本框 160">
            <a:extLst>
              <a:ext uri="{FF2B5EF4-FFF2-40B4-BE49-F238E27FC236}">
                <a16:creationId xmlns:a16="http://schemas.microsoft.com/office/drawing/2014/main" id="{902C90A4-D0A7-444E-83D4-85E950E26B64}"/>
              </a:ext>
            </a:extLst>
          </p:cNvPr>
          <p:cNvSpPr txBox="1"/>
          <p:nvPr/>
        </p:nvSpPr>
        <p:spPr>
          <a:xfrm>
            <a:off x="847312" y="5236512"/>
            <a:ext cx="1997063" cy="667170"/>
          </a:xfrm>
          <a:prstGeom prst="rect">
            <a:avLst/>
          </a:prstGeom>
          <a:noFill/>
        </p:spPr>
        <p:txBody>
          <a:bodyPr wrap="square" rtlCol="0">
            <a:spAutoFit/>
          </a:bodyPr>
          <a:lstStyle/>
          <a:p>
            <a:pPr algn="r">
              <a:lnSpc>
                <a:spcPct val="120000"/>
              </a:lnSpc>
            </a:pPr>
            <a:r>
              <a:rPr lang="zh-CN" altLang="en-US" sz="1600" dirty="0">
                <a:solidFill>
                  <a:schemeClr val="tx1">
                    <a:lumMod val="75000"/>
                    <a:lumOff val="25000"/>
                  </a:schemeClr>
                </a:solidFill>
                <a:latin typeface="+mn-ea"/>
              </a:rPr>
              <a:t>在游客购买旅游产品时发行兑奖券</a:t>
            </a:r>
          </a:p>
        </p:txBody>
      </p:sp>
    </p:spTree>
    <p:extLst>
      <p:ext uri="{BB962C8B-B14F-4D97-AF65-F5344CB8AC3E}">
        <p14:creationId xmlns:p14="http://schemas.microsoft.com/office/powerpoint/2010/main" val="1600728604"/>
      </p:ext>
    </p:extLst>
  </p:cSld>
  <p:clrMapOvr>
    <a:masterClrMapping/>
  </p:clrMapOvr>
</p:sld>
</file>

<file path=ppt/slides/slide2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占位符 44">
            <a:extLst>
              <a:ext uri="{FF2B5EF4-FFF2-40B4-BE49-F238E27FC236}">
                <a16:creationId xmlns:a16="http://schemas.microsoft.com/office/drawing/2014/main" id="{201E81D5-AF5A-4F31-B995-ABB446D875D0}"/>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757" t="3254" r="-10010"/>
          <a:stretch/>
        </p:blipFill>
        <p:spPr>
          <a:xfrm>
            <a:off x="3632660" y="1137953"/>
            <a:ext cx="4892151" cy="6080013"/>
          </a:xfrm>
        </p:spPr>
      </p:pic>
      <p:sp>
        <p:nvSpPr>
          <p:cNvPr id="2" name="标题 1">
            <a:extLst>
              <a:ext uri="{FF2B5EF4-FFF2-40B4-BE49-F238E27FC236}">
                <a16:creationId xmlns:a16="http://schemas.microsoft.com/office/drawing/2014/main" id="{27CCCB6A-6385-451B-890C-B1F4B88BA21F}"/>
              </a:ext>
            </a:extLst>
          </p:cNvPr>
          <p:cNvSpPr>
            <a:spLocks noGrp="1"/>
          </p:cNvSpPr>
          <p:nvPr>
            <p:ph type="title"/>
          </p:nvPr>
        </p:nvSpPr>
        <p:spPr/>
        <p:txBody>
          <a:bodyPr/>
          <a:lstStyle/>
          <a:p>
            <a:r>
              <a:rPr lang="zh-CN" altLang="en-US" dirty="0"/>
              <a:t>推广策略</a:t>
            </a:r>
          </a:p>
        </p:txBody>
      </p:sp>
      <p:pic>
        <p:nvPicPr>
          <p:cNvPr id="7" name="图片 6">
            <a:extLst>
              <a:ext uri="{FF2B5EF4-FFF2-40B4-BE49-F238E27FC236}">
                <a16:creationId xmlns:a16="http://schemas.microsoft.com/office/drawing/2014/main" id="{DA5C51E9-AECB-4BB7-8F7C-FBDC3A4FF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11" y="4972699"/>
            <a:ext cx="12192000" cy="1902474"/>
          </a:xfrm>
          <a:prstGeom prst="rect">
            <a:avLst/>
          </a:prstGeom>
        </p:spPr>
      </p:pic>
      <p:pic>
        <p:nvPicPr>
          <p:cNvPr id="8" name="图片 7">
            <a:extLst>
              <a:ext uri="{FF2B5EF4-FFF2-40B4-BE49-F238E27FC236}">
                <a16:creationId xmlns:a16="http://schemas.microsoft.com/office/drawing/2014/main" id="{2D6A2668-4B50-4190-9767-BA141014E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9" name="图片 8">
            <a:extLst>
              <a:ext uri="{FF2B5EF4-FFF2-40B4-BE49-F238E27FC236}">
                <a16:creationId xmlns:a16="http://schemas.microsoft.com/office/drawing/2014/main" id="{3A1DDDD0-D9DC-49D5-BCA2-2B551EB3B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0" name="图片 9">
            <a:extLst>
              <a:ext uri="{FF2B5EF4-FFF2-40B4-BE49-F238E27FC236}">
                <a16:creationId xmlns:a16="http://schemas.microsoft.com/office/drawing/2014/main" id="{CE829FA2-D3DF-4B89-891B-B850C499B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1" name="图片 10">
            <a:extLst>
              <a:ext uri="{FF2B5EF4-FFF2-40B4-BE49-F238E27FC236}">
                <a16:creationId xmlns:a16="http://schemas.microsoft.com/office/drawing/2014/main" id="{C1746820-9374-4499-8D08-32F852022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2" name="图片 11">
            <a:extLst>
              <a:ext uri="{FF2B5EF4-FFF2-40B4-BE49-F238E27FC236}">
                <a16:creationId xmlns:a16="http://schemas.microsoft.com/office/drawing/2014/main" id="{039227D0-24CF-450C-BB9E-F72D35C8F1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3" name="图片 12">
            <a:extLst>
              <a:ext uri="{FF2B5EF4-FFF2-40B4-BE49-F238E27FC236}">
                <a16:creationId xmlns:a16="http://schemas.microsoft.com/office/drawing/2014/main" id="{76520319-309D-498D-B10F-CDCEA85AF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4" y="5090107"/>
            <a:ext cx="12192000" cy="1785066"/>
          </a:xfrm>
          <a:prstGeom prst="rect">
            <a:avLst/>
          </a:prstGeom>
        </p:spPr>
      </p:pic>
      <p:pic>
        <p:nvPicPr>
          <p:cNvPr id="14" name="图片 13">
            <a:extLst>
              <a:ext uri="{FF2B5EF4-FFF2-40B4-BE49-F238E27FC236}">
                <a16:creationId xmlns:a16="http://schemas.microsoft.com/office/drawing/2014/main" id="{05BA2CE1-17E4-4D8B-9B94-2BFD12BC44F3}"/>
              </a:ext>
            </a:extLst>
          </p:cNvPr>
          <p:cNvPicPr>
            <a:picLocks noChangeAspect="1"/>
          </p:cNvPicPr>
          <p:nvPr/>
        </p:nvPicPr>
        <p:blipFill rotWithShape="1">
          <a:blip r:embed="rId4">
            <a:extLst>
              <a:ext uri="{28A0092B-C50C-407E-A947-70E740481C1C}">
                <a14:useLocalDpi xmlns:a14="http://schemas.microsoft.com/office/drawing/2010/main" val="0"/>
              </a:ext>
            </a:extLst>
          </a:blip>
          <a:srcRect b="47379"/>
          <a:stretch/>
        </p:blipFill>
        <p:spPr>
          <a:xfrm>
            <a:off x="4251374" y="5172449"/>
            <a:ext cx="6757865" cy="1714309"/>
          </a:xfrm>
          <a:prstGeom prst="rect">
            <a:avLst/>
          </a:prstGeom>
        </p:spPr>
      </p:pic>
      <p:pic>
        <p:nvPicPr>
          <p:cNvPr id="15" name="图片 14">
            <a:extLst>
              <a:ext uri="{FF2B5EF4-FFF2-40B4-BE49-F238E27FC236}">
                <a16:creationId xmlns:a16="http://schemas.microsoft.com/office/drawing/2014/main" id="{0848648D-440A-4B6A-A476-3FEDE52467D9}"/>
              </a:ext>
            </a:extLst>
          </p:cNvPr>
          <p:cNvPicPr>
            <a:picLocks noChangeAspect="1"/>
          </p:cNvPicPr>
          <p:nvPr/>
        </p:nvPicPr>
        <p:blipFill rotWithShape="1">
          <a:blip r:embed="rId4">
            <a:extLst>
              <a:ext uri="{28A0092B-C50C-407E-A947-70E740481C1C}">
                <a14:useLocalDpi xmlns:a14="http://schemas.microsoft.com/office/drawing/2010/main" val="0"/>
              </a:ext>
            </a:extLst>
          </a:blip>
          <a:srcRect b="60585"/>
          <a:stretch/>
        </p:blipFill>
        <p:spPr>
          <a:xfrm>
            <a:off x="5077147" y="5573899"/>
            <a:ext cx="6757865" cy="1284101"/>
          </a:xfrm>
          <a:prstGeom prst="rect">
            <a:avLst/>
          </a:prstGeom>
        </p:spPr>
      </p:pic>
      <p:pic>
        <p:nvPicPr>
          <p:cNvPr id="16" name="图片 15">
            <a:extLst>
              <a:ext uri="{FF2B5EF4-FFF2-40B4-BE49-F238E27FC236}">
                <a16:creationId xmlns:a16="http://schemas.microsoft.com/office/drawing/2014/main" id="{4B2C5794-7B7C-45E1-81E3-7B611251437E}"/>
              </a:ext>
            </a:extLst>
          </p:cNvPr>
          <p:cNvPicPr>
            <a:picLocks noChangeAspect="1"/>
          </p:cNvPicPr>
          <p:nvPr/>
        </p:nvPicPr>
        <p:blipFill rotWithShape="1">
          <a:blip r:embed="rId4">
            <a:extLst>
              <a:ext uri="{28A0092B-C50C-407E-A947-70E740481C1C}">
                <a14:useLocalDpi xmlns:a14="http://schemas.microsoft.com/office/drawing/2010/main" val="0"/>
              </a:ext>
            </a:extLst>
          </a:blip>
          <a:srcRect b="48379"/>
          <a:stretch/>
        </p:blipFill>
        <p:spPr>
          <a:xfrm>
            <a:off x="298499" y="5202094"/>
            <a:ext cx="6757865" cy="1681751"/>
          </a:xfrm>
          <a:prstGeom prst="rect">
            <a:avLst/>
          </a:prstGeom>
        </p:spPr>
      </p:pic>
      <p:sp>
        <p:nvSpPr>
          <p:cNvPr id="27" name="任意多边形: 形状 26">
            <a:extLst>
              <a:ext uri="{FF2B5EF4-FFF2-40B4-BE49-F238E27FC236}">
                <a16:creationId xmlns:a16="http://schemas.microsoft.com/office/drawing/2014/main" id="{32FF86F7-7E74-4B50-891E-CC27E0ADE9D9}"/>
              </a:ext>
            </a:extLst>
          </p:cNvPr>
          <p:cNvSpPr/>
          <p:nvPr/>
        </p:nvSpPr>
        <p:spPr>
          <a:xfrm rot="10800000">
            <a:off x="1402279" y="2075388"/>
            <a:ext cx="1992866" cy="711427"/>
          </a:xfrm>
          <a:custGeom>
            <a:avLst/>
            <a:gdLst>
              <a:gd name="connsiteX0" fmla="*/ 1963911 w 1992866"/>
              <a:gd name="connsiteY0" fmla="*/ 711427 h 711427"/>
              <a:gd name="connsiteX1" fmla="*/ 28955 w 1992866"/>
              <a:gd name="connsiteY1" fmla="*/ 711427 h 711427"/>
              <a:gd name="connsiteX2" fmla="*/ 0 w 1992866"/>
              <a:gd name="connsiteY2" fmla="*/ 682472 h 711427"/>
              <a:gd name="connsiteX3" fmla="*/ 0 w 1992866"/>
              <a:gd name="connsiteY3" fmla="*/ 219232 h 711427"/>
              <a:gd name="connsiteX4" fmla="*/ 28955 w 1992866"/>
              <a:gd name="connsiteY4" fmla="*/ 190277 h 711427"/>
              <a:gd name="connsiteX5" fmla="*/ 219123 w 1992866"/>
              <a:gd name="connsiteY5" fmla="*/ 190277 h 711427"/>
              <a:gd name="connsiteX6" fmla="*/ 219123 w 1992866"/>
              <a:gd name="connsiteY6" fmla="*/ 0 h 711427"/>
              <a:gd name="connsiteX7" fmla="*/ 439845 w 1992866"/>
              <a:gd name="connsiteY7" fmla="*/ 190277 h 711427"/>
              <a:gd name="connsiteX8" fmla="*/ 1963911 w 1992866"/>
              <a:gd name="connsiteY8" fmla="*/ 190277 h 711427"/>
              <a:gd name="connsiteX9" fmla="*/ 1992866 w 1992866"/>
              <a:gd name="connsiteY9" fmla="*/ 219232 h 711427"/>
              <a:gd name="connsiteX10" fmla="*/ 1992866 w 1992866"/>
              <a:gd name="connsiteY10" fmla="*/ 682472 h 711427"/>
              <a:gd name="connsiteX11" fmla="*/ 1963911 w 1992866"/>
              <a:gd name="connsiteY11" fmla="*/ 711427 h 71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2866" h="711427">
                <a:moveTo>
                  <a:pt x="1963911" y="711427"/>
                </a:moveTo>
                <a:lnTo>
                  <a:pt x="28955" y="711427"/>
                </a:lnTo>
                <a:cubicBezTo>
                  <a:pt x="12964" y="711427"/>
                  <a:pt x="0" y="698463"/>
                  <a:pt x="0" y="682472"/>
                </a:cubicBezTo>
                <a:lnTo>
                  <a:pt x="0" y="219232"/>
                </a:lnTo>
                <a:cubicBezTo>
                  <a:pt x="0" y="203241"/>
                  <a:pt x="12964" y="190277"/>
                  <a:pt x="28955" y="190277"/>
                </a:cubicBezTo>
                <a:lnTo>
                  <a:pt x="219123" y="190277"/>
                </a:lnTo>
                <a:lnTo>
                  <a:pt x="219123" y="0"/>
                </a:lnTo>
                <a:lnTo>
                  <a:pt x="439845" y="190277"/>
                </a:lnTo>
                <a:lnTo>
                  <a:pt x="1963911" y="190277"/>
                </a:lnTo>
                <a:cubicBezTo>
                  <a:pt x="1979902" y="190277"/>
                  <a:pt x="1992866" y="203241"/>
                  <a:pt x="1992866" y="219232"/>
                </a:cubicBezTo>
                <a:lnTo>
                  <a:pt x="1992866" y="682472"/>
                </a:lnTo>
                <a:cubicBezTo>
                  <a:pt x="1992866" y="698463"/>
                  <a:pt x="1979902" y="711427"/>
                  <a:pt x="1963911" y="711427"/>
                </a:cubicBezTo>
                <a:close/>
              </a:path>
            </a:pathLst>
          </a:custGeom>
          <a:gradFill flip="none" rotWithShape="1">
            <a:gsLst>
              <a:gs pos="100000">
                <a:schemeClr val="accent1"/>
              </a:gs>
              <a:gs pos="0">
                <a:schemeClr val="accent2"/>
              </a:gs>
            </a:gsLst>
            <a:lin ang="13500000" scaled="1"/>
            <a:tileRect/>
          </a:gradFill>
          <a:ln>
            <a:solidFill>
              <a:schemeClr val="bg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rgbClr val="000000">
                  <a:lumMod val="75000"/>
                  <a:lumOff val="25000"/>
                </a:srgbClr>
              </a:solidFill>
              <a:latin typeface="阿里巴巴普惠体 R"/>
              <a:ea typeface="阿里巴巴普惠体 R"/>
            </a:endParaRPr>
          </a:p>
        </p:txBody>
      </p:sp>
      <p:sp>
        <p:nvSpPr>
          <p:cNvPr id="25" name="任意多边形: 形状 24">
            <a:extLst>
              <a:ext uri="{FF2B5EF4-FFF2-40B4-BE49-F238E27FC236}">
                <a16:creationId xmlns:a16="http://schemas.microsoft.com/office/drawing/2014/main" id="{ABA6E136-F4C3-4796-B1CD-986F37E164F2}"/>
              </a:ext>
            </a:extLst>
          </p:cNvPr>
          <p:cNvSpPr/>
          <p:nvPr/>
        </p:nvSpPr>
        <p:spPr>
          <a:xfrm rot="10800000" flipH="1">
            <a:off x="7613650" y="2826789"/>
            <a:ext cx="1992866" cy="733171"/>
          </a:xfrm>
          <a:custGeom>
            <a:avLst/>
            <a:gdLst>
              <a:gd name="connsiteX0" fmla="*/ 201926 w 1992866"/>
              <a:gd name="connsiteY0" fmla="*/ 207073 h 733171"/>
              <a:gd name="connsiteX1" fmla="*/ 442131 w 1992866"/>
              <a:gd name="connsiteY1" fmla="*/ 207073 h 733171"/>
              <a:gd name="connsiteX2" fmla="*/ 201926 w 1992866"/>
              <a:gd name="connsiteY2" fmla="*/ 0 h 733171"/>
              <a:gd name="connsiteX3" fmla="*/ 28955 w 1992866"/>
              <a:gd name="connsiteY3" fmla="*/ 733171 h 733171"/>
              <a:gd name="connsiteX4" fmla="*/ 1963911 w 1992866"/>
              <a:gd name="connsiteY4" fmla="*/ 733171 h 733171"/>
              <a:gd name="connsiteX5" fmla="*/ 1992866 w 1992866"/>
              <a:gd name="connsiteY5" fmla="*/ 704216 h 733171"/>
              <a:gd name="connsiteX6" fmla="*/ 1992866 w 1992866"/>
              <a:gd name="connsiteY6" fmla="*/ 240976 h 733171"/>
              <a:gd name="connsiteX7" fmla="*/ 1963911 w 1992866"/>
              <a:gd name="connsiteY7" fmla="*/ 212021 h 733171"/>
              <a:gd name="connsiteX8" fmla="*/ 28955 w 1992866"/>
              <a:gd name="connsiteY8" fmla="*/ 212021 h 733171"/>
              <a:gd name="connsiteX9" fmla="*/ 0 w 1992866"/>
              <a:gd name="connsiteY9" fmla="*/ 240976 h 733171"/>
              <a:gd name="connsiteX10" fmla="*/ 0 w 1992866"/>
              <a:gd name="connsiteY10" fmla="*/ 704216 h 733171"/>
              <a:gd name="connsiteX11" fmla="*/ 28955 w 1992866"/>
              <a:gd name="connsiteY11" fmla="*/ 733171 h 73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2866" h="733171">
                <a:moveTo>
                  <a:pt x="201926" y="207073"/>
                </a:moveTo>
                <a:lnTo>
                  <a:pt x="442131" y="207073"/>
                </a:lnTo>
                <a:lnTo>
                  <a:pt x="201926" y="0"/>
                </a:lnTo>
                <a:close/>
                <a:moveTo>
                  <a:pt x="28955" y="733171"/>
                </a:moveTo>
                <a:lnTo>
                  <a:pt x="1963911" y="733171"/>
                </a:lnTo>
                <a:cubicBezTo>
                  <a:pt x="1979902" y="733171"/>
                  <a:pt x="1992866" y="720207"/>
                  <a:pt x="1992866" y="704216"/>
                </a:cubicBezTo>
                <a:lnTo>
                  <a:pt x="1992866" y="240976"/>
                </a:lnTo>
                <a:cubicBezTo>
                  <a:pt x="1992866" y="224985"/>
                  <a:pt x="1979902" y="212021"/>
                  <a:pt x="1963911" y="212021"/>
                </a:cubicBezTo>
                <a:lnTo>
                  <a:pt x="28955" y="212021"/>
                </a:lnTo>
                <a:cubicBezTo>
                  <a:pt x="12964" y="212021"/>
                  <a:pt x="0" y="224985"/>
                  <a:pt x="0" y="240976"/>
                </a:cubicBezTo>
                <a:lnTo>
                  <a:pt x="0" y="704216"/>
                </a:lnTo>
                <a:cubicBezTo>
                  <a:pt x="0" y="720207"/>
                  <a:pt x="12964" y="733171"/>
                  <a:pt x="28955" y="733171"/>
                </a:cubicBezTo>
                <a:close/>
              </a:path>
            </a:pathLst>
          </a:custGeom>
          <a:gradFill flip="none" rotWithShape="1">
            <a:gsLst>
              <a:gs pos="100000">
                <a:schemeClr val="bg1">
                  <a:lumMod val="95000"/>
                </a:schemeClr>
              </a:gs>
              <a:gs pos="0">
                <a:schemeClr val="bg1"/>
              </a:gs>
            </a:gsLst>
            <a:lin ang="2700000" scaled="1"/>
            <a:tileRect/>
          </a:gradFill>
          <a:ln>
            <a:solidFill>
              <a:schemeClr val="accent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rgbClr val="000000">
                  <a:lumMod val="75000"/>
                  <a:lumOff val="25000"/>
                </a:srgbClr>
              </a:solidFill>
              <a:latin typeface="阿里巴巴普惠体 R"/>
              <a:ea typeface="阿里巴巴普惠体 R"/>
            </a:endParaRPr>
          </a:p>
        </p:txBody>
      </p:sp>
      <p:sp>
        <p:nvSpPr>
          <p:cNvPr id="26" name="任意多边形: 形状 25">
            <a:extLst>
              <a:ext uri="{FF2B5EF4-FFF2-40B4-BE49-F238E27FC236}">
                <a16:creationId xmlns:a16="http://schemas.microsoft.com/office/drawing/2014/main" id="{5DCE4C36-3E63-4EC2-90BD-7CDF16FBE942}"/>
              </a:ext>
            </a:extLst>
          </p:cNvPr>
          <p:cNvSpPr/>
          <p:nvPr/>
        </p:nvSpPr>
        <p:spPr>
          <a:xfrm rot="10800000" flipH="1">
            <a:off x="8535673" y="4044717"/>
            <a:ext cx="1992866" cy="711427"/>
          </a:xfrm>
          <a:custGeom>
            <a:avLst/>
            <a:gdLst>
              <a:gd name="connsiteX0" fmla="*/ 28955 w 1992866"/>
              <a:gd name="connsiteY0" fmla="*/ 711427 h 711427"/>
              <a:gd name="connsiteX1" fmla="*/ 1963911 w 1992866"/>
              <a:gd name="connsiteY1" fmla="*/ 711427 h 711427"/>
              <a:gd name="connsiteX2" fmla="*/ 1992866 w 1992866"/>
              <a:gd name="connsiteY2" fmla="*/ 682472 h 711427"/>
              <a:gd name="connsiteX3" fmla="*/ 1992866 w 1992866"/>
              <a:gd name="connsiteY3" fmla="*/ 219232 h 711427"/>
              <a:gd name="connsiteX4" fmla="*/ 1963911 w 1992866"/>
              <a:gd name="connsiteY4" fmla="*/ 190277 h 711427"/>
              <a:gd name="connsiteX5" fmla="*/ 542750 w 1992866"/>
              <a:gd name="connsiteY5" fmla="*/ 190277 h 711427"/>
              <a:gd name="connsiteX6" fmla="*/ 322028 w 1992866"/>
              <a:gd name="connsiteY6" fmla="*/ 0 h 711427"/>
              <a:gd name="connsiteX7" fmla="*/ 322028 w 1992866"/>
              <a:gd name="connsiteY7" fmla="*/ 190277 h 711427"/>
              <a:gd name="connsiteX8" fmla="*/ 28955 w 1992866"/>
              <a:gd name="connsiteY8" fmla="*/ 190277 h 711427"/>
              <a:gd name="connsiteX9" fmla="*/ 0 w 1992866"/>
              <a:gd name="connsiteY9" fmla="*/ 219232 h 711427"/>
              <a:gd name="connsiteX10" fmla="*/ 0 w 1992866"/>
              <a:gd name="connsiteY10" fmla="*/ 682472 h 711427"/>
              <a:gd name="connsiteX11" fmla="*/ 28955 w 1992866"/>
              <a:gd name="connsiteY11" fmla="*/ 711427 h 71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2866" h="711427">
                <a:moveTo>
                  <a:pt x="28955" y="711427"/>
                </a:moveTo>
                <a:lnTo>
                  <a:pt x="1963911" y="711427"/>
                </a:lnTo>
                <a:cubicBezTo>
                  <a:pt x="1979902" y="711427"/>
                  <a:pt x="1992866" y="698463"/>
                  <a:pt x="1992866" y="682472"/>
                </a:cubicBezTo>
                <a:lnTo>
                  <a:pt x="1992866" y="219232"/>
                </a:lnTo>
                <a:cubicBezTo>
                  <a:pt x="1992866" y="203241"/>
                  <a:pt x="1979902" y="190277"/>
                  <a:pt x="1963911" y="190277"/>
                </a:cubicBezTo>
                <a:lnTo>
                  <a:pt x="542750" y="190277"/>
                </a:lnTo>
                <a:lnTo>
                  <a:pt x="322028" y="0"/>
                </a:lnTo>
                <a:lnTo>
                  <a:pt x="322028" y="190277"/>
                </a:lnTo>
                <a:lnTo>
                  <a:pt x="28955" y="190277"/>
                </a:lnTo>
                <a:cubicBezTo>
                  <a:pt x="12964" y="190277"/>
                  <a:pt x="0" y="203241"/>
                  <a:pt x="0" y="219232"/>
                </a:cubicBezTo>
                <a:lnTo>
                  <a:pt x="0" y="682472"/>
                </a:lnTo>
                <a:cubicBezTo>
                  <a:pt x="0" y="698463"/>
                  <a:pt x="12964" y="711427"/>
                  <a:pt x="28955" y="711427"/>
                </a:cubicBezTo>
                <a:close/>
              </a:path>
            </a:pathLst>
          </a:custGeom>
          <a:gradFill flip="none" rotWithShape="1">
            <a:gsLst>
              <a:gs pos="100000">
                <a:schemeClr val="accent1"/>
              </a:gs>
              <a:gs pos="0">
                <a:schemeClr val="accent2"/>
              </a:gs>
            </a:gsLst>
            <a:lin ang="18900000" scaled="1"/>
            <a:tileRect/>
          </a:gradFill>
          <a:ln>
            <a:solidFill>
              <a:schemeClr val="bg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rgbClr val="000000">
                  <a:lumMod val="75000"/>
                  <a:lumOff val="25000"/>
                </a:srgbClr>
              </a:solidFill>
              <a:latin typeface="阿里巴巴普惠体 R"/>
              <a:ea typeface="阿里巴巴普惠体 R"/>
            </a:endParaRPr>
          </a:p>
        </p:txBody>
      </p:sp>
      <p:sp>
        <p:nvSpPr>
          <p:cNvPr id="28" name="任意多边形: 形状 27">
            <a:extLst>
              <a:ext uri="{FF2B5EF4-FFF2-40B4-BE49-F238E27FC236}">
                <a16:creationId xmlns:a16="http://schemas.microsoft.com/office/drawing/2014/main" id="{0B177A8F-244E-4F5C-8233-2CF88AFDA745}"/>
              </a:ext>
            </a:extLst>
          </p:cNvPr>
          <p:cNvSpPr/>
          <p:nvPr/>
        </p:nvSpPr>
        <p:spPr>
          <a:xfrm rot="10800000">
            <a:off x="1832498" y="4257807"/>
            <a:ext cx="1992866" cy="711427"/>
          </a:xfrm>
          <a:custGeom>
            <a:avLst/>
            <a:gdLst>
              <a:gd name="connsiteX0" fmla="*/ 1963911 w 1992866"/>
              <a:gd name="connsiteY0" fmla="*/ 711427 h 711427"/>
              <a:gd name="connsiteX1" fmla="*/ 28955 w 1992866"/>
              <a:gd name="connsiteY1" fmla="*/ 711427 h 711427"/>
              <a:gd name="connsiteX2" fmla="*/ 0 w 1992866"/>
              <a:gd name="connsiteY2" fmla="*/ 682472 h 711427"/>
              <a:gd name="connsiteX3" fmla="*/ 0 w 1992866"/>
              <a:gd name="connsiteY3" fmla="*/ 219232 h 711427"/>
              <a:gd name="connsiteX4" fmla="*/ 28955 w 1992866"/>
              <a:gd name="connsiteY4" fmla="*/ 190277 h 711427"/>
              <a:gd name="connsiteX5" fmla="*/ 219123 w 1992866"/>
              <a:gd name="connsiteY5" fmla="*/ 190277 h 711427"/>
              <a:gd name="connsiteX6" fmla="*/ 219123 w 1992866"/>
              <a:gd name="connsiteY6" fmla="*/ 0 h 711427"/>
              <a:gd name="connsiteX7" fmla="*/ 439845 w 1992866"/>
              <a:gd name="connsiteY7" fmla="*/ 190277 h 711427"/>
              <a:gd name="connsiteX8" fmla="*/ 1963911 w 1992866"/>
              <a:gd name="connsiteY8" fmla="*/ 190277 h 711427"/>
              <a:gd name="connsiteX9" fmla="*/ 1992866 w 1992866"/>
              <a:gd name="connsiteY9" fmla="*/ 219232 h 711427"/>
              <a:gd name="connsiteX10" fmla="*/ 1992866 w 1992866"/>
              <a:gd name="connsiteY10" fmla="*/ 682472 h 711427"/>
              <a:gd name="connsiteX11" fmla="*/ 1963911 w 1992866"/>
              <a:gd name="connsiteY11" fmla="*/ 711427 h 71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2866" h="711427">
                <a:moveTo>
                  <a:pt x="1963911" y="711427"/>
                </a:moveTo>
                <a:lnTo>
                  <a:pt x="28955" y="711427"/>
                </a:lnTo>
                <a:cubicBezTo>
                  <a:pt x="12964" y="711427"/>
                  <a:pt x="0" y="698463"/>
                  <a:pt x="0" y="682472"/>
                </a:cubicBezTo>
                <a:lnTo>
                  <a:pt x="0" y="219232"/>
                </a:lnTo>
                <a:cubicBezTo>
                  <a:pt x="0" y="203241"/>
                  <a:pt x="12964" y="190277"/>
                  <a:pt x="28955" y="190277"/>
                </a:cubicBezTo>
                <a:lnTo>
                  <a:pt x="219123" y="190277"/>
                </a:lnTo>
                <a:lnTo>
                  <a:pt x="219123" y="0"/>
                </a:lnTo>
                <a:lnTo>
                  <a:pt x="439845" y="190277"/>
                </a:lnTo>
                <a:lnTo>
                  <a:pt x="1963911" y="190277"/>
                </a:lnTo>
                <a:cubicBezTo>
                  <a:pt x="1979902" y="190277"/>
                  <a:pt x="1992866" y="203241"/>
                  <a:pt x="1992866" y="219232"/>
                </a:cubicBezTo>
                <a:lnTo>
                  <a:pt x="1992866" y="682472"/>
                </a:lnTo>
                <a:cubicBezTo>
                  <a:pt x="1992866" y="698463"/>
                  <a:pt x="1979902" y="711427"/>
                  <a:pt x="1963911" y="711427"/>
                </a:cubicBezTo>
                <a:close/>
              </a:path>
            </a:pathLst>
          </a:custGeom>
          <a:gradFill flip="none" rotWithShape="1">
            <a:gsLst>
              <a:gs pos="100000">
                <a:schemeClr val="bg1">
                  <a:lumMod val="95000"/>
                </a:schemeClr>
              </a:gs>
              <a:gs pos="0">
                <a:schemeClr val="bg1"/>
              </a:gs>
            </a:gsLst>
            <a:lin ang="2700000" scaled="1"/>
            <a:tileRect/>
          </a:gradFill>
          <a:ln>
            <a:solidFill>
              <a:schemeClr val="accent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rgbClr val="000000">
                  <a:lumMod val="75000"/>
                  <a:lumOff val="25000"/>
                </a:srgbClr>
              </a:solidFill>
              <a:latin typeface="阿里巴巴普惠体 R"/>
              <a:ea typeface="阿里巴巴普惠体 R"/>
            </a:endParaRPr>
          </a:p>
        </p:txBody>
      </p:sp>
      <p:sp>
        <p:nvSpPr>
          <p:cNvPr id="29" name="任意多边形: 形状 28">
            <a:extLst>
              <a:ext uri="{FF2B5EF4-FFF2-40B4-BE49-F238E27FC236}">
                <a16:creationId xmlns:a16="http://schemas.microsoft.com/office/drawing/2014/main" id="{1D874B23-D450-4DDC-ADC7-6AADD27CA7E1}"/>
              </a:ext>
            </a:extLst>
          </p:cNvPr>
          <p:cNvSpPr/>
          <p:nvPr/>
        </p:nvSpPr>
        <p:spPr>
          <a:xfrm rot="10800000">
            <a:off x="3268921" y="3288301"/>
            <a:ext cx="1736208" cy="619803"/>
          </a:xfrm>
          <a:custGeom>
            <a:avLst/>
            <a:gdLst>
              <a:gd name="connsiteX0" fmla="*/ 1963911 w 1992866"/>
              <a:gd name="connsiteY0" fmla="*/ 711427 h 711427"/>
              <a:gd name="connsiteX1" fmla="*/ 28955 w 1992866"/>
              <a:gd name="connsiteY1" fmla="*/ 711427 h 711427"/>
              <a:gd name="connsiteX2" fmla="*/ 0 w 1992866"/>
              <a:gd name="connsiteY2" fmla="*/ 682472 h 711427"/>
              <a:gd name="connsiteX3" fmla="*/ 0 w 1992866"/>
              <a:gd name="connsiteY3" fmla="*/ 219232 h 711427"/>
              <a:gd name="connsiteX4" fmla="*/ 28955 w 1992866"/>
              <a:gd name="connsiteY4" fmla="*/ 190277 h 711427"/>
              <a:gd name="connsiteX5" fmla="*/ 219123 w 1992866"/>
              <a:gd name="connsiteY5" fmla="*/ 190277 h 711427"/>
              <a:gd name="connsiteX6" fmla="*/ 219123 w 1992866"/>
              <a:gd name="connsiteY6" fmla="*/ 0 h 711427"/>
              <a:gd name="connsiteX7" fmla="*/ 439845 w 1992866"/>
              <a:gd name="connsiteY7" fmla="*/ 190277 h 711427"/>
              <a:gd name="connsiteX8" fmla="*/ 1963911 w 1992866"/>
              <a:gd name="connsiteY8" fmla="*/ 190277 h 711427"/>
              <a:gd name="connsiteX9" fmla="*/ 1992866 w 1992866"/>
              <a:gd name="connsiteY9" fmla="*/ 219232 h 711427"/>
              <a:gd name="connsiteX10" fmla="*/ 1992866 w 1992866"/>
              <a:gd name="connsiteY10" fmla="*/ 682472 h 711427"/>
              <a:gd name="connsiteX11" fmla="*/ 1963911 w 1992866"/>
              <a:gd name="connsiteY11" fmla="*/ 711427 h 71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2866" h="711427">
                <a:moveTo>
                  <a:pt x="1963911" y="711427"/>
                </a:moveTo>
                <a:lnTo>
                  <a:pt x="28955" y="711427"/>
                </a:lnTo>
                <a:cubicBezTo>
                  <a:pt x="12964" y="711427"/>
                  <a:pt x="0" y="698463"/>
                  <a:pt x="0" y="682472"/>
                </a:cubicBezTo>
                <a:lnTo>
                  <a:pt x="0" y="219232"/>
                </a:lnTo>
                <a:cubicBezTo>
                  <a:pt x="0" y="203241"/>
                  <a:pt x="12964" y="190277"/>
                  <a:pt x="28955" y="190277"/>
                </a:cubicBezTo>
                <a:lnTo>
                  <a:pt x="219123" y="190277"/>
                </a:lnTo>
                <a:lnTo>
                  <a:pt x="219123" y="0"/>
                </a:lnTo>
                <a:lnTo>
                  <a:pt x="439845" y="190277"/>
                </a:lnTo>
                <a:lnTo>
                  <a:pt x="1963911" y="190277"/>
                </a:lnTo>
                <a:cubicBezTo>
                  <a:pt x="1979902" y="190277"/>
                  <a:pt x="1992866" y="203241"/>
                  <a:pt x="1992866" y="219232"/>
                </a:cubicBezTo>
                <a:lnTo>
                  <a:pt x="1992866" y="682472"/>
                </a:lnTo>
                <a:cubicBezTo>
                  <a:pt x="1992866" y="698463"/>
                  <a:pt x="1979902" y="711427"/>
                  <a:pt x="1963911" y="711427"/>
                </a:cubicBezTo>
                <a:close/>
              </a:path>
            </a:pathLst>
          </a:custGeom>
          <a:gradFill flip="none" rotWithShape="1">
            <a:gsLst>
              <a:gs pos="100000">
                <a:schemeClr val="accent1"/>
              </a:gs>
              <a:gs pos="0">
                <a:schemeClr val="accent2"/>
              </a:gs>
            </a:gsLst>
            <a:lin ang="2700000" scaled="1"/>
            <a:tileRect/>
          </a:gradFill>
          <a:ln>
            <a:solidFill>
              <a:schemeClr val="bg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rgbClr val="000000">
                  <a:lumMod val="75000"/>
                  <a:lumOff val="25000"/>
                </a:srgbClr>
              </a:solidFill>
              <a:latin typeface="阿里巴巴普惠体 R"/>
              <a:ea typeface="阿里巴巴普惠体 R"/>
            </a:endParaRPr>
          </a:p>
        </p:txBody>
      </p:sp>
      <p:sp>
        <p:nvSpPr>
          <p:cNvPr id="30" name="文本框 29">
            <a:extLst>
              <a:ext uri="{FF2B5EF4-FFF2-40B4-BE49-F238E27FC236}">
                <a16:creationId xmlns:a16="http://schemas.microsoft.com/office/drawing/2014/main" id="{4ED1D550-FD8A-428E-B88B-8867CF55CE3A}"/>
              </a:ext>
            </a:extLst>
          </p:cNvPr>
          <p:cNvSpPr txBox="1"/>
          <p:nvPr/>
        </p:nvSpPr>
        <p:spPr>
          <a:xfrm>
            <a:off x="1402278" y="2159056"/>
            <a:ext cx="1992867" cy="338554"/>
          </a:xfrm>
          <a:prstGeom prst="rect">
            <a:avLst/>
          </a:prstGeom>
          <a:noFill/>
        </p:spPr>
        <p:txBody>
          <a:bodyPr wrap="square" rtlCol="0">
            <a:spAutoFit/>
          </a:bodyPr>
          <a:lstStyle/>
          <a:p>
            <a:pPr algn="ctr"/>
            <a:r>
              <a:rPr lang="zh-CN" altLang="en-US" sz="1600" dirty="0">
                <a:solidFill>
                  <a:schemeClr val="bg1"/>
                </a:solidFill>
              </a:rPr>
              <a:t>微博大</a:t>
            </a:r>
            <a:r>
              <a:rPr lang="en-US" altLang="zh-CN" sz="1600" dirty="0">
                <a:solidFill>
                  <a:schemeClr val="bg1"/>
                </a:solidFill>
              </a:rPr>
              <a:t>V</a:t>
            </a:r>
            <a:r>
              <a:rPr lang="zh-CN" altLang="en-US" sz="1600" dirty="0">
                <a:solidFill>
                  <a:schemeClr val="bg1"/>
                </a:solidFill>
              </a:rPr>
              <a:t>转发</a:t>
            </a:r>
          </a:p>
        </p:txBody>
      </p:sp>
      <p:sp>
        <p:nvSpPr>
          <p:cNvPr id="31" name="文本框 30">
            <a:extLst>
              <a:ext uri="{FF2B5EF4-FFF2-40B4-BE49-F238E27FC236}">
                <a16:creationId xmlns:a16="http://schemas.microsoft.com/office/drawing/2014/main" id="{4CD6C4C0-7914-43F2-81AA-9B040A122E76}"/>
              </a:ext>
            </a:extLst>
          </p:cNvPr>
          <p:cNvSpPr txBox="1"/>
          <p:nvPr/>
        </p:nvSpPr>
        <p:spPr>
          <a:xfrm>
            <a:off x="8535672" y="4137355"/>
            <a:ext cx="1992867" cy="338554"/>
          </a:xfrm>
          <a:prstGeom prst="rect">
            <a:avLst/>
          </a:prstGeom>
          <a:noFill/>
        </p:spPr>
        <p:txBody>
          <a:bodyPr wrap="square" rtlCol="0">
            <a:spAutoFit/>
          </a:bodyPr>
          <a:lstStyle/>
          <a:p>
            <a:pPr algn="ctr"/>
            <a:r>
              <a:rPr lang="zh-CN" altLang="en-US" sz="1600" dirty="0">
                <a:solidFill>
                  <a:schemeClr val="bg1"/>
                </a:solidFill>
              </a:rPr>
              <a:t>电视广告宣传</a:t>
            </a:r>
          </a:p>
        </p:txBody>
      </p:sp>
      <p:sp>
        <p:nvSpPr>
          <p:cNvPr id="32" name="文本框 31">
            <a:extLst>
              <a:ext uri="{FF2B5EF4-FFF2-40B4-BE49-F238E27FC236}">
                <a16:creationId xmlns:a16="http://schemas.microsoft.com/office/drawing/2014/main" id="{B12E4DF5-2C22-45F4-847D-4D7EDA82F148}"/>
              </a:ext>
            </a:extLst>
          </p:cNvPr>
          <p:cNvSpPr txBox="1"/>
          <p:nvPr/>
        </p:nvSpPr>
        <p:spPr>
          <a:xfrm>
            <a:off x="7613649" y="2913781"/>
            <a:ext cx="1992867" cy="338554"/>
          </a:xfrm>
          <a:prstGeom prst="rect">
            <a:avLst/>
          </a:prstGeom>
          <a:noFill/>
        </p:spPr>
        <p:txBody>
          <a:bodyPr wrap="square" rtlCol="0">
            <a:spAutoFit/>
          </a:bodyPr>
          <a:lstStyle/>
          <a:p>
            <a:pPr algn="ctr"/>
            <a:r>
              <a:rPr lang="zh-CN" altLang="en-US" sz="1600" dirty="0">
                <a:solidFill>
                  <a:schemeClr val="accent1"/>
                </a:solidFill>
              </a:rPr>
              <a:t>商城促销活动</a:t>
            </a:r>
          </a:p>
        </p:txBody>
      </p:sp>
      <p:sp>
        <p:nvSpPr>
          <p:cNvPr id="33" name="文本框 32">
            <a:extLst>
              <a:ext uri="{FF2B5EF4-FFF2-40B4-BE49-F238E27FC236}">
                <a16:creationId xmlns:a16="http://schemas.microsoft.com/office/drawing/2014/main" id="{2CAAEF51-4A00-4B72-9FDF-F20C514BE0E0}"/>
              </a:ext>
            </a:extLst>
          </p:cNvPr>
          <p:cNvSpPr txBox="1"/>
          <p:nvPr/>
        </p:nvSpPr>
        <p:spPr>
          <a:xfrm>
            <a:off x="1824018" y="4329923"/>
            <a:ext cx="1992867" cy="338554"/>
          </a:xfrm>
          <a:prstGeom prst="rect">
            <a:avLst/>
          </a:prstGeom>
          <a:noFill/>
        </p:spPr>
        <p:txBody>
          <a:bodyPr wrap="square" rtlCol="0">
            <a:spAutoFit/>
          </a:bodyPr>
          <a:lstStyle/>
          <a:p>
            <a:pPr algn="ctr"/>
            <a:r>
              <a:rPr lang="zh-CN" altLang="en-US" sz="1600" dirty="0">
                <a:solidFill>
                  <a:schemeClr val="accent1"/>
                </a:solidFill>
              </a:rPr>
              <a:t>网红带货直播</a:t>
            </a:r>
          </a:p>
        </p:txBody>
      </p:sp>
      <p:sp>
        <p:nvSpPr>
          <p:cNvPr id="34" name="文本框 33">
            <a:extLst>
              <a:ext uri="{FF2B5EF4-FFF2-40B4-BE49-F238E27FC236}">
                <a16:creationId xmlns:a16="http://schemas.microsoft.com/office/drawing/2014/main" id="{E0973C10-2F81-4109-878D-2EA6B5C2A505}"/>
              </a:ext>
            </a:extLst>
          </p:cNvPr>
          <p:cNvSpPr txBox="1"/>
          <p:nvPr/>
        </p:nvSpPr>
        <p:spPr>
          <a:xfrm>
            <a:off x="3140591" y="3337099"/>
            <a:ext cx="1992867" cy="307777"/>
          </a:xfrm>
          <a:prstGeom prst="rect">
            <a:avLst/>
          </a:prstGeom>
          <a:noFill/>
        </p:spPr>
        <p:txBody>
          <a:bodyPr wrap="square" rtlCol="0">
            <a:spAutoFit/>
          </a:bodyPr>
          <a:lstStyle/>
          <a:p>
            <a:pPr algn="ctr"/>
            <a:r>
              <a:rPr lang="zh-CN" altLang="en-US" sz="1400" dirty="0">
                <a:solidFill>
                  <a:schemeClr val="bg1"/>
                </a:solidFill>
              </a:rPr>
              <a:t>知名影星代言</a:t>
            </a:r>
          </a:p>
        </p:txBody>
      </p:sp>
      <p:sp>
        <p:nvSpPr>
          <p:cNvPr id="35" name="任意多边形: 形状 34">
            <a:extLst>
              <a:ext uri="{FF2B5EF4-FFF2-40B4-BE49-F238E27FC236}">
                <a16:creationId xmlns:a16="http://schemas.microsoft.com/office/drawing/2014/main" id="{EAA0CAAB-1AFC-4BB0-B21C-7B2CC66ADB40}"/>
              </a:ext>
            </a:extLst>
          </p:cNvPr>
          <p:cNvSpPr/>
          <p:nvPr/>
        </p:nvSpPr>
        <p:spPr>
          <a:xfrm rot="10800000" flipH="1">
            <a:off x="8366636" y="1642511"/>
            <a:ext cx="1759497" cy="647315"/>
          </a:xfrm>
          <a:custGeom>
            <a:avLst/>
            <a:gdLst>
              <a:gd name="connsiteX0" fmla="*/ 201926 w 1992866"/>
              <a:gd name="connsiteY0" fmla="*/ 207073 h 733171"/>
              <a:gd name="connsiteX1" fmla="*/ 442131 w 1992866"/>
              <a:gd name="connsiteY1" fmla="*/ 207073 h 733171"/>
              <a:gd name="connsiteX2" fmla="*/ 201926 w 1992866"/>
              <a:gd name="connsiteY2" fmla="*/ 0 h 733171"/>
              <a:gd name="connsiteX3" fmla="*/ 28955 w 1992866"/>
              <a:gd name="connsiteY3" fmla="*/ 733171 h 733171"/>
              <a:gd name="connsiteX4" fmla="*/ 1963911 w 1992866"/>
              <a:gd name="connsiteY4" fmla="*/ 733171 h 733171"/>
              <a:gd name="connsiteX5" fmla="*/ 1992866 w 1992866"/>
              <a:gd name="connsiteY5" fmla="*/ 704216 h 733171"/>
              <a:gd name="connsiteX6" fmla="*/ 1992866 w 1992866"/>
              <a:gd name="connsiteY6" fmla="*/ 240976 h 733171"/>
              <a:gd name="connsiteX7" fmla="*/ 1963911 w 1992866"/>
              <a:gd name="connsiteY7" fmla="*/ 212021 h 733171"/>
              <a:gd name="connsiteX8" fmla="*/ 28955 w 1992866"/>
              <a:gd name="connsiteY8" fmla="*/ 212021 h 733171"/>
              <a:gd name="connsiteX9" fmla="*/ 0 w 1992866"/>
              <a:gd name="connsiteY9" fmla="*/ 240976 h 733171"/>
              <a:gd name="connsiteX10" fmla="*/ 0 w 1992866"/>
              <a:gd name="connsiteY10" fmla="*/ 704216 h 733171"/>
              <a:gd name="connsiteX11" fmla="*/ 28955 w 1992866"/>
              <a:gd name="connsiteY11" fmla="*/ 733171 h 73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2866" h="733171">
                <a:moveTo>
                  <a:pt x="201926" y="207073"/>
                </a:moveTo>
                <a:lnTo>
                  <a:pt x="442131" y="207073"/>
                </a:lnTo>
                <a:lnTo>
                  <a:pt x="201926" y="0"/>
                </a:lnTo>
                <a:close/>
                <a:moveTo>
                  <a:pt x="28955" y="733171"/>
                </a:moveTo>
                <a:lnTo>
                  <a:pt x="1963911" y="733171"/>
                </a:lnTo>
                <a:cubicBezTo>
                  <a:pt x="1979902" y="733171"/>
                  <a:pt x="1992866" y="720207"/>
                  <a:pt x="1992866" y="704216"/>
                </a:cubicBezTo>
                <a:lnTo>
                  <a:pt x="1992866" y="240976"/>
                </a:lnTo>
                <a:cubicBezTo>
                  <a:pt x="1992866" y="224985"/>
                  <a:pt x="1979902" y="212021"/>
                  <a:pt x="1963911" y="212021"/>
                </a:cubicBezTo>
                <a:lnTo>
                  <a:pt x="28955" y="212021"/>
                </a:lnTo>
                <a:cubicBezTo>
                  <a:pt x="12964" y="212021"/>
                  <a:pt x="0" y="224985"/>
                  <a:pt x="0" y="240976"/>
                </a:cubicBezTo>
                <a:lnTo>
                  <a:pt x="0" y="704216"/>
                </a:lnTo>
                <a:cubicBezTo>
                  <a:pt x="0" y="720207"/>
                  <a:pt x="12964" y="733171"/>
                  <a:pt x="28955" y="733171"/>
                </a:cubicBezTo>
                <a:close/>
              </a:path>
            </a:pathLst>
          </a:custGeom>
          <a:gradFill flip="none" rotWithShape="1">
            <a:gsLst>
              <a:gs pos="100000">
                <a:schemeClr val="bg1">
                  <a:lumMod val="95000"/>
                </a:schemeClr>
              </a:gs>
              <a:gs pos="0">
                <a:schemeClr val="bg1"/>
              </a:gs>
            </a:gsLst>
            <a:lin ang="2700000" scaled="1"/>
            <a:tileRect/>
          </a:gradFill>
          <a:ln>
            <a:solidFill>
              <a:schemeClr val="accent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rgbClr val="000000">
                  <a:lumMod val="75000"/>
                  <a:lumOff val="25000"/>
                </a:srgbClr>
              </a:solidFill>
              <a:latin typeface="阿里巴巴普惠体 R"/>
              <a:ea typeface="阿里巴巴普惠体 R"/>
            </a:endParaRPr>
          </a:p>
        </p:txBody>
      </p:sp>
      <p:sp>
        <p:nvSpPr>
          <p:cNvPr id="36" name="文本框 35">
            <a:extLst>
              <a:ext uri="{FF2B5EF4-FFF2-40B4-BE49-F238E27FC236}">
                <a16:creationId xmlns:a16="http://schemas.microsoft.com/office/drawing/2014/main" id="{E7279EF5-42FA-46D1-B3D8-CB60A574808C}"/>
              </a:ext>
            </a:extLst>
          </p:cNvPr>
          <p:cNvSpPr txBox="1"/>
          <p:nvPr/>
        </p:nvSpPr>
        <p:spPr>
          <a:xfrm>
            <a:off x="8238307" y="1705223"/>
            <a:ext cx="1992867" cy="307777"/>
          </a:xfrm>
          <a:prstGeom prst="rect">
            <a:avLst/>
          </a:prstGeom>
          <a:noFill/>
        </p:spPr>
        <p:txBody>
          <a:bodyPr wrap="square" rtlCol="0">
            <a:spAutoFit/>
          </a:bodyPr>
          <a:lstStyle/>
          <a:p>
            <a:pPr algn="ctr"/>
            <a:r>
              <a:rPr lang="zh-CN" altLang="en-US" sz="1400" dirty="0">
                <a:solidFill>
                  <a:schemeClr val="accent1"/>
                </a:solidFill>
              </a:rPr>
              <a:t>抖音传播</a:t>
            </a:r>
          </a:p>
        </p:txBody>
      </p:sp>
      <p:sp>
        <p:nvSpPr>
          <p:cNvPr id="37" name="任意多边形: 形状 36">
            <a:extLst>
              <a:ext uri="{FF2B5EF4-FFF2-40B4-BE49-F238E27FC236}">
                <a16:creationId xmlns:a16="http://schemas.microsoft.com/office/drawing/2014/main" id="{252041F3-4026-4A7E-AA79-E93E8A9C5798}"/>
              </a:ext>
            </a:extLst>
          </p:cNvPr>
          <p:cNvSpPr/>
          <p:nvPr/>
        </p:nvSpPr>
        <p:spPr>
          <a:xfrm rot="10800000">
            <a:off x="532070" y="3233105"/>
            <a:ext cx="1992866" cy="711427"/>
          </a:xfrm>
          <a:custGeom>
            <a:avLst/>
            <a:gdLst>
              <a:gd name="connsiteX0" fmla="*/ 1963911 w 1992866"/>
              <a:gd name="connsiteY0" fmla="*/ 711427 h 711427"/>
              <a:gd name="connsiteX1" fmla="*/ 28955 w 1992866"/>
              <a:gd name="connsiteY1" fmla="*/ 711427 h 711427"/>
              <a:gd name="connsiteX2" fmla="*/ 0 w 1992866"/>
              <a:gd name="connsiteY2" fmla="*/ 682472 h 711427"/>
              <a:gd name="connsiteX3" fmla="*/ 0 w 1992866"/>
              <a:gd name="connsiteY3" fmla="*/ 219232 h 711427"/>
              <a:gd name="connsiteX4" fmla="*/ 28955 w 1992866"/>
              <a:gd name="connsiteY4" fmla="*/ 190277 h 711427"/>
              <a:gd name="connsiteX5" fmla="*/ 219123 w 1992866"/>
              <a:gd name="connsiteY5" fmla="*/ 190277 h 711427"/>
              <a:gd name="connsiteX6" fmla="*/ 219123 w 1992866"/>
              <a:gd name="connsiteY6" fmla="*/ 0 h 711427"/>
              <a:gd name="connsiteX7" fmla="*/ 439845 w 1992866"/>
              <a:gd name="connsiteY7" fmla="*/ 190277 h 711427"/>
              <a:gd name="connsiteX8" fmla="*/ 1963911 w 1992866"/>
              <a:gd name="connsiteY8" fmla="*/ 190277 h 711427"/>
              <a:gd name="connsiteX9" fmla="*/ 1992866 w 1992866"/>
              <a:gd name="connsiteY9" fmla="*/ 219232 h 711427"/>
              <a:gd name="connsiteX10" fmla="*/ 1992866 w 1992866"/>
              <a:gd name="connsiteY10" fmla="*/ 682472 h 711427"/>
              <a:gd name="connsiteX11" fmla="*/ 1963911 w 1992866"/>
              <a:gd name="connsiteY11" fmla="*/ 711427 h 71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2866" h="711427">
                <a:moveTo>
                  <a:pt x="1963911" y="711427"/>
                </a:moveTo>
                <a:lnTo>
                  <a:pt x="28955" y="711427"/>
                </a:lnTo>
                <a:cubicBezTo>
                  <a:pt x="12964" y="711427"/>
                  <a:pt x="0" y="698463"/>
                  <a:pt x="0" y="682472"/>
                </a:cubicBezTo>
                <a:lnTo>
                  <a:pt x="0" y="219232"/>
                </a:lnTo>
                <a:cubicBezTo>
                  <a:pt x="0" y="203241"/>
                  <a:pt x="12964" y="190277"/>
                  <a:pt x="28955" y="190277"/>
                </a:cubicBezTo>
                <a:lnTo>
                  <a:pt x="219123" y="190277"/>
                </a:lnTo>
                <a:lnTo>
                  <a:pt x="219123" y="0"/>
                </a:lnTo>
                <a:lnTo>
                  <a:pt x="439845" y="190277"/>
                </a:lnTo>
                <a:lnTo>
                  <a:pt x="1963911" y="190277"/>
                </a:lnTo>
                <a:cubicBezTo>
                  <a:pt x="1979902" y="190277"/>
                  <a:pt x="1992866" y="203241"/>
                  <a:pt x="1992866" y="219232"/>
                </a:cubicBezTo>
                <a:lnTo>
                  <a:pt x="1992866" y="682472"/>
                </a:lnTo>
                <a:cubicBezTo>
                  <a:pt x="1992866" y="698463"/>
                  <a:pt x="1979902" y="711427"/>
                  <a:pt x="1963911" y="711427"/>
                </a:cubicBezTo>
                <a:close/>
              </a:path>
            </a:pathLst>
          </a:custGeom>
          <a:gradFill flip="none" rotWithShape="1">
            <a:gsLst>
              <a:gs pos="100000">
                <a:schemeClr val="accent1">
                  <a:alpha val="40000"/>
                </a:schemeClr>
              </a:gs>
              <a:gs pos="0">
                <a:schemeClr val="accent2">
                  <a:alpha val="23000"/>
                </a:schemeClr>
              </a:gs>
            </a:gsLst>
            <a:lin ang="13500000" scaled="1"/>
            <a:tileRect/>
          </a:gradFill>
          <a:ln>
            <a:solidFill>
              <a:schemeClr val="bg1"/>
            </a:solid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rgbClr val="000000">
                  <a:lumMod val="75000"/>
                  <a:lumOff val="25000"/>
                </a:srgbClr>
              </a:solidFill>
              <a:latin typeface="阿里巴巴普惠体 R"/>
              <a:ea typeface="阿里巴巴普惠体 R"/>
            </a:endParaRPr>
          </a:p>
        </p:txBody>
      </p:sp>
      <p:sp>
        <p:nvSpPr>
          <p:cNvPr id="38" name="任意多边形: 形状 37">
            <a:extLst>
              <a:ext uri="{FF2B5EF4-FFF2-40B4-BE49-F238E27FC236}">
                <a16:creationId xmlns:a16="http://schemas.microsoft.com/office/drawing/2014/main" id="{0C84114F-B238-4E37-B4F3-A749E7A5B1DE}"/>
              </a:ext>
            </a:extLst>
          </p:cNvPr>
          <p:cNvSpPr/>
          <p:nvPr/>
        </p:nvSpPr>
        <p:spPr>
          <a:xfrm rot="10800000">
            <a:off x="2583755" y="5397794"/>
            <a:ext cx="1454993" cy="519413"/>
          </a:xfrm>
          <a:custGeom>
            <a:avLst/>
            <a:gdLst>
              <a:gd name="connsiteX0" fmla="*/ 1963911 w 1992866"/>
              <a:gd name="connsiteY0" fmla="*/ 711427 h 711427"/>
              <a:gd name="connsiteX1" fmla="*/ 28955 w 1992866"/>
              <a:gd name="connsiteY1" fmla="*/ 711427 h 711427"/>
              <a:gd name="connsiteX2" fmla="*/ 0 w 1992866"/>
              <a:gd name="connsiteY2" fmla="*/ 682472 h 711427"/>
              <a:gd name="connsiteX3" fmla="*/ 0 w 1992866"/>
              <a:gd name="connsiteY3" fmla="*/ 219232 h 711427"/>
              <a:gd name="connsiteX4" fmla="*/ 28955 w 1992866"/>
              <a:gd name="connsiteY4" fmla="*/ 190277 h 711427"/>
              <a:gd name="connsiteX5" fmla="*/ 219123 w 1992866"/>
              <a:gd name="connsiteY5" fmla="*/ 190277 h 711427"/>
              <a:gd name="connsiteX6" fmla="*/ 219123 w 1992866"/>
              <a:gd name="connsiteY6" fmla="*/ 0 h 711427"/>
              <a:gd name="connsiteX7" fmla="*/ 439845 w 1992866"/>
              <a:gd name="connsiteY7" fmla="*/ 190277 h 711427"/>
              <a:gd name="connsiteX8" fmla="*/ 1963911 w 1992866"/>
              <a:gd name="connsiteY8" fmla="*/ 190277 h 711427"/>
              <a:gd name="connsiteX9" fmla="*/ 1992866 w 1992866"/>
              <a:gd name="connsiteY9" fmla="*/ 219232 h 711427"/>
              <a:gd name="connsiteX10" fmla="*/ 1992866 w 1992866"/>
              <a:gd name="connsiteY10" fmla="*/ 682472 h 711427"/>
              <a:gd name="connsiteX11" fmla="*/ 1963911 w 1992866"/>
              <a:gd name="connsiteY11" fmla="*/ 711427 h 71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2866" h="711427">
                <a:moveTo>
                  <a:pt x="1963911" y="711427"/>
                </a:moveTo>
                <a:lnTo>
                  <a:pt x="28955" y="711427"/>
                </a:lnTo>
                <a:cubicBezTo>
                  <a:pt x="12964" y="711427"/>
                  <a:pt x="0" y="698463"/>
                  <a:pt x="0" y="682472"/>
                </a:cubicBezTo>
                <a:lnTo>
                  <a:pt x="0" y="219232"/>
                </a:lnTo>
                <a:cubicBezTo>
                  <a:pt x="0" y="203241"/>
                  <a:pt x="12964" y="190277"/>
                  <a:pt x="28955" y="190277"/>
                </a:cubicBezTo>
                <a:lnTo>
                  <a:pt x="219123" y="190277"/>
                </a:lnTo>
                <a:lnTo>
                  <a:pt x="219123" y="0"/>
                </a:lnTo>
                <a:lnTo>
                  <a:pt x="439845" y="190277"/>
                </a:lnTo>
                <a:lnTo>
                  <a:pt x="1963911" y="190277"/>
                </a:lnTo>
                <a:cubicBezTo>
                  <a:pt x="1979902" y="190277"/>
                  <a:pt x="1992866" y="203241"/>
                  <a:pt x="1992866" y="219232"/>
                </a:cubicBezTo>
                <a:lnTo>
                  <a:pt x="1992866" y="682472"/>
                </a:lnTo>
                <a:cubicBezTo>
                  <a:pt x="1992866" y="698463"/>
                  <a:pt x="1979902" y="711427"/>
                  <a:pt x="1963911" y="711427"/>
                </a:cubicBezTo>
                <a:close/>
              </a:path>
            </a:pathLst>
          </a:custGeom>
          <a:gradFill flip="none" rotWithShape="1">
            <a:gsLst>
              <a:gs pos="100000">
                <a:schemeClr val="accent1">
                  <a:alpha val="40000"/>
                </a:schemeClr>
              </a:gs>
              <a:gs pos="0">
                <a:schemeClr val="accent2">
                  <a:alpha val="23000"/>
                </a:schemeClr>
              </a:gs>
            </a:gsLst>
            <a:lin ang="13500000" scaled="1"/>
            <a:tileRect/>
          </a:gradFill>
          <a:ln>
            <a:solidFill>
              <a:schemeClr val="bg1"/>
            </a:solid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rgbClr val="000000">
                  <a:lumMod val="75000"/>
                  <a:lumOff val="25000"/>
                </a:srgbClr>
              </a:solidFill>
              <a:latin typeface="阿里巴巴普惠体 R"/>
              <a:ea typeface="阿里巴巴普惠体 R"/>
            </a:endParaRPr>
          </a:p>
        </p:txBody>
      </p:sp>
      <p:sp>
        <p:nvSpPr>
          <p:cNvPr id="39" name="任意多边形: 形状 38">
            <a:extLst>
              <a:ext uri="{FF2B5EF4-FFF2-40B4-BE49-F238E27FC236}">
                <a16:creationId xmlns:a16="http://schemas.microsoft.com/office/drawing/2014/main" id="{5C4451F5-6C09-42A0-A3B7-9B87123E3192}"/>
              </a:ext>
            </a:extLst>
          </p:cNvPr>
          <p:cNvSpPr/>
          <p:nvPr/>
        </p:nvSpPr>
        <p:spPr>
          <a:xfrm rot="10800000">
            <a:off x="3875033" y="2407964"/>
            <a:ext cx="1568115" cy="559796"/>
          </a:xfrm>
          <a:custGeom>
            <a:avLst/>
            <a:gdLst>
              <a:gd name="connsiteX0" fmla="*/ 1963911 w 1992866"/>
              <a:gd name="connsiteY0" fmla="*/ 711427 h 711427"/>
              <a:gd name="connsiteX1" fmla="*/ 28955 w 1992866"/>
              <a:gd name="connsiteY1" fmla="*/ 711427 h 711427"/>
              <a:gd name="connsiteX2" fmla="*/ 0 w 1992866"/>
              <a:gd name="connsiteY2" fmla="*/ 682472 h 711427"/>
              <a:gd name="connsiteX3" fmla="*/ 0 w 1992866"/>
              <a:gd name="connsiteY3" fmla="*/ 219232 h 711427"/>
              <a:gd name="connsiteX4" fmla="*/ 28955 w 1992866"/>
              <a:gd name="connsiteY4" fmla="*/ 190277 h 711427"/>
              <a:gd name="connsiteX5" fmla="*/ 219123 w 1992866"/>
              <a:gd name="connsiteY5" fmla="*/ 190277 h 711427"/>
              <a:gd name="connsiteX6" fmla="*/ 219123 w 1992866"/>
              <a:gd name="connsiteY6" fmla="*/ 0 h 711427"/>
              <a:gd name="connsiteX7" fmla="*/ 439845 w 1992866"/>
              <a:gd name="connsiteY7" fmla="*/ 190277 h 711427"/>
              <a:gd name="connsiteX8" fmla="*/ 1963911 w 1992866"/>
              <a:gd name="connsiteY8" fmla="*/ 190277 h 711427"/>
              <a:gd name="connsiteX9" fmla="*/ 1992866 w 1992866"/>
              <a:gd name="connsiteY9" fmla="*/ 219232 h 711427"/>
              <a:gd name="connsiteX10" fmla="*/ 1992866 w 1992866"/>
              <a:gd name="connsiteY10" fmla="*/ 682472 h 711427"/>
              <a:gd name="connsiteX11" fmla="*/ 1963911 w 1992866"/>
              <a:gd name="connsiteY11" fmla="*/ 711427 h 71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2866" h="711427">
                <a:moveTo>
                  <a:pt x="1963911" y="711427"/>
                </a:moveTo>
                <a:lnTo>
                  <a:pt x="28955" y="711427"/>
                </a:lnTo>
                <a:cubicBezTo>
                  <a:pt x="12964" y="711427"/>
                  <a:pt x="0" y="698463"/>
                  <a:pt x="0" y="682472"/>
                </a:cubicBezTo>
                <a:lnTo>
                  <a:pt x="0" y="219232"/>
                </a:lnTo>
                <a:cubicBezTo>
                  <a:pt x="0" y="203241"/>
                  <a:pt x="12964" y="190277"/>
                  <a:pt x="28955" y="190277"/>
                </a:cubicBezTo>
                <a:lnTo>
                  <a:pt x="219123" y="190277"/>
                </a:lnTo>
                <a:lnTo>
                  <a:pt x="219123" y="0"/>
                </a:lnTo>
                <a:lnTo>
                  <a:pt x="439845" y="190277"/>
                </a:lnTo>
                <a:lnTo>
                  <a:pt x="1963911" y="190277"/>
                </a:lnTo>
                <a:cubicBezTo>
                  <a:pt x="1979902" y="190277"/>
                  <a:pt x="1992866" y="203241"/>
                  <a:pt x="1992866" y="219232"/>
                </a:cubicBezTo>
                <a:lnTo>
                  <a:pt x="1992866" y="682472"/>
                </a:lnTo>
                <a:cubicBezTo>
                  <a:pt x="1992866" y="698463"/>
                  <a:pt x="1979902" y="711427"/>
                  <a:pt x="1963911" y="711427"/>
                </a:cubicBezTo>
                <a:close/>
              </a:path>
            </a:pathLst>
          </a:custGeom>
          <a:solidFill>
            <a:schemeClr val="bg1">
              <a:alpha val="45000"/>
            </a:schemeClr>
          </a:solidFill>
          <a:ln>
            <a:solidFill>
              <a:schemeClr val="bg1"/>
            </a:solid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rgbClr val="000000">
                  <a:lumMod val="75000"/>
                  <a:lumOff val="25000"/>
                </a:srgbClr>
              </a:solidFill>
              <a:latin typeface="阿里巴巴普惠体 R"/>
              <a:ea typeface="阿里巴巴普惠体 R"/>
            </a:endParaRPr>
          </a:p>
        </p:txBody>
      </p:sp>
      <p:sp>
        <p:nvSpPr>
          <p:cNvPr id="40" name="任意多边形: 形状 39">
            <a:extLst>
              <a:ext uri="{FF2B5EF4-FFF2-40B4-BE49-F238E27FC236}">
                <a16:creationId xmlns:a16="http://schemas.microsoft.com/office/drawing/2014/main" id="{7DFC11BD-A332-46B8-BFAB-48BCEF1E9823}"/>
              </a:ext>
            </a:extLst>
          </p:cNvPr>
          <p:cNvSpPr/>
          <p:nvPr/>
        </p:nvSpPr>
        <p:spPr>
          <a:xfrm rot="10800000" flipH="1">
            <a:off x="9789347" y="2456763"/>
            <a:ext cx="1478384" cy="527764"/>
          </a:xfrm>
          <a:custGeom>
            <a:avLst/>
            <a:gdLst>
              <a:gd name="connsiteX0" fmla="*/ 28955 w 1992866"/>
              <a:gd name="connsiteY0" fmla="*/ 711427 h 711427"/>
              <a:gd name="connsiteX1" fmla="*/ 1963911 w 1992866"/>
              <a:gd name="connsiteY1" fmla="*/ 711427 h 711427"/>
              <a:gd name="connsiteX2" fmla="*/ 1992866 w 1992866"/>
              <a:gd name="connsiteY2" fmla="*/ 682472 h 711427"/>
              <a:gd name="connsiteX3" fmla="*/ 1992866 w 1992866"/>
              <a:gd name="connsiteY3" fmla="*/ 219232 h 711427"/>
              <a:gd name="connsiteX4" fmla="*/ 1963911 w 1992866"/>
              <a:gd name="connsiteY4" fmla="*/ 190277 h 711427"/>
              <a:gd name="connsiteX5" fmla="*/ 542750 w 1992866"/>
              <a:gd name="connsiteY5" fmla="*/ 190277 h 711427"/>
              <a:gd name="connsiteX6" fmla="*/ 322028 w 1992866"/>
              <a:gd name="connsiteY6" fmla="*/ 0 h 711427"/>
              <a:gd name="connsiteX7" fmla="*/ 322028 w 1992866"/>
              <a:gd name="connsiteY7" fmla="*/ 190277 h 711427"/>
              <a:gd name="connsiteX8" fmla="*/ 28955 w 1992866"/>
              <a:gd name="connsiteY8" fmla="*/ 190277 h 711427"/>
              <a:gd name="connsiteX9" fmla="*/ 0 w 1992866"/>
              <a:gd name="connsiteY9" fmla="*/ 219232 h 711427"/>
              <a:gd name="connsiteX10" fmla="*/ 0 w 1992866"/>
              <a:gd name="connsiteY10" fmla="*/ 682472 h 711427"/>
              <a:gd name="connsiteX11" fmla="*/ 28955 w 1992866"/>
              <a:gd name="connsiteY11" fmla="*/ 711427 h 71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2866" h="711427">
                <a:moveTo>
                  <a:pt x="28955" y="711427"/>
                </a:moveTo>
                <a:lnTo>
                  <a:pt x="1963911" y="711427"/>
                </a:lnTo>
                <a:cubicBezTo>
                  <a:pt x="1979902" y="711427"/>
                  <a:pt x="1992866" y="698463"/>
                  <a:pt x="1992866" y="682472"/>
                </a:cubicBezTo>
                <a:lnTo>
                  <a:pt x="1992866" y="219232"/>
                </a:lnTo>
                <a:cubicBezTo>
                  <a:pt x="1992866" y="203241"/>
                  <a:pt x="1979902" y="190277"/>
                  <a:pt x="1963911" y="190277"/>
                </a:cubicBezTo>
                <a:lnTo>
                  <a:pt x="542750" y="190277"/>
                </a:lnTo>
                <a:lnTo>
                  <a:pt x="322028" y="0"/>
                </a:lnTo>
                <a:lnTo>
                  <a:pt x="322028" y="190277"/>
                </a:lnTo>
                <a:lnTo>
                  <a:pt x="28955" y="190277"/>
                </a:lnTo>
                <a:cubicBezTo>
                  <a:pt x="12964" y="190277"/>
                  <a:pt x="0" y="203241"/>
                  <a:pt x="0" y="219232"/>
                </a:cubicBezTo>
                <a:lnTo>
                  <a:pt x="0" y="682472"/>
                </a:lnTo>
                <a:cubicBezTo>
                  <a:pt x="0" y="698463"/>
                  <a:pt x="12964" y="711427"/>
                  <a:pt x="28955" y="711427"/>
                </a:cubicBezTo>
                <a:close/>
              </a:path>
            </a:pathLst>
          </a:custGeom>
          <a:gradFill flip="none" rotWithShape="1">
            <a:gsLst>
              <a:gs pos="100000">
                <a:schemeClr val="accent1">
                  <a:alpha val="38000"/>
                </a:schemeClr>
              </a:gs>
              <a:gs pos="3000">
                <a:schemeClr val="accent2">
                  <a:alpha val="34000"/>
                </a:schemeClr>
              </a:gs>
            </a:gsLst>
            <a:lin ang="18900000" scaled="1"/>
            <a:tileRect/>
          </a:gradFill>
          <a:ln>
            <a:solidFill>
              <a:schemeClr val="bg1"/>
            </a:solid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rgbClr val="000000">
                  <a:lumMod val="75000"/>
                  <a:lumOff val="25000"/>
                </a:srgbClr>
              </a:solidFill>
              <a:latin typeface="阿里巴巴普惠体 R"/>
              <a:ea typeface="阿里巴巴普惠体 R"/>
            </a:endParaRPr>
          </a:p>
        </p:txBody>
      </p:sp>
      <p:sp>
        <p:nvSpPr>
          <p:cNvPr id="42" name="任意多边形: 形状 41">
            <a:extLst>
              <a:ext uri="{FF2B5EF4-FFF2-40B4-BE49-F238E27FC236}">
                <a16:creationId xmlns:a16="http://schemas.microsoft.com/office/drawing/2014/main" id="{0CC5111C-5E1C-4420-9984-3D0829715CE6}"/>
              </a:ext>
            </a:extLst>
          </p:cNvPr>
          <p:cNvSpPr/>
          <p:nvPr/>
        </p:nvSpPr>
        <p:spPr>
          <a:xfrm rot="10800000" flipH="1">
            <a:off x="8495548" y="5103890"/>
            <a:ext cx="1478384" cy="527764"/>
          </a:xfrm>
          <a:custGeom>
            <a:avLst/>
            <a:gdLst>
              <a:gd name="connsiteX0" fmla="*/ 28955 w 1992866"/>
              <a:gd name="connsiteY0" fmla="*/ 711427 h 711427"/>
              <a:gd name="connsiteX1" fmla="*/ 1963911 w 1992866"/>
              <a:gd name="connsiteY1" fmla="*/ 711427 h 711427"/>
              <a:gd name="connsiteX2" fmla="*/ 1992866 w 1992866"/>
              <a:gd name="connsiteY2" fmla="*/ 682472 h 711427"/>
              <a:gd name="connsiteX3" fmla="*/ 1992866 w 1992866"/>
              <a:gd name="connsiteY3" fmla="*/ 219232 h 711427"/>
              <a:gd name="connsiteX4" fmla="*/ 1963911 w 1992866"/>
              <a:gd name="connsiteY4" fmla="*/ 190277 h 711427"/>
              <a:gd name="connsiteX5" fmla="*/ 542750 w 1992866"/>
              <a:gd name="connsiteY5" fmla="*/ 190277 h 711427"/>
              <a:gd name="connsiteX6" fmla="*/ 322028 w 1992866"/>
              <a:gd name="connsiteY6" fmla="*/ 0 h 711427"/>
              <a:gd name="connsiteX7" fmla="*/ 322028 w 1992866"/>
              <a:gd name="connsiteY7" fmla="*/ 190277 h 711427"/>
              <a:gd name="connsiteX8" fmla="*/ 28955 w 1992866"/>
              <a:gd name="connsiteY8" fmla="*/ 190277 h 711427"/>
              <a:gd name="connsiteX9" fmla="*/ 0 w 1992866"/>
              <a:gd name="connsiteY9" fmla="*/ 219232 h 711427"/>
              <a:gd name="connsiteX10" fmla="*/ 0 w 1992866"/>
              <a:gd name="connsiteY10" fmla="*/ 682472 h 711427"/>
              <a:gd name="connsiteX11" fmla="*/ 28955 w 1992866"/>
              <a:gd name="connsiteY11" fmla="*/ 711427 h 71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2866" h="711427">
                <a:moveTo>
                  <a:pt x="28955" y="711427"/>
                </a:moveTo>
                <a:lnTo>
                  <a:pt x="1963911" y="711427"/>
                </a:lnTo>
                <a:cubicBezTo>
                  <a:pt x="1979902" y="711427"/>
                  <a:pt x="1992866" y="698463"/>
                  <a:pt x="1992866" y="682472"/>
                </a:cubicBezTo>
                <a:lnTo>
                  <a:pt x="1992866" y="219232"/>
                </a:lnTo>
                <a:cubicBezTo>
                  <a:pt x="1992866" y="203241"/>
                  <a:pt x="1979902" y="190277"/>
                  <a:pt x="1963911" y="190277"/>
                </a:cubicBezTo>
                <a:lnTo>
                  <a:pt x="542750" y="190277"/>
                </a:lnTo>
                <a:lnTo>
                  <a:pt x="322028" y="0"/>
                </a:lnTo>
                <a:lnTo>
                  <a:pt x="322028" y="190277"/>
                </a:lnTo>
                <a:lnTo>
                  <a:pt x="28955" y="190277"/>
                </a:lnTo>
                <a:cubicBezTo>
                  <a:pt x="12964" y="190277"/>
                  <a:pt x="0" y="203241"/>
                  <a:pt x="0" y="219232"/>
                </a:cubicBezTo>
                <a:lnTo>
                  <a:pt x="0" y="682472"/>
                </a:lnTo>
                <a:cubicBezTo>
                  <a:pt x="0" y="698463"/>
                  <a:pt x="12964" y="711427"/>
                  <a:pt x="28955" y="711427"/>
                </a:cubicBezTo>
                <a:close/>
              </a:path>
            </a:pathLst>
          </a:custGeom>
          <a:gradFill flip="none" rotWithShape="1">
            <a:gsLst>
              <a:gs pos="100000">
                <a:schemeClr val="accent1">
                  <a:alpha val="38000"/>
                </a:schemeClr>
              </a:gs>
              <a:gs pos="3000">
                <a:schemeClr val="accent2">
                  <a:alpha val="34000"/>
                </a:schemeClr>
              </a:gs>
            </a:gsLst>
            <a:lin ang="18900000" scaled="1"/>
            <a:tileRect/>
          </a:gradFill>
          <a:ln>
            <a:solidFill>
              <a:schemeClr val="bg1"/>
            </a:solid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rgbClr val="000000">
                  <a:lumMod val="75000"/>
                  <a:lumOff val="25000"/>
                </a:srgbClr>
              </a:solidFill>
              <a:latin typeface="阿里巴巴普惠体 R"/>
              <a:ea typeface="阿里巴巴普惠体 R"/>
            </a:endParaRPr>
          </a:p>
        </p:txBody>
      </p:sp>
    </p:spTree>
    <p:extLst>
      <p:ext uri="{BB962C8B-B14F-4D97-AF65-F5344CB8AC3E}">
        <p14:creationId xmlns:p14="http://schemas.microsoft.com/office/powerpoint/2010/main" val="409253720"/>
      </p:ext>
    </p:extLst>
  </p:cSld>
  <p:clrMapOvr>
    <a:masterClrMapping/>
  </p:clrMapOvr>
</p:sld>
</file>

<file path=ppt/slides/slide2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a:extLst>
              <a:ext uri="{FF2B5EF4-FFF2-40B4-BE49-F238E27FC236}">
                <a16:creationId xmlns:a16="http://schemas.microsoft.com/office/drawing/2014/main" id="{B3771DDF-F1DB-4465-884E-1B164442D65E}"/>
              </a:ext>
            </a:extLst>
          </p:cNvPr>
          <p:cNvGrpSpPr/>
          <p:nvPr/>
        </p:nvGrpSpPr>
        <p:grpSpPr>
          <a:xfrm>
            <a:off x="8527742" y="2404793"/>
            <a:ext cx="817303" cy="75351"/>
            <a:chOff x="2201333" y="3260727"/>
            <a:chExt cx="895346" cy="82546"/>
          </a:xfrm>
        </p:grpSpPr>
        <p:cxnSp>
          <p:nvCxnSpPr>
            <p:cNvPr id="24" name="直接连接符 23">
              <a:extLst>
                <a:ext uri="{FF2B5EF4-FFF2-40B4-BE49-F238E27FC236}">
                  <a16:creationId xmlns:a16="http://schemas.microsoft.com/office/drawing/2014/main" id="{78E903F8-E1D3-43D2-8606-ED1F13F1132D}"/>
                </a:ext>
              </a:extLst>
            </p:cNvPr>
            <p:cNvCxnSpPr>
              <a:cxnSpLocks/>
            </p:cNvCxnSpPr>
            <p:nvPr/>
          </p:nvCxnSpPr>
          <p:spPr>
            <a:xfrm>
              <a:off x="2201333" y="3302000"/>
              <a:ext cx="8128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5" name="椭圆 24">
              <a:extLst>
                <a:ext uri="{FF2B5EF4-FFF2-40B4-BE49-F238E27FC236}">
                  <a16:creationId xmlns:a16="http://schemas.microsoft.com/office/drawing/2014/main" id="{D9F54816-A272-422F-896C-3BC360FB1D52}"/>
                </a:ext>
              </a:extLst>
            </p:cNvPr>
            <p:cNvSpPr/>
            <p:nvPr/>
          </p:nvSpPr>
          <p:spPr>
            <a:xfrm>
              <a:off x="3014133" y="3260727"/>
              <a:ext cx="82546" cy="8254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grpSp>
        <p:nvGrpSpPr>
          <p:cNvPr id="26" name="组合 25">
            <a:extLst>
              <a:ext uri="{FF2B5EF4-FFF2-40B4-BE49-F238E27FC236}">
                <a16:creationId xmlns:a16="http://schemas.microsoft.com/office/drawing/2014/main" id="{AF016C39-FE24-4425-9B72-D197E5412EB0}"/>
              </a:ext>
            </a:extLst>
          </p:cNvPr>
          <p:cNvGrpSpPr/>
          <p:nvPr/>
        </p:nvGrpSpPr>
        <p:grpSpPr>
          <a:xfrm>
            <a:off x="8898718" y="2339020"/>
            <a:ext cx="199700" cy="1579560"/>
            <a:chOff x="2732608" y="1727306"/>
            <a:chExt cx="199700" cy="1579560"/>
          </a:xfrm>
        </p:grpSpPr>
        <p:sp>
          <p:nvSpPr>
            <p:cNvPr id="27" name="左中括号 45">
              <a:extLst>
                <a:ext uri="{FF2B5EF4-FFF2-40B4-BE49-F238E27FC236}">
                  <a16:creationId xmlns:a16="http://schemas.microsoft.com/office/drawing/2014/main" id="{050B3571-C216-42D7-8623-771FC1169DA3}"/>
                </a:ext>
              </a:extLst>
            </p:cNvPr>
            <p:cNvSpPr/>
            <p:nvPr/>
          </p:nvSpPr>
          <p:spPr>
            <a:xfrm>
              <a:off x="2732608" y="1727306"/>
              <a:ext cx="118790" cy="1579560"/>
            </a:xfrm>
            <a:custGeom>
              <a:avLst/>
              <a:gdLst>
                <a:gd name="connsiteX0" fmla="*/ 112440 w 112440"/>
                <a:gd name="connsiteY0" fmla="*/ 1112520 h 1112520"/>
                <a:gd name="connsiteX1" fmla="*/ 0 w 112440"/>
                <a:gd name="connsiteY1" fmla="*/ 1041301 h 1112520"/>
                <a:gd name="connsiteX2" fmla="*/ 0 w 112440"/>
                <a:gd name="connsiteY2" fmla="*/ 71219 h 1112520"/>
                <a:gd name="connsiteX3" fmla="*/ 112440 w 112440"/>
                <a:gd name="connsiteY3" fmla="*/ 0 h 1112520"/>
                <a:gd name="connsiteX4" fmla="*/ 112440 w 112440"/>
                <a:gd name="connsiteY4" fmla="*/ 1112520 h 1112520"/>
                <a:gd name="connsiteX0" fmla="*/ 112440 w 112440"/>
                <a:gd name="connsiteY0" fmla="*/ 1112520 h 1112520"/>
                <a:gd name="connsiteX1" fmla="*/ 0 w 112440"/>
                <a:gd name="connsiteY1" fmla="*/ 1041301 h 1112520"/>
                <a:gd name="connsiteX2" fmla="*/ 0 w 112440"/>
                <a:gd name="connsiteY2" fmla="*/ 71219 h 1112520"/>
                <a:gd name="connsiteX3" fmla="*/ 112440 w 112440"/>
                <a:gd name="connsiteY3" fmla="*/ 0 h 1112520"/>
                <a:gd name="connsiteX0" fmla="*/ 112440 w 112440"/>
                <a:gd name="connsiteY0" fmla="*/ 1112520 h 1112520"/>
                <a:gd name="connsiteX1" fmla="*/ 0 w 112440"/>
                <a:gd name="connsiteY1" fmla="*/ 1041301 h 1112520"/>
                <a:gd name="connsiteX2" fmla="*/ 0 w 112440"/>
                <a:gd name="connsiteY2" fmla="*/ 71219 h 1112520"/>
                <a:gd name="connsiteX3" fmla="*/ 112440 w 112440"/>
                <a:gd name="connsiteY3" fmla="*/ 0 h 1112520"/>
                <a:gd name="connsiteX4" fmla="*/ 112440 w 112440"/>
                <a:gd name="connsiteY4" fmla="*/ 1112520 h 1112520"/>
                <a:gd name="connsiteX0" fmla="*/ 112440 w 112440"/>
                <a:gd name="connsiteY0" fmla="*/ 1112520 h 1112520"/>
                <a:gd name="connsiteX1" fmla="*/ 0 w 112440"/>
                <a:gd name="connsiteY1" fmla="*/ 1041301 h 1112520"/>
                <a:gd name="connsiteX2" fmla="*/ 0 w 112440"/>
                <a:gd name="connsiteY2" fmla="*/ 71219 h 1112520"/>
                <a:gd name="connsiteX0" fmla="*/ 112440 w 118790"/>
                <a:gd name="connsiteY0" fmla="*/ 1112520 h 1112520"/>
                <a:gd name="connsiteX1" fmla="*/ 0 w 118790"/>
                <a:gd name="connsiteY1" fmla="*/ 1041301 h 1112520"/>
                <a:gd name="connsiteX2" fmla="*/ 0 w 118790"/>
                <a:gd name="connsiteY2" fmla="*/ 71219 h 1112520"/>
                <a:gd name="connsiteX3" fmla="*/ 112440 w 118790"/>
                <a:gd name="connsiteY3" fmla="*/ 0 h 1112520"/>
                <a:gd name="connsiteX4" fmla="*/ 112440 w 118790"/>
                <a:gd name="connsiteY4" fmla="*/ 1112520 h 1112520"/>
                <a:gd name="connsiteX0" fmla="*/ 118790 w 118790"/>
                <a:gd name="connsiteY0" fmla="*/ 1088480 h 1112520"/>
                <a:gd name="connsiteX1" fmla="*/ 0 w 118790"/>
                <a:gd name="connsiteY1" fmla="*/ 1041301 h 1112520"/>
                <a:gd name="connsiteX2" fmla="*/ 0 w 118790"/>
                <a:gd name="connsiteY2" fmla="*/ 71219 h 1112520"/>
                <a:gd name="connsiteX0" fmla="*/ 112440 w 118790"/>
                <a:gd name="connsiteY0" fmla="*/ 1112520 h 1112520"/>
                <a:gd name="connsiteX1" fmla="*/ 0 w 118790"/>
                <a:gd name="connsiteY1" fmla="*/ 1041301 h 1112520"/>
                <a:gd name="connsiteX2" fmla="*/ 0 w 118790"/>
                <a:gd name="connsiteY2" fmla="*/ 71219 h 1112520"/>
                <a:gd name="connsiteX3" fmla="*/ 112440 w 118790"/>
                <a:gd name="connsiteY3" fmla="*/ 0 h 1112520"/>
                <a:gd name="connsiteX4" fmla="*/ 112440 w 118790"/>
                <a:gd name="connsiteY4" fmla="*/ 1112520 h 1112520"/>
                <a:gd name="connsiteX0" fmla="*/ 118790 w 118790"/>
                <a:gd name="connsiteY0" fmla="*/ 1080466 h 1112520"/>
                <a:gd name="connsiteX1" fmla="*/ 0 w 118790"/>
                <a:gd name="connsiteY1" fmla="*/ 1041301 h 1112520"/>
                <a:gd name="connsiteX2" fmla="*/ 0 w 118790"/>
                <a:gd name="connsiteY2" fmla="*/ 71219 h 1112520"/>
                <a:gd name="connsiteX0" fmla="*/ 112440 w 118790"/>
                <a:gd name="connsiteY0" fmla="*/ 1112520 h 1112520"/>
                <a:gd name="connsiteX1" fmla="*/ 0 w 118790"/>
                <a:gd name="connsiteY1" fmla="*/ 1041301 h 1112520"/>
                <a:gd name="connsiteX2" fmla="*/ 0 w 118790"/>
                <a:gd name="connsiteY2" fmla="*/ 71219 h 1112520"/>
                <a:gd name="connsiteX3" fmla="*/ 112440 w 118790"/>
                <a:gd name="connsiteY3" fmla="*/ 0 h 1112520"/>
                <a:gd name="connsiteX4" fmla="*/ 112440 w 118790"/>
                <a:gd name="connsiteY4" fmla="*/ 1112520 h 1112520"/>
                <a:gd name="connsiteX0" fmla="*/ 118790 w 118790"/>
                <a:gd name="connsiteY0" fmla="*/ 1072453 h 1112520"/>
                <a:gd name="connsiteX1" fmla="*/ 0 w 118790"/>
                <a:gd name="connsiteY1" fmla="*/ 1041301 h 1112520"/>
                <a:gd name="connsiteX2" fmla="*/ 0 w 118790"/>
                <a:gd name="connsiteY2" fmla="*/ 71219 h 1112520"/>
              </a:gdLst>
              <a:ahLst/>
              <a:cxnLst>
                <a:cxn ang="0">
                  <a:pos x="connsiteX0" y="connsiteY0"/>
                </a:cxn>
                <a:cxn ang="0">
                  <a:pos x="connsiteX1" y="connsiteY1"/>
                </a:cxn>
                <a:cxn ang="0">
                  <a:pos x="connsiteX2" y="connsiteY2"/>
                </a:cxn>
              </a:cxnLst>
              <a:rect l="l" t="t" r="r" b="b"/>
              <a:pathLst>
                <a:path w="118790" h="1112520" stroke="0" extrusionOk="0">
                  <a:moveTo>
                    <a:pt x="112440" y="1112520"/>
                  </a:moveTo>
                  <a:cubicBezTo>
                    <a:pt x="50341" y="1112520"/>
                    <a:pt x="0" y="1080634"/>
                    <a:pt x="0" y="1041301"/>
                  </a:cubicBezTo>
                  <a:lnTo>
                    <a:pt x="0" y="71219"/>
                  </a:lnTo>
                  <a:cubicBezTo>
                    <a:pt x="0" y="31886"/>
                    <a:pt x="50341" y="0"/>
                    <a:pt x="112440" y="0"/>
                  </a:cubicBezTo>
                  <a:lnTo>
                    <a:pt x="112440" y="1112520"/>
                  </a:lnTo>
                  <a:close/>
                </a:path>
                <a:path w="118790" h="1112520" fill="none">
                  <a:moveTo>
                    <a:pt x="118790" y="1072453"/>
                  </a:moveTo>
                  <a:cubicBezTo>
                    <a:pt x="56691" y="1072453"/>
                    <a:pt x="0" y="1080634"/>
                    <a:pt x="0" y="1041301"/>
                  </a:cubicBezTo>
                  <a:lnTo>
                    <a:pt x="0" y="71219"/>
                  </a:lnTo>
                </a:path>
              </a:pathLst>
            </a:cu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A0CC2FB4-5CA6-4CC3-B91A-8C686461065C}"/>
                </a:ext>
              </a:extLst>
            </p:cNvPr>
            <p:cNvSpPr/>
            <p:nvPr/>
          </p:nvSpPr>
          <p:spPr>
            <a:xfrm>
              <a:off x="2856957" y="3193494"/>
              <a:ext cx="75351" cy="75351"/>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a:extLst>
              <a:ext uri="{FF2B5EF4-FFF2-40B4-BE49-F238E27FC236}">
                <a16:creationId xmlns:a16="http://schemas.microsoft.com/office/drawing/2014/main" id="{0D19A0CC-94CE-41C2-A56C-DB8F412881A8}"/>
              </a:ext>
            </a:extLst>
          </p:cNvPr>
          <p:cNvGrpSpPr/>
          <p:nvPr/>
        </p:nvGrpSpPr>
        <p:grpSpPr>
          <a:xfrm>
            <a:off x="5628592" y="2404793"/>
            <a:ext cx="817303" cy="75351"/>
            <a:chOff x="2201333" y="3260727"/>
            <a:chExt cx="895346" cy="82546"/>
          </a:xfrm>
        </p:grpSpPr>
        <p:cxnSp>
          <p:nvCxnSpPr>
            <p:cNvPr id="17" name="直接连接符 16">
              <a:extLst>
                <a:ext uri="{FF2B5EF4-FFF2-40B4-BE49-F238E27FC236}">
                  <a16:creationId xmlns:a16="http://schemas.microsoft.com/office/drawing/2014/main" id="{D7147261-24CA-4A1C-AA77-544DC143F174}"/>
                </a:ext>
              </a:extLst>
            </p:cNvPr>
            <p:cNvCxnSpPr>
              <a:cxnSpLocks/>
            </p:cNvCxnSpPr>
            <p:nvPr/>
          </p:nvCxnSpPr>
          <p:spPr>
            <a:xfrm>
              <a:off x="2201333" y="3302000"/>
              <a:ext cx="8128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8" name="椭圆 17">
              <a:extLst>
                <a:ext uri="{FF2B5EF4-FFF2-40B4-BE49-F238E27FC236}">
                  <a16:creationId xmlns:a16="http://schemas.microsoft.com/office/drawing/2014/main" id="{3076553C-110E-4FC2-8809-0D664A606B70}"/>
                </a:ext>
              </a:extLst>
            </p:cNvPr>
            <p:cNvSpPr/>
            <p:nvPr/>
          </p:nvSpPr>
          <p:spPr>
            <a:xfrm>
              <a:off x="3014133" y="3260727"/>
              <a:ext cx="82546" cy="8254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grpSp>
        <p:nvGrpSpPr>
          <p:cNvPr id="19" name="组合 18">
            <a:extLst>
              <a:ext uri="{FF2B5EF4-FFF2-40B4-BE49-F238E27FC236}">
                <a16:creationId xmlns:a16="http://schemas.microsoft.com/office/drawing/2014/main" id="{A9B02558-6AAE-4BA9-B18E-6F2112AF682A}"/>
              </a:ext>
            </a:extLst>
          </p:cNvPr>
          <p:cNvGrpSpPr/>
          <p:nvPr/>
        </p:nvGrpSpPr>
        <p:grpSpPr>
          <a:xfrm>
            <a:off x="5999568" y="2339020"/>
            <a:ext cx="199700" cy="1579560"/>
            <a:chOff x="2732608" y="1727306"/>
            <a:chExt cx="199700" cy="1579560"/>
          </a:xfrm>
        </p:grpSpPr>
        <p:sp>
          <p:nvSpPr>
            <p:cNvPr id="20" name="左中括号 45">
              <a:extLst>
                <a:ext uri="{FF2B5EF4-FFF2-40B4-BE49-F238E27FC236}">
                  <a16:creationId xmlns:a16="http://schemas.microsoft.com/office/drawing/2014/main" id="{D5FEA52C-DFC9-4F95-B83B-BF81F32DBFAA}"/>
                </a:ext>
              </a:extLst>
            </p:cNvPr>
            <p:cNvSpPr/>
            <p:nvPr/>
          </p:nvSpPr>
          <p:spPr>
            <a:xfrm>
              <a:off x="2732608" y="1727306"/>
              <a:ext cx="118790" cy="1579560"/>
            </a:xfrm>
            <a:custGeom>
              <a:avLst/>
              <a:gdLst>
                <a:gd name="connsiteX0" fmla="*/ 112440 w 112440"/>
                <a:gd name="connsiteY0" fmla="*/ 1112520 h 1112520"/>
                <a:gd name="connsiteX1" fmla="*/ 0 w 112440"/>
                <a:gd name="connsiteY1" fmla="*/ 1041301 h 1112520"/>
                <a:gd name="connsiteX2" fmla="*/ 0 w 112440"/>
                <a:gd name="connsiteY2" fmla="*/ 71219 h 1112520"/>
                <a:gd name="connsiteX3" fmla="*/ 112440 w 112440"/>
                <a:gd name="connsiteY3" fmla="*/ 0 h 1112520"/>
                <a:gd name="connsiteX4" fmla="*/ 112440 w 112440"/>
                <a:gd name="connsiteY4" fmla="*/ 1112520 h 1112520"/>
                <a:gd name="connsiteX0" fmla="*/ 112440 w 112440"/>
                <a:gd name="connsiteY0" fmla="*/ 1112520 h 1112520"/>
                <a:gd name="connsiteX1" fmla="*/ 0 w 112440"/>
                <a:gd name="connsiteY1" fmla="*/ 1041301 h 1112520"/>
                <a:gd name="connsiteX2" fmla="*/ 0 w 112440"/>
                <a:gd name="connsiteY2" fmla="*/ 71219 h 1112520"/>
                <a:gd name="connsiteX3" fmla="*/ 112440 w 112440"/>
                <a:gd name="connsiteY3" fmla="*/ 0 h 1112520"/>
                <a:gd name="connsiteX0" fmla="*/ 112440 w 112440"/>
                <a:gd name="connsiteY0" fmla="*/ 1112520 h 1112520"/>
                <a:gd name="connsiteX1" fmla="*/ 0 w 112440"/>
                <a:gd name="connsiteY1" fmla="*/ 1041301 h 1112520"/>
                <a:gd name="connsiteX2" fmla="*/ 0 w 112440"/>
                <a:gd name="connsiteY2" fmla="*/ 71219 h 1112520"/>
                <a:gd name="connsiteX3" fmla="*/ 112440 w 112440"/>
                <a:gd name="connsiteY3" fmla="*/ 0 h 1112520"/>
                <a:gd name="connsiteX4" fmla="*/ 112440 w 112440"/>
                <a:gd name="connsiteY4" fmla="*/ 1112520 h 1112520"/>
                <a:gd name="connsiteX0" fmla="*/ 112440 w 112440"/>
                <a:gd name="connsiteY0" fmla="*/ 1112520 h 1112520"/>
                <a:gd name="connsiteX1" fmla="*/ 0 w 112440"/>
                <a:gd name="connsiteY1" fmla="*/ 1041301 h 1112520"/>
                <a:gd name="connsiteX2" fmla="*/ 0 w 112440"/>
                <a:gd name="connsiteY2" fmla="*/ 71219 h 1112520"/>
                <a:gd name="connsiteX0" fmla="*/ 112440 w 118790"/>
                <a:gd name="connsiteY0" fmla="*/ 1112520 h 1112520"/>
                <a:gd name="connsiteX1" fmla="*/ 0 w 118790"/>
                <a:gd name="connsiteY1" fmla="*/ 1041301 h 1112520"/>
                <a:gd name="connsiteX2" fmla="*/ 0 w 118790"/>
                <a:gd name="connsiteY2" fmla="*/ 71219 h 1112520"/>
                <a:gd name="connsiteX3" fmla="*/ 112440 w 118790"/>
                <a:gd name="connsiteY3" fmla="*/ 0 h 1112520"/>
                <a:gd name="connsiteX4" fmla="*/ 112440 w 118790"/>
                <a:gd name="connsiteY4" fmla="*/ 1112520 h 1112520"/>
                <a:gd name="connsiteX0" fmla="*/ 118790 w 118790"/>
                <a:gd name="connsiteY0" fmla="*/ 1088480 h 1112520"/>
                <a:gd name="connsiteX1" fmla="*/ 0 w 118790"/>
                <a:gd name="connsiteY1" fmla="*/ 1041301 h 1112520"/>
                <a:gd name="connsiteX2" fmla="*/ 0 w 118790"/>
                <a:gd name="connsiteY2" fmla="*/ 71219 h 1112520"/>
                <a:gd name="connsiteX0" fmla="*/ 112440 w 118790"/>
                <a:gd name="connsiteY0" fmla="*/ 1112520 h 1112520"/>
                <a:gd name="connsiteX1" fmla="*/ 0 w 118790"/>
                <a:gd name="connsiteY1" fmla="*/ 1041301 h 1112520"/>
                <a:gd name="connsiteX2" fmla="*/ 0 w 118790"/>
                <a:gd name="connsiteY2" fmla="*/ 71219 h 1112520"/>
                <a:gd name="connsiteX3" fmla="*/ 112440 w 118790"/>
                <a:gd name="connsiteY3" fmla="*/ 0 h 1112520"/>
                <a:gd name="connsiteX4" fmla="*/ 112440 w 118790"/>
                <a:gd name="connsiteY4" fmla="*/ 1112520 h 1112520"/>
                <a:gd name="connsiteX0" fmla="*/ 118790 w 118790"/>
                <a:gd name="connsiteY0" fmla="*/ 1080466 h 1112520"/>
                <a:gd name="connsiteX1" fmla="*/ 0 w 118790"/>
                <a:gd name="connsiteY1" fmla="*/ 1041301 h 1112520"/>
                <a:gd name="connsiteX2" fmla="*/ 0 w 118790"/>
                <a:gd name="connsiteY2" fmla="*/ 71219 h 1112520"/>
                <a:gd name="connsiteX0" fmla="*/ 112440 w 118790"/>
                <a:gd name="connsiteY0" fmla="*/ 1112520 h 1112520"/>
                <a:gd name="connsiteX1" fmla="*/ 0 w 118790"/>
                <a:gd name="connsiteY1" fmla="*/ 1041301 h 1112520"/>
                <a:gd name="connsiteX2" fmla="*/ 0 w 118790"/>
                <a:gd name="connsiteY2" fmla="*/ 71219 h 1112520"/>
                <a:gd name="connsiteX3" fmla="*/ 112440 w 118790"/>
                <a:gd name="connsiteY3" fmla="*/ 0 h 1112520"/>
                <a:gd name="connsiteX4" fmla="*/ 112440 w 118790"/>
                <a:gd name="connsiteY4" fmla="*/ 1112520 h 1112520"/>
                <a:gd name="connsiteX0" fmla="*/ 118790 w 118790"/>
                <a:gd name="connsiteY0" fmla="*/ 1072453 h 1112520"/>
                <a:gd name="connsiteX1" fmla="*/ 0 w 118790"/>
                <a:gd name="connsiteY1" fmla="*/ 1041301 h 1112520"/>
                <a:gd name="connsiteX2" fmla="*/ 0 w 118790"/>
                <a:gd name="connsiteY2" fmla="*/ 71219 h 1112520"/>
              </a:gdLst>
              <a:ahLst/>
              <a:cxnLst>
                <a:cxn ang="0">
                  <a:pos x="connsiteX0" y="connsiteY0"/>
                </a:cxn>
                <a:cxn ang="0">
                  <a:pos x="connsiteX1" y="connsiteY1"/>
                </a:cxn>
                <a:cxn ang="0">
                  <a:pos x="connsiteX2" y="connsiteY2"/>
                </a:cxn>
              </a:cxnLst>
              <a:rect l="l" t="t" r="r" b="b"/>
              <a:pathLst>
                <a:path w="118790" h="1112520" stroke="0" extrusionOk="0">
                  <a:moveTo>
                    <a:pt x="112440" y="1112520"/>
                  </a:moveTo>
                  <a:cubicBezTo>
                    <a:pt x="50341" y="1112520"/>
                    <a:pt x="0" y="1080634"/>
                    <a:pt x="0" y="1041301"/>
                  </a:cubicBezTo>
                  <a:lnTo>
                    <a:pt x="0" y="71219"/>
                  </a:lnTo>
                  <a:cubicBezTo>
                    <a:pt x="0" y="31886"/>
                    <a:pt x="50341" y="0"/>
                    <a:pt x="112440" y="0"/>
                  </a:cubicBezTo>
                  <a:lnTo>
                    <a:pt x="112440" y="1112520"/>
                  </a:lnTo>
                  <a:close/>
                </a:path>
                <a:path w="118790" h="1112520" fill="none">
                  <a:moveTo>
                    <a:pt x="118790" y="1072453"/>
                  </a:moveTo>
                  <a:cubicBezTo>
                    <a:pt x="56691" y="1072453"/>
                    <a:pt x="0" y="1080634"/>
                    <a:pt x="0" y="1041301"/>
                  </a:cubicBezTo>
                  <a:lnTo>
                    <a:pt x="0" y="71219"/>
                  </a:lnTo>
                </a:path>
              </a:pathLst>
            </a:cu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48C81F88-E883-4508-BA2B-D9FD3249A03A}"/>
                </a:ext>
              </a:extLst>
            </p:cNvPr>
            <p:cNvSpPr/>
            <p:nvPr/>
          </p:nvSpPr>
          <p:spPr>
            <a:xfrm>
              <a:off x="2856957" y="3193494"/>
              <a:ext cx="75351" cy="75351"/>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00C10320-2CC0-4A4B-AFE3-F4A758D38F93}"/>
              </a:ext>
            </a:extLst>
          </p:cNvPr>
          <p:cNvGrpSpPr/>
          <p:nvPr/>
        </p:nvGrpSpPr>
        <p:grpSpPr>
          <a:xfrm>
            <a:off x="2733522" y="2404793"/>
            <a:ext cx="817303" cy="75351"/>
            <a:chOff x="2201333" y="3260727"/>
            <a:chExt cx="895346" cy="82546"/>
          </a:xfrm>
        </p:grpSpPr>
        <p:cxnSp>
          <p:nvCxnSpPr>
            <p:cNvPr id="10" name="直接连接符 9">
              <a:extLst>
                <a:ext uri="{FF2B5EF4-FFF2-40B4-BE49-F238E27FC236}">
                  <a16:creationId xmlns:a16="http://schemas.microsoft.com/office/drawing/2014/main" id="{3A079ED3-50EA-4027-8EEA-B4B184C51254}"/>
                </a:ext>
              </a:extLst>
            </p:cNvPr>
            <p:cNvCxnSpPr>
              <a:cxnSpLocks/>
            </p:cNvCxnSpPr>
            <p:nvPr/>
          </p:nvCxnSpPr>
          <p:spPr>
            <a:xfrm>
              <a:off x="2201333" y="3302000"/>
              <a:ext cx="8128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椭圆 10">
              <a:extLst>
                <a:ext uri="{FF2B5EF4-FFF2-40B4-BE49-F238E27FC236}">
                  <a16:creationId xmlns:a16="http://schemas.microsoft.com/office/drawing/2014/main" id="{4B86CB22-0714-4B5F-AFB2-5E391A40816D}"/>
                </a:ext>
              </a:extLst>
            </p:cNvPr>
            <p:cNvSpPr/>
            <p:nvPr/>
          </p:nvSpPr>
          <p:spPr>
            <a:xfrm>
              <a:off x="3014133" y="3260727"/>
              <a:ext cx="82546" cy="8254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grpSp>
        <p:nvGrpSpPr>
          <p:cNvPr id="12" name="组合 11">
            <a:extLst>
              <a:ext uri="{FF2B5EF4-FFF2-40B4-BE49-F238E27FC236}">
                <a16:creationId xmlns:a16="http://schemas.microsoft.com/office/drawing/2014/main" id="{4F656ABC-F3C3-4EFC-A89C-1A8D9139293E}"/>
              </a:ext>
            </a:extLst>
          </p:cNvPr>
          <p:cNvGrpSpPr/>
          <p:nvPr/>
        </p:nvGrpSpPr>
        <p:grpSpPr>
          <a:xfrm>
            <a:off x="3104498" y="2339020"/>
            <a:ext cx="199700" cy="1579560"/>
            <a:chOff x="2732608" y="1727306"/>
            <a:chExt cx="199700" cy="1579560"/>
          </a:xfrm>
        </p:grpSpPr>
        <p:sp>
          <p:nvSpPr>
            <p:cNvPr id="13" name="左中括号 45">
              <a:extLst>
                <a:ext uri="{FF2B5EF4-FFF2-40B4-BE49-F238E27FC236}">
                  <a16:creationId xmlns:a16="http://schemas.microsoft.com/office/drawing/2014/main" id="{7CD1C64C-5AB1-408D-A78C-B9C6B5E72390}"/>
                </a:ext>
              </a:extLst>
            </p:cNvPr>
            <p:cNvSpPr/>
            <p:nvPr/>
          </p:nvSpPr>
          <p:spPr>
            <a:xfrm>
              <a:off x="2732608" y="1727306"/>
              <a:ext cx="118790" cy="1579560"/>
            </a:xfrm>
            <a:custGeom>
              <a:avLst/>
              <a:gdLst>
                <a:gd name="connsiteX0" fmla="*/ 112440 w 112440"/>
                <a:gd name="connsiteY0" fmla="*/ 1112520 h 1112520"/>
                <a:gd name="connsiteX1" fmla="*/ 0 w 112440"/>
                <a:gd name="connsiteY1" fmla="*/ 1041301 h 1112520"/>
                <a:gd name="connsiteX2" fmla="*/ 0 w 112440"/>
                <a:gd name="connsiteY2" fmla="*/ 71219 h 1112520"/>
                <a:gd name="connsiteX3" fmla="*/ 112440 w 112440"/>
                <a:gd name="connsiteY3" fmla="*/ 0 h 1112520"/>
                <a:gd name="connsiteX4" fmla="*/ 112440 w 112440"/>
                <a:gd name="connsiteY4" fmla="*/ 1112520 h 1112520"/>
                <a:gd name="connsiteX0" fmla="*/ 112440 w 112440"/>
                <a:gd name="connsiteY0" fmla="*/ 1112520 h 1112520"/>
                <a:gd name="connsiteX1" fmla="*/ 0 w 112440"/>
                <a:gd name="connsiteY1" fmla="*/ 1041301 h 1112520"/>
                <a:gd name="connsiteX2" fmla="*/ 0 w 112440"/>
                <a:gd name="connsiteY2" fmla="*/ 71219 h 1112520"/>
                <a:gd name="connsiteX3" fmla="*/ 112440 w 112440"/>
                <a:gd name="connsiteY3" fmla="*/ 0 h 1112520"/>
                <a:gd name="connsiteX0" fmla="*/ 112440 w 112440"/>
                <a:gd name="connsiteY0" fmla="*/ 1112520 h 1112520"/>
                <a:gd name="connsiteX1" fmla="*/ 0 w 112440"/>
                <a:gd name="connsiteY1" fmla="*/ 1041301 h 1112520"/>
                <a:gd name="connsiteX2" fmla="*/ 0 w 112440"/>
                <a:gd name="connsiteY2" fmla="*/ 71219 h 1112520"/>
                <a:gd name="connsiteX3" fmla="*/ 112440 w 112440"/>
                <a:gd name="connsiteY3" fmla="*/ 0 h 1112520"/>
                <a:gd name="connsiteX4" fmla="*/ 112440 w 112440"/>
                <a:gd name="connsiteY4" fmla="*/ 1112520 h 1112520"/>
                <a:gd name="connsiteX0" fmla="*/ 112440 w 112440"/>
                <a:gd name="connsiteY0" fmla="*/ 1112520 h 1112520"/>
                <a:gd name="connsiteX1" fmla="*/ 0 w 112440"/>
                <a:gd name="connsiteY1" fmla="*/ 1041301 h 1112520"/>
                <a:gd name="connsiteX2" fmla="*/ 0 w 112440"/>
                <a:gd name="connsiteY2" fmla="*/ 71219 h 1112520"/>
                <a:gd name="connsiteX0" fmla="*/ 112440 w 118790"/>
                <a:gd name="connsiteY0" fmla="*/ 1112520 h 1112520"/>
                <a:gd name="connsiteX1" fmla="*/ 0 w 118790"/>
                <a:gd name="connsiteY1" fmla="*/ 1041301 h 1112520"/>
                <a:gd name="connsiteX2" fmla="*/ 0 w 118790"/>
                <a:gd name="connsiteY2" fmla="*/ 71219 h 1112520"/>
                <a:gd name="connsiteX3" fmla="*/ 112440 w 118790"/>
                <a:gd name="connsiteY3" fmla="*/ 0 h 1112520"/>
                <a:gd name="connsiteX4" fmla="*/ 112440 w 118790"/>
                <a:gd name="connsiteY4" fmla="*/ 1112520 h 1112520"/>
                <a:gd name="connsiteX0" fmla="*/ 118790 w 118790"/>
                <a:gd name="connsiteY0" fmla="*/ 1088480 h 1112520"/>
                <a:gd name="connsiteX1" fmla="*/ 0 w 118790"/>
                <a:gd name="connsiteY1" fmla="*/ 1041301 h 1112520"/>
                <a:gd name="connsiteX2" fmla="*/ 0 w 118790"/>
                <a:gd name="connsiteY2" fmla="*/ 71219 h 1112520"/>
                <a:gd name="connsiteX0" fmla="*/ 112440 w 118790"/>
                <a:gd name="connsiteY0" fmla="*/ 1112520 h 1112520"/>
                <a:gd name="connsiteX1" fmla="*/ 0 w 118790"/>
                <a:gd name="connsiteY1" fmla="*/ 1041301 h 1112520"/>
                <a:gd name="connsiteX2" fmla="*/ 0 w 118790"/>
                <a:gd name="connsiteY2" fmla="*/ 71219 h 1112520"/>
                <a:gd name="connsiteX3" fmla="*/ 112440 w 118790"/>
                <a:gd name="connsiteY3" fmla="*/ 0 h 1112520"/>
                <a:gd name="connsiteX4" fmla="*/ 112440 w 118790"/>
                <a:gd name="connsiteY4" fmla="*/ 1112520 h 1112520"/>
                <a:gd name="connsiteX0" fmla="*/ 118790 w 118790"/>
                <a:gd name="connsiteY0" fmla="*/ 1080466 h 1112520"/>
                <a:gd name="connsiteX1" fmla="*/ 0 w 118790"/>
                <a:gd name="connsiteY1" fmla="*/ 1041301 h 1112520"/>
                <a:gd name="connsiteX2" fmla="*/ 0 w 118790"/>
                <a:gd name="connsiteY2" fmla="*/ 71219 h 1112520"/>
                <a:gd name="connsiteX0" fmla="*/ 112440 w 118790"/>
                <a:gd name="connsiteY0" fmla="*/ 1112520 h 1112520"/>
                <a:gd name="connsiteX1" fmla="*/ 0 w 118790"/>
                <a:gd name="connsiteY1" fmla="*/ 1041301 h 1112520"/>
                <a:gd name="connsiteX2" fmla="*/ 0 w 118790"/>
                <a:gd name="connsiteY2" fmla="*/ 71219 h 1112520"/>
                <a:gd name="connsiteX3" fmla="*/ 112440 w 118790"/>
                <a:gd name="connsiteY3" fmla="*/ 0 h 1112520"/>
                <a:gd name="connsiteX4" fmla="*/ 112440 w 118790"/>
                <a:gd name="connsiteY4" fmla="*/ 1112520 h 1112520"/>
                <a:gd name="connsiteX0" fmla="*/ 118790 w 118790"/>
                <a:gd name="connsiteY0" fmla="*/ 1072453 h 1112520"/>
                <a:gd name="connsiteX1" fmla="*/ 0 w 118790"/>
                <a:gd name="connsiteY1" fmla="*/ 1041301 h 1112520"/>
                <a:gd name="connsiteX2" fmla="*/ 0 w 118790"/>
                <a:gd name="connsiteY2" fmla="*/ 71219 h 1112520"/>
              </a:gdLst>
              <a:ahLst/>
              <a:cxnLst>
                <a:cxn ang="0">
                  <a:pos x="connsiteX0" y="connsiteY0"/>
                </a:cxn>
                <a:cxn ang="0">
                  <a:pos x="connsiteX1" y="connsiteY1"/>
                </a:cxn>
                <a:cxn ang="0">
                  <a:pos x="connsiteX2" y="connsiteY2"/>
                </a:cxn>
              </a:cxnLst>
              <a:rect l="l" t="t" r="r" b="b"/>
              <a:pathLst>
                <a:path w="118790" h="1112520" stroke="0" extrusionOk="0">
                  <a:moveTo>
                    <a:pt x="112440" y="1112520"/>
                  </a:moveTo>
                  <a:cubicBezTo>
                    <a:pt x="50341" y="1112520"/>
                    <a:pt x="0" y="1080634"/>
                    <a:pt x="0" y="1041301"/>
                  </a:cubicBezTo>
                  <a:lnTo>
                    <a:pt x="0" y="71219"/>
                  </a:lnTo>
                  <a:cubicBezTo>
                    <a:pt x="0" y="31886"/>
                    <a:pt x="50341" y="0"/>
                    <a:pt x="112440" y="0"/>
                  </a:cubicBezTo>
                  <a:lnTo>
                    <a:pt x="112440" y="1112520"/>
                  </a:lnTo>
                  <a:close/>
                </a:path>
                <a:path w="118790" h="1112520" fill="none">
                  <a:moveTo>
                    <a:pt x="118790" y="1072453"/>
                  </a:moveTo>
                  <a:cubicBezTo>
                    <a:pt x="56691" y="1072453"/>
                    <a:pt x="0" y="1080634"/>
                    <a:pt x="0" y="1041301"/>
                  </a:cubicBezTo>
                  <a:lnTo>
                    <a:pt x="0" y="71219"/>
                  </a:lnTo>
                </a:path>
              </a:pathLst>
            </a:cu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D389E445-938C-4AE6-AAB3-F03B3E6AA744}"/>
                </a:ext>
              </a:extLst>
            </p:cNvPr>
            <p:cNvSpPr/>
            <p:nvPr/>
          </p:nvSpPr>
          <p:spPr>
            <a:xfrm>
              <a:off x="2856957" y="3193494"/>
              <a:ext cx="75351" cy="75351"/>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2" name="标题 71">
            <a:extLst>
              <a:ext uri="{FF2B5EF4-FFF2-40B4-BE49-F238E27FC236}">
                <a16:creationId xmlns:a16="http://schemas.microsoft.com/office/drawing/2014/main" id="{94FA3FF9-0EAA-4CD5-94DB-58D47652B595}"/>
              </a:ext>
            </a:extLst>
          </p:cNvPr>
          <p:cNvSpPr>
            <a:spLocks noGrp="1"/>
          </p:cNvSpPr>
          <p:nvPr>
            <p:ph type="title"/>
          </p:nvPr>
        </p:nvSpPr>
        <p:spPr/>
        <p:txBody>
          <a:bodyPr/>
          <a:lstStyle/>
          <a:p>
            <a:r>
              <a:rPr lang="zh-CN" altLang="en-US" dirty="0"/>
              <a:t>推广策略</a:t>
            </a:r>
          </a:p>
        </p:txBody>
      </p:sp>
      <p:sp>
        <p:nvSpPr>
          <p:cNvPr id="5" name="矩形: 圆角 4">
            <a:extLst>
              <a:ext uri="{FF2B5EF4-FFF2-40B4-BE49-F238E27FC236}">
                <a16:creationId xmlns:a16="http://schemas.microsoft.com/office/drawing/2014/main" id="{316C8D96-440F-4C92-BBDA-2C09972D6106}"/>
              </a:ext>
            </a:extLst>
          </p:cNvPr>
          <p:cNvSpPr/>
          <p:nvPr/>
        </p:nvSpPr>
        <p:spPr>
          <a:xfrm>
            <a:off x="660400" y="2117690"/>
            <a:ext cx="2109723" cy="610673"/>
          </a:xfrm>
          <a:prstGeom prst="roundRect">
            <a:avLst>
              <a:gd name="adj" fmla="val 10070"/>
            </a:avLst>
          </a:prstGeom>
          <a:gradFill flip="none" rotWithShape="1">
            <a:gsLst>
              <a:gs pos="100000">
                <a:schemeClr val="accent1"/>
              </a:gs>
              <a:gs pos="0">
                <a:schemeClr val="accent2"/>
              </a:gs>
            </a:gsLst>
            <a:lin ang="2700000" scaled="1"/>
            <a:tileRect/>
          </a:gradFill>
          <a:ln>
            <a:solidFill>
              <a:schemeClr val="bg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000000">
                  <a:lumMod val="75000"/>
                  <a:lumOff val="25000"/>
                </a:srgbClr>
              </a:solidFill>
              <a:latin typeface="阿里巴巴普惠体 R"/>
              <a:ea typeface="阿里巴巴普惠体 R"/>
            </a:endParaRPr>
          </a:p>
        </p:txBody>
      </p:sp>
      <p:sp>
        <p:nvSpPr>
          <p:cNvPr id="15" name="矩形: 圆角 14">
            <a:extLst>
              <a:ext uri="{FF2B5EF4-FFF2-40B4-BE49-F238E27FC236}">
                <a16:creationId xmlns:a16="http://schemas.microsoft.com/office/drawing/2014/main" id="{49983130-FB04-435F-9ECF-5484F32C57BD}"/>
              </a:ext>
            </a:extLst>
          </p:cNvPr>
          <p:cNvSpPr/>
          <p:nvPr/>
        </p:nvSpPr>
        <p:spPr>
          <a:xfrm>
            <a:off x="3550825" y="2117690"/>
            <a:ext cx="2109723" cy="610673"/>
          </a:xfrm>
          <a:prstGeom prst="roundRect">
            <a:avLst>
              <a:gd name="adj" fmla="val 12566"/>
            </a:avLst>
          </a:prstGeom>
          <a:gradFill flip="none" rotWithShape="1">
            <a:gsLst>
              <a:gs pos="100000">
                <a:schemeClr val="accent1"/>
              </a:gs>
              <a:gs pos="0">
                <a:schemeClr val="accent2"/>
              </a:gs>
            </a:gsLst>
            <a:lin ang="2700000" scaled="1"/>
            <a:tileRect/>
          </a:gradFill>
          <a:ln>
            <a:solidFill>
              <a:schemeClr val="bg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000000">
                  <a:lumMod val="75000"/>
                  <a:lumOff val="25000"/>
                </a:srgbClr>
              </a:solidFill>
              <a:latin typeface="阿里巴巴普惠体 R"/>
              <a:ea typeface="阿里巴巴普惠体 R"/>
            </a:endParaRPr>
          </a:p>
        </p:txBody>
      </p:sp>
      <p:sp>
        <p:nvSpPr>
          <p:cNvPr id="22" name="矩形: 圆角 21">
            <a:extLst>
              <a:ext uri="{FF2B5EF4-FFF2-40B4-BE49-F238E27FC236}">
                <a16:creationId xmlns:a16="http://schemas.microsoft.com/office/drawing/2014/main" id="{2547B0CB-58D2-4C53-8B38-9913E0DC3105}"/>
              </a:ext>
            </a:extLst>
          </p:cNvPr>
          <p:cNvSpPr/>
          <p:nvPr/>
        </p:nvSpPr>
        <p:spPr>
          <a:xfrm>
            <a:off x="6447935" y="2117690"/>
            <a:ext cx="2109723" cy="610673"/>
          </a:xfrm>
          <a:prstGeom prst="roundRect">
            <a:avLst>
              <a:gd name="adj" fmla="val 12566"/>
            </a:avLst>
          </a:prstGeom>
          <a:gradFill flip="none" rotWithShape="1">
            <a:gsLst>
              <a:gs pos="100000">
                <a:schemeClr val="accent1"/>
              </a:gs>
              <a:gs pos="0">
                <a:schemeClr val="accent2"/>
              </a:gs>
            </a:gsLst>
            <a:lin ang="2700000" scaled="1"/>
            <a:tileRect/>
          </a:gradFill>
          <a:ln>
            <a:solidFill>
              <a:schemeClr val="bg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000000">
                  <a:lumMod val="75000"/>
                  <a:lumOff val="25000"/>
                </a:srgbClr>
              </a:solidFill>
              <a:latin typeface="阿里巴巴普惠体 R"/>
              <a:ea typeface="阿里巴巴普惠体 R"/>
            </a:endParaRPr>
          </a:p>
        </p:txBody>
      </p:sp>
      <p:sp>
        <p:nvSpPr>
          <p:cNvPr id="29" name="矩形: 圆角 28">
            <a:extLst>
              <a:ext uri="{FF2B5EF4-FFF2-40B4-BE49-F238E27FC236}">
                <a16:creationId xmlns:a16="http://schemas.microsoft.com/office/drawing/2014/main" id="{2692128F-F979-4841-BA13-5130382CC574}"/>
              </a:ext>
            </a:extLst>
          </p:cNvPr>
          <p:cNvSpPr/>
          <p:nvPr/>
        </p:nvSpPr>
        <p:spPr>
          <a:xfrm>
            <a:off x="9358568" y="2117690"/>
            <a:ext cx="2109723" cy="610673"/>
          </a:xfrm>
          <a:prstGeom prst="roundRect">
            <a:avLst>
              <a:gd name="adj" fmla="val 11526"/>
            </a:avLst>
          </a:prstGeom>
          <a:gradFill flip="none" rotWithShape="1">
            <a:gsLst>
              <a:gs pos="100000">
                <a:schemeClr val="accent3"/>
              </a:gs>
              <a:gs pos="0">
                <a:schemeClr val="accent3">
                  <a:lumMod val="60000"/>
                  <a:lumOff val="40000"/>
                </a:schemeClr>
              </a:gs>
            </a:gsLst>
            <a:lin ang="2700000" scaled="1"/>
            <a:tileRect/>
          </a:gradFill>
          <a:ln>
            <a:solidFill>
              <a:schemeClr val="bg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000000">
                  <a:lumMod val="75000"/>
                  <a:lumOff val="25000"/>
                </a:srgbClr>
              </a:solidFill>
              <a:latin typeface="阿里巴巴普惠体 R"/>
              <a:ea typeface="阿里巴巴普惠体 R"/>
            </a:endParaRPr>
          </a:p>
        </p:txBody>
      </p:sp>
      <p:sp>
        <p:nvSpPr>
          <p:cNvPr id="30" name="文本框 29">
            <a:extLst>
              <a:ext uri="{FF2B5EF4-FFF2-40B4-BE49-F238E27FC236}">
                <a16:creationId xmlns:a16="http://schemas.microsoft.com/office/drawing/2014/main" id="{61E50A1F-8705-4ECC-8021-80411BBFCF5E}"/>
              </a:ext>
            </a:extLst>
          </p:cNvPr>
          <p:cNvSpPr txBox="1"/>
          <p:nvPr/>
        </p:nvSpPr>
        <p:spPr>
          <a:xfrm>
            <a:off x="681479" y="2211635"/>
            <a:ext cx="2067563" cy="400110"/>
          </a:xfrm>
          <a:prstGeom prst="rect">
            <a:avLst/>
          </a:prstGeom>
          <a:noFill/>
        </p:spPr>
        <p:txBody>
          <a:bodyPr wrap="square" rtlCol="0">
            <a:spAutoFit/>
          </a:bodyPr>
          <a:lstStyle/>
          <a:p>
            <a:pPr algn="ctr"/>
            <a:r>
              <a:rPr lang="zh-CN" altLang="en-US" sz="2000" dirty="0">
                <a:solidFill>
                  <a:schemeClr val="bg1"/>
                </a:solidFill>
                <a:latin typeface="+mj-ea"/>
                <a:ea typeface="+mj-ea"/>
              </a:rPr>
              <a:t>第一阶段</a:t>
            </a:r>
          </a:p>
        </p:txBody>
      </p:sp>
      <p:sp>
        <p:nvSpPr>
          <p:cNvPr id="31" name="文本框 30">
            <a:extLst>
              <a:ext uri="{FF2B5EF4-FFF2-40B4-BE49-F238E27FC236}">
                <a16:creationId xmlns:a16="http://schemas.microsoft.com/office/drawing/2014/main" id="{97BA749F-92B3-4AD9-9171-8814F62EBF79}"/>
              </a:ext>
            </a:extLst>
          </p:cNvPr>
          <p:cNvSpPr txBox="1"/>
          <p:nvPr/>
        </p:nvSpPr>
        <p:spPr>
          <a:xfrm>
            <a:off x="3558716" y="2238360"/>
            <a:ext cx="2067563" cy="400110"/>
          </a:xfrm>
          <a:prstGeom prst="rect">
            <a:avLst/>
          </a:prstGeom>
          <a:noFill/>
        </p:spPr>
        <p:txBody>
          <a:bodyPr wrap="square" rtlCol="0">
            <a:spAutoFit/>
          </a:bodyPr>
          <a:lstStyle/>
          <a:p>
            <a:pPr algn="ctr"/>
            <a:r>
              <a:rPr lang="zh-CN" altLang="en-US" sz="2000" dirty="0">
                <a:solidFill>
                  <a:schemeClr val="bg1"/>
                </a:solidFill>
                <a:latin typeface="+mj-ea"/>
                <a:ea typeface="+mj-ea"/>
              </a:rPr>
              <a:t>第二阶段</a:t>
            </a:r>
          </a:p>
        </p:txBody>
      </p:sp>
      <p:sp>
        <p:nvSpPr>
          <p:cNvPr id="32" name="文本框 31">
            <a:extLst>
              <a:ext uri="{FF2B5EF4-FFF2-40B4-BE49-F238E27FC236}">
                <a16:creationId xmlns:a16="http://schemas.microsoft.com/office/drawing/2014/main" id="{A55E61FE-2FA7-418F-AFC4-3DD7F4BF0360}"/>
              </a:ext>
            </a:extLst>
          </p:cNvPr>
          <p:cNvSpPr txBox="1"/>
          <p:nvPr/>
        </p:nvSpPr>
        <p:spPr>
          <a:xfrm>
            <a:off x="6474756" y="2238360"/>
            <a:ext cx="2067563" cy="400110"/>
          </a:xfrm>
          <a:prstGeom prst="rect">
            <a:avLst/>
          </a:prstGeom>
          <a:noFill/>
        </p:spPr>
        <p:txBody>
          <a:bodyPr wrap="square" rtlCol="0">
            <a:spAutoFit/>
          </a:bodyPr>
          <a:lstStyle/>
          <a:p>
            <a:pPr algn="ctr"/>
            <a:r>
              <a:rPr lang="zh-CN" altLang="en-US" sz="2000" dirty="0">
                <a:solidFill>
                  <a:schemeClr val="bg1"/>
                </a:solidFill>
                <a:latin typeface="+mj-ea"/>
                <a:ea typeface="+mj-ea"/>
              </a:rPr>
              <a:t>第三阶段</a:t>
            </a:r>
          </a:p>
        </p:txBody>
      </p:sp>
      <p:sp>
        <p:nvSpPr>
          <p:cNvPr id="35" name="文本框 34">
            <a:extLst>
              <a:ext uri="{FF2B5EF4-FFF2-40B4-BE49-F238E27FC236}">
                <a16:creationId xmlns:a16="http://schemas.microsoft.com/office/drawing/2014/main" id="{2B6CACC7-3667-4832-B751-462BA53E711E}"/>
              </a:ext>
            </a:extLst>
          </p:cNvPr>
          <p:cNvSpPr txBox="1"/>
          <p:nvPr/>
        </p:nvSpPr>
        <p:spPr>
          <a:xfrm>
            <a:off x="9379647" y="2238360"/>
            <a:ext cx="2067563" cy="400110"/>
          </a:xfrm>
          <a:prstGeom prst="rect">
            <a:avLst/>
          </a:prstGeom>
          <a:noFill/>
        </p:spPr>
        <p:txBody>
          <a:bodyPr wrap="square" rtlCol="0">
            <a:spAutoFit/>
          </a:bodyPr>
          <a:lstStyle/>
          <a:p>
            <a:pPr algn="ctr"/>
            <a:r>
              <a:rPr lang="zh-CN" altLang="en-US" sz="2000" dirty="0">
                <a:solidFill>
                  <a:schemeClr val="bg1"/>
                </a:solidFill>
                <a:latin typeface="+mj-ea"/>
                <a:ea typeface="+mj-ea"/>
              </a:rPr>
              <a:t>达成推广目的</a:t>
            </a:r>
          </a:p>
        </p:txBody>
      </p:sp>
      <p:sp>
        <p:nvSpPr>
          <p:cNvPr id="36" name="矩形: 圆角 35">
            <a:extLst>
              <a:ext uri="{FF2B5EF4-FFF2-40B4-BE49-F238E27FC236}">
                <a16:creationId xmlns:a16="http://schemas.microsoft.com/office/drawing/2014/main" id="{3D001C34-599D-4758-A940-618AA34BA43E}"/>
              </a:ext>
            </a:extLst>
          </p:cNvPr>
          <p:cNvSpPr/>
          <p:nvPr/>
        </p:nvSpPr>
        <p:spPr>
          <a:xfrm>
            <a:off x="3327344" y="3644855"/>
            <a:ext cx="1475662" cy="391748"/>
          </a:xfrm>
          <a:prstGeom prst="roundRect">
            <a:avLst>
              <a:gd name="adj" fmla="val 16986"/>
            </a:avLst>
          </a:prstGeom>
          <a:solidFill>
            <a:schemeClr val="accent1">
              <a:lumMod val="60000"/>
              <a:lumOff val="40000"/>
              <a:alpha val="2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accent1"/>
                </a:solidFill>
                <a:latin typeface="+mn-ea"/>
              </a:rPr>
              <a:t>微信营销</a:t>
            </a:r>
            <a:endParaRPr lang="en-US" altLang="zh-CN" dirty="0">
              <a:solidFill>
                <a:schemeClr val="accent1"/>
              </a:solidFill>
              <a:latin typeface="+mn-ea"/>
            </a:endParaRPr>
          </a:p>
        </p:txBody>
      </p:sp>
      <p:grpSp>
        <p:nvGrpSpPr>
          <p:cNvPr id="37" name="组合 36">
            <a:extLst>
              <a:ext uri="{FF2B5EF4-FFF2-40B4-BE49-F238E27FC236}">
                <a16:creationId xmlns:a16="http://schemas.microsoft.com/office/drawing/2014/main" id="{A48792DF-1ABD-4161-B758-CC95595F7FD8}"/>
              </a:ext>
            </a:extLst>
          </p:cNvPr>
          <p:cNvGrpSpPr/>
          <p:nvPr/>
        </p:nvGrpSpPr>
        <p:grpSpPr>
          <a:xfrm>
            <a:off x="3475474" y="3947627"/>
            <a:ext cx="179394" cy="1472276"/>
            <a:chOff x="3088570" y="3341963"/>
            <a:chExt cx="179394" cy="1472276"/>
          </a:xfrm>
        </p:grpSpPr>
        <p:grpSp>
          <p:nvGrpSpPr>
            <p:cNvPr id="38" name="组合 37">
              <a:extLst>
                <a:ext uri="{FF2B5EF4-FFF2-40B4-BE49-F238E27FC236}">
                  <a16:creationId xmlns:a16="http://schemas.microsoft.com/office/drawing/2014/main" id="{70676C96-0142-4700-8B0C-45317508EA21}"/>
                </a:ext>
              </a:extLst>
            </p:cNvPr>
            <p:cNvGrpSpPr/>
            <p:nvPr/>
          </p:nvGrpSpPr>
          <p:grpSpPr>
            <a:xfrm>
              <a:off x="3088570" y="3341963"/>
              <a:ext cx="179394" cy="1472276"/>
              <a:chOff x="2732608" y="1762453"/>
              <a:chExt cx="179394" cy="1472276"/>
            </a:xfrm>
          </p:grpSpPr>
          <p:sp>
            <p:nvSpPr>
              <p:cNvPr id="41" name="左中括号 45">
                <a:extLst>
                  <a:ext uri="{FF2B5EF4-FFF2-40B4-BE49-F238E27FC236}">
                    <a16:creationId xmlns:a16="http://schemas.microsoft.com/office/drawing/2014/main" id="{B85B7A13-94E9-4C4C-A529-9EB4D14A92DA}"/>
                  </a:ext>
                </a:extLst>
              </p:cNvPr>
              <p:cNvSpPr/>
              <p:nvPr/>
            </p:nvSpPr>
            <p:spPr>
              <a:xfrm>
                <a:off x="2732608" y="1762453"/>
                <a:ext cx="104043" cy="1472276"/>
              </a:xfrm>
              <a:custGeom>
                <a:avLst/>
                <a:gdLst>
                  <a:gd name="connsiteX0" fmla="*/ 112440 w 112440"/>
                  <a:gd name="connsiteY0" fmla="*/ 1112520 h 1112520"/>
                  <a:gd name="connsiteX1" fmla="*/ 0 w 112440"/>
                  <a:gd name="connsiteY1" fmla="*/ 1041301 h 1112520"/>
                  <a:gd name="connsiteX2" fmla="*/ 0 w 112440"/>
                  <a:gd name="connsiteY2" fmla="*/ 71219 h 1112520"/>
                  <a:gd name="connsiteX3" fmla="*/ 112440 w 112440"/>
                  <a:gd name="connsiteY3" fmla="*/ 0 h 1112520"/>
                  <a:gd name="connsiteX4" fmla="*/ 112440 w 112440"/>
                  <a:gd name="connsiteY4" fmla="*/ 1112520 h 1112520"/>
                  <a:gd name="connsiteX0" fmla="*/ 112440 w 112440"/>
                  <a:gd name="connsiteY0" fmla="*/ 1112520 h 1112520"/>
                  <a:gd name="connsiteX1" fmla="*/ 0 w 112440"/>
                  <a:gd name="connsiteY1" fmla="*/ 1041301 h 1112520"/>
                  <a:gd name="connsiteX2" fmla="*/ 0 w 112440"/>
                  <a:gd name="connsiteY2" fmla="*/ 71219 h 1112520"/>
                  <a:gd name="connsiteX3" fmla="*/ 112440 w 112440"/>
                  <a:gd name="connsiteY3" fmla="*/ 0 h 1112520"/>
                  <a:gd name="connsiteX0" fmla="*/ 112440 w 112440"/>
                  <a:gd name="connsiteY0" fmla="*/ 1112520 h 1112520"/>
                  <a:gd name="connsiteX1" fmla="*/ 0 w 112440"/>
                  <a:gd name="connsiteY1" fmla="*/ 1041301 h 1112520"/>
                  <a:gd name="connsiteX2" fmla="*/ 0 w 112440"/>
                  <a:gd name="connsiteY2" fmla="*/ 71219 h 1112520"/>
                  <a:gd name="connsiteX3" fmla="*/ 112440 w 112440"/>
                  <a:gd name="connsiteY3" fmla="*/ 0 h 1112520"/>
                  <a:gd name="connsiteX4" fmla="*/ 112440 w 112440"/>
                  <a:gd name="connsiteY4" fmla="*/ 1112520 h 1112520"/>
                  <a:gd name="connsiteX0" fmla="*/ 112440 w 112440"/>
                  <a:gd name="connsiteY0" fmla="*/ 1112520 h 1112520"/>
                  <a:gd name="connsiteX1" fmla="*/ 0 w 112440"/>
                  <a:gd name="connsiteY1" fmla="*/ 1041301 h 1112520"/>
                  <a:gd name="connsiteX2" fmla="*/ 0 w 112440"/>
                  <a:gd name="connsiteY2" fmla="*/ 71219 h 1112520"/>
                  <a:gd name="connsiteX0" fmla="*/ 112440 w 118790"/>
                  <a:gd name="connsiteY0" fmla="*/ 1112520 h 1112520"/>
                  <a:gd name="connsiteX1" fmla="*/ 0 w 118790"/>
                  <a:gd name="connsiteY1" fmla="*/ 1041301 h 1112520"/>
                  <a:gd name="connsiteX2" fmla="*/ 0 w 118790"/>
                  <a:gd name="connsiteY2" fmla="*/ 71219 h 1112520"/>
                  <a:gd name="connsiteX3" fmla="*/ 112440 w 118790"/>
                  <a:gd name="connsiteY3" fmla="*/ 0 h 1112520"/>
                  <a:gd name="connsiteX4" fmla="*/ 112440 w 118790"/>
                  <a:gd name="connsiteY4" fmla="*/ 1112520 h 1112520"/>
                  <a:gd name="connsiteX0" fmla="*/ 118790 w 118790"/>
                  <a:gd name="connsiteY0" fmla="*/ 1088480 h 1112520"/>
                  <a:gd name="connsiteX1" fmla="*/ 0 w 118790"/>
                  <a:gd name="connsiteY1" fmla="*/ 1041301 h 1112520"/>
                  <a:gd name="connsiteX2" fmla="*/ 0 w 118790"/>
                  <a:gd name="connsiteY2" fmla="*/ 71219 h 1112520"/>
                  <a:gd name="connsiteX0" fmla="*/ 112440 w 118790"/>
                  <a:gd name="connsiteY0" fmla="*/ 1112520 h 1112520"/>
                  <a:gd name="connsiteX1" fmla="*/ 0 w 118790"/>
                  <a:gd name="connsiteY1" fmla="*/ 1041301 h 1112520"/>
                  <a:gd name="connsiteX2" fmla="*/ 0 w 118790"/>
                  <a:gd name="connsiteY2" fmla="*/ 71219 h 1112520"/>
                  <a:gd name="connsiteX3" fmla="*/ 112440 w 118790"/>
                  <a:gd name="connsiteY3" fmla="*/ 0 h 1112520"/>
                  <a:gd name="connsiteX4" fmla="*/ 112440 w 118790"/>
                  <a:gd name="connsiteY4" fmla="*/ 1112520 h 1112520"/>
                  <a:gd name="connsiteX0" fmla="*/ 118790 w 118790"/>
                  <a:gd name="connsiteY0" fmla="*/ 1080466 h 1112520"/>
                  <a:gd name="connsiteX1" fmla="*/ 0 w 118790"/>
                  <a:gd name="connsiteY1" fmla="*/ 1041301 h 1112520"/>
                  <a:gd name="connsiteX2" fmla="*/ 0 w 118790"/>
                  <a:gd name="connsiteY2" fmla="*/ 71219 h 1112520"/>
                  <a:gd name="connsiteX0" fmla="*/ 112440 w 118790"/>
                  <a:gd name="connsiteY0" fmla="*/ 1112520 h 1112520"/>
                  <a:gd name="connsiteX1" fmla="*/ 0 w 118790"/>
                  <a:gd name="connsiteY1" fmla="*/ 1041301 h 1112520"/>
                  <a:gd name="connsiteX2" fmla="*/ 0 w 118790"/>
                  <a:gd name="connsiteY2" fmla="*/ 71219 h 1112520"/>
                  <a:gd name="connsiteX3" fmla="*/ 112440 w 118790"/>
                  <a:gd name="connsiteY3" fmla="*/ 0 h 1112520"/>
                  <a:gd name="connsiteX4" fmla="*/ 112440 w 118790"/>
                  <a:gd name="connsiteY4" fmla="*/ 1112520 h 1112520"/>
                  <a:gd name="connsiteX0" fmla="*/ 118790 w 118790"/>
                  <a:gd name="connsiteY0" fmla="*/ 1072453 h 1112520"/>
                  <a:gd name="connsiteX1" fmla="*/ 0 w 118790"/>
                  <a:gd name="connsiteY1" fmla="*/ 1041301 h 1112520"/>
                  <a:gd name="connsiteX2" fmla="*/ 0 w 118790"/>
                  <a:gd name="connsiteY2" fmla="*/ 71219 h 1112520"/>
                </a:gdLst>
                <a:ahLst/>
                <a:cxnLst>
                  <a:cxn ang="0">
                    <a:pos x="connsiteX0" y="connsiteY0"/>
                  </a:cxn>
                  <a:cxn ang="0">
                    <a:pos x="connsiteX1" y="connsiteY1"/>
                  </a:cxn>
                  <a:cxn ang="0">
                    <a:pos x="connsiteX2" y="connsiteY2"/>
                  </a:cxn>
                </a:cxnLst>
                <a:rect l="l" t="t" r="r" b="b"/>
                <a:pathLst>
                  <a:path w="118790" h="1112520" stroke="0" extrusionOk="0">
                    <a:moveTo>
                      <a:pt x="112440" y="1112520"/>
                    </a:moveTo>
                    <a:cubicBezTo>
                      <a:pt x="50341" y="1112520"/>
                      <a:pt x="0" y="1080634"/>
                      <a:pt x="0" y="1041301"/>
                    </a:cubicBezTo>
                    <a:lnTo>
                      <a:pt x="0" y="71219"/>
                    </a:lnTo>
                    <a:cubicBezTo>
                      <a:pt x="0" y="31886"/>
                      <a:pt x="50341" y="0"/>
                      <a:pt x="112440" y="0"/>
                    </a:cubicBezTo>
                    <a:lnTo>
                      <a:pt x="112440" y="1112520"/>
                    </a:lnTo>
                    <a:close/>
                  </a:path>
                  <a:path w="118790" h="1112520" fill="none">
                    <a:moveTo>
                      <a:pt x="118790" y="1072453"/>
                    </a:moveTo>
                    <a:cubicBezTo>
                      <a:pt x="56691" y="1072453"/>
                      <a:pt x="0" y="1080634"/>
                      <a:pt x="0" y="1041301"/>
                    </a:cubicBezTo>
                    <a:lnTo>
                      <a:pt x="0" y="71219"/>
                    </a:lnTo>
                  </a:path>
                </a:pathLst>
              </a:cu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42" name="椭圆 41">
                <a:extLst>
                  <a:ext uri="{FF2B5EF4-FFF2-40B4-BE49-F238E27FC236}">
                    <a16:creationId xmlns:a16="http://schemas.microsoft.com/office/drawing/2014/main" id="{264FF36B-3022-442D-AD0F-F3F1D2E7D3EF}"/>
                  </a:ext>
                </a:extLst>
              </p:cNvPr>
              <p:cNvSpPr/>
              <p:nvPr/>
            </p:nvSpPr>
            <p:spPr>
              <a:xfrm>
                <a:off x="2836651" y="2660972"/>
                <a:ext cx="75351" cy="75351"/>
              </a:xfrm>
              <a:prstGeom prst="ellipse">
                <a:avLst/>
              </a:prstGeom>
              <a:solidFill>
                <a:schemeClr val="bg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6" name="椭圆 45">
                <a:extLst>
                  <a:ext uri="{FF2B5EF4-FFF2-40B4-BE49-F238E27FC236}">
                    <a16:creationId xmlns:a16="http://schemas.microsoft.com/office/drawing/2014/main" id="{7D22225B-8A76-4A6A-8B6B-FDBB0378BFF9}"/>
                  </a:ext>
                </a:extLst>
              </p:cNvPr>
              <p:cNvSpPr/>
              <p:nvPr/>
            </p:nvSpPr>
            <p:spPr>
              <a:xfrm>
                <a:off x="2836651" y="3138950"/>
                <a:ext cx="75351" cy="75351"/>
              </a:xfrm>
              <a:prstGeom prst="ellipse">
                <a:avLst/>
              </a:prstGeom>
              <a:solidFill>
                <a:schemeClr val="bg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cxnSp>
          <p:nvCxnSpPr>
            <p:cNvPr id="39" name="直接连接符 38">
              <a:extLst>
                <a:ext uri="{FF2B5EF4-FFF2-40B4-BE49-F238E27FC236}">
                  <a16:creationId xmlns:a16="http://schemas.microsoft.com/office/drawing/2014/main" id="{444DD978-EF33-4226-904D-06B18F6A0BF8}"/>
                </a:ext>
              </a:extLst>
            </p:cNvPr>
            <p:cNvCxnSpPr/>
            <p:nvPr/>
          </p:nvCxnSpPr>
          <p:spPr>
            <a:xfrm>
              <a:off x="3088570" y="3828899"/>
              <a:ext cx="10404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0" name="椭圆 39">
              <a:extLst>
                <a:ext uri="{FF2B5EF4-FFF2-40B4-BE49-F238E27FC236}">
                  <a16:creationId xmlns:a16="http://schemas.microsoft.com/office/drawing/2014/main" id="{145E792D-C1AE-43D7-BC36-A4847E0F0207}"/>
                </a:ext>
              </a:extLst>
            </p:cNvPr>
            <p:cNvSpPr/>
            <p:nvPr/>
          </p:nvSpPr>
          <p:spPr>
            <a:xfrm>
              <a:off x="3192613" y="3791223"/>
              <a:ext cx="75351" cy="75351"/>
            </a:xfrm>
            <a:prstGeom prst="ellipse">
              <a:avLst/>
            </a:prstGeom>
            <a:solidFill>
              <a:schemeClr val="bg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45" name="直接连接符 44">
              <a:extLst>
                <a:ext uri="{FF2B5EF4-FFF2-40B4-BE49-F238E27FC236}">
                  <a16:creationId xmlns:a16="http://schemas.microsoft.com/office/drawing/2014/main" id="{74EDA241-66AB-4E37-A8E5-4A3869B82C3C}"/>
                </a:ext>
              </a:extLst>
            </p:cNvPr>
            <p:cNvCxnSpPr/>
            <p:nvPr/>
          </p:nvCxnSpPr>
          <p:spPr>
            <a:xfrm>
              <a:off x="3088570" y="4281337"/>
              <a:ext cx="10404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43" name="矩形: 圆角 42">
            <a:extLst>
              <a:ext uri="{FF2B5EF4-FFF2-40B4-BE49-F238E27FC236}">
                <a16:creationId xmlns:a16="http://schemas.microsoft.com/office/drawing/2014/main" id="{EDAA7457-F428-4A3A-B8E9-F4DBB7B57A36}"/>
              </a:ext>
            </a:extLst>
          </p:cNvPr>
          <p:cNvSpPr/>
          <p:nvPr/>
        </p:nvSpPr>
        <p:spPr>
          <a:xfrm>
            <a:off x="3654868" y="4260850"/>
            <a:ext cx="1148138" cy="318987"/>
          </a:xfrm>
          <a:prstGeom prst="roundRect">
            <a:avLst>
              <a:gd name="adj" fmla="val 16986"/>
            </a:avLst>
          </a:prstGeom>
          <a:solidFill>
            <a:schemeClr val="bg1">
              <a:lumMod val="65000"/>
              <a:alpha val="2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75000"/>
                    <a:lumOff val="25000"/>
                  </a:schemeClr>
                </a:solidFill>
              </a:rPr>
              <a:t>公众号</a:t>
            </a:r>
          </a:p>
        </p:txBody>
      </p:sp>
      <p:sp>
        <p:nvSpPr>
          <p:cNvPr id="44" name="矩形: 圆角 43">
            <a:extLst>
              <a:ext uri="{FF2B5EF4-FFF2-40B4-BE49-F238E27FC236}">
                <a16:creationId xmlns:a16="http://schemas.microsoft.com/office/drawing/2014/main" id="{8E11EA9B-8D31-4384-9925-618C54ADB633}"/>
              </a:ext>
            </a:extLst>
          </p:cNvPr>
          <p:cNvSpPr/>
          <p:nvPr/>
        </p:nvSpPr>
        <p:spPr>
          <a:xfrm>
            <a:off x="3654868" y="4710108"/>
            <a:ext cx="1148138" cy="318987"/>
          </a:xfrm>
          <a:prstGeom prst="roundRect">
            <a:avLst>
              <a:gd name="adj" fmla="val 16986"/>
            </a:avLst>
          </a:prstGeom>
          <a:solidFill>
            <a:schemeClr val="bg1">
              <a:lumMod val="65000"/>
              <a:alpha val="2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75000"/>
                    <a:lumOff val="25000"/>
                  </a:schemeClr>
                </a:solidFill>
              </a:rPr>
              <a:t>视频号</a:t>
            </a:r>
          </a:p>
        </p:txBody>
      </p:sp>
      <p:sp>
        <p:nvSpPr>
          <p:cNvPr id="47" name="矩形: 圆角 46">
            <a:extLst>
              <a:ext uri="{FF2B5EF4-FFF2-40B4-BE49-F238E27FC236}">
                <a16:creationId xmlns:a16="http://schemas.microsoft.com/office/drawing/2014/main" id="{8E3ABF23-A40F-4249-A3AE-3387EE922FAB}"/>
              </a:ext>
            </a:extLst>
          </p:cNvPr>
          <p:cNvSpPr/>
          <p:nvPr/>
        </p:nvSpPr>
        <p:spPr>
          <a:xfrm>
            <a:off x="3654868" y="5188086"/>
            <a:ext cx="1148138" cy="318987"/>
          </a:xfrm>
          <a:prstGeom prst="roundRect">
            <a:avLst>
              <a:gd name="adj" fmla="val 16986"/>
            </a:avLst>
          </a:prstGeom>
          <a:solidFill>
            <a:schemeClr val="bg1">
              <a:lumMod val="65000"/>
              <a:alpha val="2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75000"/>
                    <a:lumOff val="25000"/>
                  </a:schemeClr>
                </a:solidFill>
              </a:rPr>
              <a:t>朋友圈</a:t>
            </a:r>
          </a:p>
        </p:txBody>
      </p:sp>
      <p:sp>
        <p:nvSpPr>
          <p:cNvPr id="48" name="矩形: 圆角 47">
            <a:extLst>
              <a:ext uri="{FF2B5EF4-FFF2-40B4-BE49-F238E27FC236}">
                <a16:creationId xmlns:a16="http://schemas.microsoft.com/office/drawing/2014/main" id="{5C233011-9044-4DFC-ADE3-37A7D013F727}"/>
              </a:ext>
            </a:extLst>
          </p:cNvPr>
          <p:cNvSpPr/>
          <p:nvPr/>
        </p:nvSpPr>
        <p:spPr>
          <a:xfrm>
            <a:off x="6195433" y="3644855"/>
            <a:ext cx="1475662" cy="391748"/>
          </a:xfrm>
          <a:prstGeom prst="roundRect">
            <a:avLst>
              <a:gd name="adj" fmla="val 16986"/>
            </a:avLst>
          </a:prstGeom>
          <a:solidFill>
            <a:schemeClr val="accent1">
              <a:lumMod val="60000"/>
              <a:lumOff val="40000"/>
              <a:alpha val="2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accent1"/>
                </a:solidFill>
                <a:latin typeface="+mn-ea"/>
              </a:rPr>
              <a:t>微博营销</a:t>
            </a:r>
            <a:endParaRPr lang="en-US" altLang="zh-CN" dirty="0">
              <a:solidFill>
                <a:schemeClr val="accent1"/>
              </a:solidFill>
              <a:latin typeface="+mn-ea"/>
            </a:endParaRPr>
          </a:p>
        </p:txBody>
      </p:sp>
      <p:grpSp>
        <p:nvGrpSpPr>
          <p:cNvPr id="49" name="组合 48">
            <a:extLst>
              <a:ext uri="{FF2B5EF4-FFF2-40B4-BE49-F238E27FC236}">
                <a16:creationId xmlns:a16="http://schemas.microsoft.com/office/drawing/2014/main" id="{470102F5-C3D6-4212-A47A-D888FDDB4BE4}"/>
              </a:ext>
            </a:extLst>
          </p:cNvPr>
          <p:cNvGrpSpPr/>
          <p:nvPr/>
        </p:nvGrpSpPr>
        <p:grpSpPr>
          <a:xfrm>
            <a:off x="6343563" y="3947627"/>
            <a:ext cx="179394" cy="1472276"/>
            <a:chOff x="3088570" y="3341963"/>
            <a:chExt cx="179394" cy="1472276"/>
          </a:xfrm>
        </p:grpSpPr>
        <p:grpSp>
          <p:nvGrpSpPr>
            <p:cNvPr id="50" name="组合 49">
              <a:extLst>
                <a:ext uri="{FF2B5EF4-FFF2-40B4-BE49-F238E27FC236}">
                  <a16:creationId xmlns:a16="http://schemas.microsoft.com/office/drawing/2014/main" id="{85A1FF1F-7B75-4762-B892-EF035EE25804}"/>
                </a:ext>
              </a:extLst>
            </p:cNvPr>
            <p:cNvGrpSpPr/>
            <p:nvPr/>
          </p:nvGrpSpPr>
          <p:grpSpPr>
            <a:xfrm>
              <a:off x="3088570" y="3341963"/>
              <a:ext cx="179394" cy="1472276"/>
              <a:chOff x="2732608" y="1762453"/>
              <a:chExt cx="179394" cy="1472276"/>
            </a:xfrm>
          </p:grpSpPr>
          <p:sp>
            <p:nvSpPr>
              <p:cNvPr id="54" name="左中括号 45">
                <a:extLst>
                  <a:ext uri="{FF2B5EF4-FFF2-40B4-BE49-F238E27FC236}">
                    <a16:creationId xmlns:a16="http://schemas.microsoft.com/office/drawing/2014/main" id="{C0F156D6-3A9F-4197-9BC8-25F4D0262796}"/>
                  </a:ext>
                </a:extLst>
              </p:cNvPr>
              <p:cNvSpPr/>
              <p:nvPr/>
            </p:nvSpPr>
            <p:spPr>
              <a:xfrm>
                <a:off x="2732608" y="1762453"/>
                <a:ext cx="104043" cy="1472276"/>
              </a:xfrm>
              <a:custGeom>
                <a:avLst/>
                <a:gdLst>
                  <a:gd name="connsiteX0" fmla="*/ 112440 w 112440"/>
                  <a:gd name="connsiteY0" fmla="*/ 1112520 h 1112520"/>
                  <a:gd name="connsiteX1" fmla="*/ 0 w 112440"/>
                  <a:gd name="connsiteY1" fmla="*/ 1041301 h 1112520"/>
                  <a:gd name="connsiteX2" fmla="*/ 0 w 112440"/>
                  <a:gd name="connsiteY2" fmla="*/ 71219 h 1112520"/>
                  <a:gd name="connsiteX3" fmla="*/ 112440 w 112440"/>
                  <a:gd name="connsiteY3" fmla="*/ 0 h 1112520"/>
                  <a:gd name="connsiteX4" fmla="*/ 112440 w 112440"/>
                  <a:gd name="connsiteY4" fmla="*/ 1112520 h 1112520"/>
                  <a:gd name="connsiteX0" fmla="*/ 112440 w 112440"/>
                  <a:gd name="connsiteY0" fmla="*/ 1112520 h 1112520"/>
                  <a:gd name="connsiteX1" fmla="*/ 0 w 112440"/>
                  <a:gd name="connsiteY1" fmla="*/ 1041301 h 1112520"/>
                  <a:gd name="connsiteX2" fmla="*/ 0 w 112440"/>
                  <a:gd name="connsiteY2" fmla="*/ 71219 h 1112520"/>
                  <a:gd name="connsiteX3" fmla="*/ 112440 w 112440"/>
                  <a:gd name="connsiteY3" fmla="*/ 0 h 1112520"/>
                  <a:gd name="connsiteX0" fmla="*/ 112440 w 112440"/>
                  <a:gd name="connsiteY0" fmla="*/ 1112520 h 1112520"/>
                  <a:gd name="connsiteX1" fmla="*/ 0 w 112440"/>
                  <a:gd name="connsiteY1" fmla="*/ 1041301 h 1112520"/>
                  <a:gd name="connsiteX2" fmla="*/ 0 w 112440"/>
                  <a:gd name="connsiteY2" fmla="*/ 71219 h 1112520"/>
                  <a:gd name="connsiteX3" fmla="*/ 112440 w 112440"/>
                  <a:gd name="connsiteY3" fmla="*/ 0 h 1112520"/>
                  <a:gd name="connsiteX4" fmla="*/ 112440 w 112440"/>
                  <a:gd name="connsiteY4" fmla="*/ 1112520 h 1112520"/>
                  <a:gd name="connsiteX0" fmla="*/ 112440 w 112440"/>
                  <a:gd name="connsiteY0" fmla="*/ 1112520 h 1112520"/>
                  <a:gd name="connsiteX1" fmla="*/ 0 w 112440"/>
                  <a:gd name="connsiteY1" fmla="*/ 1041301 h 1112520"/>
                  <a:gd name="connsiteX2" fmla="*/ 0 w 112440"/>
                  <a:gd name="connsiteY2" fmla="*/ 71219 h 1112520"/>
                  <a:gd name="connsiteX0" fmla="*/ 112440 w 118790"/>
                  <a:gd name="connsiteY0" fmla="*/ 1112520 h 1112520"/>
                  <a:gd name="connsiteX1" fmla="*/ 0 w 118790"/>
                  <a:gd name="connsiteY1" fmla="*/ 1041301 h 1112520"/>
                  <a:gd name="connsiteX2" fmla="*/ 0 w 118790"/>
                  <a:gd name="connsiteY2" fmla="*/ 71219 h 1112520"/>
                  <a:gd name="connsiteX3" fmla="*/ 112440 w 118790"/>
                  <a:gd name="connsiteY3" fmla="*/ 0 h 1112520"/>
                  <a:gd name="connsiteX4" fmla="*/ 112440 w 118790"/>
                  <a:gd name="connsiteY4" fmla="*/ 1112520 h 1112520"/>
                  <a:gd name="connsiteX0" fmla="*/ 118790 w 118790"/>
                  <a:gd name="connsiteY0" fmla="*/ 1088480 h 1112520"/>
                  <a:gd name="connsiteX1" fmla="*/ 0 w 118790"/>
                  <a:gd name="connsiteY1" fmla="*/ 1041301 h 1112520"/>
                  <a:gd name="connsiteX2" fmla="*/ 0 w 118790"/>
                  <a:gd name="connsiteY2" fmla="*/ 71219 h 1112520"/>
                  <a:gd name="connsiteX0" fmla="*/ 112440 w 118790"/>
                  <a:gd name="connsiteY0" fmla="*/ 1112520 h 1112520"/>
                  <a:gd name="connsiteX1" fmla="*/ 0 w 118790"/>
                  <a:gd name="connsiteY1" fmla="*/ 1041301 h 1112520"/>
                  <a:gd name="connsiteX2" fmla="*/ 0 w 118790"/>
                  <a:gd name="connsiteY2" fmla="*/ 71219 h 1112520"/>
                  <a:gd name="connsiteX3" fmla="*/ 112440 w 118790"/>
                  <a:gd name="connsiteY3" fmla="*/ 0 h 1112520"/>
                  <a:gd name="connsiteX4" fmla="*/ 112440 w 118790"/>
                  <a:gd name="connsiteY4" fmla="*/ 1112520 h 1112520"/>
                  <a:gd name="connsiteX0" fmla="*/ 118790 w 118790"/>
                  <a:gd name="connsiteY0" fmla="*/ 1080466 h 1112520"/>
                  <a:gd name="connsiteX1" fmla="*/ 0 w 118790"/>
                  <a:gd name="connsiteY1" fmla="*/ 1041301 h 1112520"/>
                  <a:gd name="connsiteX2" fmla="*/ 0 w 118790"/>
                  <a:gd name="connsiteY2" fmla="*/ 71219 h 1112520"/>
                  <a:gd name="connsiteX0" fmla="*/ 112440 w 118790"/>
                  <a:gd name="connsiteY0" fmla="*/ 1112520 h 1112520"/>
                  <a:gd name="connsiteX1" fmla="*/ 0 w 118790"/>
                  <a:gd name="connsiteY1" fmla="*/ 1041301 h 1112520"/>
                  <a:gd name="connsiteX2" fmla="*/ 0 w 118790"/>
                  <a:gd name="connsiteY2" fmla="*/ 71219 h 1112520"/>
                  <a:gd name="connsiteX3" fmla="*/ 112440 w 118790"/>
                  <a:gd name="connsiteY3" fmla="*/ 0 h 1112520"/>
                  <a:gd name="connsiteX4" fmla="*/ 112440 w 118790"/>
                  <a:gd name="connsiteY4" fmla="*/ 1112520 h 1112520"/>
                  <a:gd name="connsiteX0" fmla="*/ 118790 w 118790"/>
                  <a:gd name="connsiteY0" fmla="*/ 1072453 h 1112520"/>
                  <a:gd name="connsiteX1" fmla="*/ 0 w 118790"/>
                  <a:gd name="connsiteY1" fmla="*/ 1041301 h 1112520"/>
                  <a:gd name="connsiteX2" fmla="*/ 0 w 118790"/>
                  <a:gd name="connsiteY2" fmla="*/ 71219 h 1112520"/>
                </a:gdLst>
                <a:ahLst/>
                <a:cxnLst>
                  <a:cxn ang="0">
                    <a:pos x="connsiteX0" y="connsiteY0"/>
                  </a:cxn>
                  <a:cxn ang="0">
                    <a:pos x="connsiteX1" y="connsiteY1"/>
                  </a:cxn>
                  <a:cxn ang="0">
                    <a:pos x="connsiteX2" y="connsiteY2"/>
                  </a:cxn>
                </a:cxnLst>
                <a:rect l="l" t="t" r="r" b="b"/>
                <a:pathLst>
                  <a:path w="118790" h="1112520" stroke="0" extrusionOk="0">
                    <a:moveTo>
                      <a:pt x="112440" y="1112520"/>
                    </a:moveTo>
                    <a:cubicBezTo>
                      <a:pt x="50341" y="1112520"/>
                      <a:pt x="0" y="1080634"/>
                      <a:pt x="0" y="1041301"/>
                    </a:cubicBezTo>
                    <a:lnTo>
                      <a:pt x="0" y="71219"/>
                    </a:lnTo>
                    <a:cubicBezTo>
                      <a:pt x="0" y="31886"/>
                      <a:pt x="50341" y="0"/>
                      <a:pt x="112440" y="0"/>
                    </a:cubicBezTo>
                    <a:lnTo>
                      <a:pt x="112440" y="1112520"/>
                    </a:lnTo>
                    <a:close/>
                  </a:path>
                  <a:path w="118790" h="1112520" fill="none">
                    <a:moveTo>
                      <a:pt x="118790" y="1072453"/>
                    </a:moveTo>
                    <a:cubicBezTo>
                      <a:pt x="56691" y="1072453"/>
                      <a:pt x="0" y="1080634"/>
                      <a:pt x="0" y="1041301"/>
                    </a:cubicBezTo>
                    <a:lnTo>
                      <a:pt x="0" y="71219"/>
                    </a:lnTo>
                  </a:path>
                </a:pathLst>
              </a:cu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55" name="椭圆 54">
                <a:extLst>
                  <a:ext uri="{FF2B5EF4-FFF2-40B4-BE49-F238E27FC236}">
                    <a16:creationId xmlns:a16="http://schemas.microsoft.com/office/drawing/2014/main" id="{F0EB81BC-91AB-495C-81A8-3313F4C2B41B}"/>
                  </a:ext>
                </a:extLst>
              </p:cNvPr>
              <p:cNvSpPr/>
              <p:nvPr/>
            </p:nvSpPr>
            <p:spPr>
              <a:xfrm>
                <a:off x="2836651" y="2660972"/>
                <a:ext cx="75351" cy="75351"/>
              </a:xfrm>
              <a:prstGeom prst="ellipse">
                <a:avLst/>
              </a:prstGeom>
              <a:solidFill>
                <a:schemeClr val="bg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6" name="椭圆 55">
                <a:extLst>
                  <a:ext uri="{FF2B5EF4-FFF2-40B4-BE49-F238E27FC236}">
                    <a16:creationId xmlns:a16="http://schemas.microsoft.com/office/drawing/2014/main" id="{660BDC98-51C4-45B0-9F87-AF1DBA64CE4E}"/>
                  </a:ext>
                </a:extLst>
              </p:cNvPr>
              <p:cNvSpPr/>
              <p:nvPr/>
            </p:nvSpPr>
            <p:spPr>
              <a:xfrm>
                <a:off x="2836651" y="3138950"/>
                <a:ext cx="75351" cy="75351"/>
              </a:xfrm>
              <a:prstGeom prst="ellipse">
                <a:avLst/>
              </a:prstGeom>
              <a:solidFill>
                <a:schemeClr val="bg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cxnSp>
          <p:nvCxnSpPr>
            <p:cNvPr id="51" name="直接连接符 50">
              <a:extLst>
                <a:ext uri="{FF2B5EF4-FFF2-40B4-BE49-F238E27FC236}">
                  <a16:creationId xmlns:a16="http://schemas.microsoft.com/office/drawing/2014/main" id="{50523964-F5A4-4ED9-9D22-66519C1D591E}"/>
                </a:ext>
              </a:extLst>
            </p:cNvPr>
            <p:cNvCxnSpPr/>
            <p:nvPr/>
          </p:nvCxnSpPr>
          <p:spPr>
            <a:xfrm>
              <a:off x="3088570" y="3828899"/>
              <a:ext cx="10404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2" name="椭圆 51">
              <a:extLst>
                <a:ext uri="{FF2B5EF4-FFF2-40B4-BE49-F238E27FC236}">
                  <a16:creationId xmlns:a16="http://schemas.microsoft.com/office/drawing/2014/main" id="{F1C2E8E1-E4BF-40B5-A792-7256EB4A608E}"/>
                </a:ext>
              </a:extLst>
            </p:cNvPr>
            <p:cNvSpPr/>
            <p:nvPr/>
          </p:nvSpPr>
          <p:spPr>
            <a:xfrm>
              <a:off x="3192613" y="3791223"/>
              <a:ext cx="75351" cy="75351"/>
            </a:xfrm>
            <a:prstGeom prst="ellipse">
              <a:avLst/>
            </a:prstGeom>
            <a:solidFill>
              <a:schemeClr val="bg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53" name="直接连接符 52">
              <a:extLst>
                <a:ext uri="{FF2B5EF4-FFF2-40B4-BE49-F238E27FC236}">
                  <a16:creationId xmlns:a16="http://schemas.microsoft.com/office/drawing/2014/main" id="{34FD7FD7-32E9-4DB4-B3A0-7EC76D72F928}"/>
                </a:ext>
              </a:extLst>
            </p:cNvPr>
            <p:cNvCxnSpPr/>
            <p:nvPr/>
          </p:nvCxnSpPr>
          <p:spPr>
            <a:xfrm>
              <a:off x="3088570" y="4281337"/>
              <a:ext cx="10404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57" name="矩形: 圆角 56">
            <a:extLst>
              <a:ext uri="{FF2B5EF4-FFF2-40B4-BE49-F238E27FC236}">
                <a16:creationId xmlns:a16="http://schemas.microsoft.com/office/drawing/2014/main" id="{A0727F54-E158-4704-8BCA-5C922EF230F5}"/>
              </a:ext>
            </a:extLst>
          </p:cNvPr>
          <p:cNvSpPr/>
          <p:nvPr/>
        </p:nvSpPr>
        <p:spPr>
          <a:xfrm>
            <a:off x="6522957" y="4260850"/>
            <a:ext cx="1148138" cy="318987"/>
          </a:xfrm>
          <a:prstGeom prst="roundRect">
            <a:avLst>
              <a:gd name="adj" fmla="val 16986"/>
            </a:avLst>
          </a:prstGeom>
          <a:solidFill>
            <a:schemeClr val="bg1">
              <a:lumMod val="65000"/>
              <a:alpha val="2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75000"/>
                    <a:lumOff val="25000"/>
                  </a:schemeClr>
                </a:solidFill>
              </a:rPr>
              <a:t>领域大</a:t>
            </a:r>
            <a:r>
              <a:rPr lang="en-US" altLang="zh-CN" sz="1600" dirty="0">
                <a:solidFill>
                  <a:schemeClr val="tx1">
                    <a:lumMod val="75000"/>
                    <a:lumOff val="25000"/>
                  </a:schemeClr>
                </a:solidFill>
              </a:rPr>
              <a:t>V</a:t>
            </a:r>
            <a:endParaRPr lang="zh-CN" altLang="en-US" sz="1600" dirty="0">
              <a:solidFill>
                <a:schemeClr val="tx1">
                  <a:lumMod val="75000"/>
                  <a:lumOff val="25000"/>
                </a:schemeClr>
              </a:solidFill>
            </a:endParaRPr>
          </a:p>
        </p:txBody>
      </p:sp>
      <p:sp>
        <p:nvSpPr>
          <p:cNvPr id="58" name="矩形: 圆角 57">
            <a:extLst>
              <a:ext uri="{FF2B5EF4-FFF2-40B4-BE49-F238E27FC236}">
                <a16:creationId xmlns:a16="http://schemas.microsoft.com/office/drawing/2014/main" id="{33C38FCC-6FF6-45E3-94F6-158997941CB1}"/>
              </a:ext>
            </a:extLst>
          </p:cNvPr>
          <p:cNvSpPr/>
          <p:nvPr/>
        </p:nvSpPr>
        <p:spPr>
          <a:xfrm>
            <a:off x="6522957" y="4710108"/>
            <a:ext cx="1148138" cy="318987"/>
          </a:xfrm>
          <a:prstGeom prst="roundRect">
            <a:avLst>
              <a:gd name="adj" fmla="val 16986"/>
            </a:avLst>
          </a:prstGeom>
          <a:solidFill>
            <a:schemeClr val="bg1">
              <a:lumMod val="65000"/>
              <a:alpha val="2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75000"/>
                    <a:lumOff val="25000"/>
                  </a:schemeClr>
                </a:solidFill>
              </a:rPr>
              <a:t>著名影星</a:t>
            </a:r>
          </a:p>
        </p:txBody>
      </p:sp>
      <p:sp>
        <p:nvSpPr>
          <p:cNvPr id="59" name="矩形: 圆角 58">
            <a:extLst>
              <a:ext uri="{FF2B5EF4-FFF2-40B4-BE49-F238E27FC236}">
                <a16:creationId xmlns:a16="http://schemas.microsoft.com/office/drawing/2014/main" id="{E11FB907-DB93-4589-A125-59AC2C7E03D3}"/>
              </a:ext>
            </a:extLst>
          </p:cNvPr>
          <p:cNvSpPr/>
          <p:nvPr/>
        </p:nvSpPr>
        <p:spPr>
          <a:xfrm>
            <a:off x="6522957" y="5188086"/>
            <a:ext cx="1148138" cy="318987"/>
          </a:xfrm>
          <a:prstGeom prst="roundRect">
            <a:avLst>
              <a:gd name="adj" fmla="val 16986"/>
            </a:avLst>
          </a:prstGeom>
          <a:solidFill>
            <a:schemeClr val="bg1">
              <a:lumMod val="65000"/>
              <a:alpha val="2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75000"/>
                    <a:lumOff val="25000"/>
                  </a:schemeClr>
                </a:solidFill>
              </a:rPr>
              <a:t>微博热搜</a:t>
            </a:r>
          </a:p>
        </p:txBody>
      </p:sp>
      <p:sp>
        <p:nvSpPr>
          <p:cNvPr id="60" name="矩形: 圆角 59">
            <a:extLst>
              <a:ext uri="{FF2B5EF4-FFF2-40B4-BE49-F238E27FC236}">
                <a16:creationId xmlns:a16="http://schemas.microsoft.com/office/drawing/2014/main" id="{6A79B5A9-CB31-42AD-85C4-E7F88ADB5989}"/>
              </a:ext>
            </a:extLst>
          </p:cNvPr>
          <p:cNvSpPr/>
          <p:nvPr/>
        </p:nvSpPr>
        <p:spPr>
          <a:xfrm>
            <a:off x="9098418" y="3644855"/>
            <a:ext cx="1475662" cy="391748"/>
          </a:xfrm>
          <a:prstGeom prst="roundRect">
            <a:avLst>
              <a:gd name="adj" fmla="val 16986"/>
            </a:avLst>
          </a:prstGeom>
          <a:solidFill>
            <a:schemeClr val="accent1">
              <a:lumMod val="60000"/>
              <a:lumOff val="40000"/>
              <a:alpha val="2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accent1"/>
                </a:solidFill>
                <a:latin typeface="+mn-ea"/>
              </a:rPr>
              <a:t>抖音、快手</a:t>
            </a:r>
            <a:endParaRPr lang="en-US" altLang="zh-CN" dirty="0">
              <a:solidFill>
                <a:schemeClr val="accent1"/>
              </a:solidFill>
              <a:latin typeface="+mn-ea"/>
            </a:endParaRPr>
          </a:p>
        </p:txBody>
      </p:sp>
      <p:grpSp>
        <p:nvGrpSpPr>
          <p:cNvPr id="61" name="组合 60">
            <a:extLst>
              <a:ext uri="{FF2B5EF4-FFF2-40B4-BE49-F238E27FC236}">
                <a16:creationId xmlns:a16="http://schemas.microsoft.com/office/drawing/2014/main" id="{246CD614-2FFA-4C5A-805F-7BD5D91D3A5C}"/>
              </a:ext>
            </a:extLst>
          </p:cNvPr>
          <p:cNvGrpSpPr/>
          <p:nvPr/>
        </p:nvGrpSpPr>
        <p:grpSpPr>
          <a:xfrm>
            <a:off x="9246548" y="3947627"/>
            <a:ext cx="179394" cy="1472276"/>
            <a:chOff x="3088570" y="3341963"/>
            <a:chExt cx="179394" cy="1472276"/>
          </a:xfrm>
        </p:grpSpPr>
        <p:grpSp>
          <p:nvGrpSpPr>
            <p:cNvPr id="62" name="组合 61">
              <a:extLst>
                <a:ext uri="{FF2B5EF4-FFF2-40B4-BE49-F238E27FC236}">
                  <a16:creationId xmlns:a16="http://schemas.microsoft.com/office/drawing/2014/main" id="{EEB7FEDC-2E12-48D0-BC71-A900F4E3CBB5}"/>
                </a:ext>
              </a:extLst>
            </p:cNvPr>
            <p:cNvGrpSpPr/>
            <p:nvPr/>
          </p:nvGrpSpPr>
          <p:grpSpPr>
            <a:xfrm>
              <a:off x="3088570" y="3341963"/>
              <a:ext cx="179394" cy="1472276"/>
              <a:chOff x="2732608" y="1762453"/>
              <a:chExt cx="179394" cy="1472276"/>
            </a:xfrm>
          </p:grpSpPr>
          <p:sp>
            <p:nvSpPr>
              <p:cNvPr id="66" name="左中括号 45">
                <a:extLst>
                  <a:ext uri="{FF2B5EF4-FFF2-40B4-BE49-F238E27FC236}">
                    <a16:creationId xmlns:a16="http://schemas.microsoft.com/office/drawing/2014/main" id="{1610D28A-BF3D-4646-8490-4FD7DA8312A8}"/>
                  </a:ext>
                </a:extLst>
              </p:cNvPr>
              <p:cNvSpPr/>
              <p:nvPr/>
            </p:nvSpPr>
            <p:spPr>
              <a:xfrm>
                <a:off x="2732608" y="1762453"/>
                <a:ext cx="104043" cy="1472276"/>
              </a:xfrm>
              <a:custGeom>
                <a:avLst/>
                <a:gdLst>
                  <a:gd name="connsiteX0" fmla="*/ 112440 w 112440"/>
                  <a:gd name="connsiteY0" fmla="*/ 1112520 h 1112520"/>
                  <a:gd name="connsiteX1" fmla="*/ 0 w 112440"/>
                  <a:gd name="connsiteY1" fmla="*/ 1041301 h 1112520"/>
                  <a:gd name="connsiteX2" fmla="*/ 0 w 112440"/>
                  <a:gd name="connsiteY2" fmla="*/ 71219 h 1112520"/>
                  <a:gd name="connsiteX3" fmla="*/ 112440 w 112440"/>
                  <a:gd name="connsiteY3" fmla="*/ 0 h 1112520"/>
                  <a:gd name="connsiteX4" fmla="*/ 112440 w 112440"/>
                  <a:gd name="connsiteY4" fmla="*/ 1112520 h 1112520"/>
                  <a:gd name="connsiteX0" fmla="*/ 112440 w 112440"/>
                  <a:gd name="connsiteY0" fmla="*/ 1112520 h 1112520"/>
                  <a:gd name="connsiteX1" fmla="*/ 0 w 112440"/>
                  <a:gd name="connsiteY1" fmla="*/ 1041301 h 1112520"/>
                  <a:gd name="connsiteX2" fmla="*/ 0 w 112440"/>
                  <a:gd name="connsiteY2" fmla="*/ 71219 h 1112520"/>
                  <a:gd name="connsiteX3" fmla="*/ 112440 w 112440"/>
                  <a:gd name="connsiteY3" fmla="*/ 0 h 1112520"/>
                  <a:gd name="connsiteX0" fmla="*/ 112440 w 112440"/>
                  <a:gd name="connsiteY0" fmla="*/ 1112520 h 1112520"/>
                  <a:gd name="connsiteX1" fmla="*/ 0 w 112440"/>
                  <a:gd name="connsiteY1" fmla="*/ 1041301 h 1112520"/>
                  <a:gd name="connsiteX2" fmla="*/ 0 w 112440"/>
                  <a:gd name="connsiteY2" fmla="*/ 71219 h 1112520"/>
                  <a:gd name="connsiteX3" fmla="*/ 112440 w 112440"/>
                  <a:gd name="connsiteY3" fmla="*/ 0 h 1112520"/>
                  <a:gd name="connsiteX4" fmla="*/ 112440 w 112440"/>
                  <a:gd name="connsiteY4" fmla="*/ 1112520 h 1112520"/>
                  <a:gd name="connsiteX0" fmla="*/ 112440 w 112440"/>
                  <a:gd name="connsiteY0" fmla="*/ 1112520 h 1112520"/>
                  <a:gd name="connsiteX1" fmla="*/ 0 w 112440"/>
                  <a:gd name="connsiteY1" fmla="*/ 1041301 h 1112520"/>
                  <a:gd name="connsiteX2" fmla="*/ 0 w 112440"/>
                  <a:gd name="connsiteY2" fmla="*/ 71219 h 1112520"/>
                  <a:gd name="connsiteX0" fmla="*/ 112440 w 118790"/>
                  <a:gd name="connsiteY0" fmla="*/ 1112520 h 1112520"/>
                  <a:gd name="connsiteX1" fmla="*/ 0 w 118790"/>
                  <a:gd name="connsiteY1" fmla="*/ 1041301 h 1112520"/>
                  <a:gd name="connsiteX2" fmla="*/ 0 w 118790"/>
                  <a:gd name="connsiteY2" fmla="*/ 71219 h 1112520"/>
                  <a:gd name="connsiteX3" fmla="*/ 112440 w 118790"/>
                  <a:gd name="connsiteY3" fmla="*/ 0 h 1112520"/>
                  <a:gd name="connsiteX4" fmla="*/ 112440 w 118790"/>
                  <a:gd name="connsiteY4" fmla="*/ 1112520 h 1112520"/>
                  <a:gd name="connsiteX0" fmla="*/ 118790 w 118790"/>
                  <a:gd name="connsiteY0" fmla="*/ 1088480 h 1112520"/>
                  <a:gd name="connsiteX1" fmla="*/ 0 w 118790"/>
                  <a:gd name="connsiteY1" fmla="*/ 1041301 h 1112520"/>
                  <a:gd name="connsiteX2" fmla="*/ 0 w 118790"/>
                  <a:gd name="connsiteY2" fmla="*/ 71219 h 1112520"/>
                  <a:gd name="connsiteX0" fmla="*/ 112440 w 118790"/>
                  <a:gd name="connsiteY0" fmla="*/ 1112520 h 1112520"/>
                  <a:gd name="connsiteX1" fmla="*/ 0 w 118790"/>
                  <a:gd name="connsiteY1" fmla="*/ 1041301 h 1112520"/>
                  <a:gd name="connsiteX2" fmla="*/ 0 w 118790"/>
                  <a:gd name="connsiteY2" fmla="*/ 71219 h 1112520"/>
                  <a:gd name="connsiteX3" fmla="*/ 112440 w 118790"/>
                  <a:gd name="connsiteY3" fmla="*/ 0 h 1112520"/>
                  <a:gd name="connsiteX4" fmla="*/ 112440 w 118790"/>
                  <a:gd name="connsiteY4" fmla="*/ 1112520 h 1112520"/>
                  <a:gd name="connsiteX0" fmla="*/ 118790 w 118790"/>
                  <a:gd name="connsiteY0" fmla="*/ 1080466 h 1112520"/>
                  <a:gd name="connsiteX1" fmla="*/ 0 w 118790"/>
                  <a:gd name="connsiteY1" fmla="*/ 1041301 h 1112520"/>
                  <a:gd name="connsiteX2" fmla="*/ 0 w 118790"/>
                  <a:gd name="connsiteY2" fmla="*/ 71219 h 1112520"/>
                  <a:gd name="connsiteX0" fmla="*/ 112440 w 118790"/>
                  <a:gd name="connsiteY0" fmla="*/ 1112520 h 1112520"/>
                  <a:gd name="connsiteX1" fmla="*/ 0 w 118790"/>
                  <a:gd name="connsiteY1" fmla="*/ 1041301 h 1112520"/>
                  <a:gd name="connsiteX2" fmla="*/ 0 w 118790"/>
                  <a:gd name="connsiteY2" fmla="*/ 71219 h 1112520"/>
                  <a:gd name="connsiteX3" fmla="*/ 112440 w 118790"/>
                  <a:gd name="connsiteY3" fmla="*/ 0 h 1112520"/>
                  <a:gd name="connsiteX4" fmla="*/ 112440 w 118790"/>
                  <a:gd name="connsiteY4" fmla="*/ 1112520 h 1112520"/>
                  <a:gd name="connsiteX0" fmla="*/ 118790 w 118790"/>
                  <a:gd name="connsiteY0" fmla="*/ 1072453 h 1112520"/>
                  <a:gd name="connsiteX1" fmla="*/ 0 w 118790"/>
                  <a:gd name="connsiteY1" fmla="*/ 1041301 h 1112520"/>
                  <a:gd name="connsiteX2" fmla="*/ 0 w 118790"/>
                  <a:gd name="connsiteY2" fmla="*/ 71219 h 1112520"/>
                </a:gdLst>
                <a:ahLst/>
                <a:cxnLst>
                  <a:cxn ang="0">
                    <a:pos x="connsiteX0" y="connsiteY0"/>
                  </a:cxn>
                  <a:cxn ang="0">
                    <a:pos x="connsiteX1" y="connsiteY1"/>
                  </a:cxn>
                  <a:cxn ang="0">
                    <a:pos x="connsiteX2" y="connsiteY2"/>
                  </a:cxn>
                </a:cxnLst>
                <a:rect l="l" t="t" r="r" b="b"/>
                <a:pathLst>
                  <a:path w="118790" h="1112520" stroke="0" extrusionOk="0">
                    <a:moveTo>
                      <a:pt x="112440" y="1112520"/>
                    </a:moveTo>
                    <a:cubicBezTo>
                      <a:pt x="50341" y="1112520"/>
                      <a:pt x="0" y="1080634"/>
                      <a:pt x="0" y="1041301"/>
                    </a:cubicBezTo>
                    <a:lnTo>
                      <a:pt x="0" y="71219"/>
                    </a:lnTo>
                    <a:cubicBezTo>
                      <a:pt x="0" y="31886"/>
                      <a:pt x="50341" y="0"/>
                      <a:pt x="112440" y="0"/>
                    </a:cubicBezTo>
                    <a:lnTo>
                      <a:pt x="112440" y="1112520"/>
                    </a:lnTo>
                    <a:close/>
                  </a:path>
                  <a:path w="118790" h="1112520" fill="none">
                    <a:moveTo>
                      <a:pt x="118790" y="1072453"/>
                    </a:moveTo>
                    <a:cubicBezTo>
                      <a:pt x="56691" y="1072453"/>
                      <a:pt x="0" y="1080634"/>
                      <a:pt x="0" y="1041301"/>
                    </a:cubicBezTo>
                    <a:lnTo>
                      <a:pt x="0" y="71219"/>
                    </a:lnTo>
                  </a:path>
                </a:pathLst>
              </a:cu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67" name="椭圆 66">
                <a:extLst>
                  <a:ext uri="{FF2B5EF4-FFF2-40B4-BE49-F238E27FC236}">
                    <a16:creationId xmlns:a16="http://schemas.microsoft.com/office/drawing/2014/main" id="{AB58493D-4E18-4FC0-B132-15D53CBCAE10}"/>
                  </a:ext>
                </a:extLst>
              </p:cNvPr>
              <p:cNvSpPr/>
              <p:nvPr/>
            </p:nvSpPr>
            <p:spPr>
              <a:xfrm>
                <a:off x="2836651" y="2660972"/>
                <a:ext cx="75351" cy="75351"/>
              </a:xfrm>
              <a:prstGeom prst="ellipse">
                <a:avLst/>
              </a:prstGeom>
              <a:solidFill>
                <a:schemeClr val="bg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68" name="椭圆 67">
                <a:extLst>
                  <a:ext uri="{FF2B5EF4-FFF2-40B4-BE49-F238E27FC236}">
                    <a16:creationId xmlns:a16="http://schemas.microsoft.com/office/drawing/2014/main" id="{D3529DE2-216B-46C0-B0F4-7BC86EE08702}"/>
                  </a:ext>
                </a:extLst>
              </p:cNvPr>
              <p:cNvSpPr/>
              <p:nvPr/>
            </p:nvSpPr>
            <p:spPr>
              <a:xfrm>
                <a:off x="2836651" y="3138950"/>
                <a:ext cx="75351" cy="75351"/>
              </a:xfrm>
              <a:prstGeom prst="ellipse">
                <a:avLst/>
              </a:prstGeom>
              <a:solidFill>
                <a:schemeClr val="bg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cxnSp>
          <p:nvCxnSpPr>
            <p:cNvPr id="63" name="直接连接符 62">
              <a:extLst>
                <a:ext uri="{FF2B5EF4-FFF2-40B4-BE49-F238E27FC236}">
                  <a16:creationId xmlns:a16="http://schemas.microsoft.com/office/drawing/2014/main" id="{96744215-9C6E-440D-B0DA-56BEEBB34940}"/>
                </a:ext>
              </a:extLst>
            </p:cNvPr>
            <p:cNvCxnSpPr/>
            <p:nvPr/>
          </p:nvCxnSpPr>
          <p:spPr>
            <a:xfrm>
              <a:off x="3088570" y="3828899"/>
              <a:ext cx="10404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4" name="椭圆 63">
              <a:extLst>
                <a:ext uri="{FF2B5EF4-FFF2-40B4-BE49-F238E27FC236}">
                  <a16:creationId xmlns:a16="http://schemas.microsoft.com/office/drawing/2014/main" id="{CA812241-4B56-4B7D-B9E2-C877017F812E}"/>
                </a:ext>
              </a:extLst>
            </p:cNvPr>
            <p:cNvSpPr/>
            <p:nvPr/>
          </p:nvSpPr>
          <p:spPr>
            <a:xfrm>
              <a:off x="3192613" y="3791223"/>
              <a:ext cx="75351" cy="75351"/>
            </a:xfrm>
            <a:prstGeom prst="ellipse">
              <a:avLst/>
            </a:prstGeom>
            <a:solidFill>
              <a:schemeClr val="bg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65" name="直接连接符 64">
              <a:extLst>
                <a:ext uri="{FF2B5EF4-FFF2-40B4-BE49-F238E27FC236}">
                  <a16:creationId xmlns:a16="http://schemas.microsoft.com/office/drawing/2014/main" id="{66CC792D-5670-4573-93E8-0067725646C4}"/>
                </a:ext>
              </a:extLst>
            </p:cNvPr>
            <p:cNvCxnSpPr/>
            <p:nvPr/>
          </p:nvCxnSpPr>
          <p:spPr>
            <a:xfrm>
              <a:off x="3088570" y="4281337"/>
              <a:ext cx="10404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69" name="矩形: 圆角 68">
            <a:extLst>
              <a:ext uri="{FF2B5EF4-FFF2-40B4-BE49-F238E27FC236}">
                <a16:creationId xmlns:a16="http://schemas.microsoft.com/office/drawing/2014/main" id="{D81F7B48-C148-4EA2-838D-F365BB145F2C}"/>
              </a:ext>
            </a:extLst>
          </p:cNvPr>
          <p:cNvSpPr/>
          <p:nvPr/>
        </p:nvSpPr>
        <p:spPr>
          <a:xfrm>
            <a:off x="9425942" y="4260850"/>
            <a:ext cx="1148138" cy="318987"/>
          </a:xfrm>
          <a:prstGeom prst="roundRect">
            <a:avLst>
              <a:gd name="adj" fmla="val 16986"/>
            </a:avLst>
          </a:prstGeom>
          <a:solidFill>
            <a:schemeClr val="bg1">
              <a:lumMod val="65000"/>
              <a:alpha val="2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75000"/>
                    <a:lumOff val="25000"/>
                  </a:schemeClr>
                </a:solidFill>
              </a:rPr>
              <a:t>直播带货</a:t>
            </a:r>
          </a:p>
        </p:txBody>
      </p:sp>
      <p:sp>
        <p:nvSpPr>
          <p:cNvPr id="70" name="矩形: 圆角 69">
            <a:extLst>
              <a:ext uri="{FF2B5EF4-FFF2-40B4-BE49-F238E27FC236}">
                <a16:creationId xmlns:a16="http://schemas.microsoft.com/office/drawing/2014/main" id="{5F343253-CFF2-44F1-A622-FB4376B2395C}"/>
              </a:ext>
            </a:extLst>
          </p:cNvPr>
          <p:cNvSpPr/>
          <p:nvPr/>
        </p:nvSpPr>
        <p:spPr>
          <a:xfrm>
            <a:off x="9425942" y="4710108"/>
            <a:ext cx="1148138" cy="318987"/>
          </a:xfrm>
          <a:prstGeom prst="roundRect">
            <a:avLst>
              <a:gd name="adj" fmla="val 16986"/>
            </a:avLst>
          </a:prstGeom>
          <a:solidFill>
            <a:schemeClr val="bg1">
              <a:lumMod val="65000"/>
              <a:alpha val="2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75000"/>
                    <a:lumOff val="25000"/>
                  </a:schemeClr>
                </a:solidFill>
              </a:rPr>
              <a:t>网红创作</a:t>
            </a:r>
          </a:p>
        </p:txBody>
      </p:sp>
      <p:sp>
        <p:nvSpPr>
          <p:cNvPr id="71" name="矩形: 圆角 70">
            <a:extLst>
              <a:ext uri="{FF2B5EF4-FFF2-40B4-BE49-F238E27FC236}">
                <a16:creationId xmlns:a16="http://schemas.microsoft.com/office/drawing/2014/main" id="{77A526D3-3CBE-4583-B452-07EC1A90BE4F}"/>
              </a:ext>
            </a:extLst>
          </p:cNvPr>
          <p:cNvSpPr/>
          <p:nvPr/>
        </p:nvSpPr>
        <p:spPr>
          <a:xfrm>
            <a:off x="9425942" y="5188086"/>
            <a:ext cx="1148138" cy="318987"/>
          </a:xfrm>
          <a:prstGeom prst="roundRect">
            <a:avLst>
              <a:gd name="adj" fmla="val 16986"/>
            </a:avLst>
          </a:prstGeom>
          <a:solidFill>
            <a:schemeClr val="bg1">
              <a:lumMod val="65000"/>
              <a:alpha val="2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75000"/>
                    <a:lumOff val="25000"/>
                  </a:schemeClr>
                </a:solidFill>
              </a:rPr>
              <a:t>抖音热搜</a:t>
            </a:r>
          </a:p>
        </p:txBody>
      </p:sp>
    </p:spTree>
    <p:extLst>
      <p:ext uri="{BB962C8B-B14F-4D97-AF65-F5344CB8AC3E}">
        <p14:creationId xmlns:p14="http://schemas.microsoft.com/office/powerpoint/2010/main" val="2349551227"/>
      </p:ext>
    </p:extLst>
  </p:cSld>
  <p:clrMapOvr>
    <a:masterClrMapping/>
  </p:clrMapOvr>
</p:sld>
</file>

<file path=ppt/slides/slide2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60483C2-8138-4C15-9D11-083FB99B3FC9}"/>
              </a:ext>
            </a:extLst>
          </p:cNvPr>
          <p:cNvSpPr>
            <a:spLocks noGrp="1"/>
          </p:cNvSpPr>
          <p:nvPr>
            <p:ph type="body" sz="quarter" idx="10"/>
          </p:nvPr>
        </p:nvSpPr>
        <p:spPr/>
        <p:txBody>
          <a:bodyPr/>
          <a:lstStyle/>
          <a:p>
            <a:r>
              <a:rPr lang="zh-CN" altLang="en-US" dirty="0"/>
              <a:t>后期巩固</a:t>
            </a:r>
          </a:p>
        </p:txBody>
      </p:sp>
    </p:spTree>
    <p:extLst>
      <p:ext uri="{BB962C8B-B14F-4D97-AF65-F5344CB8AC3E}">
        <p14:creationId xmlns:p14="http://schemas.microsoft.com/office/powerpoint/2010/main" val="2218468081"/>
      </p:ext>
    </p:extLst>
  </p:cSld>
  <p:clrMapOvr>
    <a:masterClrMapping/>
  </p:clrMapOvr>
</p:sld>
</file>

<file path=ppt/slides/slide2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8260402F-643C-4166-94E4-9596B472B60D}"/>
              </a:ext>
            </a:extLst>
          </p:cNvPr>
          <p:cNvSpPr>
            <a:spLocks noGrp="1"/>
          </p:cNvSpPr>
          <p:nvPr>
            <p:ph type="title"/>
          </p:nvPr>
        </p:nvSpPr>
        <p:spPr/>
        <p:txBody>
          <a:bodyPr/>
          <a:lstStyle/>
          <a:p>
            <a:r>
              <a:rPr lang="zh-CN" altLang="en-US" dirty="0"/>
              <a:t>后期巩固</a:t>
            </a:r>
          </a:p>
        </p:txBody>
      </p:sp>
      <p:pic>
        <p:nvPicPr>
          <p:cNvPr id="66" name="图片占位符 65">
            <a:extLst>
              <a:ext uri="{FF2B5EF4-FFF2-40B4-BE49-F238E27FC236}">
                <a16:creationId xmlns:a16="http://schemas.microsoft.com/office/drawing/2014/main" id="{83ED8AB8-D657-4ED6-AA83-176BD4EEBAA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250" b="8250"/>
          <a:stretch>
            <a:fillRect/>
          </a:stretch>
        </p:blipFill>
        <p:spPr/>
      </p:pic>
      <p:pic>
        <p:nvPicPr>
          <p:cNvPr id="68" name="图片占位符 67">
            <a:extLst>
              <a:ext uri="{FF2B5EF4-FFF2-40B4-BE49-F238E27FC236}">
                <a16:creationId xmlns:a16="http://schemas.microsoft.com/office/drawing/2014/main" id="{99D833DA-60F3-4D83-879E-6A777AE0F941}"/>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29152" b="29152"/>
          <a:stretch/>
        </p:blipFill>
        <p:spPr/>
      </p:pic>
      <p:pic>
        <p:nvPicPr>
          <p:cNvPr id="72" name="图片占位符 71">
            <a:extLst>
              <a:ext uri="{FF2B5EF4-FFF2-40B4-BE49-F238E27FC236}">
                <a16:creationId xmlns:a16="http://schemas.microsoft.com/office/drawing/2014/main" id="{6C4CD18E-25A7-43F1-B8D7-463C053EB562}"/>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31466" b="31466"/>
          <a:stretch>
            <a:fillRect/>
          </a:stretch>
        </p:blipFill>
        <p:spPr/>
      </p:pic>
      <p:pic>
        <p:nvPicPr>
          <p:cNvPr id="70" name="图片占位符 69">
            <a:extLst>
              <a:ext uri="{FF2B5EF4-FFF2-40B4-BE49-F238E27FC236}">
                <a16:creationId xmlns:a16="http://schemas.microsoft.com/office/drawing/2014/main" id="{59D10BBE-C594-4EAA-AE99-F7CFF802DC66}"/>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8250" b="8250"/>
          <a:stretch>
            <a:fillRect/>
          </a:stretch>
        </p:blipFill>
        <p:spPr/>
      </p:pic>
      <p:pic>
        <p:nvPicPr>
          <p:cNvPr id="74" name="图片占位符 73">
            <a:extLst>
              <a:ext uri="{FF2B5EF4-FFF2-40B4-BE49-F238E27FC236}">
                <a16:creationId xmlns:a16="http://schemas.microsoft.com/office/drawing/2014/main" id="{20A29F71-41BC-476A-AAAC-AD2A2458F725}"/>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t="31476" b="31476"/>
          <a:stretch>
            <a:fillRect/>
          </a:stretch>
        </p:blipFill>
        <p:spPr/>
      </p:pic>
      <p:pic>
        <p:nvPicPr>
          <p:cNvPr id="76" name="图片占位符 75">
            <a:extLst>
              <a:ext uri="{FF2B5EF4-FFF2-40B4-BE49-F238E27FC236}">
                <a16:creationId xmlns:a16="http://schemas.microsoft.com/office/drawing/2014/main" id="{41375986-DF80-4632-867C-53F8DDB1A23B}"/>
              </a:ext>
            </a:extLst>
          </p:cNvPr>
          <p:cNvPicPr>
            <a:picLocks noGrp="1" noChangeAspect="1"/>
          </p:cNvPicPr>
          <p:nvPr>
            <p:ph type="pic" sz="quarter" idx="15"/>
          </p:nvPr>
        </p:nvPicPr>
        <p:blipFill>
          <a:blip r:embed="rId7">
            <a:extLst>
              <a:ext uri="{28A0092B-C50C-407E-A947-70E740481C1C}">
                <a14:useLocalDpi xmlns:a14="http://schemas.microsoft.com/office/drawing/2010/main" val="0"/>
              </a:ext>
            </a:extLst>
          </a:blip>
          <a:srcRect t="27757" b="27757"/>
          <a:stretch>
            <a:fillRect/>
          </a:stretch>
        </p:blipFill>
        <p:spPr/>
      </p:pic>
      <p:sp>
        <p:nvSpPr>
          <p:cNvPr id="12" name="矩形: 圆顶角 11">
            <a:extLst>
              <a:ext uri="{FF2B5EF4-FFF2-40B4-BE49-F238E27FC236}">
                <a16:creationId xmlns:a16="http://schemas.microsoft.com/office/drawing/2014/main" id="{B40457BB-5444-49C3-AC88-8006F7947A18}"/>
              </a:ext>
            </a:extLst>
          </p:cNvPr>
          <p:cNvSpPr>
            <a:spLocks/>
          </p:cNvSpPr>
          <p:nvPr/>
        </p:nvSpPr>
        <p:spPr>
          <a:xfrm rot="5400000">
            <a:off x="2806701" y="2396359"/>
            <a:ext cx="1726204" cy="362986"/>
          </a:xfrm>
          <a:prstGeom prst="round2SameRect">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顶角 12">
            <a:extLst>
              <a:ext uri="{FF2B5EF4-FFF2-40B4-BE49-F238E27FC236}">
                <a16:creationId xmlns:a16="http://schemas.microsoft.com/office/drawing/2014/main" id="{148BD5D1-8AFF-4025-A32F-D9D6804EB171}"/>
              </a:ext>
            </a:extLst>
          </p:cNvPr>
          <p:cNvSpPr>
            <a:spLocks/>
          </p:cNvSpPr>
          <p:nvPr/>
        </p:nvSpPr>
        <p:spPr>
          <a:xfrm rot="5400000">
            <a:off x="2810088" y="4679138"/>
            <a:ext cx="1726204" cy="362986"/>
          </a:xfrm>
          <a:prstGeom prst="round2SameRect">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顶角 13">
            <a:extLst>
              <a:ext uri="{FF2B5EF4-FFF2-40B4-BE49-F238E27FC236}">
                <a16:creationId xmlns:a16="http://schemas.microsoft.com/office/drawing/2014/main" id="{6282164F-AA45-4B59-92B4-F7F1220F5A0A}"/>
              </a:ext>
            </a:extLst>
          </p:cNvPr>
          <p:cNvSpPr/>
          <p:nvPr/>
        </p:nvSpPr>
        <p:spPr>
          <a:xfrm rot="5400000">
            <a:off x="2752915" y="2396359"/>
            <a:ext cx="1726204" cy="362986"/>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Calibri"/>
              <a:ea typeface="微软雅黑" panose="020B0503020204020204" pitchFamily="34" charset="-122"/>
            </a:endParaRPr>
          </a:p>
        </p:txBody>
      </p:sp>
      <p:sp>
        <p:nvSpPr>
          <p:cNvPr id="15" name="矩形: 圆顶角 14">
            <a:extLst>
              <a:ext uri="{FF2B5EF4-FFF2-40B4-BE49-F238E27FC236}">
                <a16:creationId xmlns:a16="http://schemas.microsoft.com/office/drawing/2014/main" id="{9A765DD6-EE59-47D8-B48B-3F070D7A2B7D}"/>
              </a:ext>
            </a:extLst>
          </p:cNvPr>
          <p:cNvSpPr/>
          <p:nvPr/>
        </p:nvSpPr>
        <p:spPr>
          <a:xfrm rot="5400000">
            <a:off x="2756302" y="4679138"/>
            <a:ext cx="1726204" cy="362986"/>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Calibri"/>
              <a:ea typeface="微软雅黑" panose="020B0503020204020204" pitchFamily="34" charset="-122"/>
            </a:endParaRPr>
          </a:p>
        </p:txBody>
      </p:sp>
      <p:sp>
        <p:nvSpPr>
          <p:cNvPr id="16" name="矩形 15">
            <a:extLst>
              <a:ext uri="{FF2B5EF4-FFF2-40B4-BE49-F238E27FC236}">
                <a16:creationId xmlns:a16="http://schemas.microsoft.com/office/drawing/2014/main" id="{655AF46E-D296-460E-8A7A-B023822A3563}"/>
              </a:ext>
            </a:extLst>
          </p:cNvPr>
          <p:cNvSpPr/>
          <p:nvPr/>
        </p:nvSpPr>
        <p:spPr>
          <a:xfrm>
            <a:off x="3493775" y="1931521"/>
            <a:ext cx="241616" cy="1292662"/>
          </a:xfrm>
          <a:prstGeom prst="rect">
            <a:avLst/>
          </a:prstGeom>
        </p:spPr>
        <p:txBody>
          <a:bodyPr wrap="square" lIns="0" tIns="0" rIns="0" bIns="0">
            <a:spAutoFit/>
          </a:bodyPr>
          <a:lstStyle/>
          <a:p>
            <a:pPr algn="ctr"/>
            <a:r>
              <a:rPr lang="zh-CN" altLang="en-US" sz="1400" dirty="0">
                <a:solidFill>
                  <a:schemeClr val="accent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旅游特色景区</a:t>
            </a:r>
          </a:p>
        </p:txBody>
      </p:sp>
      <p:sp>
        <p:nvSpPr>
          <p:cNvPr id="17" name="矩形: 圆顶角 16">
            <a:extLst>
              <a:ext uri="{FF2B5EF4-FFF2-40B4-BE49-F238E27FC236}">
                <a16:creationId xmlns:a16="http://schemas.microsoft.com/office/drawing/2014/main" id="{27E2F5D0-A752-4ED9-96C3-60F98E3FB366}"/>
              </a:ext>
            </a:extLst>
          </p:cNvPr>
          <p:cNvSpPr>
            <a:spLocks/>
          </p:cNvSpPr>
          <p:nvPr/>
        </p:nvSpPr>
        <p:spPr>
          <a:xfrm rot="5400000">
            <a:off x="6610557" y="4679138"/>
            <a:ext cx="1726204" cy="362986"/>
          </a:xfrm>
          <a:prstGeom prst="round2SameRect">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顶角 17">
            <a:extLst>
              <a:ext uri="{FF2B5EF4-FFF2-40B4-BE49-F238E27FC236}">
                <a16:creationId xmlns:a16="http://schemas.microsoft.com/office/drawing/2014/main" id="{CB4D53A2-8005-42FB-AEB3-01A388153065}"/>
              </a:ext>
            </a:extLst>
          </p:cNvPr>
          <p:cNvSpPr/>
          <p:nvPr/>
        </p:nvSpPr>
        <p:spPr>
          <a:xfrm rot="5400000">
            <a:off x="6556771" y="4679138"/>
            <a:ext cx="1726204" cy="362986"/>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Calibri"/>
              <a:ea typeface="微软雅黑" panose="020B0503020204020204" pitchFamily="34" charset="-122"/>
            </a:endParaRPr>
          </a:p>
        </p:txBody>
      </p:sp>
      <p:sp>
        <p:nvSpPr>
          <p:cNvPr id="19" name="矩形: 圆顶角 18">
            <a:extLst>
              <a:ext uri="{FF2B5EF4-FFF2-40B4-BE49-F238E27FC236}">
                <a16:creationId xmlns:a16="http://schemas.microsoft.com/office/drawing/2014/main" id="{E7B656CE-DBF6-4AC0-BB87-2D7C393DE3C9}"/>
              </a:ext>
            </a:extLst>
          </p:cNvPr>
          <p:cNvSpPr>
            <a:spLocks/>
          </p:cNvSpPr>
          <p:nvPr/>
        </p:nvSpPr>
        <p:spPr>
          <a:xfrm rot="5400000">
            <a:off x="10395240" y="4679138"/>
            <a:ext cx="1726204" cy="362986"/>
          </a:xfrm>
          <a:prstGeom prst="round2SameRect">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顶角 19">
            <a:extLst>
              <a:ext uri="{FF2B5EF4-FFF2-40B4-BE49-F238E27FC236}">
                <a16:creationId xmlns:a16="http://schemas.microsoft.com/office/drawing/2014/main" id="{8709DC7D-C07F-4F5F-8608-430A2AC8AC31}"/>
              </a:ext>
            </a:extLst>
          </p:cNvPr>
          <p:cNvSpPr/>
          <p:nvPr/>
        </p:nvSpPr>
        <p:spPr>
          <a:xfrm rot="5400000">
            <a:off x="10341454" y="4679138"/>
            <a:ext cx="1726204" cy="362986"/>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Calibri"/>
              <a:ea typeface="微软雅黑" panose="020B0503020204020204" pitchFamily="34" charset="-122"/>
            </a:endParaRPr>
          </a:p>
        </p:txBody>
      </p:sp>
      <p:sp>
        <p:nvSpPr>
          <p:cNvPr id="21" name="矩形: 圆顶角 20">
            <a:extLst>
              <a:ext uri="{FF2B5EF4-FFF2-40B4-BE49-F238E27FC236}">
                <a16:creationId xmlns:a16="http://schemas.microsoft.com/office/drawing/2014/main" id="{FDC00E88-C997-4B72-9C59-F4D6991FCB16}"/>
              </a:ext>
            </a:extLst>
          </p:cNvPr>
          <p:cNvSpPr>
            <a:spLocks/>
          </p:cNvSpPr>
          <p:nvPr/>
        </p:nvSpPr>
        <p:spPr>
          <a:xfrm rot="5400000">
            <a:off x="6602017" y="2400592"/>
            <a:ext cx="1726204" cy="362986"/>
          </a:xfrm>
          <a:prstGeom prst="round2SameRect">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顶角 21">
            <a:extLst>
              <a:ext uri="{FF2B5EF4-FFF2-40B4-BE49-F238E27FC236}">
                <a16:creationId xmlns:a16="http://schemas.microsoft.com/office/drawing/2014/main" id="{7EB8E18C-9948-4A0B-AEA1-16543A57A787}"/>
              </a:ext>
            </a:extLst>
          </p:cNvPr>
          <p:cNvSpPr/>
          <p:nvPr/>
        </p:nvSpPr>
        <p:spPr>
          <a:xfrm rot="5400000">
            <a:off x="6548231" y="2400592"/>
            <a:ext cx="1726204" cy="362986"/>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Calibri"/>
              <a:ea typeface="微软雅黑" panose="020B0503020204020204" pitchFamily="34" charset="-122"/>
            </a:endParaRPr>
          </a:p>
        </p:txBody>
      </p:sp>
      <p:sp>
        <p:nvSpPr>
          <p:cNvPr id="23" name="矩形: 圆顶角 22">
            <a:extLst>
              <a:ext uri="{FF2B5EF4-FFF2-40B4-BE49-F238E27FC236}">
                <a16:creationId xmlns:a16="http://schemas.microsoft.com/office/drawing/2014/main" id="{CEAADFBE-FAD1-427C-81A1-79AB17E8CE87}"/>
              </a:ext>
            </a:extLst>
          </p:cNvPr>
          <p:cNvSpPr>
            <a:spLocks/>
          </p:cNvSpPr>
          <p:nvPr/>
        </p:nvSpPr>
        <p:spPr>
          <a:xfrm rot="5400000">
            <a:off x="10382279" y="2400592"/>
            <a:ext cx="1726204" cy="362986"/>
          </a:xfrm>
          <a:prstGeom prst="round2SameRect">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顶角 23">
            <a:extLst>
              <a:ext uri="{FF2B5EF4-FFF2-40B4-BE49-F238E27FC236}">
                <a16:creationId xmlns:a16="http://schemas.microsoft.com/office/drawing/2014/main" id="{72C3A6C6-EE04-47FF-9928-24571F7583BE}"/>
              </a:ext>
            </a:extLst>
          </p:cNvPr>
          <p:cNvSpPr/>
          <p:nvPr/>
        </p:nvSpPr>
        <p:spPr>
          <a:xfrm rot="5400000">
            <a:off x="10328493" y="2400592"/>
            <a:ext cx="1726204" cy="362986"/>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Calibri"/>
              <a:ea typeface="微软雅黑" panose="020B0503020204020204" pitchFamily="34" charset="-122"/>
            </a:endParaRPr>
          </a:p>
        </p:txBody>
      </p:sp>
      <p:sp>
        <p:nvSpPr>
          <p:cNvPr id="29" name="矩形: 圆角 28">
            <a:extLst>
              <a:ext uri="{FF2B5EF4-FFF2-40B4-BE49-F238E27FC236}">
                <a16:creationId xmlns:a16="http://schemas.microsoft.com/office/drawing/2014/main" id="{335E4151-C8A5-4AE7-B541-D8FBADE2DBF3}"/>
              </a:ext>
            </a:extLst>
          </p:cNvPr>
          <p:cNvSpPr>
            <a:spLocks/>
          </p:cNvSpPr>
          <p:nvPr/>
        </p:nvSpPr>
        <p:spPr>
          <a:xfrm>
            <a:off x="876063" y="1931276"/>
            <a:ext cx="774874" cy="372408"/>
          </a:xfrm>
          <a:prstGeom prst="roundRect">
            <a:avLst>
              <a:gd name="adj" fmla="val 18158"/>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连接符 30">
            <a:extLst>
              <a:ext uri="{FF2B5EF4-FFF2-40B4-BE49-F238E27FC236}">
                <a16:creationId xmlns:a16="http://schemas.microsoft.com/office/drawing/2014/main" id="{479A48C1-969F-4561-9257-3AB49990E1BD}"/>
              </a:ext>
            </a:extLst>
          </p:cNvPr>
          <p:cNvCxnSpPr>
            <a:cxnSpLocks/>
          </p:cNvCxnSpPr>
          <p:nvPr/>
        </p:nvCxnSpPr>
        <p:spPr>
          <a:xfrm>
            <a:off x="1026667" y="1718982"/>
            <a:ext cx="0" cy="1681650"/>
          </a:xfrm>
          <a:prstGeom prst="line">
            <a:avLst/>
          </a:prstGeom>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12CCA1B9-1E68-4B3C-8059-0B14E64B5369}"/>
              </a:ext>
            </a:extLst>
          </p:cNvPr>
          <p:cNvSpPr txBox="1"/>
          <p:nvPr/>
        </p:nvSpPr>
        <p:spPr>
          <a:xfrm>
            <a:off x="1027365" y="1942622"/>
            <a:ext cx="774878" cy="338554"/>
          </a:xfrm>
          <a:prstGeom prst="rect">
            <a:avLst/>
          </a:prstGeom>
          <a:noFill/>
        </p:spPr>
        <p:txBody>
          <a:bodyPr wrap="square">
            <a:spAutoFit/>
          </a:bodyPr>
          <a:lstStyle/>
          <a:p>
            <a:r>
              <a:rPr lang="zh-CN" altLang="en-US" sz="1600" dirty="0">
                <a:ln w="3175">
                  <a:noFill/>
                </a:ln>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rPr>
              <a:t>上线</a:t>
            </a:r>
          </a:p>
        </p:txBody>
      </p:sp>
      <p:sp>
        <p:nvSpPr>
          <p:cNvPr id="33" name="椭圆 32">
            <a:extLst>
              <a:ext uri="{FF2B5EF4-FFF2-40B4-BE49-F238E27FC236}">
                <a16:creationId xmlns:a16="http://schemas.microsoft.com/office/drawing/2014/main" id="{830D4C69-6491-4BA8-B78A-5243BDCE413E}"/>
              </a:ext>
            </a:extLst>
          </p:cNvPr>
          <p:cNvSpPr>
            <a:spLocks/>
          </p:cNvSpPr>
          <p:nvPr/>
        </p:nvSpPr>
        <p:spPr>
          <a:xfrm>
            <a:off x="988159" y="2078972"/>
            <a:ext cx="77017" cy="770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libri"/>
              <a:ea typeface="微软雅黑" panose="020B0503020204020204" pitchFamily="34" charset="-122"/>
              <a:cs typeface="+mn-cs"/>
            </a:endParaRPr>
          </a:p>
        </p:txBody>
      </p:sp>
      <p:sp>
        <p:nvSpPr>
          <p:cNvPr id="34" name="矩形: 圆角 33">
            <a:extLst>
              <a:ext uri="{FF2B5EF4-FFF2-40B4-BE49-F238E27FC236}">
                <a16:creationId xmlns:a16="http://schemas.microsoft.com/office/drawing/2014/main" id="{69FB8485-7023-40A6-B337-6814D29490CC}"/>
              </a:ext>
            </a:extLst>
          </p:cNvPr>
          <p:cNvSpPr>
            <a:spLocks/>
          </p:cNvSpPr>
          <p:nvPr/>
        </p:nvSpPr>
        <p:spPr>
          <a:xfrm>
            <a:off x="4671335" y="1929567"/>
            <a:ext cx="774874" cy="372408"/>
          </a:xfrm>
          <a:prstGeom prst="roundRect">
            <a:avLst>
              <a:gd name="adj" fmla="val 18158"/>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连接符 34">
            <a:extLst>
              <a:ext uri="{FF2B5EF4-FFF2-40B4-BE49-F238E27FC236}">
                <a16:creationId xmlns:a16="http://schemas.microsoft.com/office/drawing/2014/main" id="{676D2E00-66F7-43E3-966F-A181A670E021}"/>
              </a:ext>
            </a:extLst>
          </p:cNvPr>
          <p:cNvCxnSpPr>
            <a:cxnSpLocks/>
          </p:cNvCxnSpPr>
          <p:nvPr/>
        </p:nvCxnSpPr>
        <p:spPr>
          <a:xfrm>
            <a:off x="4810431" y="1718982"/>
            <a:ext cx="0" cy="1681650"/>
          </a:xfrm>
          <a:prstGeom prst="line">
            <a:avLst/>
          </a:prstGeom>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A3CBAECF-EEE1-4109-A79F-DF6C355CD0CE}"/>
              </a:ext>
            </a:extLst>
          </p:cNvPr>
          <p:cNvSpPr txBox="1"/>
          <p:nvPr/>
        </p:nvSpPr>
        <p:spPr>
          <a:xfrm>
            <a:off x="4848940" y="1946494"/>
            <a:ext cx="774878" cy="338554"/>
          </a:xfrm>
          <a:prstGeom prst="rect">
            <a:avLst/>
          </a:prstGeom>
          <a:noFill/>
        </p:spPr>
        <p:txBody>
          <a:bodyPr wrap="square">
            <a:spAutoFit/>
          </a:bodyPr>
          <a:lstStyle>
            <a:defPPr>
              <a:defRPr lang="zh-CN"/>
            </a:defPPr>
            <a:lvl1pPr>
              <a:defRPr sz="1200">
                <a:ln w="3175">
                  <a:noFill/>
                </a:ln>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zh-CN" altLang="en-US" sz="1600" dirty="0"/>
              <a:t>推出</a:t>
            </a:r>
          </a:p>
        </p:txBody>
      </p:sp>
      <p:sp>
        <p:nvSpPr>
          <p:cNvPr id="37" name="椭圆 36">
            <a:extLst>
              <a:ext uri="{FF2B5EF4-FFF2-40B4-BE49-F238E27FC236}">
                <a16:creationId xmlns:a16="http://schemas.microsoft.com/office/drawing/2014/main" id="{2EB5BEC2-1BEF-405F-8A39-68E5FA16CF55}"/>
              </a:ext>
            </a:extLst>
          </p:cNvPr>
          <p:cNvSpPr>
            <a:spLocks/>
          </p:cNvSpPr>
          <p:nvPr/>
        </p:nvSpPr>
        <p:spPr>
          <a:xfrm>
            <a:off x="4771923" y="2077263"/>
            <a:ext cx="77017" cy="770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Calibri"/>
              <a:ea typeface="微软雅黑" panose="020B0503020204020204" pitchFamily="34" charset="-122"/>
            </a:endParaRPr>
          </a:p>
        </p:txBody>
      </p:sp>
      <p:sp>
        <p:nvSpPr>
          <p:cNvPr id="38" name="矩形: 圆角 37">
            <a:extLst>
              <a:ext uri="{FF2B5EF4-FFF2-40B4-BE49-F238E27FC236}">
                <a16:creationId xmlns:a16="http://schemas.microsoft.com/office/drawing/2014/main" id="{425D63FB-4764-4C37-A221-51393DF67702}"/>
              </a:ext>
            </a:extLst>
          </p:cNvPr>
          <p:cNvSpPr>
            <a:spLocks/>
          </p:cNvSpPr>
          <p:nvPr/>
        </p:nvSpPr>
        <p:spPr>
          <a:xfrm>
            <a:off x="8482848" y="1929568"/>
            <a:ext cx="774874" cy="372408"/>
          </a:xfrm>
          <a:prstGeom prst="roundRect">
            <a:avLst>
              <a:gd name="adj" fmla="val 18158"/>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直接连接符 38">
            <a:extLst>
              <a:ext uri="{FF2B5EF4-FFF2-40B4-BE49-F238E27FC236}">
                <a16:creationId xmlns:a16="http://schemas.microsoft.com/office/drawing/2014/main" id="{3832BBC8-16BC-4685-9E6F-0FBB37FEBBED}"/>
              </a:ext>
            </a:extLst>
          </p:cNvPr>
          <p:cNvCxnSpPr>
            <a:cxnSpLocks/>
          </p:cNvCxnSpPr>
          <p:nvPr/>
        </p:nvCxnSpPr>
        <p:spPr>
          <a:xfrm>
            <a:off x="8615146" y="1718982"/>
            <a:ext cx="0" cy="1681650"/>
          </a:xfrm>
          <a:prstGeom prst="line">
            <a:avLst/>
          </a:prstGeom>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82C4DF6F-0B59-4824-ACF7-5D82797476F0}"/>
              </a:ext>
            </a:extLst>
          </p:cNvPr>
          <p:cNvSpPr txBox="1"/>
          <p:nvPr/>
        </p:nvSpPr>
        <p:spPr>
          <a:xfrm>
            <a:off x="8622674" y="1946495"/>
            <a:ext cx="774878" cy="338554"/>
          </a:xfrm>
          <a:prstGeom prst="rect">
            <a:avLst/>
          </a:prstGeom>
          <a:noFill/>
        </p:spPr>
        <p:txBody>
          <a:bodyPr wrap="square">
            <a:spAutoFit/>
          </a:bodyPr>
          <a:lstStyle>
            <a:defPPr>
              <a:defRPr lang="zh-CN"/>
            </a:defPPr>
            <a:lvl1pPr>
              <a:defRPr sz="1200">
                <a:ln w="3175">
                  <a:noFill/>
                </a:ln>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zh-CN" altLang="en-US" sz="1600" dirty="0"/>
              <a:t>设立</a:t>
            </a:r>
          </a:p>
        </p:txBody>
      </p:sp>
      <p:sp>
        <p:nvSpPr>
          <p:cNvPr id="41" name="矩形: 圆角 40">
            <a:extLst>
              <a:ext uri="{FF2B5EF4-FFF2-40B4-BE49-F238E27FC236}">
                <a16:creationId xmlns:a16="http://schemas.microsoft.com/office/drawing/2014/main" id="{ED957D39-9CD8-43FE-AFEF-7E657F7F0A47}"/>
              </a:ext>
            </a:extLst>
          </p:cNvPr>
          <p:cNvSpPr>
            <a:spLocks/>
          </p:cNvSpPr>
          <p:nvPr/>
        </p:nvSpPr>
        <p:spPr>
          <a:xfrm>
            <a:off x="896649" y="4251467"/>
            <a:ext cx="774874" cy="372408"/>
          </a:xfrm>
          <a:prstGeom prst="roundRect">
            <a:avLst>
              <a:gd name="adj" fmla="val 18158"/>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a:extLst>
              <a:ext uri="{FF2B5EF4-FFF2-40B4-BE49-F238E27FC236}">
                <a16:creationId xmlns:a16="http://schemas.microsoft.com/office/drawing/2014/main" id="{7EA07EBC-5414-450F-AF3F-16CD3E95293C}"/>
              </a:ext>
            </a:extLst>
          </p:cNvPr>
          <p:cNvSpPr>
            <a:spLocks/>
          </p:cNvSpPr>
          <p:nvPr/>
        </p:nvSpPr>
        <p:spPr>
          <a:xfrm>
            <a:off x="8576638" y="2077264"/>
            <a:ext cx="77017" cy="770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Calibri"/>
              <a:ea typeface="微软雅黑" panose="020B0503020204020204" pitchFamily="34" charset="-122"/>
            </a:endParaRPr>
          </a:p>
        </p:txBody>
      </p:sp>
      <p:sp>
        <p:nvSpPr>
          <p:cNvPr id="43" name="文本框 42">
            <a:extLst>
              <a:ext uri="{FF2B5EF4-FFF2-40B4-BE49-F238E27FC236}">
                <a16:creationId xmlns:a16="http://schemas.microsoft.com/office/drawing/2014/main" id="{0D299FB9-5E22-40EE-A882-B04C18EB9736}"/>
              </a:ext>
            </a:extLst>
          </p:cNvPr>
          <p:cNvSpPr txBox="1"/>
          <p:nvPr/>
        </p:nvSpPr>
        <p:spPr>
          <a:xfrm>
            <a:off x="1042908" y="4268394"/>
            <a:ext cx="774878" cy="338554"/>
          </a:xfrm>
          <a:prstGeom prst="rect">
            <a:avLst/>
          </a:prstGeom>
          <a:noFill/>
        </p:spPr>
        <p:txBody>
          <a:bodyPr wrap="square">
            <a:spAutoFit/>
          </a:bodyPr>
          <a:lstStyle>
            <a:defPPr>
              <a:defRPr lang="zh-CN"/>
            </a:defPPr>
            <a:lvl1pPr>
              <a:defRPr sz="1200">
                <a:ln w="3175">
                  <a:noFill/>
                </a:ln>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zh-CN" altLang="en-US" sz="1600" dirty="0"/>
              <a:t>启动</a:t>
            </a:r>
          </a:p>
        </p:txBody>
      </p:sp>
      <p:cxnSp>
        <p:nvCxnSpPr>
          <p:cNvPr id="44" name="直接连接符 43">
            <a:extLst>
              <a:ext uri="{FF2B5EF4-FFF2-40B4-BE49-F238E27FC236}">
                <a16:creationId xmlns:a16="http://schemas.microsoft.com/office/drawing/2014/main" id="{128B9756-4BAD-4CC7-8F4D-A1336884993E}"/>
              </a:ext>
            </a:extLst>
          </p:cNvPr>
          <p:cNvCxnSpPr>
            <a:cxnSpLocks/>
          </p:cNvCxnSpPr>
          <p:nvPr/>
        </p:nvCxnSpPr>
        <p:spPr>
          <a:xfrm>
            <a:off x="1010585" y="4010742"/>
            <a:ext cx="0" cy="1681650"/>
          </a:xfrm>
          <a:prstGeom prst="line">
            <a:avLst/>
          </a:prstGeom>
        </p:spPr>
        <p:style>
          <a:lnRef idx="1">
            <a:schemeClr val="accent1"/>
          </a:lnRef>
          <a:fillRef idx="0">
            <a:schemeClr val="accent1"/>
          </a:fillRef>
          <a:effectRef idx="0">
            <a:schemeClr val="accent1"/>
          </a:effectRef>
          <a:fontRef idx="minor">
            <a:schemeClr val="tx1"/>
          </a:fontRef>
        </p:style>
      </p:cxnSp>
      <p:sp>
        <p:nvSpPr>
          <p:cNvPr id="45" name="椭圆 44">
            <a:extLst>
              <a:ext uri="{FF2B5EF4-FFF2-40B4-BE49-F238E27FC236}">
                <a16:creationId xmlns:a16="http://schemas.microsoft.com/office/drawing/2014/main" id="{B6CBDDB1-672A-4710-B2A8-7B28628FFE89}"/>
              </a:ext>
            </a:extLst>
          </p:cNvPr>
          <p:cNvSpPr>
            <a:spLocks/>
          </p:cNvSpPr>
          <p:nvPr/>
        </p:nvSpPr>
        <p:spPr>
          <a:xfrm>
            <a:off x="972077" y="4399163"/>
            <a:ext cx="77017" cy="770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Calibri"/>
              <a:ea typeface="微软雅黑" panose="020B0503020204020204" pitchFamily="34" charset="-122"/>
            </a:endParaRPr>
          </a:p>
        </p:txBody>
      </p:sp>
      <p:sp>
        <p:nvSpPr>
          <p:cNvPr id="46" name="矩形: 圆角 45">
            <a:extLst>
              <a:ext uri="{FF2B5EF4-FFF2-40B4-BE49-F238E27FC236}">
                <a16:creationId xmlns:a16="http://schemas.microsoft.com/office/drawing/2014/main" id="{B12C5157-4AA9-4829-B861-50608CB69EAF}"/>
              </a:ext>
            </a:extLst>
          </p:cNvPr>
          <p:cNvSpPr>
            <a:spLocks/>
          </p:cNvSpPr>
          <p:nvPr/>
        </p:nvSpPr>
        <p:spPr>
          <a:xfrm>
            <a:off x="4671335" y="4250705"/>
            <a:ext cx="774874" cy="372408"/>
          </a:xfrm>
          <a:prstGeom prst="roundRect">
            <a:avLst>
              <a:gd name="adj" fmla="val 18158"/>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圆角 46">
            <a:extLst>
              <a:ext uri="{FF2B5EF4-FFF2-40B4-BE49-F238E27FC236}">
                <a16:creationId xmlns:a16="http://schemas.microsoft.com/office/drawing/2014/main" id="{42708EC6-74D8-4F34-A1ED-98B36A7B939F}"/>
              </a:ext>
            </a:extLst>
          </p:cNvPr>
          <p:cNvSpPr>
            <a:spLocks/>
          </p:cNvSpPr>
          <p:nvPr/>
        </p:nvSpPr>
        <p:spPr>
          <a:xfrm>
            <a:off x="8482848" y="4250705"/>
            <a:ext cx="774874" cy="372408"/>
          </a:xfrm>
          <a:prstGeom prst="roundRect">
            <a:avLst>
              <a:gd name="adj" fmla="val 18158"/>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8" name="直接连接符 47">
            <a:extLst>
              <a:ext uri="{FF2B5EF4-FFF2-40B4-BE49-F238E27FC236}">
                <a16:creationId xmlns:a16="http://schemas.microsoft.com/office/drawing/2014/main" id="{A47AAF57-80FB-4A1D-8685-6BB0432FFFE3}"/>
              </a:ext>
            </a:extLst>
          </p:cNvPr>
          <p:cNvCxnSpPr>
            <a:cxnSpLocks/>
          </p:cNvCxnSpPr>
          <p:nvPr/>
        </p:nvCxnSpPr>
        <p:spPr>
          <a:xfrm>
            <a:off x="4828612" y="4029581"/>
            <a:ext cx="0" cy="1681650"/>
          </a:xfrm>
          <a:prstGeom prst="line">
            <a:avLst/>
          </a:prstGeom>
        </p:spPr>
        <p:style>
          <a:lnRef idx="1">
            <a:schemeClr val="accent1"/>
          </a:lnRef>
          <a:fillRef idx="0">
            <a:schemeClr val="accent1"/>
          </a:fillRef>
          <a:effectRef idx="0">
            <a:schemeClr val="accent1"/>
          </a:effectRef>
          <a:fontRef idx="minor">
            <a:schemeClr val="tx1"/>
          </a:fontRef>
        </p:style>
      </p:cxnSp>
      <p:sp>
        <p:nvSpPr>
          <p:cNvPr id="49" name="文本框 48">
            <a:extLst>
              <a:ext uri="{FF2B5EF4-FFF2-40B4-BE49-F238E27FC236}">
                <a16:creationId xmlns:a16="http://schemas.microsoft.com/office/drawing/2014/main" id="{E270A449-28B5-40F1-888F-BA06D54FF19C}"/>
              </a:ext>
            </a:extLst>
          </p:cNvPr>
          <p:cNvSpPr txBox="1"/>
          <p:nvPr/>
        </p:nvSpPr>
        <p:spPr>
          <a:xfrm>
            <a:off x="4837512" y="4267632"/>
            <a:ext cx="774878" cy="338554"/>
          </a:xfrm>
          <a:prstGeom prst="rect">
            <a:avLst/>
          </a:prstGeom>
          <a:noFill/>
        </p:spPr>
        <p:txBody>
          <a:bodyPr wrap="square">
            <a:spAutoFit/>
          </a:bodyPr>
          <a:lstStyle>
            <a:defPPr>
              <a:defRPr lang="zh-CN"/>
            </a:defPPr>
            <a:lvl1pPr>
              <a:defRPr sz="1200">
                <a:ln w="3175">
                  <a:noFill/>
                </a:ln>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zh-CN" altLang="en-US" sz="1600" dirty="0"/>
              <a:t>创建</a:t>
            </a:r>
          </a:p>
        </p:txBody>
      </p:sp>
      <p:sp>
        <p:nvSpPr>
          <p:cNvPr id="50" name="椭圆 49">
            <a:extLst>
              <a:ext uri="{FF2B5EF4-FFF2-40B4-BE49-F238E27FC236}">
                <a16:creationId xmlns:a16="http://schemas.microsoft.com/office/drawing/2014/main" id="{D2A6C3CF-EA74-4796-87F7-62002A679BAB}"/>
              </a:ext>
            </a:extLst>
          </p:cNvPr>
          <p:cNvSpPr>
            <a:spLocks/>
          </p:cNvSpPr>
          <p:nvPr/>
        </p:nvSpPr>
        <p:spPr>
          <a:xfrm>
            <a:off x="4790104" y="4398401"/>
            <a:ext cx="77017" cy="770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Calibri"/>
              <a:ea typeface="微软雅黑" panose="020B0503020204020204" pitchFamily="34" charset="-122"/>
            </a:endParaRPr>
          </a:p>
        </p:txBody>
      </p:sp>
      <p:cxnSp>
        <p:nvCxnSpPr>
          <p:cNvPr id="51" name="直接连接符 50">
            <a:extLst>
              <a:ext uri="{FF2B5EF4-FFF2-40B4-BE49-F238E27FC236}">
                <a16:creationId xmlns:a16="http://schemas.microsoft.com/office/drawing/2014/main" id="{82479B5E-7683-462B-BC31-FC898EEB8AE8}"/>
              </a:ext>
            </a:extLst>
          </p:cNvPr>
          <p:cNvCxnSpPr>
            <a:cxnSpLocks/>
          </p:cNvCxnSpPr>
          <p:nvPr/>
        </p:nvCxnSpPr>
        <p:spPr>
          <a:xfrm>
            <a:off x="8632249" y="4029581"/>
            <a:ext cx="0" cy="1681650"/>
          </a:xfrm>
          <a:prstGeom prst="line">
            <a:avLst/>
          </a:prstGeom>
        </p:spPr>
        <p:style>
          <a:lnRef idx="1">
            <a:schemeClr val="accent1"/>
          </a:lnRef>
          <a:fillRef idx="0">
            <a:schemeClr val="accent1"/>
          </a:fillRef>
          <a:effectRef idx="0">
            <a:schemeClr val="accent1"/>
          </a:effectRef>
          <a:fontRef idx="minor">
            <a:schemeClr val="tx1"/>
          </a:fontRef>
        </p:style>
      </p:cxnSp>
      <p:sp>
        <p:nvSpPr>
          <p:cNvPr id="52" name="文本框 51">
            <a:extLst>
              <a:ext uri="{FF2B5EF4-FFF2-40B4-BE49-F238E27FC236}">
                <a16:creationId xmlns:a16="http://schemas.microsoft.com/office/drawing/2014/main" id="{0EA80FBA-A107-4D25-92CC-68C3003182E0}"/>
              </a:ext>
            </a:extLst>
          </p:cNvPr>
          <p:cNvSpPr txBox="1"/>
          <p:nvPr/>
        </p:nvSpPr>
        <p:spPr>
          <a:xfrm>
            <a:off x="8647469" y="4267632"/>
            <a:ext cx="774878" cy="338554"/>
          </a:xfrm>
          <a:prstGeom prst="rect">
            <a:avLst/>
          </a:prstGeom>
          <a:noFill/>
        </p:spPr>
        <p:txBody>
          <a:bodyPr wrap="square">
            <a:spAutoFit/>
          </a:bodyPr>
          <a:lstStyle>
            <a:defPPr>
              <a:defRPr lang="zh-CN"/>
            </a:defPPr>
            <a:lvl1pPr>
              <a:defRPr sz="1200">
                <a:ln w="3175">
                  <a:noFill/>
                </a:ln>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zh-CN" altLang="en-US" sz="1600" dirty="0"/>
              <a:t>搭建</a:t>
            </a:r>
          </a:p>
        </p:txBody>
      </p:sp>
      <p:sp>
        <p:nvSpPr>
          <p:cNvPr id="53" name="椭圆 52">
            <a:extLst>
              <a:ext uri="{FF2B5EF4-FFF2-40B4-BE49-F238E27FC236}">
                <a16:creationId xmlns:a16="http://schemas.microsoft.com/office/drawing/2014/main" id="{995F8336-B4EE-4BA6-9EA5-6DD412DE3B25}"/>
              </a:ext>
            </a:extLst>
          </p:cNvPr>
          <p:cNvSpPr>
            <a:spLocks/>
          </p:cNvSpPr>
          <p:nvPr/>
        </p:nvSpPr>
        <p:spPr>
          <a:xfrm>
            <a:off x="8593741" y="4398401"/>
            <a:ext cx="77017" cy="770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Calibri"/>
              <a:ea typeface="微软雅黑" panose="020B0503020204020204" pitchFamily="34" charset="-122"/>
            </a:endParaRPr>
          </a:p>
        </p:txBody>
      </p:sp>
      <p:sp>
        <p:nvSpPr>
          <p:cNvPr id="60" name="矩形 59">
            <a:extLst>
              <a:ext uri="{FF2B5EF4-FFF2-40B4-BE49-F238E27FC236}">
                <a16:creationId xmlns:a16="http://schemas.microsoft.com/office/drawing/2014/main" id="{EA6A0AC6-C6CA-4614-AF63-7576622B0B82}"/>
              </a:ext>
            </a:extLst>
          </p:cNvPr>
          <p:cNvSpPr/>
          <p:nvPr/>
        </p:nvSpPr>
        <p:spPr>
          <a:xfrm>
            <a:off x="7316102" y="1935754"/>
            <a:ext cx="241616" cy="1292662"/>
          </a:xfrm>
          <a:prstGeom prst="rect">
            <a:avLst/>
          </a:prstGeom>
        </p:spPr>
        <p:txBody>
          <a:bodyPr wrap="square" lIns="0" tIns="0" rIns="0" bIns="0">
            <a:spAutoFit/>
          </a:bodyPr>
          <a:lstStyle/>
          <a:p>
            <a:pPr algn="ctr"/>
            <a:r>
              <a:rPr lang="zh-CN" altLang="en-US" sz="1400" dirty="0">
                <a:solidFill>
                  <a:schemeClr val="accent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旅游优惠活动</a:t>
            </a:r>
          </a:p>
        </p:txBody>
      </p:sp>
      <p:sp>
        <p:nvSpPr>
          <p:cNvPr id="61" name="矩形 60">
            <a:extLst>
              <a:ext uri="{FF2B5EF4-FFF2-40B4-BE49-F238E27FC236}">
                <a16:creationId xmlns:a16="http://schemas.microsoft.com/office/drawing/2014/main" id="{C13E1476-F818-4CDA-9400-3CBE7E21D267}"/>
              </a:ext>
            </a:extLst>
          </p:cNvPr>
          <p:cNvSpPr/>
          <p:nvPr/>
        </p:nvSpPr>
        <p:spPr>
          <a:xfrm>
            <a:off x="11092067" y="1828033"/>
            <a:ext cx="241616" cy="1508105"/>
          </a:xfrm>
          <a:prstGeom prst="rect">
            <a:avLst/>
          </a:prstGeom>
        </p:spPr>
        <p:txBody>
          <a:bodyPr wrap="square" lIns="0" tIns="0" rIns="0" bIns="0">
            <a:spAutoFit/>
          </a:bodyPr>
          <a:lstStyle/>
          <a:p>
            <a:pPr algn="ctr"/>
            <a:r>
              <a:rPr lang="zh-CN" altLang="en-US" sz="1400" dirty="0">
                <a:solidFill>
                  <a:schemeClr val="accent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旅游售后服务点</a:t>
            </a:r>
          </a:p>
        </p:txBody>
      </p:sp>
      <p:sp>
        <p:nvSpPr>
          <p:cNvPr id="62" name="矩形 61">
            <a:extLst>
              <a:ext uri="{FF2B5EF4-FFF2-40B4-BE49-F238E27FC236}">
                <a16:creationId xmlns:a16="http://schemas.microsoft.com/office/drawing/2014/main" id="{C08298C9-BB3A-406A-AD61-B89252D6085D}"/>
              </a:ext>
            </a:extLst>
          </p:cNvPr>
          <p:cNvSpPr/>
          <p:nvPr/>
        </p:nvSpPr>
        <p:spPr>
          <a:xfrm>
            <a:off x="3493775" y="4214300"/>
            <a:ext cx="241616" cy="1292662"/>
          </a:xfrm>
          <a:prstGeom prst="rect">
            <a:avLst/>
          </a:prstGeom>
        </p:spPr>
        <p:txBody>
          <a:bodyPr wrap="square" lIns="0" tIns="0" rIns="0" bIns="0">
            <a:spAutoFit/>
          </a:bodyPr>
          <a:lstStyle/>
          <a:p>
            <a:pPr algn="ctr"/>
            <a:r>
              <a:rPr lang="zh-CN" altLang="en-US" sz="1400" dirty="0">
                <a:solidFill>
                  <a:schemeClr val="accent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旅游互助基金</a:t>
            </a:r>
          </a:p>
        </p:txBody>
      </p:sp>
      <p:sp>
        <p:nvSpPr>
          <p:cNvPr id="63" name="矩形 62">
            <a:extLst>
              <a:ext uri="{FF2B5EF4-FFF2-40B4-BE49-F238E27FC236}">
                <a16:creationId xmlns:a16="http://schemas.microsoft.com/office/drawing/2014/main" id="{3A933C0A-9A56-474E-A35C-96A143589FDB}"/>
              </a:ext>
            </a:extLst>
          </p:cNvPr>
          <p:cNvSpPr/>
          <p:nvPr/>
        </p:nvSpPr>
        <p:spPr>
          <a:xfrm>
            <a:off x="7316102" y="4106579"/>
            <a:ext cx="241616" cy="1508105"/>
          </a:xfrm>
          <a:prstGeom prst="rect">
            <a:avLst/>
          </a:prstGeom>
        </p:spPr>
        <p:txBody>
          <a:bodyPr wrap="square" lIns="0" tIns="0" rIns="0" bIns="0">
            <a:spAutoFit/>
          </a:bodyPr>
          <a:lstStyle/>
          <a:p>
            <a:pPr algn="ctr"/>
            <a:r>
              <a:rPr lang="zh-CN" altLang="en-US" sz="1400" dirty="0">
                <a:solidFill>
                  <a:schemeClr val="accent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旅游产品带货群</a:t>
            </a:r>
          </a:p>
        </p:txBody>
      </p:sp>
      <p:sp>
        <p:nvSpPr>
          <p:cNvPr id="64" name="矩形 63">
            <a:extLst>
              <a:ext uri="{FF2B5EF4-FFF2-40B4-BE49-F238E27FC236}">
                <a16:creationId xmlns:a16="http://schemas.microsoft.com/office/drawing/2014/main" id="{C0FA0C5D-CCAF-46E6-926F-F14BC27A6AD4}"/>
              </a:ext>
            </a:extLst>
          </p:cNvPr>
          <p:cNvSpPr/>
          <p:nvPr/>
        </p:nvSpPr>
        <p:spPr>
          <a:xfrm>
            <a:off x="11092067" y="4214300"/>
            <a:ext cx="241616" cy="1292662"/>
          </a:xfrm>
          <a:prstGeom prst="rect">
            <a:avLst/>
          </a:prstGeom>
        </p:spPr>
        <p:txBody>
          <a:bodyPr wrap="square" lIns="0" tIns="0" rIns="0" bIns="0">
            <a:spAutoFit/>
          </a:bodyPr>
          <a:lstStyle/>
          <a:p>
            <a:pPr algn="ctr"/>
            <a:r>
              <a:rPr lang="zh-CN" altLang="en-US" sz="1400" dirty="0">
                <a:solidFill>
                  <a:schemeClr val="accent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旅游交流平台</a:t>
            </a:r>
          </a:p>
        </p:txBody>
      </p:sp>
    </p:spTree>
    <p:extLst>
      <p:ext uri="{BB962C8B-B14F-4D97-AF65-F5344CB8AC3E}">
        <p14:creationId xmlns:p14="http://schemas.microsoft.com/office/powerpoint/2010/main" val="2206518739"/>
      </p:ext>
    </p:extLst>
  </p:cSld>
  <p:clrMapOvr>
    <a:masterClrMapping/>
  </p:clrMapOvr>
</p:sld>
</file>

<file path=ppt/slides/slide2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FC37A9-C18A-40ED-B9CF-64C89C157A51}"/>
              </a:ext>
            </a:extLst>
          </p:cNvPr>
          <p:cNvSpPr>
            <a:spLocks noGrp="1"/>
          </p:cNvSpPr>
          <p:nvPr>
            <p:ph type="title"/>
          </p:nvPr>
        </p:nvSpPr>
        <p:spPr/>
        <p:txBody>
          <a:bodyPr/>
          <a:lstStyle/>
          <a:p>
            <a:r>
              <a:rPr lang="zh-CN" altLang="en-US" dirty="0"/>
              <a:t>后期巩固</a:t>
            </a:r>
          </a:p>
        </p:txBody>
      </p:sp>
      <p:sp>
        <p:nvSpPr>
          <p:cNvPr id="4" name="椭圆 3">
            <a:extLst>
              <a:ext uri="{FF2B5EF4-FFF2-40B4-BE49-F238E27FC236}">
                <a16:creationId xmlns:a16="http://schemas.microsoft.com/office/drawing/2014/main" id="{2F081169-4D82-458B-8773-D48334ED3F38}"/>
              </a:ext>
            </a:extLst>
          </p:cNvPr>
          <p:cNvSpPr/>
          <p:nvPr/>
        </p:nvSpPr>
        <p:spPr>
          <a:xfrm>
            <a:off x="4486301" y="1473072"/>
            <a:ext cx="153767" cy="153767"/>
          </a:xfrm>
          <a:prstGeom prst="ellipse">
            <a:avLst/>
          </a:prstGeom>
          <a:gradFill>
            <a:gsLst>
              <a:gs pos="0">
                <a:schemeClr val="accent1"/>
              </a:gs>
              <a:gs pos="100000">
                <a:schemeClr val="accent1">
                  <a:lumMod val="75000"/>
                </a:schemeClr>
              </a:gs>
            </a:gsLst>
            <a:lin ang="16200000" scaled="1"/>
          </a:gradFill>
          <a:ln w="38100">
            <a:solidFill>
              <a:schemeClr val="bg1"/>
            </a:solidFill>
          </a:ln>
          <a:effectLst>
            <a:outerShdw blurRad="381000" algn="ctr" rotWithShape="0">
              <a:schemeClr val="accent1">
                <a:lumMod val="7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a:extLst>
              <a:ext uri="{FF2B5EF4-FFF2-40B4-BE49-F238E27FC236}">
                <a16:creationId xmlns:a16="http://schemas.microsoft.com/office/drawing/2014/main" id="{49B5CAC9-5DB3-4AC7-89AD-7D216D6F33CC}"/>
              </a:ext>
            </a:extLst>
          </p:cNvPr>
          <p:cNvSpPr txBox="1"/>
          <p:nvPr/>
        </p:nvSpPr>
        <p:spPr>
          <a:xfrm rot="253017">
            <a:off x="4806662" y="2420073"/>
            <a:ext cx="2316104" cy="2235196"/>
          </a:xfrm>
          <a:prstGeom prst="rect">
            <a:avLst/>
          </a:prstGeom>
          <a:noFill/>
        </p:spPr>
        <p:txBody>
          <a:bodyPr wrap="square">
            <a:prstTxWarp prst="textArchUp">
              <a:avLst>
                <a:gd name="adj" fmla="val 10990932"/>
              </a:avLst>
            </a:prstTxWarp>
            <a:spAutoFit/>
          </a:bodyPr>
          <a:lstStyle/>
          <a:p>
            <a:pPr algn="just"/>
            <a:r>
              <a:rPr lang="zh-CN" altLang="en-US" sz="2000" kern="1200" dirty="0">
                <a:solidFill>
                  <a:schemeClr val="accent1"/>
                </a:solidFill>
                <a:latin typeface="+mj-ea"/>
                <a:ea typeface="+mj-ea"/>
                <a:cs typeface="+mn-cs"/>
              </a:rPr>
              <a:t>视频推荐</a:t>
            </a:r>
            <a:endParaRPr lang="zh-CN" altLang="en-US" sz="2000" dirty="0">
              <a:solidFill>
                <a:schemeClr val="accent1"/>
              </a:solidFill>
              <a:latin typeface="+mj-ea"/>
              <a:ea typeface="+mj-ea"/>
              <a:cs typeface="阿里巴巴普惠体 B" panose="00020600040101010101" pitchFamily="18" charset="-122"/>
            </a:endParaRPr>
          </a:p>
        </p:txBody>
      </p:sp>
      <p:sp>
        <p:nvSpPr>
          <p:cNvPr id="68" name="任意多边形: 形状 67">
            <a:extLst>
              <a:ext uri="{FF2B5EF4-FFF2-40B4-BE49-F238E27FC236}">
                <a16:creationId xmlns:a16="http://schemas.microsoft.com/office/drawing/2014/main" id="{73932727-359C-4C19-A4E6-18FEE60EA793}"/>
              </a:ext>
            </a:extLst>
          </p:cNvPr>
          <p:cNvSpPr/>
          <p:nvPr/>
        </p:nvSpPr>
        <p:spPr>
          <a:xfrm>
            <a:off x="4410380" y="1955540"/>
            <a:ext cx="3166185" cy="3164264"/>
          </a:xfrm>
          <a:custGeom>
            <a:avLst/>
            <a:gdLst>
              <a:gd name="connsiteX0" fmla="*/ 855607 w 3432272"/>
              <a:gd name="connsiteY0" fmla="*/ 2353733 h 3430189"/>
              <a:gd name="connsiteX1" fmla="*/ 887842 w 3432272"/>
              <a:gd name="connsiteY1" fmla="*/ 2396841 h 3430189"/>
              <a:gd name="connsiteX2" fmla="*/ 1716136 w 3432272"/>
              <a:gd name="connsiteY2" fmla="*/ 2787462 h 3430189"/>
              <a:gd name="connsiteX3" fmla="*/ 2544431 w 3432272"/>
              <a:gd name="connsiteY3" fmla="*/ 2396841 h 3430189"/>
              <a:gd name="connsiteX4" fmla="*/ 2575112 w 3432272"/>
              <a:gd name="connsiteY4" fmla="*/ 2355811 h 3430189"/>
              <a:gd name="connsiteX5" fmla="*/ 3124403 w 3432272"/>
              <a:gd name="connsiteY5" fmla="*/ 2693327 h 3430189"/>
              <a:gd name="connsiteX6" fmla="*/ 3040390 w 3432272"/>
              <a:gd name="connsiteY6" fmla="*/ 2805675 h 3430189"/>
              <a:gd name="connsiteX7" fmla="*/ 1716136 w 3432272"/>
              <a:gd name="connsiteY7" fmla="*/ 3430189 h 3430189"/>
              <a:gd name="connsiteX8" fmla="*/ 391882 w 3432272"/>
              <a:gd name="connsiteY8" fmla="*/ 2805675 h 3430189"/>
              <a:gd name="connsiteX9" fmla="*/ 306316 w 3432272"/>
              <a:gd name="connsiteY9" fmla="*/ 2691249 h 3430189"/>
              <a:gd name="connsiteX10" fmla="*/ 1806735 w 3432272"/>
              <a:gd name="connsiteY10" fmla="*/ 2492 h 3430189"/>
              <a:gd name="connsiteX11" fmla="*/ 1891601 w 3432272"/>
              <a:gd name="connsiteY11" fmla="*/ 6777 h 3430189"/>
              <a:gd name="connsiteX12" fmla="*/ 3432272 w 3432272"/>
              <a:gd name="connsiteY12" fmla="*/ 1714053 h 3430189"/>
              <a:gd name="connsiteX13" fmla="*/ 3225144 w 3432272"/>
              <a:gd name="connsiteY13" fmla="*/ 2532066 h 3430189"/>
              <a:gd name="connsiteX14" fmla="*/ 3194879 w 3432272"/>
              <a:gd name="connsiteY14" fmla="*/ 2581883 h 3430189"/>
              <a:gd name="connsiteX15" fmla="*/ 2647819 w 3432272"/>
              <a:gd name="connsiteY15" fmla="*/ 2245738 h 3430189"/>
              <a:gd name="connsiteX16" fmla="*/ 2659990 w 3432272"/>
              <a:gd name="connsiteY16" fmla="*/ 2225703 h 3430189"/>
              <a:gd name="connsiteX17" fmla="*/ 2789545 w 3432272"/>
              <a:gd name="connsiteY17" fmla="*/ 1714053 h 3430189"/>
              <a:gd name="connsiteX18" fmla="*/ 1825886 w 3432272"/>
              <a:gd name="connsiteY18" fmla="*/ 646186 h 3430189"/>
              <a:gd name="connsiteX19" fmla="*/ 1806735 w 3432272"/>
              <a:gd name="connsiteY19" fmla="*/ 645219 h 3430189"/>
              <a:gd name="connsiteX20" fmla="*/ 1674887 w 3432272"/>
              <a:gd name="connsiteY20" fmla="*/ 0 h 3430189"/>
              <a:gd name="connsiteX21" fmla="*/ 1674887 w 3432272"/>
              <a:gd name="connsiteY21" fmla="*/ 642727 h 3430189"/>
              <a:gd name="connsiteX22" fmla="*/ 1606386 w 3432272"/>
              <a:gd name="connsiteY22" fmla="*/ 646186 h 3430189"/>
              <a:gd name="connsiteX23" fmla="*/ 642727 w 3432272"/>
              <a:gd name="connsiteY23" fmla="*/ 1714053 h 3430189"/>
              <a:gd name="connsiteX24" fmla="*/ 772282 w 3432272"/>
              <a:gd name="connsiteY24" fmla="*/ 2225703 h 3430189"/>
              <a:gd name="connsiteX25" fmla="*/ 783111 w 3432272"/>
              <a:gd name="connsiteY25" fmla="*/ 2243529 h 3430189"/>
              <a:gd name="connsiteX26" fmla="*/ 236052 w 3432272"/>
              <a:gd name="connsiteY26" fmla="*/ 2579674 h 3430189"/>
              <a:gd name="connsiteX27" fmla="*/ 207129 w 3432272"/>
              <a:gd name="connsiteY27" fmla="*/ 2532066 h 3430189"/>
              <a:gd name="connsiteX28" fmla="*/ 0 w 3432272"/>
              <a:gd name="connsiteY28" fmla="*/ 1714053 h 3430189"/>
              <a:gd name="connsiteX29" fmla="*/ 1540671 w 3432272"/>
              <a:gd name="connsiteY29" fmla="*/ 6777 h 34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32272" h="3430189">
                <a:moveTo>
                  <a:pt x="855607" y="2353733"/>
                </a:moveTo>
                <a:lnTo>
                  <a:pt x="887842" y="2396841"/>
                </a:lnTo>
                <a:cubicBezTo>
                  <a:pt x="1084721" y="2635403"/>
                  <a:pt x="1382671" y="2787462"/>
                  <a:pt x="1716136" y="2787462"/>
                </a:cubicBezTo>
                <a:cubicBezTo>
                  <a:pt x="2049601" y="2787462"/>
                  <a:pt x="2347552" y="2635403"/>
                  <a:pt x="2544431" y="2396841"/>
                </a:cubicBezTo>
                <a:lnTo>
                  <a:pt x="2575112" y="2355811"/>
                </a:lnTo>
                <a:lnTo>
                  <a:pt x="3124403" y="2693327"/>
                </a:lnTo>
                <a:lnTo>
                  <a:pt x="3040390" y="2805675"/>
                </a:lnTo>
                <a:cubicBezTo>
                  <a:pt x="2725626" y="3187082"/>
                  <a:pt x="2249272" y="3430189"/>
                  <a:pt x="1716136" y="3430189"/>
                </a:cubicBezTo>
                <a:cubicBezTo>
                  <a:pt x="1183001" y="3430189"/>
                  <a:pt x="706647" y="3187082"/>
                  <a:pt x="391882" y="2805675"/>
                </a:cubicBezTo>
                <a:lnTo>
                  <a:pt x="306316" y="2691249"/>
                </a:lnTo>
                <a:close/>
                <a:moveTo>
                  <a:pt x="1806735" y="2492"/>
                </a:moveTo>
                <a:lnTo>
                  <a:pt x="1891601" y="6777"/>
                </a:lnTo>
                <a:cubicBezTo>
                  <a:pt x="2756973" y="94661"/>
                  <a:pt x="3432272" y="825494"/>
                  <a:pt x="3432272" y="1714053"/>
                </a:cubicBezTo>
                <a:cubicBezTo>
                  <a:pt x="3432272" y="2010239"/>
                  <a:pt x="3357239" y="2288901"/>
                  <a:pt x="3225144" y="2532066"/>
                </a:cubicBezTo>
                <a:lnTo>
                  <a:pt x="3194879" y="2581883"/>
                </a:lnTo>
                <a:lnTo>
                  <a:pt x="2647819" y="2245738"/>
                </a:lnTo>
                <a:lnTo>
                  <a:pt x="2659990" y="2225703"/>
                </a:lnTo>
                <a:cubicBezTo>
                  <a:pt x="2742613" y="2073609"/>
                  <a:pt x="2789545" y="1899312"/>
                  <a:pt x="2789545" y="1714053"/>
                </a:cubicBezTo>
                <a:cubicBezTo>
                  <a:pt x="2789545" y="1158278"/>
                  <a:pt x="2367159" y="701155"/>
                  <a:pt x="1825886" y="646186"/>
                </a:cubicBezTo>
                <a:lnTo>
                  <a:pt x="1806735" y="645219"/>
                </a:lnTo>
                <a:close/>
                <a:moveTo>
                  <a:pt x="1674887" y="0"/>
                </a:moveTo>
                <a:lnTo>
                  <a:pt x="1674887" y="642727"/>
                </a:lnTo>
                <a:lnTo>
                  <a:pt x="1606386" y="646186"/>
                </a:lnTo>
                <a:cubicBezTo>
                  <a:pt x="1065114" y="701155"/>
                  <a:pt x="642727" y="1158278"/>
                  <a:pt x="642727" y="1714053"/>
                </a:cubicBezTo>
                <a:cubicBezTo>
                  <a:pt x="642727" y="1899312"/>
                  <a:pt x="689659" y="2073609"/>
                  <a:pt x="772282" y="2225703"/>
                </a:cubicBezTo>
                <a:lnTo>
                  <a:pt x="783111" y="2243529"/>
                </a:lnTo>
                <a:lnTo>
                  <a:pt x="236052" y="2579674"/>
                </a:lnTo>
                <a:lnTo>
                  <a:pt x="207129" y="2532066"/>
                </a:lnTo>
                <a:cubicBezTo>
                  <a:pt x="75034" y="2288901"/>
                  <a:pt x="0" y="2010239"/>
                  <a:pt x="0" y="1714053"/>
                </a:cubicBezTo>
                <a:cubicBezTo>
                  <a:pt x="0" y="825494"/>
                  <a:pt x="675299" y="94661"/>
                  <a:pt x="1540671" y="6777"/>
                </a:cubicBezTo>
                <a:close/>
              </a:path>
            </a:pathLst>
          </a:custGeom>
          <a:gradFill flip="none" rotWithShape="1">
            <a:gsLst>
              <a:gs pos="0">
                <a:schemeClr val="accent1">
                  <a:alpha val="0"/>
                </a:schemeClr>
              </a:gs>
              <a:gs pos="100000">
                <a:schemeClr val="accent1">
                  <a:alpha val="20000"/>
                </a:schemeClr>
              </a:gs>
            </a:gsLst>
            <a:lin ang="13500000" scaled="1"/>
            <a:tileRect/>
          </a:gra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p>
        </p:txBody>
      </p:sp>
      <p:sp>
        <p:nvSpPr>
          <p:cNvPr id="69" name="文本框 68">
            <a:extLst>
              <a:ext uri="{FF2B5EF4-FFF2-40B4-BE49-F238E27FC236}">
                <a16:creationId xmlns:a16="http://schemas.microsoft.com/office/drawing/2014/main" id="{E549E8A1-1ECD-42E8-BC1F-E926EDD39C3E}"/>
              </a:ext>
            </a:extLst>
          </p:cNvPr>
          <p:cNvSpPr txBox="1"/>
          <p:nvPr/>
        </p:nvSpPr>
        <p:spPr>
          <a:xfrm rot="7579766">
            <a:off x="4845362" y="2399220"/>
            <a:ext cx="2316104" cy="2235196"/>
          </a:xfrm>
          <a:prstGeom prst="rect">
            <a:avLst/>
          </a:prstGeom>
          <a:noFill/>
        </p:spPr>
        <p:txBody>
          <a:bodyPr wrap="square">
            <a:prstTxWarp prst="textArchUp">
              <a:avLst>
                <a:gd name="adj" fmla="val 10990932"/>
              </a:avLst>
            </a:prstTxWarp>
            <a:spAutoFit/>
          </a:bodyPr>
          <a:lstStyle/>
          <a:p>
            <a:pPr algn="just"/>
            <a:r>
              <a:rPr lang="zh-CN" altLang="en-US" sz="2000" dirty="0">
                <a:solidFill>
                  <a:schemeClr val="accent1"/>
                </a:solidFill>
                <a:latin typeface="+mj-ea"/>
                <a:ea typeface="+mj-ea"/>
                <a:cs typeface="阿里巴巴普惠体 B" panose="00020600040101010101" pitchFamily="18" charset="-122"/>
              </a:rPr>
              <a:t>搜索引擎</a:t>
            </a:r>
          </a:p>
        </p:txBody>
      </p:sp>
      <p:sp>
        <p:nvSpPr>
          <p:cNvPr id="70" name="文本框 69">
            <a:extLst>
              <a:ext uri="{FF2B5EF4-FFF2-40B4-BE49-F238E27FC236}">
                <a16:creationId xmlns:a16="http://schemas.microsoft.com/office/drawing/2014/main" id="{910562B2-EC56-4EE4-B5A8-AA835E2A75C5}"/>
              </a:ext>
            </a:extLst>
          </p:cNvPr>
          <p:cNvSpPr txBox="1"/>
          <p:nvPr/>
        </p:nvSpPr>
        <p:spPr>
          <a:xfrm>
            <a:off x="4819481" y="2500691"/>
            <a:ext cx="2455664" cy="2369881"/>
          </a:xfrm>
          <a:prstGeom prst="rect">
            <a:avLst/>
          </a:prstGeom>
          <a:noFill/>
        </p:spPr>
        <p:txBody>
          <a:bodyPr wrap="square">
            <a:prstTxWarp prst="textArchDown">
              <a:avLst>
                <a:gd name="adj" fmla="val 4027830"/>
              </a:avLst>
            </a:prstTxWarp>
            <a:spAutoFit/>
          </a:bodyPr>
          <a:lstStyle/>
          <a:p>
            <a:pPr algn="just"/>
            <a:r>
              <a:rPr lang="zh-CN" altLang="en-US" sz="2000" kern="1200" dirty="0">
                <a:solidFill>
                  <a:schemeClr val="accent1"/>
                </a:solidFill>
                <a:latin typeface="+mj-ea"/>
                <a:ea typeface="+mj-ea"/>
                <a:cs typeface="+mn-cs"/>
              </a:rPr>
              <a:t>内容运营</a:t>
            </a:r>
            <a:endParaRPr lang="zh-CN" altLang="en-US" sz="2000" dirty="0">
              <a:solidFill>
                <a:schemeClr val="accent1"/>
              </a:solidFill>
              <a:latin typeface="+mj-ea"/>
              <a:ea typeface="+mj-ea"/>
              <a:cs typeface="阿里巴巴普惠体 B" panose="00020600040101010101" pitchFamily="18" charset="-122"/>
            </a:endParaRPr>
          </a:p>
        </p:txBody>
      </p:sp>
      <p:sp>
        <p:nvSpPr>
          <p:cNvPr id="71" name="任意多边形: 形状 70">
            <a:extLst>
              <a:ext uri="{FF2B5EF4-FFF2-40B4-BE49-F238E27FC236}">
                <a16:creationId xmlns:a16="http://schemas.microsoft.com/office/drawing/2014/main" id="{5596EB25-731E-436B-AB34-B92097DCB7EE}"/>
              </a:ext>
            </a:extLst>
          </p:cNvPr>
          <p:cNvSpPr/>
          <p:nvPr/>
        </p:nvSpPr>
        <p:spPr>
          <a:xfrm>
            <a:off x="3686714" y="1232811"/>
            <a:ext cx="4613518" cy="4611619"/>
          </a:xfrm>
          <a:custGeom>
            <a:avLst/>
            <a:gdLst>
              <a:gd name="connsiteX0" fmla="*/ 977563 w 5001238"/>
              <a:gd name="connsiteY0" fmla="*/ 3538034 h 4999180"/>
              <a:gd name="connsiteX1" fmla="*/ 1077501 w 5001238"/>
              <a:gd name="connsiteY1" fmla="*/ 3671680 h 4999180"/>
              <a:gd name="connsiteX2" fmla="*/ 2500619 w 5001238"/>
              <a:gd name="connsiteY2" fmla="*/ 4342818 h 4999180"/>
              <a:gd name="connsiteX3" fmla="*/ 3923738 w 5001238"/>
              <a:gd name="connsiteY3" fmla="*/ 3671680 h 4999180"/>
              <a:gd name="connsiteX4" fmla="*/ 4011045 w 5001238"/>
              <a:gd name="connsiteY4" fmla="*/ 3554926 h 4999180"/>
              <a:gd name="connsiteX5" fmla="*/ 4523716 w 5001238"/>
              <a:gd name="connsiteY5" fmla="*/ 3964154 h 4999180"/>
              <a:gd name="connsiteX6" fmla="*/ 4430219 w 5001238"/>
              <a:gd name="connsiteY6" fmla="*/ 4089187 h 4999180"/>
              <a:gd name="connsiteX7" fmla="*/ 2500619 w 5001238"/>
              <a:gd name="connsiteY7" fmla="*/ 4999180 h 4999180"/>
              <a:gd name="connsiteX8" fmla="*/ 427067 w 5001238"/>
              <a:gd name="connsiteY8" fmla="*/ 3896681 h 4999180"/>
              <a:gd name="connsiteX9" fmla="*/ 404474 w 5001238"/>
              <a:gd name="connsiteY9" fmla="*/ 3859493 h 4999180"/>
              <a:gd name="connsiteX10" fmla="*/ 2590719 w 5001238"/>
              <a:gd name="connsiteY10" fmla="*/ 2492 h 4999180"/>
              <a:gd name="connsiteX11" fmla="*/ 2756293 w 5001238"/>
              <a:gd name="connsiteY11" fmla="*/ 10853 h 4999180"/>
              <a:gd name="connsiteX12" fmla="*/ 5001238 w 5001238"/>
              <a:gd name="connsiteY12" fmla="*/ 2498561 h 4999180"/>
              <a:gd name="connsiteX13" fmla="*/ 4699427 w 5001238"/>
              <a:gd name="connsiteY13" fmla="*/ 3690505 h 4999180"/>
              <a:gd name="connsiteX14" fmla="*/ 4598587 w 5001238"/>
              <a:gd name="connsiteY14" fmla="*/ 3856493 h 4999180"/>
              <a:gd name="connsiteX15" fmla="*/ 4081924 w 5001238"/>
              <a:gd name="connsiteY15" fmla="*/ 3444079 h 4999180"/>
              <a:gd name="connsiteX16" fmla="*/ 4122284 w 5001238"/>
              <a:gd name="connsiteY16" fmla="*/ 3377644 h 4999180"/>
              <a:gd name="connsiteX17" fmla="*/ 4344876 w 5001238"/>
              <a:gd name="connsiteY17" fmla="*/ 2498561 h 4999180"/>
              <a:gd name="connsiteX18" fmla="*/ 2689184 w 5001238"/>
              <a:gd name="connsiteY18" fmla="*/ 663826 h 4999180"/>
              <a:gd name="connsiteX19" fmla="*/ 2590719 w 5001238"/>
              <a:gd name="connsiteY19" fmla="*/ 658854 h 4999180"/>
              <a:gd name="connsiteX20" fmla="*/ 2459869 w 5001238"/>
              <a:gd name="connsiteY20" fmla="*/ 0 h 4999180"/>
              <a:gd name="connsiteX21" fmla="*/ 2459869 w 5001238"/>
              <a:gd name="connsiteY21" fmla="*/ 656362 h 4999180"/>
              <a:gd name="connsiteX22" fmla="*/ 2312055 w 5001238"/>
              <a:gd name="connsiteY22" fmla="*/ 663826 h 4999180"/>
              <a:gd name="connsiteX23" fmla="*/ 656362 w 5001238"/>
              <a:gd name="connsiteY23" fmla="*/ 2498561 h 4999180"/>
              <a:gd name="connsiteX24" fmla="*/ 878954 w 5001238"/>
              <a:gd name="connsiteY24" fmla="*/ 3377644 h 4999180"/>
              <a:gd name="connsiteX25" fmla="*/ 908711 w 5001238"/>
              <a:gd name="connsiteY25" fmla="*/ 3426625 h 4999180"/>
              <a:gd name="connsiteX26" fmla="*/ 336494 w 5001238"/>
              <a:gd name="connsiteY26" fmla="*/ 3747595 h 4999180"/>
              <a:gd name="connsiteX27" fmla="*/ 301811 w 5001238"/>
              <a:gd name="connsiteY27" fmla="*/ 3690505 h 4999180"/>
              <a:gd name="connsiteX28" fmla="*/ 0 w 5001238"/>
              <a:gd name="connsiteY28" fmla="*/ 2498561 h 4999180"/>
              <a:gd name="connsiteX29" fmla="*/ 2244945 w 5001238"/>
              <a:gd name="connsiteY29" fmla="*/ 10853 h 499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01238" h="4999180">
                <a:moveTo>
                  <a:pt x="977563" y="3538034"/>
                </a:moveTo>
                <a:lnTo>
                  <a:pt x="1077501" y="3671680"/>
                </a:lnTo>
                <a:cubicBezTo>
                  <a:pt x="1415765" y="4081561"/>
                  <a:pt x="1927682" y="4342818"/>
                  <a:pt x="2500619" y="4342818"/>
                </a:cubicBezTo>
                <a:cubicBezTo>
                  <a:pt x="3073556" y="4342818"/>
                  <a:pt x="3585474" y="4081561"/>
                  <a:pt x="3923738" y="3671680"/>
                </a:cubicBezTo>
                <a:lnTo>
                  <a:pt x="4011045" y="3554926"/>
                </a:lnTo>
                <a:lnTo>
                  <a:pt x="4523716" y="3964154"/>
                </a:lnTo>
                <a:lnTo>
                  <a:pt x="4430219" y="4089187"/>
                </a:lnTo>
                <a:cubicBezTo>
                  <a:pt x="3971568" y="4644943"/>
                  <a:pt x="3277462" y="4999180"/>
                  <a:pt x="2500619" y="4999180"/>
                </a:cubicBezTo>
                <a:cubicBezTo>
                  <a:pt x="1637461" y="4999180"/>
                  <a:pt x="876446" y="4561850"/>
                  <a:pt x="427067" y="3896681"/>
                </a:cubicBezTo>
                <a:lnTo>
                  <a:pt x="404474" y="3859493"/>
                </a:lnTo>
                <a:close/>
                <a:moveTo>
                  <a:pt x="2590719" y="2492"/>
                </a:moveTo>
                <a:lnTo>
                  <a:pt x="2756293" y="10853"/>
                </a:lnTo>
                <a:cubicBezTo>
                  <a:pt x="4017246" y="138909"/>
                  <a:pt x="5001238" y="1203823"/>
                  <a:pt x="5001238" y="2498561"/>
                </a:cubicBezTo>
                <a:cubicBezTo>
                  <a:pt x="5001238" y="2930141"/>
                  <a:pt x="4891905" y="3336184"/>
                  <a:pt x="4699427" y="3690505"/>
                </a:cubicBezTo>
                <a:lnTo>
                  <a:pt x="4598587" y="3856493"/>
                </a:lnTo>
                <a:lnTo>
                  <a:pt x="4081924" y="3444079"/>
                </a:lnTo>
                <a:lnTo>
                  <a:pt x="4122284" y="3377644"/>
                </a:lnTo>
                <a:cubicBezTo>
                  <a:pt x="4264241" y="3116325"/>
                  <a:pt x="4344876" y="2816860"/>
                  <a:pt x="4344876" y="2498561"/>
                </a:cubicBezTo>
                <a:cubicBezTo>
                  <a:pt x="4344876" y="1543666"/>
                  <a:pt x="3619162" y="758270"/>
                  <a:pt x="2689184" y="663826"/>
                </a:cubicBezTo>
                <a:lnTo>
                  <a:pt x="2590719" y="658854"/>
                </a:lnTo>
                <a:close/>
                <a:moveTo>
                  <a:pt x="2459869" y="0"/>
                </a:moveTo>
                <a:lnTo>
                  <a:pt x="2459869" y="656362"/>
                </a:lnTo>
                <a:lnTo>
                  <a:pt x="2312055" y="663826"/>
                </a:lnTo>
                <a:cubicBezTo>
                  <a:pt x="1382077" y="758270"/>
                  <a:pt x="656362" y="1543666"/>
                  <a:pt x="656362" y="2498561"/>
                </a:cubicBezTo>
                <a:cubicBezTo>
                  <a:pt x="656362" y="2816860"/>
                  <a:pt x="736997" y="3116325"/>
                  <a:pt x="878954" y="3377644"/>
                </a:cubicBezTo>
                <a:lnTo>
                  <a:pt x="908711" y="3426625"/>
                </a:lnTo>
                <a:lnTo>
                  <a:pt x="336494" y="3747595"/>
                </a:lnTo>
                <a:lnTo>
                  <a:pt x="301811" y="3690505"/>
                </a:lnTo>
                <a:cubicBezTo>
                  <a:pt x="109333" y="3336184"/>
                  <a:pt x="0" y="2930141"/>
                  <a:pt x="0" y="2498561"/>
                </a:cubicBezTo>
                <a:cubicBezTo>
                  <a:pt x="0" y="1203823"/>
                  <a:pt x="983993" y="138909"/>
                  <a:pt x="2244945" y="10853"/>
                </a:cubicBezTo>
                <a:close/>
              </a:path>
            </a:pathLst>
          </a:custGeom>
          <a:gradFill>
            <a:gsLst>
              <a:gs pos="100000">
                <a:schemeClr val="accent1"/>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chemeClr val="tx1"/>
              </a:solidFill>
            </a:endParaRPr>
          </a:p>
        </p:txBody>
      </p:sp>
      <p:sp>
        <p:nvSpPr>
          <p:cNvPr id="66" name="椭圆 65">
            <a:extLst>
              <a:ext uri="{FF2B5EF4-FFF2-40B4-BE49-F238E27FC236}">
                <a16:creationId xmlns:a16="http://schemas.microsoft.com/office/drawing/2014/main" id="{2EE725E5-8A43-4EC4-AD9D-CB4D78A06C12}"/>
              </a:ext>
            </a:extLst>
          </p:cNvPr>
          <p:cNvSpPr/>
          <p:nvPr/>
        </p:nvSpPr>
        <p:spPr>
          <a:xfrm>
            <a:off x="5135163" y="2679362"/>
            <a:ext cx="1716619" cy="1716619"/>
          </a:xfrm>
          <a:prstGeom prst="ellipse">
            <a:avLst/>
          </a:prstGeom>
          <a:gradFill flip="none" rotWithShape="1">
            <a:gsLst>
              <a:gs pos="100000">
                <a:schemeClr val="accent1"/>
              </a:gs>
              <a:gs pos="0">
                <a:schemeClr val="accent2"/>
              </a:gs>
            </a:gsLst>
            <a:lin ang="2700000" scaled="1"/>
            <a:tileRect/>
          </a:gradFill>
          <a:ln>
            <a:solidFill>
              <a:schemeClr val="bg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2"/>
                </a:solidFill>
                <a:latin typeface="+mj-ea"/>
                <a:ea typeface="+mj-ea"/>
              </a:rPr>
              <a:t>信息</a:t>
            </a:r>
            <a:endParaRPr lang="en-US" altLang="zh-CN" sz="2400" dirty="0">
              <a:solidFill>
                <a:schemeClr val="bg2"/>
              </a:solidFill>
              <a:latin typeface="+mj-ea"/>
              <a:ea typeface="+mj-ea"/>
            </a:endParaRPr>
          </a:p>
          <a:p>
            <a:pPr algn="ctr"/>
            <a:r>
              <a:rPr lang="zh-CN" altLang="en-US" sz="2400" dirty="0">
                <a:solidFill>
                  <a:schemeClr val="bg2"/>
                </a:solidFill>
                <a:latin typeface="+mj-ea"/>
                <a:ea typeface="+mj-ea"/>
              </a:rPr>
              <a:t>收集</a:t>
            </a:r>
          </a:p>
        </p:txBody>
      </p:sp>
      <p:sp>
        <p:nvSpPr>
          <p:cNvPr id="7" name="PA-文本框 71">
            <a:extLst>
              <a:ext uri="{FF2B5EF4-FFF2-40B4-BE49-F238E27FC236}">
                <a16:creationId xmlns:a16="http://schemas.microsoft.com/office/drawing/2014/main" id="{A12B25CF-239B-4C00-A049-165B7D8FB016}"/>
              </a:ext>
            </a:extLst>
          </p:cNvPr>
          <p:cNvSpPr txBox="1"/>
          <p:nvPr>
            <p:custDataLst>
              <p:tags r:id="rId1"/>
            </p:custDataLst>
          </p:nvPr>
        </p:nvSpPr>
        <p:spPr>
          <a:xfrm rot="17772171">
            <a:off x="3665697" y="2725343"/>
            <a:ext cx="1502582" cy="441852"/>
          </a:xfrm>
          <a:prstGeom prst="rect">
            <a:avLst/>
          </a:prstGeom>
          <a:ln w="12700">
            <a:miter lim="400000"/>
          </a:ln>
        </p:spPr>
        <p:txBody>
          <a:bodyPr wrap="square" lIns="7168" tIns="7168" rIns="7168" bIns="7168" anchor="ctr">
            <a:prstTxWarp prst="textArchUp">
              <a:avLst/>
            </a:prstTxWarp>
            <a:spAutoFit/>
          </a:bodyPr>
          <a:lstStyle>
            <a:defPPr>
              <a:defRPr lang="zh-CN"/>
            </a:defPPr>
            <a:lvl1pPr algn="ctr">
              <a:defRPr sz="6000">
                <a:solidFill>
                  <a:schemeClr val="accent1"/>
                </a:solidFill>
                <a:effectLst>
                  <a:outerShdw blurRad="114300" algn="ctr" rotWithShape="0">
                    <a:prstClr val="black">
                      <a:alpha val="40000"/>
                    </a:prstClr>
                  </a:outerShdw>
                </a:effectLst>
                <a:latin typeface="+mj-ea"/>
                <a:ea typeface="+mj-ea"/>
              </a:defRPr>
            </a:lvl1pPr>
          </a:lstStyle>
          <a:p>
            <a:pPr marL="0" marR="0" lvl="0" indent="0" algn="ctr" defTabSz="87771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chemeClr val="bg1"/>
                </a:solidFill>
                <a:effectLst/>
                <a:uLnTx/>
                <a:uFillTx/>
                <a:cs typeface="+mj-cs"/>
                <a:sym typeface="等线"/>
              </a:rPr>
              <a:t>抖音快手</a:t>
            </a:r>
          </a:p>
        </p:txBody>
      </p:sp>
      <p:sp>
        <p:nvSpPr>
          <p:cNvPr id="12" name="PA-文本框 75">
            <a:extLst>
              <a:ext uri="{FF2B5EF4-FFF2-40B4-BE49-F238E27FC236}">
                <a16:creationId xmlns:a16="http://schemas.microsoft.com/office/drawing/2014/main" id="{3B9D091C-D076-4E2F-AEE9-C4E5E48455BC}"/>
              </a:ext>
            </a:extLst>
          </p:cNvPr>
          <p:cNvSpPr txBox="1"/>
          <p:nvPr>
            <p:custDataLst>
              <p:tags r:id="rId2"/>
            </p:custDataLst>
          </p:nvPr>
        </p:nvSpPr>
        <p:spPr>
          <a:xfrm rot="4007857">
            <a:off x="3929504" y="1471073"/>
            <a:ext cx="3960000" cy="3960000"/>
          </a:xfrm>
          <a:prstGeom prst="rect">
            <a:avLst/>
          </a:prstGeom>
          <a:ln w="12700">
            <a:miter lim="400000"/>
          </a:ln>
        </p:spPr>
        <p:txBody>
          <a:bodyPr wrap="none" lIns="7168" tIns="7168" rIns="7168" bIns="7168" anchor="ctr">
            <a:prstTxWarp prst="textArchUp">
              <a:avLst/>
            </a:prstTxWarp>
            <a:spAutoFit/>
          </a:bodyPr>
          <a:lstStyle>
            <a:defPPr>
              <a:defRPr lang="zh-CN"/>
            </a:defPPr>
            <a:lvl1pPr algn="ctr">
              <a:defRPr sz="6000">
                <a:solidFill>
                  <a:schemeClr val="accent1"/>
                </a:solidFill>
                <a:effectLst>
                  <a:outerShdw blurRad="114300" algn="ctr" rotWithShape="0">
                    <a:prstClr val="black">
                      <a:alpha val="40000"/>
                    </a:prstClr>
                  </a:outerShdw>
                </a:effectLst>
                <a:latin typeface="+mj-ea"/>
                <a:ea typeface="+mj-ea"/>
              </a:defRPr>
            </a:lvl1pPr>
          </a:lstStyle>
          <a:p>
            <a:pPr marL="0" marR="0" lvl="0" indent="0" algn="ctr" defTabSz="87771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chemeClr val="bg1"/>
                </a:solidFill>
                <a:effectLst/>
                <a:uLnTx/>
                <a:uFillTx/>
                <a:cs typeface="+mj-cs"/>
                <a:sym typeface="等线"/>
              </a:rPr>
              <a:t>微博百度</a:t>
            </a:r>
          </a:p>
        </p:txBody>
      </p:sp>
      <p:sp>
        <p:nvSpPr>
          <p:cNvPr id="17" name="PA-文本框 76">
            <a:extLst>
              <a:ext uri="{FF2B5EF4-FFF2-40B4-BE49-F238E27FC236}">
                <a16:creationId xmlns:a16="http://schemas.microsoft.com/office/drawing/2014/main" id="{97E942FE-F4F6-4B98-95C5-FFC3BCE3A4C8}"/>
              </a:ext>
            </a:extLst>
          </p:cNvPr>
          <p:cNvSpPr txBox="1"/>
          <p:nvPr>
            <p:custDataLst>
              <p:tags r:id="rId3"/>
            </p:custDataLst>
          </p:nvPr>
        </p:nvSpPr>
        <p:spPr>
          <a:xfrm>
            <a:off x="5237849" y="5221463"/>
            <a:ext cx="1613933" cy="384622"/>
          </a:xfrm>
          <a:prstGeom prst="rect">
            <a:avLst/>
          </a:prstGeom>
          <a:ln w="12700">
            <a:miter lim="400000"/>
          </a:ln>
        </p:spPr>
        <p:txBody>
          <a:bodyPr wrap="none" lIns="7168" tIns="7168" rIns="7168" bIns="7168" anchor="ctr">
            <a:prstTxWarp prst="textArchDown">
              <a:avLst/>
            </a:prstTxWarp>
            <a:spAutoFit/>
          </a:bodyPr>
          <a:lstStyle>
            <a:defPPr>
              <a:defRPr lang="zh-CN"/>
            </a:defPPr>
            <a:lvl1pPr algn="ctr">
              <a:defRPr sz="6000">
                <a:solidFill>
                  <a:schemeClr val="accent1"/>
                </a:solidFill>
                <a:effectLst>
                  <a:outerShdw blurRad="114300" algn="ctr" rotWithShape="0">
                    <a:prstClr val="black">
                      <a:alpha val="40000"/>
                    </a:prstClr>
                  </a:outerShdw>
                </a:effectLst>
                <a:latin typeface="+mj-ea"/>
                <a:ea typeface="+mj-ea"/>
              </a:defRPr>
            </a:lvl1pPr>
          </a:lstStyle>
          <a:p>
            <a:pPr marL="0" marR="0" lvl="0" indent="0" algn="ctr" defTabSz="87771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chemeClr val="bg1"/>
                </a:solidFill>
                <a:effectLst/>
                <a:uLnTx/>
                <a:uFillTx/>
                <a:cs typeface="+mj-cs"/>
                <a:sym typeface="等线"/>
              </a:rPr>
              <a:t>知乎微信</a:t>
            </a:r>
          </a:p>
        </p:txBody>
      </p:sp>
      <p:sp>
        <p:nvSpPr>
          <p:cNvPr id="21" name="弧形 20">
            <a:extLst>
              <a:ext uri="{FF2B5EF4-FFF2-40B4-BE49-F238E27FC236}">
                <a16:creationId xmlns:a16="http://schemas.microsoft.com/office/drawing/2014/main" id="{42E66E7C-80B2-4B5E-83E3-F6131D6A4168}"/>
              </a:ext>
            </a:extLst>
          </p:cNvPr>
          <p:cNvSpPr/>
          <p:nvPr/>
        </p:nvSpPr>
        <p:spPr>
          <a:xfrm>
            <a:off x="3566494" y="1089025"/>
            <a:ext cx="4873838" cy="4873839"/>
          </a:xfrm>
          <a:prstGeom prst="arc">
            <a:avLst>
              <a:gd name="adj1" fmla="val 16200000"/>
              <a:gd name="adj2" fmla="val 2007868"/>
            </a:avLst>
          </a:prstGeom>
          <a:ln>
            <a:gradFill flip="none" rotWithShape="1">
              <a:gsLst>
                <a:gs pos="71000">
                  <a:schemeClr val="accent2"/>
                </a:gs>
                <a:gs pos="100000">
                  <a:schemeClr val="accent2">
                    <a:alpha val="0"/>
                  </a:schemeClr>
                </a:gs>
                <a:gs pos="0">
                  <a:schemeClr val="accent1">
                    <a:alpha val="0"/>
                  </a:schemeClr>
                </a:gs>
                <a:gs pos="25000">
                  <a:schemeClr val="accent2"/>
                </a:gs>
                <a:gs pos="49000">
                  <a:schemeClr val="accent1"/>
                </a:gs>
              </a:gsLst>
              <a:lin ang="54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 name="弧形 21">
            <a:extLst>
              <a:ext uri="{FF2B5EF4-FFF2-40B4-BE49-F238E27FC236}">
                <a16:creationId xmlns:a16="http://schemas.microsoft.com/office/drawing/2014/main" id="{7CA0AF2D-6099-47B6-993A-D1EAC0F07ED2}"/>
              </a:ext>
            </a:extLst>
          </p:cNvPr>
          <p:cNvSpPr/>
          <p:nvPr/>
        </p:nvSpPr>
        <p:spPr>
          <a:xfrm rot="7200000">
            <a:off x="3566494" y="1089025"/>
            <a:ext cx="4873839" cy="4873838"/>
          </a:xfrm>
          <a:prstGeom prst="arc">
            <a:avLst>
              <a:gd name="adj1" fmla="val 16200000"/>
              <a:gd name="adj2" fmla="val 2007868"/>
            </a:avLst>
          </a:prstGeom>
          <a:ln>
            <a:gradFill flip="none" rotWithShape="1">
              <a:gsLst>
                <a:gs pos="71000">
                  <a:schemeClr val="accent2"/>
                </a:gs>
                <a:gs pos="100000">
                  <a:schemeClr val="accent2">
                    <a:alpha val="0"/>
                  </a:schemeClr>
                </a:gs>
                <a:gs pos="0">
                  <a:schemeClr val="accent1">
                    <a:alpha val="0"/>
                  </a:schemeClr>
                </a:gs>
                <a:gs pos="25000">
                  <a:schemeClr val="accent2"/>
                </a:gs>
                <a:gs pos="49000">
                  <a:schemeClr val="accent1"/>
                </a:gs>
              </a:gsLst>
              <a:lin ang="54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3" name="弧形 22">
            <a:extLst>
              <a:ext uri="{FF2B5EF4-FFF2-40B4-BE49-F238E27FC236}">
                <a16:creationId xmlns:a16="http://schemas.microsoft.com/office/drawing/2014/main" id="{B0397B47-843C-4BCB-803B-D3F0BB5F4C7B}"/>
              </a:ext>
            </a:extLst>
          </p:cNvPr>
          <p:cNvSpPr/>
          <p:nvPr/>
        </p:nvSpPr>
        <p:spPr>
          <a:xfrm rot="14400000">
            <a:off x="3566494" y="1089025"/>
            <a:ext cx="4873839" cy="4873838"/>
          </a:xfrm>
          <a:prstGeom prst="arc">
            <a:avLst>
              <a:gd name="adj1" fmla="val 16200000"/>
              <a:gd name="adj2" fmla="val 2007868"/>
            </a:avLst>
          </a:prstGeom>
          <a:ln>
            <a:gradFill flip="none" rotWithShape="1">
              <a:gsLst>
                <a:gs pos="71000">
                  <a:schemeClr val="accent2"/>
                </a:gs>
                <a:gs pos="100000">
                  <a:schemeClr val="accent2">
                    <a:alpha val="0"/>
                  </a:schemeClr>
                </a:gs>
                <a:gs pos="0">
                  <a:schemeClr val="accent1">
                    <a:alpha val="0"/>
                  </a:schemeClr>
                </a:gs>
                <a:gs pos="25000">
                  <a:schemeClr val="accent2"/>
                </a:gs>
                <a:gs pos="49000">
                  <a:schemeClr val="accent1"/>
                </a:gs>
              </a:gsLst>
              <a:lin ang="54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E498D72C-3F4E-4B62-BAC7-7FA55FFCA6CC}"/>
              </a:ext>
            </a:extLst>
          </p:cNvPr>
          <p:cNvSpPr/>
          <p:nvPr/>
        </p:nvSpPr>
        <p:spPr>
          <a:xfrm>
            <a:off x="3686713" y="2428537"/>
            <a:ext cx="153767" cy="153767"/>
          </a:xfrm>
          <a:prstGeom prst="ellipse">
            <a:avLst/>
          </a:prstGeom>
          <a:gradFill>
            <a:gsLst>
              <a:gs pos="0">
                <a:schemeClr val="accent1"/>
              </a:gs>
              <a:gs pos="100000">
                <a:schemeClr val="accent1">
                  <a:lumMod val="75000"/>
                </a:schemeClr>
              </a:gs>
            </a:gsLst>
            <a:lin ang="16200000" scaled="1"/>
          </a:gradFill>
          <a:ln w="38100">
            <a:solidFill>
              <a:schemeClr val="bg1"/>
            </a:solidFill>
          </a:ln>
          <a:effectLst>
            <a:outerShdw blurRad="381000" algn="ctr" rotWithShape="0">
              <a:schemeClr val="accent1">
                <a:lumMod val="7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365576DF-71CD-4333-B99B-967D51F920F1}"/>
              </a:ext>
            </a:extLst>
          </p:cNvPr>
          <p:cNvSpPr/>
          <p:nvPr/>
        </p:nvSpPr>
        <p:spPr>
          <a:xfrm>
            <a:off x="3460688" y="3588048"/>
            <a:ext cx="153767" cy="153767"/>
          </a:xfrm>
          <a:prstGeom prst="ellipse">
            <a:avLst/>
          </a:prstGeom>
          <a:gradFill>
            <a:gsLst>
              <a:gs pos="0">
                <a:schemeClr val="accent1"/>
              </a:gs>
              <a:gs pos="100000">
                <a:schemeClr val="accent1">
                  <a:lumMod val="75000"/>
                </a:schemeClr>
              </a:gs>
            </a:gsLst>
            <a:lin ang="16200000" scaled="1"/>
          </a:gradFill>
          <a:ln w="38100">
            <a:solidFill>
              <a:schemeClr val="bg1"/>
            </a:solidFill>
          </a:ln>
          <a:effectLst>
            <a:outerShdw blurRad="381000" algn="ctr" rotWithShape="0">
              <a:schemeClr val="accent1">
                <a:lumMod val="7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5B00D557-3475-4F27-B180-66D9BB025A7A}"/>
              </a:ext>
            </a:extLst>
          </p:cNvPr>
          <p:cNvSpPr/>
          <p:nvPr/>
        </p:nvSpPr>
        <p:spPr>
          <a:xfrm>
            <a:off x="7401772" y="1483520"/>
            <a:ext cx="153767" cy="153767"/>
          </a:xfrm>
          <a:prstGeom prst="ellipse">
            <a:avLst/>
          </a:prstGeom>
          <a:gradFill>
            <a:gsLst>
              <a:gs pos="0">
                <a:schemeClr val="accent1"/>
              </a:gs>
              <a:gs pos="100000">
                <a:schemeClr val="accent1">
                  <a:lumMod val="75000"/>
                </a:schemeClr>
              </a:gs>
            </a:gsLst>
            <a:lin ang="16200000" scaled="1"/>
          </a:gradFill>
          <a:ln w="38100">
            <a:solidFill>
              <a:schemeClr val="bg1"/>
            </a:solidFill>
          </a:ln>
          <a:effectLst>
            <a:outerShdw blurRad="381000" algn="ctr" rotWithShape="0">
              <a:schemeClr val="accent1">
                <a:lumMod val="7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EB06334A-B533-4446-AD37-71CABA3B742E}"/>
              </a:ext>
            </a:extLst>
          </p:cNvPr>
          <p:cNvSpPr/>
          <p:nvPr/>
        </p:nvSpPr>
        <p:spPr>
          <a:xfrm>
            <a:off x="8175131" y="2454876"/>
            <a:ext cx="153767" cy="153767"/>
          </a:xfrm>
          <a:prstGeom prst="ellipse">
            <a:avLst/>
          </a:prstGeom>
          <a:gradFill>
            <a:gsLst>
              <a:gs pos="0">
                <a:schemeClr val="accent1"/>
              </a:gs>
              <a:gs pos="100000">
                <a:schemeClr val="accent1">
                  <a:lumMod val="75000"/>
                </a:schemeClr>
              </a:gs>
            </a:gsLst>
            <a:lin ang="16200000" scaled="1"/>
          </a:gradFill>
          <a:ln w="38100">
            <a:solidFill>
              <a:schemeClr val="bg1"/>
            </a:solidFill>
          </a:ln>
          <a:effectLst>
            <a:outerShdw blurRad="381000" algn="ctr" rotWithShape="0">
              <a:schemeClr val="accent1">
                <a:lumMod val="7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EC11BD1A-0F11-4585-8527-23EE8D85A3EE}"/>
              </a:ext>
            </a:extLst>
          </p:cNvPr>
          <p:cNvSpPr/>
          <p:nvPr/>
        </p:nvSpPr>
        <p:spPr>
          <a:xfrm>
            <a:off x="8380241" y="3564138"/>
            <a:ext cx="153767" cy="153767"/>
          </a:xfrm>
          <a:prstGeom prst="ellipse">
            <a:avLst/>
          </a:prstGeom>
          <a:gradFill>
            <a:gsLst>
              <a:gs pos="0">
                <a:schemeClr val="accent1"/>
              </a:gs>
              <a:gs pos="100000">
                <a:schemeClr val="accent1">
                  <a:lumMod val="75000"/>
                </a:schemeClr>
              </a:gs>
            </a:gsLst>
            <a:lin ang="16200000" scaled="1"/>
          </a:gradFill>
          <a:ln w="38100">
            <a:solidFill>
              <a:schemeClr val="bg1"/>
            </a:solidFill>
          </a:ln>
          <a:effectLst>
            <a:outerShdw blurRad="381000" algn="ctr" rotWithShape="0">
              <a:schemeClr val="accent1">
                <a:lumMod val="7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8AB412A5-9E88-480A-9390-1D704EDD0F0F}"/>
              </a:ext>
            </a:extLst>
          </p:cNvPr>
          <p:cNvSpPr/>
          <p:nvPr/>
        </p:nvSpPr>
        <p:spPr>
          <a:xfrm>
            <a:off x="4551662" y="5519243"/>
            <a:ext cx="153767" cy="153767"/>
          </a:xfrm>
          <a:prstGeom prst="ellipse">
            <a:avLst/>
          </a:prstGeom>
          <a:gradFill>
            <a:gsLst>
              <a:gs pos="0">
                <a:schemeClr val="accent1"/>
              </a:gs>
              <a:gs pos="100000">
                <a:schemeClr val="accent1">
                  <a:lumMod val="75000"/>
                </a:schemeClr>
              </a:gs>
            </a:gsLst>
            <a:lin ang="16200000" scaled="1"/>
          </a:gradFill>
          <a:ln w="38100">
            <a:solidFill>
              <a:schemeClr val="bg1"/>
            </a:solidFill>
          </a:ln>
          <a:effectLst>
            <a:outerShdw blurRad="381000" algn="ctr" rotWithShape="0">
              <a:schemeClr val="accent1">
                <a:lumMod val="7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F096C93B-1D72-4A2F-AAC4-46C061E57F23}"/>
              </a:ext>
            </a:extLst>
          </p:cNvPr>
          <p:cNvSpPr/>
          <p:nvPr/>
        </p:nvSpPr>
        <p:spPr>
          <a:xfrm>
            <a:off x="5973127" y="5897243"/>
            <a:ext cx="153767" cy="153767"/>
          </a:xfrm>
          <a:prstGeom prst="ellipse">
            <a:avLst/>
          </a:prstGeom>
          <a:gradFill>
            <a:gsLst>
              <a:gs pos="0">
                <a:schemeClr val="accent1"/>
              </a:gs>
              <a:gs pos="100000">
                <a:schemeClr val="accent1">
                  <a:lumMod val="75000"/>
                </a:schemeClr>
              </a:gs>
            </a:gsLst>
            <a:lin ang="16200000" scaled="1"/>
          </a:gradFill>
          <a:ln w="38100">
            <a:solidFill>
              <a:schemeClr val="bg1"/>
            </a:solidFill>
          </a:ln>
          <a:effectLst>
            <a:outerShdw blurRad="381000" algn="ctr" rotWithShape="0">
              <a:schemeClr val="accent1">
                <a:lumMod val="7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CF20CC5A-46C8-44FA-B7E0-1181C85AB48E}"/>
              </a:ext>
            </a:extLst>
          </p:cNvPr>
          <p:cNvSpPr/>
          <p:nvPr/>
        </p:nvSpPr>
        <p:spPr>
          <a:xfrm>
            <a:off x="7239870" y="5519243"/>
            <a:ext cx="153767" cy="153767"/>
          </a:xfrm>
          <a:prstGeom prst="ellipse">
            <a:avLst/>
          </a:prstGeom>
          <a:gradFill>
            <a:gsLst>
              <a:gs pos="0">
                <a:schemeClr val="accent1"/>
              </a:gs>
              <a:gs pos="100000">
                <a:schemeClr val="accent1">
                  <a:lumMod val="75000"/>
                </a:schemeClr>
              </a:gs>
            </a:gsLst>
            <a:lin ang="16200000" scaled="1"/>
          </a:gradFill>
          <a:ln w="38100">
            <a:solidFill>
              <a:schemeClr val="bg1"/>
            </a:solidFill>
          </a:ln>
          <a:effectLst>
            <a:outerShdw blurRad="381000" algn="ctr" rotWithShape="0">
              <a:schemeClr val="accent1">
                <a:lumMod val="7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PA-文本框 83">
            <a:extLst>
              <a:ext uri="{FF2B5EF4-FFF2-40B4-BE49-F238E27FC236}">
                <a16:creationId xmlns:a16="http://schemas.microsoft.com/office/drawing/2014/main" id="{179D565B-ABA3-4BA4-8C6B-E3B1E00D148A}"/>
              </a:ext>
            </a:extLst>
          </p:cNvPr>
          <p:cNvSpPr txBox="1"/>
          <p:nvPr>
            <p:custDataLst>
              <p:tags r:id="rId4"/>
            </p:custDataLst>
          </p:nvPr>
        </p:nvSpPr>
        <p:spPr>
          <a:xfrm>
            <a:off x="7735583" y="1395880"/>
            <a:ext cx="1030785" cy="260697"/>
          </a:xfrm>
          <a:prstGeom prst="rect">
            <a:avLst/>
          </a:prstGeom>
          <a:ln w="12700">
            <a:miter lim="400000"/>
          </a:ln>
        </p:spPr>
        <p:txBody>
          <a:bodyPr wrap="square" lIns="7168" tIns="7168" rIns="7168" bIns="7168" anchor="ctr">
            <a:spAutoFit/>
          </a:bodyPr>
          <a:lstStyle>
            <a:defPPr>
              <a:defRPr lang="zh-CN"/>
            </a:defPPr>
            <a:lvl1pPr marR="0" lvl="0" indent="0" algn="r" defTabSz="877710" fontAlgn="auto">
              <a:lnSpc>
                <a:spcPct val="100000"/>
              </a:lnSpc>
              <a:spcBef>
                <a:spcPts val="0"/>
              </a:spcBef>
              <a:spcAft>
                <a:spcPts val="0"/>
              </a:spcAft>
              <a:buClrTx/>
              <a:buSzTx/>
              <a:buFontTx/>
              <a:buNone/>
              <a:tabLst/>
              <a:defRPr kumimoji="0" sz="1200" b="0" i="0" u="none" strike="noStrike" kern="0" cap="none" spc="0" normalizeH="0" baseline="0">
                <a:ln>
                  <a:noFill/>
                </a:ln>
                <a:solidFill>
                  <a:schemeClr val="accent1"/>
                </a:solidFill>
                <a:effectLst/>
                <a:uLnTx/>
                <a:uFillTx/>
                <a:latin typeface="思源黑体 CN Light"/>
                <a:ea typeface="思源黑体 CN Light"/>
                <a:cs typeface="+mj-cs"/>
              </a:defRPr>
            </a:lvl1pPr>
          </a:lstStyle>
          <a:p>
            <a:pPr algn="l"/>
            <a:r>
              <a:rPr lang="zh-CN" altLang="en-US" sz="1600" dirty="0">
                <a:latin typeface="+mn-ea"/>
                <a:ea typeface="+mn-ea"/>
                <a:sym typeface="等线"/>
              </a:rPr>
              <a:t>微头条</a:t>
            </a:r>
          </a:p>
        </p:txBody>
      </p:sp>
      <p:sp>
        <p:nvSpPr>
          <p:cNvPr id="36" name="PA-文本框 83">
            <a:extLst>
              <a:ext uri="{FF2B5EF4-FFF2-40B4-BE49-F238E27FC236}">
                <a16:creationId xmlns:a16="http://schemas.microsoft.com/office/drawing/2014/main" id="{6FF13919-15BF-4B90-BE03-7C1C53CEC972}"/>
              </a:ext>
            </a:extLst>
          </p:cNvPr>
          <p:cNvSpPr txBox="1"/>
          <p:nvPr>
            <p:custDataLst>
              <p:tags r:id="rId5"/>
            </p:custDataLst>
          </p:nvPr>
        </p:nvSpPr>
        <p:spPr>
          <a:xfrm>
            <a:off x="8482032" y="2408664"/>
            <a:ext cx="1252769" cy="260697"/>
          </a:xfrm>
          <a:prstGeom prst="rect">
            <a:avLst/>
          </a:prstGeom>
          <a:ln w="12700">
            <a:miter lim="400000"/>
          </a:ln>
        </p:spPr>
        <p:txBody>
          <a:bodyPr wrap="square" lIns="7168" tIns="7168" rIns="7168" bIns="7168" anchor="ctr">
            <a:spAutoFit/>
          </a:bodyPr>
          <a:lstStyle>
            <a:defPPr>
              <a:defRPr lang="zh-CN"/>
            </a:defPPr>
            <a:lvl1pPr marR="0" lvl="0" indent="0" defTabSz="877710" fontAlgn="auto">
              <a:lnSpc>
                <a:spcPct val="100000"/>
              </a:lnSpc>
              <a:spcBef>
                <a:spcPts val="0"/>
              </a:spcBef>
              <a:spcAft>
                <a:spcPts val="0"/>
              </a:spcAft>
              <a:buClrTx/>
              <a:buSzTx/>
              <a:buFontTx/>
              <a:buNone/>
              <a:tabLst/>
              <a:defRPr kumimoji="0" sz="1200" b="0" i="0" u="none" strike="noStrike" kern="0" cap="none" spc="0" normalizeH="0" baseline="0">
                <a:ln>
                  <a:noFill/>
                </a:ln>
                <a:solidFill>
                  <a:schemeClr val="accent1"/>
                </a:solidFill>
                <a:effectLst/>
                <a:uLnTx/>
                <a:uFillTx/>
                <a:latin typeface="+mn-ea"/>
                <a:cs typeface="+mj-cs"/>
              </a:defRPr>
            </a:lvl1pPr>
          </a:lstStyle>
          <a:p>
            <a:r>
              <a:rPr lang="zh-CN" altLang="en-US" sz="1600">
                <a:sym typeface="等线"/>
              </a:rPr>
              <a:t>问答</a:t>
            </a:r>
            <a:endParaRPr lang="zh-CN" altLang="en-US" sz="1600" dirty="0">
              <a:sym typeface="等线"/>
            </a:endParaRPr>
          </a:p>
        </p:txBody>
      </p:sp>
      <p:sp>
        <p:nvSpPr>
          <p:cNvPr id="72" name="PA-文本框 83">
            <a:extLst>
              <a:ext uri="{FF2B5EF4-FFF2-40B4-BE49-F238E27FC236}">
                <a16:creationId xmlns:a16="http://schemas.microsoft.com/office/drawing/2014/main" id="{D856DECB-86FE-4E32-BC1A-C198ED418043}"/>
              </a:ext>
            </a:extLst>
          </p:cNvPr>
          <p:cNvSpPr txBox="1"/>
          <p:nvPr>
            <p:custDataLst>
              <p:tags r:id="rId6"/>
            </p:custDataLst>
          </p:nvPr>
        </p:nvSpPr>
        <p:spPr>
          <a:xfrm>
            <a:off x="8660562" y="3495167"/>
            <a:ext cx="1252769" cy="260697"/>
          </a:xfrm>
          <a:prstGeom prst="rect">
            <a:avLst/>
          </a:prstGeom>
          <a:ln w="12700">
            <a:miter lim="400000"/>
          </a:ln>
        </p:spPr>
        <p:txBody>
          <a:bodyPr wrap="square" lIns="7168" tIns="7168" rIns="7168" bIns="7168" anchor="ctr">
            <a:spAutoFit/>
          </a:bodyPr>
          <a:lstStyle>
            <a:defPPr>
              <a:defRPr lang="zh-CN"/>
            </a:defPPr>
            <a:lvl1pPr marR="0" lvl="0" indent="0" defTabSz="877710" fontAlgn="auto">
              <a:lnSpc>
                <a:spcPct val="100000"/>
              </a:lnSpc>
              <a:spcBef>
                <a:spcPts val="0"/>
              </a:spcBef>
              <a:spcAft>
                <a:spcPts val="0"/>
              </a:spcAft>
              <a:buClrTx/>
              <a:buSzTx/>
              <a:buFontTx/>
              <a:buNone/>
              <a:tabLst/>
              <a:defRPr kumimoji="0" sz="1200" b="0" i="0" u="none" strike="noStrike" kern="0" cap="none" spc="0" normalizeH="0" baseline="0">
                <a:ln>
                  <a:noFill/>
                </a:ln>
                <a:solidFill>
                  <a:schemeClr val="accent1"/>
                </a:solidFill>
                <a:effectLst/>
                <a:uLnTx/>
                <a:uFillTx/>
                <a:latin typeface="+mn-ea"/>
                <a:cs typeface="+mj-cs"/>
              </a:defRPr>
            </a:lvl1pPr>
          </a:lstStyle>
          <a:p>
            <a:r>
              <a:rPr lang="zh-CN" altLang="en-US" sz="1600" dirty="0">
                <a:sym typeface="等线"/>
              </a:rPr>
              <a:t>热搜</a:t>
            </a:r>
          </a:p>
        </p:txBody>
      </p:sp>
      <p:sp>
        <p:nvSpPr>
          <p:cNvPr id="73" name="PA-文本框 83">
            <a:extLst>
              <a:ext uri="{FF2B5EF4-FFF2-40B4-BE49-F238E27FC236}">
                <a16:creationId xmlns:a16="http://schemas.microsoft.com/office/drawing/2014/main" id="{EB0053A7-8029-41BB-9145-05F576DA82EA}"/>
              </a:ext>
            </a:extLst>
          </p:cNvPr>
          <p:cNvSpPr txBox="1"/>
          <p:nvPr>
            <p:custDataLst>
              <p:tags r:id="rId7"/>
            </p:custDataLst>
          </p:nvPr>
        </p:nvSpPr>
        <p:spPr>
          <a:xfrm>
            <a:off x="7446296" y="5637342"/>
            <a:ext cx="1252769" cy="260697"/>
          </a:xfrm>
          <a:prstGeom prst="rect">
            <a:avLst/>
          </a:prstGeom>
          <a:ln w="12700">
            <a:miter lim="400000"/>
          </a:ln>
        </p:spPr>
        <p:txBody>
          <a:bodyPr wrap="square" lIns="7168" tIns="7168" rIns="7168" bIns="7168" anchor="ctr">
            <a:spAutoFit/>
          </a:bodyPr>
          <a:lstStyle>
            <a:defPPr>
              <a:defRPr lang="zh-CN"/>
            </a:defPPr>
            <a:lvl1pPr marR="0" lvl="0" indent="0" defTabSz="877710" fontAlgn="auto">
              <a:lnSpc>
                <a:spcPct val="100000"/>
              </a:lnSpc>
              <a:spcBef>
                <a:spcPts val="0"/>
              </a:spcBef>
              <a:spcAft>
                <a:spcPts val="0"/>
              </a:spcAft>
              <a:buClrTx/>
              <a:buSzTx/>
              <a:buFontTx/>
              <a:buNone/>
              <a:tabLst/>
              <a:defRPr kumimoji="0" sz="1200" b="0" i="0" u="none" strike="noStrike" kern="0" cap="none" spc="0" normalizeH="0" baseline="0">
                <a:ln>
                  <a:noFill/>
                </a:ln>
                <a:solidFill>
                  <a:schemeClr val="accent1"/>
                </a:solidFill>
                <a:effectLst/>
                <a:uLnTx/>
                <a:uFillTx/>
                <a:latin typeface="+mn-ea"/>
                <a:cs typeface="+mj-cs"/>
              </a:defRPr>
            </a:lvl1pPr>
          </a:lstStyle>
          <a:p>
            <a:r>
              <a:rPr lang="zh-CN" altLang="en-US" sz="1600" dirty="0">
                <a:sym typeface="等线"/>
              </a:rPr>
              <a:t>专栏</a:t>
            </a:r>
          </a:p>
        </p:txBody>
      </p:sp>
      <p:sp>
        <p:nvSpPr>
          <p:cNvPr id="74" name="PA-文本框 83">
            <a:extLst>
              <a:ext uri="{FF2B5EF4-FFF2-40B4-BE49-F238E27FC236}">
                <a16:creationId xmlns:a16="http://schemas.microsoft.com/office/drawing/2014/main" id="{D86B87C8-3032-4875-BA48-E73BEE361EE8}"/>
              </a:ext>
            </a:extLst>
          </p:cNvPr>
          <p:cNvSpPr txBox="1"/>
          <p:nvPr>
            <p:custDataLst>
              <p:tags r:id="rId8"/>
            </p:custDataLst>
          </p:nvPr>
        </p:nvSpPr>
        <p:spPr>
          <a:xfrm>
            <a:off x="5418430" y="6095248"/>
            <a:ext cx="1252769" cy="260697"/>
          </a:xfrm>
          <a:prstGeom prst="rect">
            <a:avLst/>
          </a:prstGeom>
          <a:ln w="12700">
            <a:miter lim="400000"/>
          </a:ln>
        </p:spPr>
        <p:txBody>
          <a:bodyPr wrap="square" lIns="7168" tIns="7168" rIns="7168" bIns="7168" anchor="ctr">
            <a:spAutoFit/>
          </a:bodyPr>
          <a:lstStyle>
            <a:defPPr>
              <a:defRPr lang="zh-CN"/>
            </a:defPPr>
            <a:lvl1pPr marR="0" lvl="0" indent="0" defTabSz="877710" fontAlgn="auto">
              <a:lnSpc>
                <a:spcPct val="100000"/>
              </a:lnSpc>
              <a:spcBef>
                <a:spcPts val="0"/>
              </a:spcBef>
              <a:spcAft>
                <a:spcPts val="0"/>
              </a:spcAft>
              <a:buClrTx/>
              <a:buSzTx/>
              <a:buFontTx/>
              <a:buNone/>
              <a:tabLst/>
              <a:defRPr kumimoji="0" sz="1200" b="0" i="0" u="none" strike="noStrike" kern="0" cap="none" spc="0" normalizeH="0" baseline="0">
                <a:ln>
                  <a:noFill/>
                </a:ln>
                <a:solidFill>
                  <a:schemeClr val="accent1"/>
                </a:solidFill>
                <a:effectLst/>
                <a:uLnTx/>
                <a:uFillTx/>
                <a:latin typeface="+mn-ea"/>
                <a:cs typeface="+mj-cs"/>
              </a:defRPr>
            </a:lvl1pPr>
          </a:lstStyle>
          <a:p>
            <a:pPr algn="ctr"/>
            <a:r>
              <a:rPr lang="zh-CN" altLang="en-US" sz="1600" dirty="0">
                <a:sym typeface="等线"/>
              </a:rPr>
              <a:t>小程序</a:t>
            </a:r>
          </a:p>
        </p:txBody>
      </p:sp>
      <p:sp>
        <p:nvSpPr>
          <p:cNvPr id="75" name="PA-文本框 83">
            <a:extLst>
              <a:ext uri="{FF2B5EF4-FFF2-40B4-BE49-F238E27FC236}">
                <a16:creationId xmlns:a16="http://schemas.microsoft.com/office/drawing/2014/main" id="{1D6E7B63-EE3D-4EE8-8505-AABDA3F00296}"/>
              </a:ext>
            </a:extLst>
          </p:cNvPr>
          <p:cNvSpPr txBox="1"/>
          <p:nvPr>
            <p:custDataLst>
              <p:tags r:id="rId9"/>
            </p:custDataLst>
          </p:nvPr>
        </p:nvSpPr>
        <p:spPr>
          <a:xfrm>
            <a:off x="3287511" y="1412401"/>
            <a:ext cx="1030785" cy="260697"/>
          </a:xfrm>
          <a:prstGeom prst="rect">
            <a:avLst/>
          </a:prstGeom>
          <a:ln w="12700">
            <a:miter lim="400000"/>
          </a:ln>
        </p:spPr>
        <p:txBody>
          <a:bodyPr wrap="square" lIns="7168" tIns="7168" rIns="7168" bIns="7168" anchor="ctr">
            <a:spAutoFit/>
          </a:bodyPr>
          <a:lstStyle>
            <a:defPPr>
              <a:defRPr lang="zh-CN"/>
            </a:defPPr>
            <a:lvl1pPr marR="0" lvl="0" indent="0" algn="r" defTabSz="877710" fontAlgn="auto">
              <a:lnSpc>
                <a:spcPct val="100000"/>
              </a:lnSpc>
              <a:spcBef>
                <a:spcPts val="0"/>
              </a:spcBef>
              <a:spcAft>
                <a:spcPts val="0"/>
              </a:spcAft>
              <a:buClrTx/>
              <a:buSzTx/>
              <a:buFontTx/>
              <a:buNone/>
              <a:tabLst/>
              <a:defRPr kumimoji="0" sz="1200" b="0" i="0" u="none" strike="noStrike" kern="0" cap="none" spc="0" normalizeH="0" baseline="0">
                <a:ln>
                  <a:noFill/>
                </a:ln>
                <a:solidFill>
                  <a:schemeClr val="accent1"/>
                </a:solidFill>
                <a:effectLst/>
                <a:uLnTx/>
                <a:uFillTx/>
                <a:latin typeface="思源黑体 CN Light"/>
                <a:ea typeface="思源黑体 CN Light"/>
                <a:cs typeface="+mj-cs"/>
              </a:defRPr>
            </a:lvl1pPr>
          </a:lstStyle>
          <a:p>
            <a:r>
              <a:rPr lang="zh-CN" altLang="en-US" sz="1600" dirty="0">
                <a:latin typeface="+mn-ea"/>
                <a:ea typeface="+mn-ea"/>
                <a:sym typeface="等线"/>
              </a:rPr>
              <a:t>音频</a:t>
            </a:r>
          </a:p>
        </p:txBody>
      </p:sp>
      <p:sp>
        <p:nvSpPr>
          <p:cNvPr id="76" name="PA-文本框 83">
            <a:extLst>
              <a:ext uri="{FF2B5EF4-FFF2-40B4-BE49-F238E27FC236}">
                <a16:creationId xmlns:a16="http://schemas.microsoft.com/office/drawing/2014/main" id="{382FC0DD-0BAC-4E9B-AA4F-E294621F1F68}"/>
              </a:ext>
            </a:extLst>
          </p:cNvPr>
          <p:cNvSpPr txBox="1"/>
          <p:nvPr>
            <p:custDataLst>
              <p:tags r:id="rId10"/>
            </p:custDataLst>
          </p:nvPr>
        </p:nvSpPr>
        <p:spPr>
          <a:xfrm>
            <a:off x="2259144" y="2354213"/>
            <a:ext cx="1252769" cy="260697"/>
          </a:xfrm>
          <a:prstGeom prst="rect">
            <a:avLst/>
          </a:prstGeom>
          <a:ln w="12700">
            <a:miter lim="400000"/>
          </a:ln>
        </p:spPr>
        <p:txBody>
          <a:bodyPr wrap="square" lIns="7168" tIns="7168" rIns="7168" bIns="7168" anchor="ctr">
            <a:spAutoFit/>
          </a:bodyPr>
          <a:lstStyle>
            <a:defPPr>
              <a:defRPr lang="zh-CN"/>
            </a:defPPr>
            <a:lvl1pPr marR="0" lvl="0" indent="0" defTabSz="877710" fontAlgn="auto">
              <a:lnSpc>
                <a:spcPct val="100000"/>
              </a:lnSpc>
              <a:spcBef>
                <a:spcPts val="0"/>
              </a:spcBef>
              <a:spcAft>
                <a:spcPts val="0"/>
              </a:spcAft>
              <a:buClrTx/>
              <a:buSzTx/>
              <a:buFontTx/>
              <a:buNone/>
              <a:tabLst/>
              <a:defRPr kumimoji="0" sz="1200" b="0" i="0" u="none" strike="noStrike" kern="0" cap="none" spc="0" normalizeH="0" baseline="0">
                <a:ln>
                  <a:noFill/>
                </a:ln>
                <a:solidFill>
                  <a:schemeClr val="accent1"/>
                </a:solidFill>
                <a:effectLst/>
                <a:uLnTx/>
                <a:uFillTx/>
                <a:latin typeface="+mn-ea"/>
                <a:cs typeface="+mj-cs"/>
              </a:defRPr>
            </a:lvl1pPr>
          </a:lstStyle>
          <a:p>
            <a:pPr algn="r"/>
            <a:r>
              <a:rPr lang="zh-CN" altLang="en-US" sz="1600" dirty="0">
                <a:sym typeface="等线"/>
              </a:rPr>
              <a:t>直播</a:t>
            </a:r>
          </a:p>
        </p:txBody>
      </p:sp>
      <p:sp>
        <p:nvSpPr>
          <p:cNvPr id="77" name="PA-文本框 83">
            <a:extLst>
              <a:ext uri="{FF2B5EF4-FFF2-40B4-BE49-F238E27FC236}">
                <a16:creationId xmlns:a16="http://schemas.microsoft.com/office/drawing/2014/main" id="{867062CE-EE91-4DD6-9EDA-B91A69EF370D}"/>
              </a:ext>
            </a:extLst>
          </p:cNvPr>
          <p:cNvSpPr txBox="1"/>
          <p:nvPr>
            <p:custDataLst>
              <p:tags r:id="rId11"/>
            </p:custDataLst>
          </p:nvPr>
        </p:nvSpPr>
        <p:spPr>
          <a:xfrm>
            <a:off x="2043340" y="3555283"/>
            <a:ext cx="1252769" cy="260697"/>
          </a:xfrm>
          <a:prstGeom prst="rect">
            <a:avLst/>
          </a:prstGeom>
          <a:ln w="12700">
            <a:miter lim="400000"/>
          </a:ln>
        </p:spPr>
        <p:txBody>
          <a:bodyPr wrap="square" lIns="7168" tIns="7168" rIns="7168" bIns="7168" anchor="ctr">
            <a:spAutoFit/>
          </a:bodyPr>
          <a:lstStyle>
            <a:defPPr>
              <a:defRPr lang="zh-CN"/>
            </a:defPPr>
            <a:lvl1pPr marR="0" lvl="0" indent="0" defTabSz="877710" fontAlgn="auto">
              <a:lnSpc>
                <a:spcPct val="100000"/>
              </a:lnSpc>
              <a:spcBef>
                <a:spcPts val="0"/>
              </a:spcBef>
              <a:spcAft>
                <a:spcPts val="0"/>
              </a:spcAft>
              <a:buClrTx/>
              <a:buSzTx/>
              <a:buFontTx/>
              <a:buNone/>
              <a:tabLst/>
              <a:defRPr kumimoji="0" sz="1200" b="0" i="0" u="none" strike="noStrike" kern="0" cap="none" spc="0" normalizeH="0" baseline="0">
                <a:ln>
                  <a:noFill/>
                </a:ln>
                <a:solidFill>
                  <a:schemeClr val="accent1"/>
                </a:solidFill>
                <a:effectLst/>
                <a:uLnTx/>
                <a:uFillTx/>
                <a:latin typeface="+mn-ea"/>
                <a:cs typeface="+mj-cs"/>
              </a:defRPr>
            </a:lvl1pPr>
          </a:lstStyle>
          <a:p>
            <a:pPr algn="r"/>
            <a:r>
              <a:rPr lang="zh-CN" altLang="en-US" sz="1600" dirty="0">
                <a:sym typeface="等线"/>
              </a:rPr>
              <a:t>视频</a:t>
            </a:r>
          </a:p>
        </p:txBody>
      </p:sp>
      <p:sp>
        <p:nvSpPr>
          <p:cNvPr id="78" name="PA-文本框 83">
            <a:extLst>
              <a:ext uri="{FF2B5EF4-FFF2-40B4-BE49-F238E27FC236}">
                <a16:creationId xmlns:a16="http://schemas.microsoft.com/office/drawing/2014/main" id="{A43078FA-DD62-4ED9-B78E-F8D1285CD5F0}"/>
              </a:ext>
            </a:extLst>
          </p:cNvPr>
          <p:cNvSpPr txBox="1"/>
          <p:nvPr>
            <p:custDataLst>
              <p:tags r:id="rId12"/>
            </p:custDataLst>
          </p:nvPr>
        </p:nvSpPr>
        <p:spPr>
          <a:xfrm>
            <a:off x="3231712" y="5586866"/>
            <a:ext cx="1252769" cy="260697"/>
          </a:xfrm>
          <a:prstGeom prst="rect">
            <a:avLst/>
          </a:prstGeom>
          <a:ln w="12700">
            <a:miter lim="400000"/>
          </a:ln>
        </p:spPr>
        <p:txBody>
          <a:bodyPr wrap="square" lIns="7168" tIns="7168" rIns="7168" bIns="7168" anchor="ctr">
            <a:spAutoFit/>
          </a:bodyPr>
          <a:lstStyle>
            <a:defPPr>
              <a:defRPr lang="zh-CN"/>
            </a:defPPr>
            <a:lvl1pPr marR="0" lvl="0" indent="0" defTabSz="877710" fontAlgn="auto">
              <a:lnSpc>
                <a:spcPct val="100000"/>
              </a:lnSpc>
              <a:spcBef>
                <a:spcPts val="0"/>
              </a:spcBef>
              <a:spcAft>
                <a:spcPts val="0"/>
              </a:spcAft>
              <a:buClrTx/>
              <a:buSzTx/>
              <a:buFontTx/>
              <a:buNone/>
              <a:tabLst/>
              <a:defRPr kumimoji="0" sz="1200" b="0" i="0" u="none" strike="noStrike" kern="0" cap="none" spc="0" normalizeH="0" baseline="0">
                <a:ln>
                  <a:noFill/>
                </a:ln>
                <a:solidFill>
                  <a:schemeClr val="accent1"/>
                </a:solidFill>
                <a:effectLst/>
                <a:uLnTx/>
                <a:uFillTx/>
                <a:latin typeface="+mn-ea"/>
                <a:cs typeface="+mj-cs"/>
              </a:defRPr>
            </a:lvl1pPr>
          </a:lstStyle>
          <a:p>
            <a:pPr algn="r"/>
            <a:r>
              <a:rPr lang="zh-CN" altLang="en-US" sz="1600" dirty="0">
                <a:sym typeface="等线"/>
              </a:rPr>
              <a:t>公众号</a:t>
            </a:r>
          </a:p>
        </p:txBody>
      </p:sp>
    </p:spTree>
    <p:extLst>
      <p:ext uri="{BB962C8B-B14F-4D97-AF65-F5344CB8AC3E}">
        <p14:creationId xmlns:p14="http://schemas.microsoft.com/office/powerpoint/2010/main" val="1163853775"/>
      </p:ext>
    </p:extLst>
  </p:cSld>
  <p:clrMapOvr>
    <a:masterClrMapping/>
  </p:clrMapOvr>
</p:sld>
</file>

<file path=ppt/slides/slide2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68140E-9772-446F-ABDA-F818F9510E22}"/>
              </a:ext>
            </a:extLst>
          </p:cNvPr>
          <p:cNvSpPr>
            <a:spLocks noGrp="1"/>
          </p:cNvSpPr>
          <p:nvPr>
            <p:ph type="title"/>
          </p:nvPr>
        </p:nvSpPr>
        <p:spPr/>
        <p:txBody>
          <a:bodyPr/>
          <a:lstStyle/>
          <a:p>
            <a:r>
              <a:rPr lang="zh-CN" altLang="en-US" dirty="0"/>
              <a:t>后期巩固</a:t>
            </a:r>
          </a:p>
        </p:txBody>
      </p:sp>
      <p:sp>
        <p:nvSpPr>
          <p:cNvPr id="5" name="矩形: 圆角 4">
            <a:extLst>
              <a:ext uri="{FF2B5EF4-FFF2-40B4-BE49-F238E27FC236}">
                <a16:creationId xmlns:a16="http://schemas.microsoft.com/office/drawing/2014/main" id="{AD088B6D-4FFF-4B1B-BB90-625E18DCA87A}"/>
              </a:ext>
            </a:extLst>
          </p:cNvPr>
          <p:cNvSpPr/>
          <p:nvPr/>
        </p:nvSpPr>
        <p:spPr>
          <a:xfrm>
            <a:off x="793750" y="1588573"/>
            <a:ext cx="10604500" cy="508000"/>
          </a:xfrm>
          <a:prstGeom prst="roundRect">
            <a:avLst>
              <a:gd name="adj" fmla="val 12877"/>
            </a:avLst>
          </a:prstGeom>
          <a:gradFill flip="none" rotWithShape="1">
            <a:gsLst>
              <a:gs pos="100000">
                <a:schemeClr val="accent1"/>
              </a:gs>
              <a:gs pos="0">
                <a:schemeClr val="accent2"/>
              </a:gs>
            </a:gsLst>
            <a:lin ang="13500000" scaled="1"/>
            <a:tileRect/>
          </a:gradFill>
          <a:ln>
            <a:solidFill>
              <a:schemeClr val="bg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rgbClr val="000000">
                  <a:lumMod val="75000"/>
                  <a:lumOff val="25000"/>
                </a:srgbClr>
              </a:solidFill>
              <a:latin typeface="阿里巴巴普惠体 R"/>
              <a:ea typeface="阿里巴巴普惠体 R"/>
            </a:endParaRPr>
          </a:p>
        </p:txBody>
      </p:sp>
      <p:sp>
        <p:nvSpPr>
          <p:cNvPr id="11" name="文本框 10">
            <a:extLst>
              <a:ext uri="{FF2B5EF4-FFF2-40B4-BE49-F238E27FC236}">
                <a16:creationId xmlns:a16="http://schemas.microsoft.com/office/drawing/2014/main" id="{0627D852-8728-4FA3-A248-E5DA890833C9}"/>
              </a:ext>
            </a:extLst>
          </p:cNvPr>
          <p:cNvSpPr txBox="1"/>
          <p:nvPr/>
        </p:nvSpPr>
        <p:spPr>
          <a:xfrm>
            <a:off x="1356337" y="1657907"/>
            <a:ext cx="1403796" cy="400110"/>
          </a:xfrm>
          <a:prstGeom prst="rect">
            <a:avLst/>
          </a:prstGeom>
          <a:noFill/>
        </p:spPr>
        <p:txBody>
          <a:bodyPr wrap="square" rtlCol="0">
            <a:spAutoFit/>
          </a:bodyPr>
          <a:lstStyle/>
          <a:p>
            <a:pPr algn="ctr"/>
            <a:r>
              <a:rPr lang="zh-CN" altLang="en-US" sz="2000" dirty="0">
                <a:solidFill>
                  <a:schemeClr val="bg1"/>
                </a:solidFill>
                <a:effectLst>
                  <a:outerShdw blurRad="406400" dist="38100" dir="2700000" sx="102000" sy="102000" algn="tl" rotWithShape="0">
                    <a:schemeClr val="accent1">
                      <a:lumMod val="50000"/>
                      <a:alpha val="27000"/>
                    </a:schemeClr>
                  </a:outerShdw>
                </a:effectLst>
                <a:latin typeface="+mj-ea"/>
                <a:ea typeface="+mj-ea"/>
              </a:rPr>
              <a:t>前期准备</a:t>
            </a:r>
          </a:p>
        </p:txBody>
      </p:sp>
      <p:sp>
        <p:nvSpPr>
          <p:cNvPr id="6" name="矩形: 圆角 5">
            <a:extLst>
              <a:ext uri="{FF2B5EF4-FFF2-40B4-BE49-F238E27FC236}">
                <a16:creationId xmlns:a16="http://schemas.microsoft.com/office/drawing/2014/main" id="{9B6D8A6A-267C-4B4C-A25B-0AEE96566AA4}"/>
              </a:ext>
            </a:extLst>
          </p:cNvPr>
          <p:cNvSpPr/>
          <p:nvPr/>
        </p:nvSpPr>
        <p:spPr>
          <a:xfrm>
            <a:off x="793750" y="2923693"/>
            <a:ext cx="2651125" cy="3313079"/>
          </a:xfrm>
          <a:prstGeom prst="roundRect">
            <a:avLst>
              <a:gd name="adj" fmla="val 2648"/>
            </a:avLst>
          </a:prstGeom>
          <a:solidFill>
            <a:schemeClr val="accent1">
              <a:lumMod val="20000"/>
              <a:lumOff val="80000"/>
            </a:schemeClr>
          </a:solidFill>
          <a:ln w="9525">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a:extLst>
              <a:ext uri="{FF2B5EF4-FFF2-40B4-BE49-F238E27FC236}">
                <a16:creationId xmlns:a16="http://schemas.microsoft.com/office/drawing/2014/main" id="{D4B5CACE-E65E-4CB8-9153-5F54E23CA152}"/>
              </a:ext>
            </a:extLst>
          </p:cNvPr>
          <p:cNvSpPr/>
          <p:nvPr/>
        </p:nvSpPr>
        <p:spPr>
          <a:xfrm>
            <a:off x="3444875" y="2923693"/>
            <a:ext cx="2651125" cy="3313079"/>
          </a:xfrm>
          <a:prstGeom prst="roundRect">
            <a:avLst>
              <a:gd name="adj" fmla="val 2648"/>
            </a:avLst>
          </a:prstGeom>
          <a:solidFill>
            <a:schemeClr val="accent1">
              <a:lumMod val="20000"/>
              <a:lumOff val="80000"/>
            </a:schemeClr>
          </a:solidFill>
          <a:ln w="9525">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a:extLst>
              <a:ext uri="{FF2B5EF4-FFF2-40B4-BE49-F238E27FC236}">
                <a16:creationId xmlns:a16="http://schemas.microsoft.com/office/drawing/2014/main" id="{68028747-DF11-41F9-AF26-72FD794084E6}"/>
              </a:ext>
            </a:extLst>
          </p:cNvPr>
          <p:cNvSpPr/>
          <p:nvPr/>
        </p:nvSpPr>
        <p:spPr>
          <a:xfrm>
            <a:off x="6096000" y="2923693"/>
            <a:ext cx="2651125" cy="3313079"/>
          </a:xfrm>
          <a:prstGeom prst="roundRect">
            <a:avLst>
              <a:gd name="adj" fmla="val 2648"/>
            </a:avLst>
          </a:prstGeom>
          <a:solidFill>
            <a:schemeClr val="accent1">
              <a:lumMod val="20000"/>
              <a:lumOff val="80000"/>
            </a:schemeClr>
          </a:solidFill>
          <a:ln w="9525">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id="{6E936306-9309-43D5-89D4-18A3B84EAAA8}"/>
              </a:ext>
            </a:extLst>
          </p:cNvPr>
          <p:cNvSpPr/>
          <p:nvPr/>
        </p:nvSpPr>
        <p:spPr>
          <a:xfrm>
            <a:off x="8747125" y="2923693"/>
            <a:ext cx="2651125" cy="3313079"/>
          </a:xfrm>
          <a:prstGeom prst="roundRect">
            <a:avLst>
              <a:gd name="adj" fmla="val 2648"/>
            </a:avLst>
          </a:prstGeom>
          <a:solidFill>
            <a:schemeClr val="accent1">
              <a:lumMod val="20000"/>
              <a:lumOff val="80000"/>
            </a:schemeClr>
          </a:solidFill>
          <a:ln w="9525">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5C9DE7F7-4C45-4149-9455-45987B318CB1}"/>
              </a:ext>
            </a:extLst>
          </p:cNvPr>
          <p:cNvSpPr/>
          <p:nvPr/>
        </p:nvSpPr>
        <p:spPr>
          <a:xfrm>
            <a:off x="793750" y="2478539"/>
            <a:ext cx="154940" cy="154940"/>
          </a:xfrm>
          <a:prstGeom prst="ellipse">
            <a:avLst/>
          </a:prstGeom>
          <a:solidFill>
            <a:schemeClr val="bg1">
              <a:lumMod val="75000"/>
            </a:schemeClr>
          </a:solidFill>
          <a:ln w="444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a:extLst>
              <a:ext uri="{FF2B5EF4-FFF2-40B4-BE49-F238E27FC236}">
                <a16:creationId xmlns:a16="http://schemas.microsoft.com/office/drawing/2014/main" id="{ACF3FBBF-AF97-4016-A704-6F805AF75B09}"/>
              </a:ext>
            </a:extLst>
          </p:cNvPr>
          <p:cNvGrpSpPr/>
          <p:nvPr/>
        </p:nvGrpSpPr>
        <p:grpSpPr>
          <a:xfrm>
            <a:off x="1028700" y="2478539"/>
            <a:ext cx="2476500" cy="154940"/>
            <a:chOff x="1028700" y="2430811"/>
            <a:chExt cx="2476500" cy="154940"/>
          </a:xfrm>
        </p:grpSpPr>
        <p:cxnSp>
          <p:nvCxnSpPr>
            <p:cNvPr id="22" name="直接连接符 21">
              <a:extLst>
                <a:ext uri="{FF2B5EF4-FFF2-40B4-BE49-F238E27FC236}">
                  <a16:creationId xmlns:a16="http://schemas.microsoft.com/office/drawing/2014/main" id="{A3176DD3-D668-42BF-B209-D8FEC08127CB}"/>
                </a:ext>
              </a:extLst>
            </p:cNvPr>
            <p:cNvCxnSpPr/>
            <p:nvPr/>
          </p:nvCxnSpPr>
          <p:spPr>
            <a:xfrm>
              <a:off x="1028700" y="2501931"/>
              <a:ext cx="22415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椭圆 22">
              <a:extLst>
                <a:ext uri="{FF2B5EF4-FFF2-40B4-BE49-F238E27FC236}">
                  <a16:creationId xmlns:a16="http://schemas.microsoft.com/office/drawing/2014/main" id="{D0F4FCDC-B920-4078-A2C4-B79DFFCCBB9B}"/>
                </a:ext>
              </a:extLst>
            </p:cNvPr>
            <p:cNvSpPr/>
            <p:nvPr/>
          </p:nvSpPr>
          <p:spPr>
            <a:xfrm>
              <a:off x="3350260" y="2430811"/>
              <a:ext cx="154940" cy="154940"/>
            </a:xfrm>
            <a:prstGeom prst="ellipse">
              <a:avLst/>
            </a:prstGeom>
            <a:solidFill>
              <a:schemeClr val="bg1">
                <a:lumMod val="75000"/>
              </a:schemeClr>
            </a:solidFill>
            <a:ln w="444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5">
            <a:extLst>
              <a:ext uri="{FF2B5EF4-FFF2-40B4-BE49-F238E27FC236}">
                <a16:creationId xmlns:a16="http://schemas.microsoft.com/office/drawing/2014/main" id="{57CE7B98-E33A-4AC1-8064-BC44D8FFB54F}"/>
              </a:ext>
            </a:extLst>
          </p:cNvPr>
          <p:cNvGrpSpPr/>
          <p:nvPr/>
        </p:nvGrpSpPr>
        <p:grpSpPr>
          <a:xfrm>
            <a:off x="3598333" y="2478539"/>
            <a:ext cx="2571751" cy="154940"/>
            <a:chOff x="933449" y="2430811"/>
            <a:chExt cx="2571751" cy="154940"/>
          </a:xfrm>
        </p:grpSpPr>
        <p:cxnSp>
          <p:nvCxnSpPr>
            <p:cNvPr id="27" name="直接连接符 26">
              <a:extLst>
                <a:ext uri="{FF2B5EF4-FFF2-40B4-BE49-F238E27FC236}">
                  <a16:creationId xmlns:a16="http://schemas.microsoft.com/office/drawing/2014/main" id="{97FEF6E7-F66C-419E-B03D-4E20204B14CC}"/>
                </a:ext>
              </a:extLst>
            </p:cNvPr>
            <p:cNvCxnSpPr>
              <a:cxnSpLocks/>
            </p:cNvCxnSpPr>
            <p:nvPr/>
          </p:nvCxnSpPr>
          <p:spPr>
            <a:xfrm>
              <a:off x="933449" y="2501931"/>
              <a:ext cx="23368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椭圆 27">
              <a:extLst>
                <a:ext uri="{FF2B5EF4-FFF2-40B4-BE49-F238E27FC236}">
                  <a16:creationId xmlns:a16="http://schemas.microsoft.com/office/drawing/2014/main" id="{48C5CCB9-F310-48A3-B02E-2C4D133BFCAD}"/>
                </a:ext>
              </a:extLst>
            </p:cNvPr>
            <p:cNvSpPr/>
            <p:nvPr/>
          </p:nvSpPr>
          <p:spPr>
            <a:xfrm>
              <a:off x="3350260" y="2430811"/>
              <a:ext cx="154940" cy="154940"/>
            </a:xfrm>
            <a:prstGeom prst="ellipse">
              <a:avLst/>
            </a:prstGeom>
            <a:solidFill>
              <a:schemeClr val="bg1">
                <a:lumMod val="75000"/>
              </a:schemeClr>
            </a:solidFill>
            <a:ln w="444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a:extLst>
              <a:ext uri="{FF2B5EF4-FFF2-40B4-BE49-F238E27FC236}">
                <a16:creationId xmlns:a16="http://schemas.microsoft.com/office/drawing/2014/main" id="{54C95222-913D-4816-9838-6B576B569515}"/>
              </a:ext>
            </a:extLst>
          </p:cNvPr>
          <p:cNvGrpSpPr/>
          <p:nvPr/>
        </p:nvGrpSpPr>
        <p:grpSpPr>
          <a:xfrm>
            <a:off x="6263640" y="2478539"/>
            <a:ext cx="2542726" cy="154940"/>
            <a:chOff x="962474" y="2430811"/>
            <a:chExt cx="2542726" cy="154940"/>
          </a:xfrm>
        </p:grpSpPr>
        <p:cxnSp>
          <p:nvCxnSpPr>
            <p:cNvPr id="30" name="直接连接符 29">
              <a:extLst>
                <a:ext uri="{FF2B5EF4-FFF2-40B4-BE49-F238E27FC236}">
                  <a16:creationId xmlns:a16="http://schemas.microsoft.com/office/drawing/2014/main" id="{F0BB7583-58FE-4D04-BDAF-5DB8236D60DF}"/>
                </a:ext>
              </a:extLst>
            </p:cNvPr>
            <p:cNvCxnSpPr>
              <a:cxnSpLocks/>
            </p:cNvCxnSpPr>
            <p:nvPr/>
          </p:nvCxnSpPr>
          <p:spPr>
            <a:xfrm>
              <a:off x="962474" y="2501931"/>
              <a:ext cx="230777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1" name="椭圆 30">
              <a:extLst>
                <a:ext uri="{FF2B5EF4-FFF2-40B4-BE49-F238E27FC236}">
                  <a16:creationId xmlns:a16="http://schemas.microsoft.com/office/drawing/2014/main" id="{A0B3035D-2C85-41E1-BF21-C72D93EA8EAE}"/>
                </a:ext>
              </a:extLst>
            </p:cNvPr>
            <p:cNvSpPr/>
            <p:nvPr/>
          </p:nvSpPr>
          <p:spPr>
            <a:xfrm>
              <a:off x="3350260" y="2430811"/>
              <a:ext cx="154940" cy="154940"/>
            </a:xfrm>
            <a:prstGeom prst="ellipse">
              <a:avLst/>
            </a:prstGeom>
            <a:solidFill>
              <a:schemeClr val="bg1">
                <a:lumMod val="75000"/>
              </a:schemeClr>
            </a:solidFill>
            <a:ln w="444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8053296D-BFD3-4FD0-B3F9-119AC81749B1}"/>
              </a:ext>
            </a:extLst>
          </p:cNvPr>
          <p:cNvGrpSpPr/>
          <p:nvPr/>
        </p:nvGrpSpPr>
        <p:grpSpPr>
          <a:xfrm>
            <a:off x="8921750" y="2478539"/>
            <a:ext cx="2476500" cy="154940"/>
            <a:chOff x="1028700" y="2430811"/>
            <a:chExt cx="2476500" cy="154940"/>
          </a:xfrm>
        </p:grpSpPr>
        <p:cxnSp>
          <p:nvCxnSpPr>
            <p:cNvPr id="33" name="直接连接符 32">
              <a:extLst>
                <a:ext uri="{FF2B5EF4-FFF2-40B4-BE49-F238E27FC236}">
                  <a16:creationId xmlns:a16="http://schemas.microsoft.com/office/drawing/2014/main" id="{A72E4D33-8B11-4B25-A771-D3EC44A0AE40}"/>
                </a:ext>
              </a:extLst>
            </p:cNvPr>
            <p:cNvCxnSpPr/>
            <p:nvPr/>
          </p:nvCxnSpPr>
          <p:spPr>
            <a:xfrm>
              <a:off x="1028700" y="2501931"/>
              <a:ext cx="22415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4" name="椭圆 33">
              <a:extLst>
                <a:ext uri="{FF2B5EF4-FFF2-40B4-BE49-F238E27FC236}">
                  <a16:creationId xmlns:a16="http://schemas.microsoft.com/office/drawing/2014/main" id="{A420E6F4-D3DD-4346-8CB4-6B1CF3C540E1}"/>
                </a:ext>
              </a:extLst>
            </p:cNvPr>
            <p:cNvSpPr/>
            <p:nvPr/>
          </p:nvSpPr>
          <p:spPr>
            <a:xfrm>
              <a:off x="3350260" y="2430811"/>
              <a:ext cx="154940" cy="154940"/>
            </a:xfrm>
            <a:prstGeom prst="ellipse">
              <a:avLst/>
            </a:prstGeom>
            <a:solidFill>
              <a:schemeClr val="bg1">
                <a:lumMod val="75000"/>
              </a:schemeClr>
            </a:solidFill>
            <a:ln w="444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a:extLst>
              <a:ext uri="{FF2B5EF4-FFF2-40B4-BE49-F238E27FC236}">
                <a16:creationId xmlns:a16="http://schemas.microsoft.com/office/drawing/2014/main" id="{EB9ED32B-2BBF-458E-A8C0-2C9C7E524E35}"/>
              </a:ext>
            </a:extLst>
          </p:cNvPr>
          <p:cNvGrpSpPr/>
          <p:nvPr/>
        </p:nvGrpSpPr>
        <p:grpSpPr>
          <a:xfrm>
            <a:off x="1524031" y="2361295"/>
            <a:ext cx="1068405" cy="382405"/>
            <a:chOff x="1524031" y="2258622"/>
            <a:chExt cx="1068405" cy="382405"/>
          </a:xfrm>
        </p:grpSpPr>
        <p:sp>
          <p:nvSpPr>
            <p:cNvPr id="38" name="矩形: 圆角 37">
              <a:extLst>
                <a:ext uri="{FF2B5EF4-FFF2-40B4-BE49-F238E27FC236}">
                  <a16:creationId xmlns:a16="http://schemas.microsoft.com/office/drawing/2014/main" id="{58942A06-C6D2-4901-A66E-2A8B8468621A}"/>
                </a:ext>
              </a:extLst>
            </p:cNvPr>
            <p:cNvSpPr/>
            <p:nvPr/>
          </p:nvSpPr>
          <p:spPr>
            <a:xfrm>
              <a:off x="1524031" y="2265645"/>
              <a:ext cx="1068405" cy="375382"/>
            </a:xfrm>
            <a:prstGeom prst="roundRect">
              <a:avLst>
                <a:gd name="adj" fmla="val 50000"/>
              </a:avLst>
            </a:prstGeom>
            <a:gradFill flip="none" rotWithShape="1">
              <a:gsLst>
                <a:gs pos="100000">
                  <a:schemeClr val="accent1"/>
                </a:gs>
                <a:gs pos="0">
                  <a:schemeClr val="accent2"/>
                </a:gs>
              </a:gsLst>
              <a:lin ang="13500000" scaled="1"/>
              <a:tileRect/>
            </a:gradFill>
            <a:ln>
              <a:solidFill>
                <a:schemeClr val="bg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rgbClr val="000000">
                    <a:lumMod val="75000"/>
                    <a:lumOff val="25000"/>
                  </a:srgbClr>
                </a:solidFill>
                <a:latin typeface="阿里巴巴普惠体 R"/>
                <a:ea typeface="阿里巴巴普惠体 R"/>
              </a:endParaRPr>
            </a:p>
          </p:txBody>
        </p:sp>
        <p:sp>
          <p:nvSpPr>
            <p:cNvPr id="37" name="文本框 36">
              <a:extLst>
                <a:ext uri="{FF2B5EF4-FFF2-40B4-BE49-F238E27FC236}">
                  <a16:creationId xmlns:a16="http://schemas.microsoft.com/office/drawing/2014/main" id="{AAC0AC4E-4055-47D8-B206-4AC072FE5373}"/>
                </a:ext>
              </a:extLst>
            </p:cNvPr>
            <p:cNvSpPr txBox="1"/>
            <p:nvPr/>
          </p:nvSpPr>
          <p:spPr>
            <a:xfrm>
              <a:off x="1524031" y="2258622"/>
              <a:ext cx="1068405" cy="375382"/>
            </a:xfrm>
            <a:prstGeom prst="rect">
              <a:avLst/>
            </a:prstGeom>
            <a:noFill/>
            <a:ln>
              <a:noFill/>
            </a:ln>
          </p:spPr>
          <p:txBody>
            <a:bodyPr wrap="square" rtlCol="0">
              <a:spAutoFit/>
            </a:bodyPr>
            <a:lstStyle/>
            <a:p>
              <a:pPr algn="ctr"/>
              <a:r>
                <a:rPr lang="en-US" altLang="zh-CN" dirty="0">
                  <a:solidFill>
                    <a:schemeClr val="bg2"/>
                  </a:solidFill>
                  <a:latin typeface="+mj-lt"/>
                </a:rPr>
                <a:t>1 </a:t>
              </a:r>
              <a:r>
                <a:rPr lang="en-US" altLang="zh-CN" sz="1600" dirty="0">
                  <a:solidFill>
                    <a:schemeClr val="bg2"/>
                  </a:solidFill>
                  <a:latin typeface="+mj-lt"/>
                </a:rPr>
                <a:t>week</a:t>
              </a:r>
              <a:endParaRPr lang="zh-CN" altLang="en-US" dirty="0">
                <a:solidFill>
                  <a:schemeClr val="bg2"/>
                </a:solidFill>
                <a:latin typeface="+mj-lt"/>
              </a:endParaRPr>
            </a:p>
          </p:txBody>
        </p:sp>
      </p:grpSp>
      <p:grpSp>
        <p:nvGrpSpPr>
          <p:cNvPr id="40" name="组合 39">
            <a:extLst>
              <a:ext uri="{FF2B5EF4-FFF2-40B4-BE49-F238E27FC236}">
                <a16:creationId xmlns:a16="http://schemas.microsoft.com/office/drawing/2014/main" id="{4B41EA79-B517-4F36-8F61-2847475200C8}"/>
              </a:ext>
            </a:extLst>
          </p:cNvPr>
          <p:cNvGrpSpPr/>
          <p:nvPr/>
        </p:nvGrpSpPr>
        <p:grpSpPr>
          <a:xfrm>
            <a:off x="4240271" y="2361295"/>
            <a:ext cx="1068405" cy="382405"/>
            <a:chOff x="1524031" y="2258622"/>
            <a:chExt cx="1068405" cy="382405"/>
          </a:xfrm>
        </p:grpSpPr>
        <p:sp>
          <p:nvSpPr>
            <p:cNvPr id="41" name="矩形: 圆角 40">
              <a:extLst>
                <a:ext uri="{FF2B5EF4-FFF2-40B4-BE49-F238E27FC236}">
                  <a16:creationId xmlns:a16="http://schemas.microsoft.com/office/drawing/2014/main" id="{57F1793E-07C2-487B-84DA-5E8CDF050428}"/>
                </a:ext>
              </a:extLst>
            </p:cNvPr>
            <p:cNvSpPr/>
            <p:nvPr/>
          </p:nvSpPr>
          <p:spPr>
            <a:xfrm>
              <a:off x="1524031" y="2265645"/>
              <a:ext cx="1068405" cy="375382"/>
            </a:xfrm>
            <a:prstGeom prst="roundRect">
              <a:avLst>
                <a:gd name="adj" fmla="val 50000"/>
              </a:avLst>
            </a:prstGeom>
            <a:gradFill flip="none" rotWithShape="1">
              <a:gsLst>
                <a:gs pos="100000">
                  <a:schemeClr val="accent1"/>
                </a:gs>
                <a:gs pos="0">
                  <a:schemeClr val="accent2"/>
                </a:gs>
              </a:gsLst>
              <a:lin ang="13500000" scaled="1"/>
              <a:tileRect/>
            </a:gradFill>
            <a:ln>
              <a:solidFill>
                <a:schemeClr val="bg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rgbClr val="000000">
                    <a:lumMod val="75000"/>
                    <a:lumOff val="25000"/>
                  </a:srgbClr>
                </a:solidFill>
                <a:latin typeface="阿里巴巴普惠体 R"/>
                <a:ea typeface="阿里巴巴普惠体 R"/>
              </a:endParaRPr>
            </a:p>
          </p:txBody>
        </p:sp>
        <p:sp>
          <p:nvSpPr>
            <p:cNvPr id="42" name="文本框 41">
              <a:extLst>
                <a:ext uri="{FF2B5EF4-FFF2-40B4-BE49-F238E27FC236}">
                  <a16:creationId xmlns:a16="http://schemas.microsoft.com/office/drawing/2014/main" id="{DC46BE8D-42D2-4354-B7ED-8BF3534FB7CE}"/>
                </a:ext>
              </a:extLst>
            </p:cNvPr>
            <p:cNvSpPr txBox="1"/>
            <p:nvPr/>
          </p:nvSpPr>
          <p:spPr>
            <a:xfrm>
              <a:off x="1524031" y="2258622"/>
              <a:ext cx="1068405" cy="375382"/>
            </a:xfrm>
            <a:prstGeom prst="rect">
              <a:avLst/>
            </a:prstGeom>
            <a:noFill/>
            <a:ln>
              <a:noFill/>
            </a:ln>
          </p:spPr>
          <p:txBody>
            <a:bodyPr wrap="square" rtlCol="0">
              <a:spAutoFit/>
            </a:bodyPr>
            <a:lstStyle/>
            <a:p>
              <a:pPr algn="ctr"/>
              <a:r>
                <a:rPr lang="en-US" altLang="zh-CN" dirty="0">
                  <a:solidFill>
                    <a:schemeClr val="bg2"/>
                  </a:solidFill>
                  <a:latin typeface="+mj-lt"/>
                </a:rPr>
                <a:t>2 </a:t>
              </a:r>
              <a:r>
                <a:rPr lang="en-US" altLang="zh-CN" sz="1600" dirty="0">
                  <a:solidFill>
                    <a:schemeClr val="bg2"/>
                  </a:solidFill>
                  <a:latin typeface="+mj-lt"/>
                </a:rPr>
                <a:t>week</a:t>
              </a:r>
              <a:endParaRPr lang="zh-CN" altLang="en-US" dirty="0">
                <a:solidFill>
                  <a:schemeClr val="bg2"/>
                </a:solidFill>
                <a:latin typeface="+mj-lt"/>
              </a:endParaRPr>
            </a:p>
          </p:txBody>
        </p:sp>
      </p:grpSp>
      <p:grpSp>
        <p:nvGrpSpPr>
          <p:cNvPr id="43" name="组合 42">
            <a:extLst>
              <a:ext uri="{FF2B5EF4-FFF2-40B4-BE49-F238E27FC236}">
                <a16:creationId xmlns:a16="http://schemas.microsoft.com/office/drawing/2014/main" id="{10C92685-942D-40B2-8245-837017E7D20D}"/>
              </a:ext>
            </a:extLst>
          </p:cNvPr>
          <p:cNvGrpSpPr/>
          <p:nvPr/>
        </p:nvGrpSpPr>
        <p:grpSpPr>
          <a:xfrm>
            <a:off x="6883325" y="2361295"/>
            <a:ext cx="1068405" cy="382405"/>
            <a:chOff x="1524031" y="2258622"/>
            <a:chExt cx="1068405" cy="382405"/>
          </a:xfrm>
        </p:grpSpPr>
        <p:sp>
          <p:nvSpPr>
            <p:cNvPr id="44" name="矩形: 圆角 43">
              <a:extLst>
                <a:ext uri="{FF2B5EF4-FFF2-40B4-BE49-F238E27FC236}">
                  <a16:creationId xmlns:a16="http://schemas.microsoft.com/office/drawing/2014/main" id="{5835C786-4460-4BC3-94F3-F8DE9328F9A2}"/>
                </a:ext>
              </a:extLst>
            </p:cNvPr>
            <p:cNvSpPr/>
            <p:nvPr/>
          </p:nvSpPr>
          <p:spPr>
            <a:xfrm>
              <a:off x="1524031" y="2265645"/>
              <a:ext cx="1068405" cy="375382"/>
            </a:xfrm>
            <a:prstGeom prst="roundRect">
              <a:avLst>
                <a:gd name="adj" fmla="val 50000"/>
              </a:avLst>
            </a:prstGeom>
            <a:gradFill flip="none" rotWithShape="1">
              <a:gsLst>
                <a:gs pos="100000">
                  <a:schemeClr val="accent1"/>
                </a:gs>
                <a:gs pos="0">
                  <a:schemeClr val="accent2"/>
                </a:gs>
              </a:gsLst>
              <a:lin ang="13500000" scaled="1"/>
              <a:tileRect/>
            </a:gradFill>
            <a:ln>
              <a:solidFill>
                <a:schemeClr val="bg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rgbClr val="000000">
                    <a:lumMod val="75000"/>
                    <a:lumOff val="25000"/>
                  </a:srgbClr>
                </a:solidFill>
                <a:latin typeface="阿里巴巴普惠体 R"/>
                <a:ea typeface="阿里巴巴普惠体 R"/>
              </a:endParaRPr>
            </a:p>
          </p:txBody>
        </p:sp>
        <p:sp>
          <p:nvSpPr>
            <p:cNvPr id="45" name="文本框 44">
              <a:extLst>
                <a:ext uri="{FF2B5EF4-FFF2-40B4-BE49-F238E27FC236}">
                  <a16:creationId xmlns:a16="http://schemas.microsoft.com/office/drawing/2014/main" id="{81A61E69-C4D3-4C3E-960F-12EEB247FE35}"/>
                </a:ext>
              </a:extLst>
            </p:cNvPr>
            <p:cNvSpPr txBox="1"/>
            <p:nvPr/>
          </p:nvSpPr>
          <p:spPr>
            <a:xfrm>
              <a:off x="1524031" y="2258622"/>
              <a:ext cx="1068405" cy="375382"/>
            </a:xfrm>
            <a:prstGeom prst="rect">
              <a:avLst/>
            </a:prstGeom>
            <a:noFill/>
            <a:ln>
              <a:noFill/>
            </a:ln>
          </p:spPr>
          <p:txBody>
            <a:bodyPr wrap="square" rtlCol="0">
              <a:spAutoFit/>
            </a:bodyPr>
            <a:lstStyle/>
            <a:p>
              <a:pPr algn="ctr"/>
              <a:r>
                <a:rPr lang="en-US" altLang="zh-CN" dirty="0">
                  <a:solidFill>
                    <a:schemeClr val="bg2"/>
                  </a:solidFill>
                  <a:latin typeface="+mj-lt"/>
                </a:rPr>
                <a:t>3 </a:t>
              </a:r>
              <a:r>
                <a:rPr lang="en-US" altLang="zh-CN" sz="1600" dirty="0">
                  <a:solidFill>
                    <a:schemeClr val="bg2"/>
                  </a:solidFill>
                  <a:latin typeface="+mj-lt"/>
                </a:rPr>
                <a:t>week</a:t>
              </a:r>
              <a:endParaRPr lang="zh-CN" altLang="en-US" dirty="0">
                <a:solidFill>
                  <a:schemeClr val="bg2"/>
                </a:solidFill>
                <a:latin typeface="+mj-lt"/>
              </a:endParaRPr>
            </a:p>
          </p:txBody>
        </p:sp>
      </p:grpSp>
      <p:grpSp>
        <p:nvGrpSpPr>
          <p:cNvPr id="46" name="组合 45">
            <a:extLst>
              <a:ext uri="{FF2B5EF4-FFF2-40B4-BE49-F238E27FC236}">
                <a16:creationId xmlns:a16="http://schemas.microsoft.com/office/drawing/2014/main" id="{F98384D9-DF25-4270-8D5E-3E873E8760DC}"/>
              </a:ext>
            </a:extLst>
          </p:cNvPr>
          <p:cNvGrpSpPr/>
          <p:nvPr/>
        </p:nvGrpSpPr>
        <p:grpSpPr>
          <a:xfrm>
            <a:off x="9538484" y="2361295"/>
            <a:ext cx="1068405" cy="382405"/>
            <a:chOff x="1524031" y="2258622"/>
            <a:chExt cx="1068405" cy="382405"/>
          </a:xfrm>
        </p:grpSpPr>
        <p:sp>
          <p:nvSpPr>
            <p:cNvPr id="47" name="矩形: 圆角 46">
              <a:extLst>
                <a:ext uri="{FF2B5EF4-FFF2-40B4-BE49-F238E27FC236}">
                  <a16:creationId xmlns:a16="http://schemas.microsoft.com/office/drawing/2014/main" id="{3DD3DEE6-AF5D-449F-9771-7E5575170799}"/>
                </a:ext>
              </a:extLst>
            </p:cNvPr>
            <p:cNvSpPr/>
            <p:nvPr/>
          </p:nvSpPr>
          <p:spPr>
            <a:xfrm>
              <a:off x="1524031" y="2265645"/>
              <a:ext cx="1068405" cy="375382"/>
            </a:xfrm>
            <a:prstGeom prst="roundRect">
              <a:avLst>
                <a:gd name="adj" fmla="val 50000"/>
              </a:avLst>
            </a:prstGeom>
            <a:gradFill flip="none" rotWithShape="1">
              <a:gsLst>
                <a:gs pos="100000">
                  <a:schemeClr val="accent1"/>
                </a:gs>
                <a:gs pos="0">
                  <a:schemeClr val="accent2"/>
                </a:gs>
              </a:gsLst>
              <a:lin ang="13500000" scaled="1"/>
              <a:tileRect/>
            </a:gradFill>
            <a:ln>
              <a:solidFill>
                <a:schemeClr val="bg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rgbClr val="000000">
                    <a:lumMod val="75000"/>
                    <a:lumOff val="25000"/>
                  </a:srgbClr>
                </a:solidFill>
                <a:latin typeface="阿里巴巴普惠体 R"/>
                <a:ea typeface="阿里巴巴普惠体 R"/>
              </a:endParaRPr>
            </a:p>
          </p:txBody>
        </p:sp>
        <p:sp>
          <p:nvSpPr>
            <p:cNvPr id="48" name="文本框 47">
              <a:extLst>
                <a:ext uri="{FF2B5EF4-FFF2-40B4-BE49-F238E27FC236}">
                  <a16:creationId xmlns:a16="http://schemas.microsoft.com/office/drawing/2014/main" id="{7324F835-7108-4FF7-B8FF-36B790791058}"/>
                </a:ext>
              </a:extLst>
            </p:cNvPr>
            <p:cNvSpPr txBox="1"/>
            <p:nvPr/>
          </p:nvSpPr>
          <p:spPr>
            <a:xfrm>
              <a:off x="1524031" y="2258622"/>
              <a:ext cx="1068405" cy="375382"/>
            </a:xfrm>
            <a:prstGeom prst="rect">
              <a:avLst/>
            </a:prstGeom>
            <a:noFill/>
            <a:ln>
              <a:noFill/>
            </a:ln>
          </p:spPr>
          <p:txBody>
            <a:bodyPr wrap="square" rtlCol="0">
              <a:spAutoFit/>
            </a:bodyPr>
            <a:lstStyle/>
            <a:p>
              <a:pPr algn="ctr"/>
              <a:r>
                <a:rPr lang="en-US" altLang="zh-CN" dirty="0">
                  <a:solidFill>
                    <a:schemeClr val="bg2"/>
                  </a:solidFill>
                  <a:latin typeface="+mj-lt"/>
                </a:rPr>
                <a:t>4 </a:t>
              </a:r>
              <a:r>
                <a:rPr lang="en-US" altLang="zh-CN" sz="1600" dirty="0">
                  <a:solidFill>
                    <a:schemeClr val="bg2"/>
                  </a:solidFill>
                  <a:latin typeface="+mj-lt"/>
                </a:rPr>
                <a:t>week</a:t>
              </a:r>
              <a:endParaRPr lang="zh-CN" altLang="en-US" dirty="0">
                <a:solidFill>
                  <a:schemeClr val="bg2"/>
                </a:solidFill>
                <a:latin typeface="+mj-lt"/>
              </a:endParaRPr>
            </a:p>
          </p:txBody>
        </p:sp>
      </p:grpSp>
      <p:sp>
        <p:nvSpPr>
          <p:cNvPr id="49" name="矩形: 圆角 48">
            <a:extLst>
              <a:ext uri="{FF2B5EF4-FFF2-40B4-BE49-F238E27FC236}">
                <a16:creationId xmlns:a16="http://schemas.microsoft.com/office/drawing/2014/main" id="{263E0DED-9BCB-44CD-8876-D52A6AD41678}"/>
              </a:ext>
            </a:extLst>
          </p:cNvPr>
          <p:cNvSpPr/>
          <p:nvPr/>
        </p:nvSpPr>
        <p:spPr>
          <a:xfrm>
            <a:off x="793750" y="3273250"/>
            <a:ext cx="3778953" cy="420514"/>
          </a:xfrm>
          <a:prstGeom prst="roundRect">
            <a:avLst>
              <a:gd name="adj" fmla="val 1054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a:extLst>
              <a:ext uri="{FF2B5EF4-FFF2-40B4-BE49-F238E27FC236}">
                <a16:creationId xmlns:a16="http://schemas.microsoft.com/office/drawing/2014/main" id="{752EA4BF-6FEA-453F-8675-FD1B53416DAB}"/>
              </a:ext>
            </a:extLst>
          </p:cNvPr>
          <p:cNvSpPr txBox="1"/>
          <p:nvPr/>
        </p:nvSpPr>
        <p:spPr>
          <a:xfrm>
            <a:off x="871220" y="3314230"/>
            <a:ext cx="3604260" cy="338554"/>
          </a:xfrm>
          <a:prstGeom prst="rect">
            <a:avLst/>
          </a:prstGeom>
          <a:noFill/>
        </p:spPr>
        <p:txBody>
          <a:bodyPr wrap="square" rtlCol="0">
            <a:spAutoFit/>
          </a:bodyPr>
          <a:lstStyle/>
          <a:p>
            <a:pPr marL="285750" indent="-285750">
              <a:buFont typeface="Arial" panose="020B0604020202020204" pitchFamily="34" charset="0"/>
              <a:buChar char="•"/>
            </a:pPr>
            <a:r>
              <a:rPr lang="zh-CN" altLang="en-US" sz="1600" dirty="0">
                <a:solidFill>
                  <a:schemeClr val="bg2"/>
                </a:solidFill>
              </a:rPr>
              <a:t>制定旅游产品推广效果巩固计划</a:t>
            </a:r>
          </a:p>
        </p:txBody>
      </p:sp>
      <p:sp>
        <p:nvSpPr>
          <p:cNvPr id="51" name="矩形: 圆角 50">
            <a:extLst>
              <a:ext uri="{FF2B5EF4-FFF2-40B4-BE49-F238E27FC236}">
                <a16:creationId xmlns:a16="http://schemas.microsoft.com/office/drawing/2014/main" id="{5650F5C0-55C9-4377-97B9-D1573C3CD823}"/>
              </a:ext>
            </a:extLst>
          </p:cNvPr>
          <p:cNvSpPr/>
          <p:nvPr/>
        </p:nvSpPr>
        <p:spPr>
          <a:xfrm>
            <a:off x="3444875" y="4009855"/>
            <a:ext cx="2651125" cy="420514"/>
          </a:xfrm>
          <a:prstGeom prst="roundRect">
            <a:avLst>
              <a:gd name="adj" fmla="val 1054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a:extLst>
              <a:ext uri="{FF2B5EF4-FFF2-40B4-BE49-F238E27FC236}">
                <a16:creationId xmlns:a16="http://schemas.microsoft.com/office/drawing/2014/main" id="{8D54F181-8D2A-4509-9FFC-FCB145336AE5}"/>
              </a:ext>
            </a:extLst>
          </p:cNvPr>
          <p:cNvSpPr txBox="1"/>
          <p:nvPr/>
        </p:nvSpPr>
        <p:spPr>
          <a:xfrm>
            <a:off x="3475172" y="4048154"/>
            <a:ext cx="2788468" cy="338554"/>
          </a:xfrm>
          <a:prstGeom prst="rect">
            <a:avLst/>
          </a:prstGeom>
          <a:noFill/>
        </p:spPr>
        <p:txBody>
          <a:bodyPr wrap="square" rtlCol="0">
            <a:spAutoFit/>
          </a:bodyPr>
          <a:lstStyle/>
          <a:p>
            <a:pPr marL="285750" indent="-285750">
              <a:buFont typeface="Arial" panose="020B0604020202020204" pitchFamily="34" charset="0"/>
              <a:buChar char="•"/>
            </a:pPr>
            <a:r>
              <a:rPr lang="zh-CN" altLang="en-US" sz="1600" dirty="0">
                <a:solidFill>
                  <a:schemeClr val="bg2"/>
                </a:solidFill>
              </a:rPr>
              <a:t>按计划开展巩固措施</a:t>
            </a:r>
          </a:p>
        </p:txBody>
      </p:sp>
      <p:sp>
        <p:nvSpPr>
          <p:cNvPr id="53" name="矩形: 圆角 52">
            <a:extLst>
              <a:ext uri="{FF2B5EF4-FFF2-40B4-BE49-F238E27FC236}">
                <a16:creationId xmlns:a16="http://schemas.microsoft.com/office/drawing/2014/main" id="{AB3906CA-E5A5-47CF-A3E4-D18DD8662CC7}"/>
              </a:ext>
            </a:extLst>
          </p:cNvPr>
          <p:cNvSpPr/>
          <p:nvPr/>
        </p:nvSpPr>
        <p:spPr>
          <a:xfrm>
            <a:off x="5300605" y="4746460"/>
            <a:ext cx="2651125" cy="420514"/>
          </a:xfrm>
          <a:prstGeom prst="roundRect">
            <a:avLst>
              <a:gd name="adj" fmla="val 1054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a:extLst>
              <a:ext uri="{FF2B5EF4-FFF2-40B4-BE49-F238E27FC236}">
                <a16:creationId xmlns:a16="http://schemas.microsoft.com/office/drawing/2014/main" id="{2242DC01-8613-41DE-8A34-9066B8427EC6}"/>
              </a:ext>
            </a:extLst>
          </p:cNvPr>
          <p:cNvSpPr txBox="1"/>
          <p:nvPr/>
        </p:nvSpPr>
        <p:spPr>
          <a:xfrm>
            <a:off x="5354204" y="4786374"/>
            <a:ext cx="2597525" cy="338554"/>
          </a:xfrm>
          <a:prstGeom prst="rect">
            <a:avLst/>
          </a:prstGeom>
          <a:noFill/>
        </p:spPr>
        <p:txBody>
          <a:bodyPr wrap="square" rtlCol="0">
            <a:spAutoFit/>
          </a:bodyPr>
          <a:lstStyle/>
          <a:p>
            <a:pPr marL="285750" indent="-285750">
              <a:buFont typeface="Arial" panose="020B0604020202020204" pitchFamily="34" charset="0"/>
              <a:buChar char="•"/>
            </a:pPr>
            <a:r>
              <a:rPr lang="zh-CN" altLang="en-US" sz="1600" dirty="0">
                <a:solidFill>
                  <a:schemeClr val="bg2"/>
                </a:solidFill>
              </a:rPr>
              <a:t>定期回访顾客消费体验</a:t>
            </a:r>
          </a:p>
        </p:txBody>
      </p:sp>
      <p:sp>
        <p:nvSpPr>
          <p:cNvPr id="55" name="矩形: 圆角 54">
            <a:extLst>
              <a:ext uri="{FF2B5EF4-FFF2-40B4-BE49-F238E27FC236}">
                <a16:creationId xmlns:a16="http://schemas.microsoft.com/office/drawing/2014/main" id="{301138EB-615E-4DEC-924D-B631711516F1}"/>
              </a:ext>
            </a:extLst>
          </p:cNvPr>
          <p:cNvSpPr/>
          <p:nvPr/>
        </p:nvSpPr>
        <p:spPr>
          <a:xfrm>
            <a:off x="8728896" y="5483065"/>
            <a:ext cx="2651125" cy="420514"/>
          </a:xfrm>
          <a:prstGeom prst="roundRect">
            <a:avLst>
              <a:gd name="adj" fmla="val 105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文本框 55">
            <a:extLst>
              <a:ext uri="{FF2B5EF4-FFF2-40B4-BE49-F238E27FC236}">
                <a16:creationId xmlns:a16="http://schemas.microsoft.com/office/drawing/2014/main" id="{B8DF3B24-2495-4371-B571-64CD6B367910}"/>
              </a:ext>
            </a:extLst>
          </p:cNvPr>
          <p:cNvSpPr txBox="1"/>
          <p:nvPr/>
        </p:nvSpPr>
        <p:spPr>
          <a:xfrm>
            <a:off x="8806366" y="5524045"/>
            <a:ext cx="2204534" cy="338554"/>
          </a:xfrm>
          <a:prstGeom prst="rect">
            <a:avLst/>
          </a:prstGeom>
          <a:noFill/>
        </p:spPr>
        <p:txBody>
          <a:bodyPr wrap="square" rtlCol="0">
            <a:spAutoFit/>
          </a:bodyPr>
          <a:lstStyle/>
          <a:p>
            <a:pPr marL="285750" indent="-285750">
              <a:buFont typeface="Arial" panose="020B0604020202020204" pitchFamily="34" charset="0"/>
              <a:buChar char="•"/>
            </a:pPr>
            <a:r>
              <a:rPr lang="zh-CN" altLang="en-US" sz="1600" dirty="0">
                <a:solidFill>
                  <a:schemeClr val="bg2"/>
                </a:solidFill>
              </a:rPr>
              <a:t>复盘执行效果</a:t>
            </a:r>
          </a:p>
        </p:txBody>
      </p:sp>
      <p:sp>
        <p:nvSpPr>
          <p:cNvPr id="57" name="文本框 56">
            <a:extLst>
              <a:ext uri="{FF2B5EF4-FFF2-40B4-BE49-F238E27FC236}">
                <a16:creationId xmlns:a16="http://schemas.microsoft.com/office/drawing/2014/main" id="{64BE193B-7A43-45A0-AE8D-2D919ABDB96B}"/>
              </a:ext>
            </a:extLst>
          </p:cNvPr>
          <p:cNvSpPr txBox="1"/>
          <p:nvPr/>
        </p:nvSpPr>
        <p:spPr>
          <a:xfrm>
            <a:off x="4072575" y="1657907"/>
            <a:ext cx="1403796" cy="400110"/>
          </a:xfrm>
          <a:prstGeom prst="rect">
            <a:avLst/>
          </a:prstGeom>
          <a:noFill/>
        </p:spPr>
        <p:txBody>
          <a:bodyPr wrap="square" rtlCol="0">
            <a:spAutoFit/>
          </a:bodyPr>
          <a:lstStyle/>
          <a:p>
            <a:pPr algn="ctr"/>
            <a:r>
              <a:rPr lang="zh-CN" altLang="en-US" sz="2000" dirty="0">
                <a:solidFill>
                  <a:schemeClr val="bg1"/>
                </a:solidFill>
                <a:effectLst>
                  <a:outerShdw blurRad="406400" dist="38100" dir="2700000" sx="102000" sy="102000" algn="tl" rotWithShape="0">
                    <a:schemeClr val="accent1">
                      <a:lumMod val="50000"/>
                      <a:alpha val="27000"/>
                    </a:schemeClr>
                  </a:outerShdw>
                </a:effectLst>
                <a:latin typeface="+mj-ea"/>
                <a:ea typeface="+mj-ea"/>
              </a:rPr>
              <a:t>实施行动</a:t>
            </a:r>
          </a:p>
        </p:txBody>
      </p:sp>
      <p:sp>
        <p:nvSpPr>
          <p:cNvPr id="58" name="文本框 57">
            <a:extLst>
              <a:ext uri="{FF2B5EF4-FFF2-40B4-BE49-F238E27FC236}">
                <a16:creationId xmlns:a16="http://schemas.microsoft.com/office/drawing/2014/main" id="{584D8337-8007-421B-80C4-288263FBDC3A}"/>
              </a:ext>
            </a:extLst>
          </p:cNvPr>
          <p:cNvSpPr txBox="1"/>
          <p:nvPr/>
        </p:nvSpPr>
        <p:spPr>
          <a:xfrm>
            <a:off x="6788813" y="1657907"/>
            <a:ext cx="1403796" cy="400110"/>
          </a:xfrm>
          <a:prstGeom prst="rect">
            <a:avLst/>
          </a:prstGeom>
          <a:noFill/>
        </p:spPr>
        <p:txBody>
          <a:bodyPr wrap="square" rtlCol="0">
            <a:spAutoFit/>
          </a:bodyPr>
          <a:lstStyle/>
          <a:p>
            <a:pPr algn="ctr"/>
            <a:r>
              <a:rPr lang="zh-CN" altLang="en-US" sz="2000" dirty="0">
                <a:solidFill>
                  <a:schemeClr val="bg1"/>
                </a:solidFill>
                <a:effectLst>
                  <a:outerShdw blurRad="406400" dist="38100" dir="2700000" sx="102000" sy="102000" algn="tl" rotWithShape="0">
                    <a:schemeClr val="accent1">
                      <a:lumMod val="50000"/>
                      <a:alpha val="27000"/>
                    </a:schemeClr>
                  </a:outerShdw>
                </a:effectLst>
                <a:latin typeface="+mj-ea"/>
                <a:ea typeface="+mj-ea"/>
              </a:rPr>
              <a:t>验证结果</a:t>
            </a:r>
          </a:p>
        </p:txBody>
      </p:sp>
      <p:sp>
        <p:nvSpPr>
          <p:cNvPr id="59" name="文本框 58">
            <a:extLst>
              <a:ext uri="{FF2B5EF4-FFF2-40B4-BE49-F238E27FC236}">
                <a16:creationId xmlns:a16="http://schemas.microsoft.com/office/drawing/2014/main" id="{BC465351-433C-4A7B-8782-3FD5A37CF34E}"/>
              </a:ext>
            </a:extLst>
          </p:cNvPr>
          <p:cNvSpPr txBox="1"/>
          <p:nvPr/>
        </p:nvSpPr>
        <p:spPr>
          <a:xfrm>
            <a:off x="9505051" y="1657907"/>
            <a:ext cx="1403796" cy="400110"/>
          </a:xfrm>
          <a:prstGeom prst="rect">
            <a:avLst/>
          </a:prstGeom>
          <a:noFill/>
        </p:spPr>
        <p:txBody>
          <a:bodyPr wrap="square" rtlCol="0">
            <a:spAutoFit/>
          </a:bodyPr>
          <a:lstStyle/>
          <a:p>
            <a:pPr algn="ctr"/>
            <a:r>
              <a:rPr lang="zh-CN" altLang="en-US" sz="2000" dirty="0">
                <a:solidFill>
                  <a:schemeClr val="bg1"/>
                </a:solidFill>
                <a:effectLst>
                  <a:outerShdw blurRad="406400" dist="38100" dir="2700000" sx="102000" sy="102000" algn="tl" rotWithShape="0">
                    <a:schemeClr val="accent1">
                      <a:lumMod val="50000"/>
                      <a:alpha val="27000"/>
                    </a:schemeClr>
                  </a:outerShdw>
                </a:effectLst>
                <a:latin typeface="+mj-ea"/>
                <a:ea typeface="+mj-ea"/>
              </a:rPr>
              <a:t>复盘总结</a:t>
            </a:r>
          </a:p>
        </p:txBody>
      </p:sp>
    </p:spTree>
    <p:extLst>
      <p:ext uri="{BB962C8B-B14F-4D97-AF65-F5344CB8AC3E}">
        <p14:creationId xmlns:p14="http://schemas.microsoft.com/office/powerpoint/2010/main" val="1582099396"/>
      </p:ext>
    </p:extLst>
  </p:cSld>
  <p:clrMapOvr>
    <a:masterClrMapping/>
  </p:clrMapOvr>
</p:sld>
</file>

<file path=ppt/slides/slide2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 空心 5">
            <a:extLst>
              <a:ext uri="{FF2B5EF4-FFF2-40B4-BE49-F238E27FC236}">
                <a16:creationId xmlns:a16="http://schemas.microsoft.com/office/drawing/2014/main" id="{803D7BC3-7FF1-427A-9F30-6220F6AD522D}"/>
              </a:ext>
            </a:extLst>
          </p:cNvPr>
          <p:cNvSpPr/>
          <p:nvPr/>
        </p:nvSpPr>
        <p:spPr>
          <a:xfrm>
            <a:off x="273570" y="-2012430"/>
            <a:ext cx="11289260" cy="11289260"/>
          </a:xfrm>
          <a:prstGeom prst="donut">
            <a:avLst>
              <a:gd name="adj" fmla="val 9745"/>
            </a:avLst>
          </a:prstGeom>
          <a:solidFill>
            <a:schemeClr val="accent1">
              <a:alpha val="10000"/>
            </a:schemeClr>
          </a:solidFill>
          <a:ln>
            <a:noFill/>
          </a:ln>
          <a:effectLst/>
          <a:scene3d>
            <a:camera prst="orthographic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2" name="标题 1">
            <a:extLst>
              <a:ext uri="{FF2B5EF4-FFF2-40B4-BE49-F238E27FC236}">
                <a16:creationId xmlns:a16="http://schemas.microsoft.com/office/drawing/2014/main" id="{58F9D9C2-0548-403D-8523-86AFA6B644A9}"/>
              </a:ext>
            </a:extLst>
          </p:cNvPr>
          <p:cNvSpPr>
            <a:spLocks noGrp="1"/>
          </p:cNvSpPr>
          <p:nvPr>
            <p:ph type="title"/>
          </p:nvPr>
        </p:nvSpPr>
        <p:spPr/>
        <p:txBody>
          <a:bodyPr/>
          <a:lstStyle/>
          <a:p>
            <a:r>
              <a:rPr lang="zh-CN" altLang="en-US" dirty="0"/>
              <a:t>后期巩固</a:t>
            </a:r>
          </a:p>
        </p:txBody>
      </p:sp>
      <p:sp>
        <p:nvSpPr>
          <p:cNvPr id="14" name="弧形 13">
            <a:extLst>
              <a:ext uri="{FF2B5EF4-FFF2-40B4-BE49-F238E27FC236}">
                <a16:creationId xmlns:a16="http://schemas.microsoft.com/office/drawing/2014/main" id="{FF94519D-2AB7-437D-8079-1FFEFF36FCB5}"/>
              </a:ext>
            </a:extLst>
          </p:cNvPr>
          <p:cNvSpPr/>
          <p:nvPr/>
        </p:nvSpPr>
        <p:spPr>
          <a:xfrm>
            <a:off x="5218684" y="1900657"/>
            <a:ext cx="3445869" cy="3445869"/>
          </a:xfrm>
          <a:prstGeom prst="arc">
            <a:avLst>
              <a:gd name="adj1" fmla="val 16200000"/>
              <a:gd name="adj2" fmla="val 4756225"/>
            </a:avLst>
          </a:prstGeom>
          <a:ln>
            <a:gradFill>
              <a:gsLst>
                <a:gs pos="0">
                  <a:schemeClr val="accent2">
                    <a:alpha val="0"/>
                  </a:schemeClr>
                </a:gs>
                <a:gs pos="50000">
                  <a:schemeClr val="accent1"/>
                </a:gs>
                <a:gs pos="100000">
                  <a:schemeClr val="accent2">
                    <a:alpha val="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 name="椭圆 3">
            <a:extLst>
              <a:ext uri="{FF2B5EF4-FFF2-40B4-BE49-F238E27FC236}">
                <a16:creationId xmlns:a16="http://schemas.microsoft.com/office/drawing/2014/main" id="{675DD9CB-6475-43ED-8BF5-A317B5FF5395}"/>
              </a:ext>
            </a:extLst>
          </p:cNvPr>
          <p:cNvSpPr/>
          <p:nvPr/>
        </p:nvSpPr>
        <p:spPr>
          <a:xfrm>
            <a:off x="3530357" y="2257685"/>
            <a:ext cx="2749031" cy="2749030"/>
          </a:xfrm>
          <a:prstGeom prst="ellipse">
            <a:avLst/>
          </a:prstGeom>
          <a:gradFill flip="none" rotWithShape="1">
            <a:gsLst>
              <a:gs pos="100000">
                <a:schemeClr val="accent3"/>
              </a:gs>
              <a:gs pos="0">
                <a:schemeClr val="accent3">
                  <a:lumMod val="60000"/>
                  <a:lumOff val="40000"/>
                </a:schemeClr>
              </a:gs>
            </a:gsLst>
            <a:lin ang="2700000" scaled="1"/>
            <a:tileRect/>
          </a:gradFill>
          <a:ln>
            <a:solidFill>
              <a:schemeClr val="bg1"/>
            </a:solid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5" name="椭圆 4">
            <a:extLst>
              <a:ext uri="{FF2B5EF4-FFF2-40B4-BE49-F238E27FC236}">
                <a16:creationId xmlns:a16="http://schemas.microsoft.com/office/drawing/2014/main" id="{61C03D11-8F87-48BC-A6B6-A1EF7BFC7A74}"/>
              </a:ext>
            </a:extLst>
          </p:cNvPr>
          <p:cNvSpPr/>
          <p:nvPr/>
        </p:nvSpPr>
        <p:spPr>
          <a:xfrm>
            <a:off x="5567104" y="2257685"/>
            <a:ext cx="2749031" cy="2749030"/>
          </a:xfrm>
          <a:prstGeom prst="ellipse">
            <a:avLst/>
          </a:prstGeom>
          <a:gradFill flip="none" rotWithShape="1">
            <a:gsLst>
              <a:gs pos="100000">
                <a:schemeClr val="accent1"/>
              </a:gs>
              <a:gs pos="0">
                <a:schemeClr val="accent2"/>
              </a:gs>
            </a:gsLst>
            <a:lin ang="2700000" scaled="1"/>
            <a:tileRect/>
          </a:gradFill>
          <a:ln>
            <a:solidFill>
              <a:schemeClr val="bg1"/>
            </a:solidFill>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7" name="文本框 6">
            <a:extLst>
              <a:ext uri="{FF2B5EF4-FFF2-40B4-BE49-F238E27FC236}">
                <a16:creationId xmlns:a16="http://schemas.microsoft.com/office/drawing/2014/main" id="{3F25D569-76A6-4A88-B32E-ECF1246C82A0}"/>
              </a:ext>
            </a:extLst>
          </p:cNvPr>
          <p:cNvSpPr txBox="1"/>
          <p:nvPr/>
        </p:nvSpPr>
        <p:spPr>
          <a:xfrm>
            <a:off x="3968286" y="3155147"/>
            <a:ext cx="1639169" cy="954107"/>
          </a:xfrm>
          <a:prstGeom prst="rect">
            <a:avLst/>
          </a:prstGeom>
          <a:noFill/>
        </p:spPr>
        <p:txBody>
          <a:bodyPr wrap="square" rtlCol="0">
            <a:spAutoFit/>
          </a:bodyPr>
          <a:lstStyle/>
          <a:p>
            <a:pPr algn="ctr"/>
            <a:r>
              <a:rPr lang="zh-CN" altLang="en-US" sz="2800" dirty="0">
                <a:solidFill>
                  <a:schemeClr val="bg1"/>
                </a:solidFill>
                <a:effectLst>
                  <a:outerShdw blurRad="406400" dist="38100" dir="2700000" sx="102000" sy="102000" algn="tl" rotWithShape="0">
                    <a:schemeClr val="accent3">
                      <a:lumMod val="50000"/>
                      <a:alpha val="27000"/>
                    </a:schemeClr>
                  </a:outerShdw>
                </a:effectLst>
                <a:latin typeface="+mj-ea"/>
                <a:ea typeface="+mj-ea"/>
              </a:rPr>
              <a:t>旅游</a:t>
            </a:r>
            <a:endParaRPr lang="en-US" altLang="zh-CN" sz="2800" dirty="0">
              <a:solidFill>
                <a:schemeClr val="bg1"/>
              </a:solidFill>
              <a:effectLst>
                <a:outerShdw blurRad="406400" dist="38100" dir="2700000" sx="102000" sy="102000" algn="tl" rotWithShape="0">
                  <a:schemeClr val="accent3">
                    <a:lumMod val="50000"/>
                    <a:alpha val="27000"/>
                  </a:schemeClr>
                </a:outerShdw>
              </a:effectLst>
              <a:latin typeface="+mj-ea"/>
              <a:ea typeface="+mj-ea"/>
            </a:endParaRPr>
          </a:p>
          <a:p>
            <a:pPr algn="ctr"/>
            <a:r>
              <a:rPr lang="zh-CN" altLang="en-US" sz="2800" dirty="0">
                <a:solidFill>
                  <a:schemeClr val="bg1"/>
                </a:solidFill>
                <a:effectLst>
                  <a:outerShdw blurRad="406400" dist="38100" dir="2700000" sx="102000" sy="102000" algn="tl" rotWithShape="0">
                    <a:schemeClr val="accent3">
                      <a:lumMod val="50000"/>
                      <a:alpha val="27000"/>
                    </a:schemeClr>
                  </a:outerShdw>
                </a:effectLst>
                <a:latin typeface="+mj-ea"/>
                <a:ea typeface="+mj-ea"/>
              </a:rPr>
              <a:t>消费者</a:t>
            </a:r>
          </a:p>
        </p:txBody>
      </p:sp>
      <p:sp>
        <p:nvSpPr>
          <p:cNvPr id="12" name="任意多边形: 形状 11">
            <a:extLst>
              <a:ext uri="{FF2B5EF4-FFF2-40B4-BE49-F238E27FC236}">
                <a16:creationId xmlns:a16="http://schemas.microsoft.com/office/drawing/2014/main" id="{98364BEB-43D4-4F8C-A171-BDA905EC460F}"/>
              </a:ext>
            </a:extLst>
          </p:cNvPr>
          <p:cNvSpPr/>
          <p:nvPr/>
        </p:nvSpPr>
        <p:spPr>
          <a:xfrm>
            <a:off x="5565658" y="2711373"/>
            <a:ext cx="712284" cy="1841653"/>
          </a:xfrm>
          <a:custGeom>
            <a:avLst/>
            <a:gdLst>
              <a:gd name="connsiteX0" fmla="*/ 312663 w 625325"/>
              <a:gd name="connsiteY0" fmla="*/ 0 h 1616816"/>
              <a:gd name="connsiteX1" fmla="*/ 349771 w 625325"/>
              <a:gd name="connsiteY1" fmla="*/ 40830 h 1616816"/>
              <a:gd name="connsiteX2" fmla="*/ 625325 w 625325"/>
              <a:gd name="connsiteY2" fmla="*/ 808408 h 1616816"/>
              <a:gd name="connsiteX3" fmla="*/ 349771 w 625325"/>
              <a:gd name="connsiteY3" fmla="*/ 1575986 h 1616816"/>
              <a:gd name="connsiteX4" fmla="*/ 312663 w 625325"/>
              <a:gd name="connsiteY4" fmla="*/ 1616816 h 1616816"/>
              <a:gd name="connsiteX5" fmla="*/ 275554 w 625325"/>
              <a:gd name="connsiteY5" fmla="*/ 1575986 h 1616816"/>
              <a:gd name="connsiteX6" fmla="*/ 0 w 625325"/>
              <a:gd name="connsiteY6" fmla="*/ 808408 h 1616816"/>
              <a:gd name="connsiteX7" fmla="*/ 275554 w 625325"/>
              <a:gd name="connsiteY7" fmla="*/ 40830 h 1616816"/>
              <a:gd name="connsiteX8" fmla="*/ 312663 w 625325"/>
              <a:gd name="connsiteY8" fmla="*/ 0 h 161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325" h="1616816">
                <a:moveTo>
                  <a:pt x="312663" y="0"/>
                </a:moveTo>
                <a:lnTo>
                  <a:pt x="349771" y="40830"/>
                </a:lnTo>
                <a:cubicBezTo>
                  <a:pt x="521916" y="249420"/>
                  <a:pt x="625325" y="516838"/>
                  <a:pt x="625325" y="808408"/>
                </a:cubicBezTo>
                <a:cubicBezTo>
                  <a:pt x="625325" y="1099978"/>
                  <a:pt x="521916" y="1367396"/>
                  <a:pt x="349771" y="1575986"/>
                </a:cubicBezTo>
                <a:lnTo>
                  <a:pt x="312663" y="1616816"/>
                </a:lnTo>
                <a:lnTo>
                  <a:pt x="275554" y="1575986"/>
                </a:lnTo>
                <a:cubicBezTo>
                  <a:pt x="103410" y="1367396"/>
                  <a:pt x="0" y="1099978"/>
                  <a:pt x="0" y="808408"/>
                </a:cubicBezTo>
                <a:cubicBezTo>
                  <a:pt x="0" y="516838"/>
                  <a:pt x="103410" y="249420"/>
                  <a:pt x="275554" y="40830"/>
                </a:cubicBezTo>
                <a:lnTo>
                  <a:pt x="312663" y="0"/>
                </a:lnTo>
                <a:close/>
              </a:path>
            </a:pathLst>
          </a:custGeom>
          <a:solidFill>
            <a:schemeClr val="accent1">
              <a:lumMod val="20000"/>
              <a:lumOff val="80000"/>
            </a:schemeClr>
          </a:solidFill>
          <a:ln>
            <a:solidFill>
              <a:schemeClr val="bg1"/>
            </a:solidFill>
            <a:prstDash val="sysDot"/>
          </a:ln>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rgbClr val="000000">
                  <a:lumMod val="75000"/>
                  <a:lumOff val="25000"/>
                </a:srgbClr>
              </a:solidFill>
              <a:latin typeface="阿里巴巴普惠体 R"/>
              <a:ea typeface="阿里巴巴普惠体 R"/>
            </a:endParaRPr>
          </a:p>
        </p:txBody>
      </p:sp>
      <p:sp>
        <p:nvSpPr>
          <p:cNvPr id="13" name="文本框 12">
            <a:extLst>
              <a:ext uri="{FF2B5EF4-FFF2-40B4-BE49-F238E27FC236}">
                <a16:creationId xmlns:a16="http://schemas.microsoft.com/office/drawing/2014/main" id="{4885762F-3B5C-4BFE-B2E8-905CEA04C155}"/>
              </a:ext>
            </a:extLst>
          </p:cNvPr>
          <p:cNvSpPr txBox="1"/>
          <p:nvPr/>
        </p:nvSpPr>
        <p:spPr>
          <a:xfrm>
            <a:off x="6200788" y="3155147"/>
            <a:ext cx="1639169" cy="954107"/>
          </a:xfrm>
          <a:prstGeom prst="rect">
            <a:avLst/>
          </a:prstGeom>
          <a:noFill/>
        </p:spPr>
        <p:txBody>
          <a:bodyPr wrap="square" rtlCol="0">
            <a:spAutoFit/>
          </a:bodyPr>
          <a:lstStyle/>
          <a:p>
            <a:pPr algn="ctr"/>
            <a:r>
              <a:rPr lang="zh-CN" altLang="en-US" sz="2800" dirty="0">
                <a:solidFill>
                  <a:schemeClr val="bg1"/>
                </a:solidFill>
                <a:effectLst>
                  <a:outerShdw blurRad="406400" dist="38100" dir="2700000" sx="102000" sy="102000" algn="tl" rotWithShape="0">
                    <a:schemeClr val="accent1">
                      <a:lumMod val="50000"/>
                      <a:alpha val="27000"/>
                    </a:schemeClr>
                  </a:outerShdw>
                </a:effectLst>
                <a:latin typeface="+mj-ea"/>
                <a:ea typeface="+mj-ea"/>
              </a:rPr>
              <a:t>旅游</a:t>
            </a:r>
            <a:endParaRPr lang="en-US" altLang="zh-CN" sz="2800" dirty="0">
              <a:solidFill>
                <a:schemeClr val="bg1"/>
              </a:solidFill>
              <a:effectLst>
                <a:outerShdw blurRad="406400" dist="38100" dir="2700000" sx="102000" sy="102000" algn="tl" rotWithShape="0">
                  <a:schemeClr val="accent1">
                    <a:lumMod val="50000"/>
                    <a:alpha val="27000"/>
                  </a:schemeClr>
                </a:outerShdw>
              </a:effectLst>
              <a:latin typeface="+mj-ea"/>
              <a:ea typeface="+mj-ea"/>
            </a:endParaRPr>
          </a:p>
          <a:p>
            <a:pPr algn="ctr"/>
            <a:r>
              <a:rPr lang="zh-CN" altLang="en-US" sz="2800" dirty="0">
                <a:solidFill>
                  <a:schemeClr val="bg1"/>
                </a:solidFill>
                <a:effectLst>
                  <a:outerShdw blurRad="406400" dist="38100" dir="2700000" sx="102000" sy="102000" algn="tl" rotWithShape="0">
                    <a:schemeClr val="accent1">
                      <a:lumMod val="50000"/>
                      <a:alpha val="27000"/>
                    </a:schemeClr>
                  </a:outerShdw>
                </a:effectLst>
                <a:latin typeface="+mj-ea"/>
                <a:ea typeface="+mj-ea"/>
              </a:rPr>
              <a:t>中间商</a:t>
            </a:r>
          </a:p>
        </p:txBody>
      </p:sp>
      <p:sp>
        <p:nvSpPr>
          <p:cNvPr id="15" name="加号 14">
            <a:extLst>
              <a:ext uri="{FF2B5EF4-FFF2-40B4-BE49-F238E27FC236}">
                <a16:creationId xmlns:a16="http://schemas.microsoft.com/office/drawing/2014/main" id="{BA8507A4-B831-495E-882E-15BD8CE04774}"/>
              </a:ext>
            </a:extLst>
          </p:cNvPr>
          <p:cNvSpPr/>
          <p:nvPr/>
        </p:nvSpPr>
        <p:spPr>
          <a:xfrm>
            <a:off x="5676312" y="3458760"/>
            <a:ext cx="426753" cy="386760"/>
          </a:xfrm>
          <a:prstGeom prst="mathPlus">
            <a:avLst/>
          </a:prstGeom>
          <a:gradFill flip="none" rotWithShape="1">
            <a:gsLst>
              <a:gs pos="100000">
                <a:schemeClr val="accent1"/>
              </a:gs>
              <a:gs pos="0">
                <a:schemeClr val="accent2"/>
              </a:gs>
            </a:gsLst>
            <a:lin ang="2700000" scaled="1"/>
            <a:tileRect/>
          </a:gradFill>
          <a:ln>
            <a:solidFill>
              <a:schemeClr val="bg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17" name="弧形 16">
            <a:extLst>
              <a:ext uri="{FF2B5EF4-FFF2-40B4-BE49-F238E27FC236}">
                <a16:creationId xmlns:a16="http://schemas.microsoft.com/office/drawing/2014/main" id="{8AC11EDD-36A4-41E0-99FD-C9061152893A}"/>
              </a:ext>
            </a:extLst>
          </p:cNvPr>
          <p:cNvSpPr/>
          <p:nvPr/>
        </p:nvSpPr>
        <p:spPr>
          <a:xfrm flipH="1">
            <a:off x="3181937" y="1900657"/>
            <a:ext cx="3445869" cy="3445869"/>
          </a:xfrm>
          <a:prstGeom prst="arc">
            <a:avLst>
              <a:gd name="adj1" fmla="val 16200000"/>
              <a:gd name="adj2" fmla="val 4756225"/>
            </a:avLst>
          </a:prstGeom>
          <a:ln>
            <a:gradFill>
              <a:gsLst>
                <a:gs pos="0">
                  <a:schemeClr val="accent3">
                    <a:lumMod val="60000"/>
                    <a:lumOff val="40000"/>
                    <a:alpha val="0"/>
                  </a:schemeClr>
                </a:gs>
                <a:gs pos="50000">
                  <a:schemeClr val="accent3"/>
                </a:gs>
                <a:gs pos="100000">
                  <a:schemeClr val="accent3">
                    <a:lumMod val="60000"/>
                    <a:lumOff val="40000"/>
                    <a:alpha val="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1F8EF084-B991-449D-BA67-83BD6E8EB64C}"/>
              </a:ext>
            </a:extLst>
          </p:cNvPr>
          <p:cNvSpPr/>
          <p:nvPr/>
        </p:nvSpPr>
        <p:spPr>
          <a:xfrm>
            <a:off x="8433981" y="2762332"/>
            <a:ext cx="150201" cy="150201"/>
          </a:xfrm>
          <a:prstGeom prst="ellipse">
            <a:avLst/>
          </a:prstGeom>
          <a:gradFill>
            <a:gsLst>
              <a:gs pos="0">
                <a:schemeClr val="accent1"/>
              </a:gs>
              <a:gs pos="100000">
                <a:schemeClr val="accent1">
                  <a:lumMod val="75000"/>
                </a:schemeClr>
              </a:gs>
            </a:gsLst>
            <a:lin ang="16200000" scaled="1"/>
          </a:gradFill>
          <a:ln w="38100">
            <a:solidFill>
              <a:schemeClr val="bg1"/>
            </a:solidFill>
          </a:ln>
          <a:effectLst>
            <a:outerShdw blurRad="381000" algn="ctr" rotWithShape="0">
              <a:schemeClr val="accent1">
                <a:lumMod val="7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02D2D230-442D-43AD-8113-2363818F0F71}"/>
              </a:ext>
            </a:extLst>
          </p:cNvPr>
          <p:cNvSpPr/>
          <p:nvPr/>
        </p:nvSpPr>
        <p:spPr>
          <a:xfrm>
            <a:off x="8433981" y="4252465"/>
            <a:ext cx="150201" cy="150201"/>
          </a:xfrm>
          <a:prstGeom prst="ellipse">
            <a:avLst/>
          </a:prstGeom>
          <a:gradFill>
            <a:gsLst>
              <a:gs pos="0">
                <a:schemeClr val="accent1"/>
              </a:gs>
              <a:gs pos="100000">
                <a:schemeClr val="accent1">
                  <a:lumMod val="75000"/>
                </a:schemeClr>
              </a:gs>
            </a:gsLst>
            <a:lin ang="16200000" scaled="1"/>
          </a:gradFill>
          <a:ln w="38100">
            <a:solidFill>
              <a:schemeClr val="bg1"/>
            </a:solidFill>
          </a:ln>
          <a:effectLst>
            <a:outerShdw blurRad="381000" algn="ctr" rotWithShape="0">
              <a:schemeClr val="accent1">
                <a:lumMod val="7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92090462-E108-41B0-8B1F-BD6098BD1CE7}"/>
              </a:ext>
            </a:extLst>
          </p:cNvPr>
          <p:cNvSpPr/>
          <p:nvPr/>
        </p:nvSpPr>
        <p:spPr>
          <a:xfrm>
            <a:off x="3299785" y="2762332"/>
            <a:ext cx="150201" cy="150201"/>
          </a:xfrm>
          <a:prstGeom prst="ellipse">
            <a:avLst/>
          </a:prstGeom>
          <a:gradFill>
            <a:gsLst>
              <a:gs pos="0">
                <a:schemeClr val="accent3">
                  <a:lumMod val="60000"/>
                  <a:lumOff val="40000"/>
                </a:schemeClr>
              </a:gs>
              <a:gs pos="100000">
                <a:schemeClr val="accent3"/>
              </a:gs>
            </a:gsLst>
            <a:lin ang="16200000" scaled="1"/>
          </a:gradFill>
          <a:ln w="38100">
            <a:solidFill>
              <a:schemeClr val="bg1"/>
            </a:solidFill>
          </a:ln>
          <a:effectLst>
            <a:outerShdw blurRad="381000" algn="ctr" rotWithShape="0">
              <a:schemeClr val="accent3">
                <a:lumMod val="7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7803E328-347B-42E8-AAA3-FD3BBC95BEA6}"/>
              </a:ext>
            </a:extLst>
          </p:cNvPr>
          <p:cNvSpPr/>
          <p:nvPr/>
        </p:nvSpPr>
        <p:spPr>
          <a:xfrm>
            <a:off x="3299785" y="4252465"/>
            <a:ext cx="150201" cy="150201"/>
          </a:xfrm>
          <a:prstGeom prst="ellipse">
            <a:avLst/>
          </a:prstGeom>
          <a:gradFill>
            <a:gsLst>
              <a:gs pos="0">
                <a:schemeClr val="accent3">
                  <a:lumMod val="60000"/>
                  <a:lumOff val="40000"/>
                </a:schemeClr>
              </a:gs>
              <a:gs pos="100000">
                <a:schemeClr val="accent3"/>
              </a:gs>
            </a:gsLst>
            <a:lin ang="16200000" scaled="1"/>
          </a:gradFill>
          <a:ln w="38100">
            <a:solidFill>
              <a:schemeClr val="bg1"/>
            </a:solidFill>
          </a:ln>
          <a:effectLst>
            <a:outerShdw blurRad="381000" algn="ctr" rotWithShape="0">
              <a:schemeClr val="accent3">
                <a:lumMod val="7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4E3CE0B1-6C3C-4DE7-8DC7-085130AEB34C}"/>
              </a:ext>
            </a:extLst>
          </p:cNvPr>
          <p:cNvSpPr txBox="1"/>
          <p:nvPr/>
        </p:nvSpPr>
        <p:spPr>
          <a:xfrm>
            <a:off x="8664553" y="4175144"/>
            <a:ext cx="1446229" cy="400110"/>
          </a:xfrm>
          <a:prstGeom prst="rect">
            <a:avLst/>
          </a:prstGeom>
          <a:noFill/>
        </p:spPr>
        <p:txBody>
          <a:bodyPr wrap="square" rtlCol="0">
            <a:spAutoFit/>
          </a:bodyPr>
          <a:lstStyle/>
          <a:p>
            <a:r>
              <a:rPr lang="zh-CN" altLang="en-US" sz="2000" dirty="0">
                <a:solidFill>
                  <a:schemeClr val="tx1">
                    <a:lumMod val="75000"/>
                    <a:lumOff val="25000"/>
                  </a:schemeClr>
                </a:solidFill>
                <a:latin typeface="+mj-ea"/>
                <a:ea typeface="+mj-ea"/>
                <a:cs typeface="OPPOSans R" panose="00020600040101010101" pitchFamily="18" charset="-122"/>
              </a:rPr>
              <a:t>同业优惠</a:t>
            </a:r>
          </a:p>
        </p:txBody>
      </p:sp>
      <p:sp>
        <p:nvSpPr>
          <p:cNvPr id="24" name="文本框 23">
            <a:extLst>
              <a:ext uri="{FF2B5EF4-FFF2-40B4-BE49-F238E27FC236}">
                <a16:creationId xmlns:a16="http://schemas.microsoft.com/office/drawing/2014/main" id="{7C7D8192-D77A-4F93-B538-73F99DC608B0}"/>
              </a:ext>
            </a:extLst>
          </p:cNvPr>
          <p:cNvSpPr txBox="1"/>
          <p:nvPr/>
        </p:nvSpPr>
        <p:spPr>
          <a:xfrm>
            <a:off x="8664553" y="4570247"/>
            <a:ext cx="2278267" cy="667170"/>
          </a:xfrm>
          <a:prstGeom prst="rect">
            <a:avLst/>
          </a:prstGeom>
          <a:noFill/>
        </p:spPr>
        <p:txBody>
          <a:bodyPr wrap="square" rtlCol="0">
            <a:spAutoFit/>
          </a:bodyPr>
          <a:lstStyle/>
          <a:p>
            <a:pPr algn="just">
              <a:lnSpc>
                <a:spcPct val="120000"/>
              </a:lnSpc>
            </a:pPr>
            <a:r>
              <a:rPr lang="zh-CN" altLang="en-US" sz="1600" dirty="0">
                <a:solidFill>
                  <a:schemeClr val="tx1">
                    <a:lumMod val="75000"/>
                    <a:lumOff val="25000"/>
                  </a:schemeClr>
                </a:solidFill>
                <a:latin typeface="+mn-ea"/>
              </a:rPr>
              <a:t>对中间商企业的业务旅行实行优惠价甚至免费</a:t>
            </a:r>
          </a:p>
        </p:txBody>
      </p:sp>
      <p:sp>
        <p:nvSpPr>
          <p:cNvPr id="26" name="文本框 25">
            <a:extLst>
              <a:ext uri="{FF2B5EF4-FFF2-40B4-BE49-F238E27FC236}">
                <a16:creationId xmlns:a16="http://schemas.microsoft.com/office/drawing/2014/main" id="{FBB13F56-303B-4473-ACD7-EBA57978498D}"/>
              </a:ext>
            </a:extLst>
          </p:cNvPr>
          <p:cNvSpPr txBox="1"/>
          <p:nvPr/>
        </p:nvSpPr>
        <p:spPr>
          <a:xfrm>
            <a:off x="8710681" y="2627369"/>
            <a:ext cx="1446229" cy="400110"/>
          </a:xfrm>
          <a:prstGeom prst="rect">
            <a:avLst/>
          </a:prstGeom>
          <a:noFill/>
        </p:spPr>
        <p:txBody>
          <a:bodyPr wrap="square" rtlCol="0">
            <a:spAutoFit/>
          </a:bodyPr>
          <a:lstStyle/>
          <a:p>
            <a:r>
              <a:rPr lang="zh-CN" altLang="en-US" sz="2000" dirty="0">
                <a:solidFill>
                  <a:schemeClr val="tx1">
                    <a:lumMod val="75000"/>
                    <a:lumOff val="25000"/>
                  </a:schemeClr>
                </a:solidFill>
                <a:latin typeface="+mj-ea"/>
                <a:ea typeface="+mj-ea"/>
                <a:cs typeface="OPPOSans R" panose="00020600040101010101" pitchFamily="18" charset="-122"/>
              </a:rPr>
              <a:t>经营指导</a:t>
            </a:r>
          </a:p>
        </p:txBody>
      </p:sp>
      <p:sp>
        <p:nvSpPr>
          <p:cNvPr id="27" name="文本框 26">
            <a:extLst>
              <a:ext uri="{FF2B5EF4-FFF2-40B4-BE49-F238E27FC236}">
                <a16:creationId xmlns:a16="http://schemas.microsoft.com/office/drawing/2014/main" id="{7CBB6BF2-8101-4A96-8A14-FF7BA520DA19}"/>
              </a:ext>
            </a:extLst>
          </p:cNvPr>
          <p:cNvSpPr txBox="1"/>
          <p:nvPr/>
        </p:nvSpPr>
        <p:spPr>
          <a:xfrm>
            <a:off x="8710681" y="3022472"/>
            <a:ext cx="2232139" cy="667170"/>
          </a:xfrm>
          <a:prstGeom prst="rect">
            <a:avLst/>
          </a:prstGeom>
          <a:noFill/>
        </p:spPr>
        <p:txBody>
          <a:bodyPr wrap="square" rtlCol="0">
            <a:spAutoFit/>
          </a:bodyPr>
          <a:lstStyle/>
          <a:p>
            <a:pPr algn="just">
              <a:lnSpc>
                <a:spcPct val="120000"/>
              </a:lnSpc>
            </a:pPr>
            <a:r>
              <a:rPr lang="zh-CN" altLang="en-US" sz="1600" dirty="0">
                <a:solidFill>
                  <a:schemeClr val="tx1">
                    <a:lumMod val="75000"/>
                    <a:lumOff val="25000"/>
                  </a:schemeClr>
                </a:solidFill>
                <a:latin typeface="+mn-ea"/>
              </a:rPr>
              <a:t>对销售本企业旅游产品的中间商进行业务指导</a:t>
            </a:r>
          </a:p>
        </p:txBody>
      </p:sp>
      <p:sp>
        <p:nvSpPr>
          <p:cNvPr id="29" name="文本框 28">
            <a:extLst>
              <a:ext uri="{FF2B5EF4-FFF2-40B4-BE49-F238E27FC236}">
                <a16:creationId xmlns:a16="http://schemas.microsoft.com/office/drawing/2014/main" id="{6C452DED-BCE1-421B-AC36-5A8048F2D92B}"/>
              </a:ext>
            </a:extLst>
          </p:cNvPr>
          <p:cNvSpPr txBox="1"/>
          <p:nvPr/>
        </p:nvSpPr>
        <p:spPr>
          <a:xfrm>
            <a:off x="1695522" y="2692699"/>
            <a:ext cx="1446229" cy="400110"/>
          </a:xfrm>
          <a:prstGeom prst="rect">
            <a:avLst/>
          </a:prstGeom>
          <a:noFill/>
        </p:spPr>
        <p:txBody>
          <a:bodyPr wrap="square" rtlCol="0">
            <a:spAutoFit/>
          </a:bodyPr>
          <a:lstStyle/>
          <a:p>
            <a:pPr algn="r"/>
            <a:r>
              <a:rPr lang="zh-CN" altLang="en-US" sz="2000" dirty="0">
                <a:solidFill>
                  <a:schemeClr val="tx1">
                    <a:lumMod val="75000"/>
                    <a:lumOff val="25000"/>
                  </a:schemeClr>
                </a:solidFill>
                <a:latin typeface="+mj-ea"/>
                <a:ea typeface="+mj-ea"/>
                <a:cs typeface="OPPOSans R" panose="00020600040101010101" pitchFamily="18" charset="-122"/>
              </a:rPr>
              <a:t>赠品销售</a:t>
            </a:r>
          </a:p>
        </p:txBody>
      </p:sp>
      <p:sp>
        <p:nvSpPr>
          <p:cNvPr id="30" name="文本框 29">
            <a:extLst>
              <a:ext uri="{FF2B5EF4-FFF2-40B4-BE49-F238E27FC236}">
                <a16:creationId xmlns:a16="http://schemas.microsoft.com/office/drawing/2014/main" id="{F95D0752-9853-49FB-83E4-8A6104350BB5}"/>
              </a:ext>
            </a:extLst>
          </p:cNvPr>
          <p:cNvSpPr txBox="1"/>
          <p:nvPr/>
        </p:nvSpPr>
        <p:spPr>
          <a:xfrm>
            <a:off x="812800" y="3087802"/>
            <a:ext cx="2328951" cy="962636"/>
          </a:xfrm>
          <a:prstGeom prst="rect">
            <a:avLst/>
          </a:prstGeom>
          <a:noFill/>
        </p:spPr>
        <p:txBody>
          <a:bodyPr wrap="square" rtlCol="0">
            <a:spAutoFit/>
          </a:bodyPr>
          <a:lstStyle/>
          <a:p>
            <a:pPr algn="r">
              <a:lnSpc>
                <a:spcPct val="120000"/>
              </a:lnSpc>
            </a:pPr>
            <a:r>
              <a:rPr lang="zh-CN" altLang="en-US" sz="1600" dirty="0">
                <a:solidFill>
                  <a:schemeClr val="tx1">
                    <a:lumMod val="75000"/>
                    <a:lumOff val="25000"/>
                  </a:schemeClr>
                </a:solidFill>
                <a:latin typeface="+mn-ea"/>
              </a:rPr>
              <a:t>向旅游者赠送能够传递企业及其旅游产品信息的小物品</a:t>
            </a:r>
          </a:p>
        </p:txBody>
      </p:sp>
      <p:sp>
        <p:nvSpPr>
          <p:cNvPr id="32" name="文本框 31">
            <a:extLst>
              <a:ext uri="{FF2B5EF4-FFF2-40B4-BE49-F238E27FC236}">
                <a16:creationId xmlns:a16="http://schemas.microsoft.com/office/drawing/2014/main" id="{1FEC1A90-8134-45A8-B935-D2687D9E4500}"/>
              </a:ext>
            </a:extLst>
          </p:cNvPr>
          <p:cNvSpPr txBox="1"/>
          <p:nvPr/>
        </p:nvSpPr>
        <p:spPr>
          <a:xfrm>
            <a:off x="1729747" y="4175144"/>
            <a:ext cx="1446229" cy="400110"/>
          </a:xfrm>
          <a:prstGeom prst="rect">
            <a:avLst/>
          </a:prstGeom>
          <a:noFill/>
        </p:spPr>
        <p:txBody>
          <a:bodyPr wrap="square" rtlCol="0">
            <a:spAutoFit/>
          </a:bodyPr>
          <a:lstStyle/>
          <a:p>
            <a:pPr algn="r"/>
            <a:r>
              <a:rPr lang="zh-CN" altLang="en-US" sz="2000" dirty="0">
                <a:solidFill>
                  <a:schemeClr val="tx1">
                    <a:lumMod val="75000"/>
                    <a:lumOff val="25000"/>
                  </a:schemeClr>
                </a:solidFill>
                <a:latin typeface="+mj-ea"/>
                <a:ea typeface="+mj-ea"/>
                <a:cs typeface="OPPOSans R" panose="00020600040101010101" pitchFamily="18" charset="-122"/>
              </a:rPr>
              <a:t>有奖销售</a:t>
            </a:r>
          </a:p>
        </p:txBody>
      </p:sp>
      <p:sp>
        <p:nvSpPr>
          <p:cNvPr id="33" name="文本框 32">
            <a:extLst>
              <a:ext uri="{FF2B5EF4-FFF2-40B4-BE49-F238E27FC236}">
                <a16:creationId xmlns:a16="http://schemas.microsoft.com/office/drawing/2014/main" id="{1FB60A16-E0EE-4A82-A77D-60F07985EC99}"/>
              </a:ext>
            </a:extLst>
          </p:cNvPr>
          <p:cNvSpPr txBox="1"/>
          <p:nvPr/>
        </p:nvSpPr>
        <p:spPr>
          <a:xfrm>
            <a:off x="812800" y="4570247"/>
            <a:ext cx="2363177" cy="667170"/>
          </a:xfrm>
          <a:prstGeom prst="rect">
            <a:avLst/>
          </a:prstGeom>
          <a:noFill/>
        </p:spPr>
        <p:txBody>
          <a:bodyPr wrap="square" rtlCol="0">
            <a:spAutoFit/>
          </a:bodyPr>
          <a:lstStyle/>
          <a:p>
            <a:pPr algn="r">
              <a:lnSpc>
                <a:spcPct val="120000"/>
              </a:lnSpc>
            </a:pPr>
            <a:r>
              <a:rPr lang="zh-CN" altLang="en-US" sz="1600" dirty="0">
                <a:solidFill>
                  <a:schemeClr val="tx1">
                    <a:lumMod val="75000"/>
                    <a:lumOff val="25000"/>
                  </a:schemeClr>
                </a:solidFill>
                <a:latin typeface="+mn-ea"/>
              </a:rPr>
              <a:t>旅游者购买旅游产品后发给一定量的兑奖券</a:t>
            </a:r>
          </a:p>
        </p:txBody>
      </p:sp>
    </p:spTree>
    <p:extLst>
      <p:ext uri="{BB962C8B-B14F-4D97-AF65-F5344CB8AC3E}">
        <p14:creationId xmlns:p14="http://schemas.microsoft.com/office/powerpoint/2010/main" val="2269021350"/>
      </p:ext>
    </p:extLst>
  </p:cSld>
  <p:clrMapOvr>
    <a:masterClrMapping/>
  </p:clrMapOvr>
</p:sld>
</file>

<file path=ppt/slides/slide2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30F66D-D484-41BF-BEF3-BFD1C057A495}"/>
              </a:ext>
            </a:extLst>
          </p:cNvPr>
          <p:cNvSpPr>
            <a:spLocks noGrp="1"/>
          </p:cNvSpPr>
          <p:nvPr>
            <p:ph type="title"/>
          </p:nvPr>
        </p:nvSpPr>
        <p:spPr/>
        <p:txBody>
          <a:bodyPr/>
          <a:lstStyle/>
          <a:p>
            <a:r>
              <a:rPr lang="zh-CN" altLang="en-US" dirty="0"/>
              <a:t>后期巩固</a:t>
            </a:r>
          </a:p>
        </p:txBody>
      </p:sp>
      <p:grpSp>
        <p:nvGrpSpPr>
          <p:cNvPr id="148" name="组合 147">
            <a:extLst>
              <a:ext uri="{FF2B5EF4-FFF2-40B4-BE49-F238E27FC236}">
                <a16:creationId xmlns:a16="http://schemas.microsoft.com/office/drawing/2014/main" id="{001DF5A9-E2CF-4B3F-92A5-59974C6B5D6C}"/>
              </a:ext>
            </a:extLst>
          </p:cNvPr>
          <p:cNvGrpSpPr/>
          <p:nvPr/>
        </p:nvGrpSpPr>
        <p:grpSpPr>
          <a:xfrm>
            <a:off x="1324003" y="1537297"/>
            <a:ext cx="6614814" cy="4498226"/>
            <a:chOff x="992701" y="1564611"/>
            <a:chExt cx="4553233" cy="3960651"/>
          </a:xfrm>
        </p:grpSpPr>
        <p:sp>
          <p:nvSpPr>
            <p:cNvPr id="139" name="矩形 138">
              <a:extLst>
                <a:ext uri="{FF2B5EF4-FFF2-40B4-BE49-F238E27FC236}">
                  <a16:creationId xmlns:a16="http://schemas.microsoft.com/office/drawing/2014/main" id="{327871BF-F45A-43E4-917C-A1DC4A4DA5E3}"/>
                </a:ext>
              </a:extLst>
            </p:cNvPr>
            <p:cNvSpPr/>
            <p:nvPr/>
          </p:nvSpPr>
          <p:spPr>
            <a:xfrm rot="21420211">
              <a:off x="992942" y="1656437"/>
              <a:ext cx="4487955" cy="3868825"/>
            </a:xfrm>
            <a:prstGeom prst="rect">
              <a:avLst/>
            </a:prstGeom>
            <a:solidFill>
              <a:schemeClr val="bg1"/>
            </a:solidFill>
            <a:ln>
              <a:noFill/>
            </a:ln>
            <a:effectLst>
              <a:outerShdw blurRad="469900" dist="482600" dir="2700000" sx="96000" sy="96000" algn="tl" rotWithShape="0">
                <a:schemeClr val="accent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矩形 139">
              <a:extLst>
                <a:ext uri="{FF2B5EF4-FFF2-40B4-BE49-F238E27FC236}">
                  <a16:creationId xmlns:a16="http://schemas.microsoft.com/office/drawing/2014/main" id="{5E518A1D-7E08-4480-A790-3DE794743EA3}"/>
                </a:ext>
              </a:extLst>
            </p:cNvPr>
            <p:cNvSpPr/>
            <p:nvPr/>
          </p:nvSpPr>
          <p:spPr>
            <a:xfrm rot="21420211">
              <a:off x="992701" y="1648731"/>
              <a:ext cx="4487955" cy="3868825"/>
            </a:xfrm>
            <a:prstGeom prst="rect">
              <a:avLst/>
            </a:prstGeom>
            <a:solidFill>
              <a:schemeClr val="bg1"/>
            </a:solidFill>
            <a:ln>
              <a:noFill/>
            </a:ln>
            <a:effectLst>
              <a:innerShdw blurRad="203200">
                <a:schemeClr val="accent1">
                  <a:lumMod val="50000"/>
                  <a:alpha val="14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矩形 140">
              <a:extLst>
                <a:ext uri="{FF2B5EF4-FFF2-40B4-BE49-F238E27FC236}">
                  <a16:creationId xmlns:a16="http://schemas.microsoft.com/office/drawing/2014/main" id="{85B573B2-294E-47D2-8FE7-D199BE5B46C6}"/>
                </a:ext>
              </a:extLst>
            </p:cNvPr>
            <p:cNvSpPr/>
            <p:nvPr/>
          </p:nvSpPr>
          <p:spPr>
            <a:xfrm>
              <a:off x="1052289" y="1564611"/>
              <a:ext cx="4487955" cy="3868825"/>
            </a:xfrm>
            <a:prstGeom prst="rect">
              <a:avLst/>
            </a:prstGeom>
            <a:solidFill>
              <a:schemeClr val="bg1"/>
            </a:solidFill>
            <a:ln>
              <a:noFill/>
            </a:ln>
            <a:effectLst>
              <a:outerShdw blurRad="469900" dist="381000" dir="2700000" sx="96000" sy="96000" algn="tl" rotWithShape="0">
                <a:schemeClr val="accent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矩形 141">
              <a:extLst>
                <a:ext uri="{FF2B5EF4-FFF2-40B4-BE49-F238E27FC236}">
                  <a16:creationId xmlns:a16="http://schemas.microsoft.com/office/drawing/2014/main" id="{77B7F334-084E-4DCE-BB33-6384414AA6CA}"/>
                </a:ext>
              </a:extLst>
            </p:cNvPr>
            <p:cNvSpPr/>
            <p:nvPr/>
          </p:nvSpPr>
          <p:spPr>
            <a:xfrm>
              <a:off x="1052289" y="1564611"/>
              <a:ext cx="4487955" cy="3868825"/>
            </a:xfrm>
            <a:prstGeom prst="rect">
              <a:avLst/>
            </a:prstGeom>
            <a:solidFill>
              <a:schemeClr val="bg1"/>
            </a:solidFill>
            <a:ln>
              <a:noFill/>
            </a:ln>
            <a:effectLst>
              <a:innerShdw blurRad="203200">
                <a:schemeClr val="accent1">
                  <a:lumMod val="50000"/>
                  <a:alpha val="14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3" name="图片 142">
              <a:extLst>
                <a:ext uri="{FF2B5EF4-FFF2-40B4-BE49-F238E27FC236}">
                  <a16:creationId xmlns:a16="http://schemas.microsoft.com/office/drawing/2014/main" id="{4C0C341D-CB14-4078-9343-CA4A813E2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799888" y="3356863"/>
              <a:ext cx="1746046" cy="2089869"/>
            </a:xfrm>
            <a:prstGeom prst="rect">
              <a:avLst/>
            </a:prstGeom>
          </p:spPr>
        </p:pic>
      </p:grpSp>
      <p:sp>
        <p:nvSpPr>
          <p:cNvPr id="144" name="文本框 143">
            <a:extLst>
              <a:ext uri="{FF2B5EF4-FFF2-40B4-BE49-F238E27FC236}">
                <a16:creationId xmlns:a16="http://schemas.microsoft.com/office/drawing/2014/main" id="{FEB1EADA-5BC5-4E09-BC8E-B4BAE1086F79}"/>
              </a:ext>
            </a:extLst>
          </p:cNvPr>
          <p:cNvSpPr txBox="1"/>
          <p:nvPr/>
        </p:nvSpPr>
        <p:spPr>
          <a:xfrm>
            <a:off x="2030504" y="2388713"/>
            <a:ext cx="3799467" cy="584775"/>
          </a:xfrm>
          <a:prstGeom prst="rect">
            <a:avLst/>
          </a:prstGeom>
          <a:noFill/>
        </p:spPr>
        <p:txBody>
          <a:bodyPr wrap="square" rtlCol="0">
            <a:spAutoFit/>
          </a:bodyPr>
          <a:lstStyle>
            <a:defPPr>
              <a:defRPr lang="zh-CN"/>
            </a:defPPr>
            <a:lvl1pPr>
              <a:defRPr sz="3200">
                <a:solidFill>
                  <a:schemeClr val="tx1">
                    <a:lumMod val="75000"/>
                    <a:lumOff val="2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r>
              <a:rPr lang="zh-CN" altLang="en-US" dirty="0">
                <a:latin typeface="+mj-ea"/>
                <a:ea typeface="+mj-ea"/>
                <a:sym typeface="OPPOSans B" panose="00020600040101010101" pitchFamily="18" charset="-122"/>
              </a:rPr>
              <a:t>聆听您的心声</a:t>
            </a:r>
          </a:p>
        </p:txBody>
      </p:sp>
      <p:sp>
        <p:nvSpPr>
          <p:cNvPr id="145" name="文本框 144">
            <a:extLst>
              <a:ext uri="{FF2B5EF4-FFF2-40B4-BE49-F238E27FC236}">
                <a16:creationId xmlns:a16="http://schemas.microsoft.com/office/drawing/2014/main" id="{5F21DBAF-A2DE-4C05-BD5E-5F5D07641B6F}"/>
              </a:ext>
            </a:extLst>
          </p:cNvPr>
          <p:cNvSpPr txBox="1"/>
          <p:nvPr/>
        </p:nvSpPr>
        <p:spPr>
          <a:xfrm>
            <a:off x="2054382" y="3010568"/>
            <a:ext cx="7149670" cy="461665"/>
          </a:xfrm>
          <a:prstGeom prst="rect">
            <a:avLst/>
          </a:prstGeom>
          <a:noFill/>
        </p:spPr>
        <p:txBody>
          <a:bodyPr wrap="square" rtlCol="0">
            <a:spAutoFit/>
          </a:bodyPr>
          <a:lstStyle>
            <a:defPPr>
              <a:defRPr lang="zh-CN"/>
            </a:defPPr>
            <a:lvl1pPr>
              <a:defRPr sz="3200">
                <a:solidFill>
                  <a:schemeClr val="tx1">
                    <a:lumMod val="75000"/>
                    <a:lumOff val="2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r>
              <a:rPr lang="zh-CN" altLang="en-US" sz="2400" dirty="0">
                <a:solidFill>
                  <a:schemeClr val="accent1"/>
                </a:solidFill>
                <a:latin typeface="+mj-ea"/>
                <a:ea typeface="+mj-ea"/>
                <a:sym typeface="OPPOSans B" panose="00020600040101010101" pitchFamily="18" charset="-122"/>
              </a:rPr>
              <a:t>我们坚信，用心做和用心听同等重要</a:t>
            </a:r>
            <a:endParaRPr lang="en-US" altLang="zh-CN" sz="2400" dirty="0">
              <a:solidFill>
                <a:schemeClr val="accent1"/>
              </a:solidFill>
              <a:latin typeface="+mj-ea"/>
              <a:ea typeface="+mj-ea"/>
              <a:sym typeface="OPPOSans B" panose="00020600040101010101" pitchFamily="18" charset="-122"/>
            </a:endParaRPr>
          </a:p>
        </p:txBody>
      </p:sp>
      <p:sp>
        <p:nvSpPr>
          <p:cNvPr id="146" name="文本框 145">
            <a:extLst>
              <a:ext uri="{FF2B5EF4-FFF2-40B4-BE49-F238E27FC236}">
                <a16:creationId xmlns:a16="http://schemas.microsoft.com/office/drawing/2014/main" id="{14A8587D-D615-49FE-A809-BD0C8778157E}"/>
              </a:ext>
            </a:extLst>
          </p:cNvPr>
          <p:cNvSpPr txBox="1"/>
          <p:nvPr/>
        </p:nvSpPr>
        <p:spPr>
          <a:xfrm>
            <a:off x="2147834" y="3735147"/>
            <a:ext cx="5207696" cy="540725"/>
          </a:xfrm>
          <a:prstGeom prst="rect">
            <a:avLst/>
          </a:prstGeom>
          <a:noFill/>
        </p:spPr>
        <p:txBody>
          <a:bodyPr wrap="square" lIns="0" tIns="0" rIns="0" bIns="0">
            <a:spAutoFit/>
          </a:bodyPr>
          <a:lstStyle/>
          <a:p>
            <a:pPr>
              <a:lnSpc>
                <a:spcPct val="130000"/>
              </a:lnSpc>
            </a:pPr>
            <a:r>
              <a:rPr lang="zh-CN" altLang="en-US" sz="1400" dirty="0">
                <a:solidFill>
                  <a:schemeClr val="tx1">
                    <a:lumMod val="75000"/>
                    <a:lumOff val="2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OPPOSans M" panose="00020600040101010101" pitchFamily="18" charset="-122"/>
              </a:rPr>
              <a:t>关于产品，关于服务，关于一切改进的意见和建议，欢迎给予反馈，</a:t>
            </a:r>
          </a:p>
          <a:p>
            <a:pPr>
              <a:lnSpc>
                <a:spcPct val="130000"/>
              </a:lnSpc>
            </a:pPr>
            <a:r>
              <a:rPr lang="zh-CN" altLang="en-US" sz="1400" dirty="0">
                <a:solidFill>
                  <a:schemeClr val="tx1">
                    <a:lumMod val="75000"/>
                    <a:lumOff val="2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OPPOSans M" panose="00020600040101010101" pitchFamily="18" charset="-122"/>
              </a:rPr>
              <a:t>您的声音将成为我们不断进步的阶梯。</a:t>
            </a:r>
            <a:endParaRPr lang="en-US" altLang="zh-CN" sz="1400" dirty="0">
              <a:solidFill>
                <a:schemeClr val="tx1">
                  <a:lumMod val="75000"/>
                  <a:lumOff val="2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OPPOSans M" panose="00020600040101010101" pitchFamily="18" charset="-122"/>
            </a:endParaRPr>
          </a:p>
        </p:txBody>
      </p:sp>
      <p:grpSp>
        <p:nvGrpSpPr>
          <p:cNvPr id="159" name="组合 158">
            <a:extLst>
              <a:ext uri="{FF2B5EF4-FFF2-40B4-BE49-F238E27FC236}">
                <a16:creationId xmlns:a16="http://schemas.microsoft.com/office/drawing/2014/main" id="{5AFB8624-6874-4E21-9ACA-1861CAC5533E}"/>
              </a:ext>
            </a:extLst>
          </p:cNvPr>
          <p:cNvGrpSpPr/>
          <p:nvPr/>
        </p:nvGrpSpPr>
        <p:grpSpPr>
          <a:xfrm>
            <a:off x="8574304" y="2321098"/>
            <a:ext cx="3052170" cy="3276016"/>
            <a:chOff x="8089475" y="2356956"/>
            <a:chExt cx="3052170" cy="3276016"/>
          </a:xfrm>
        </p:grpSpPr>
        <p:sp>
          <p:nvSpPr>
            <p:cNvPr id="149" name="文本框 148">
              <a:extLst>
                <a:ext uri="{FF2B5EF4-FFF2-40B4-BE49-F238E27FC236}">
                  <a16:creationId xmlns:a16="http://schemas.microsoft.com/office/drawing/2014/main" id="{7B580730-FB0B-4A57-AA13-B593A40A3403}"/>
                </a:ext>
              </a:extLst>
            </p:cNvPr>
            <p:cNvSpPr txBox="1"/>
            <p:nvPr/>
          </p:nvSpPr>
          <p:spPr>
            <a:xfrm>
              <a:off x="8308832" y="2356956"/>
              <a:ext cx="2832813" cy="331912"/>
            </a:xfrm>
            <a:prstGeom prst="rect">
              <a:avLst/>
            </a:prstGeom>
          </p:spPr>
          <p:txBody>
            <a:bodyPr lIns="0" tIns="0" rIns="0" bIns="0"/>
            <a:lstStyle>
              <a:defPPr>
                <a:defRPr lang="zh-CN"/>
              </a:defPPr>
              <a:lvl1pPr>
                <a:lnSpc>
                  <a:spcPct val="90000"/>
                </a:lnSpc>
                <a:spcBef>
                  <a:spcPct val="0"/>
                </a:spcBef>
                <a:buNone/>
                <a:defRPr kumimoji="0" lang="zh-CN" altLang="en-US" sz="3600" b="0" i="0" u="none" strike="noStrike" cap="none" spc="0" normalizeH="0" baseline="0" dirty="0" smtClean="0">
                  <a:ln>
                    <a:noFill/>
                  </a:ln>
                  <a:gradFill flip="none" rotWithShape="1">
                    <a:gsLst>
                      <a:gs pos="0">
                        <a:srgbClr val="2DC5AC"/>
                      </a:gs>
                      <a:gs pos="100000">
                        <a:srgbClr val="2DC5AC">
                          <a:lumMod val="75000"/>
                        </a:srgbClr>
                      </a:gs>
                    </a:gsLst>
                    <a:lin ang="2700000" scaled="1"/>
                    <a:tileRect/>
                  </a:gradFill>
                  <a:effectLst>
                    <a:outerShdw blurRad="419100" dist="38100" dir="2700000" sx="102000" sy="102000" algn="tl" rotWithShape="0">
                      <a:schemeClr val="accent1">
                        <a:lumMod val="50000"/>
                        <a:alpha val="23000"/>
                      </a:schemeClr>
                    </a:outerShdw>
                  </a:effectLst>
                  <a:uLnTx/>
                  <a:uFillTx/>
                  <a:latin typeface="阿里巴巴普惠体 B"/>
                  <a:ea typeface="阿里巴巴普惠体 B"/>
                </a:defRPr>
              </a:lvl1pPr>
            </a:lstStyle>
            <a:p>
              <a:r>
                <a:rPr lang="zh-CN" altLang="en-US" sz="2400" dirty="0">
                  <a:gradFill flip="none" rotWithShape="1">
                    <a:gsLst>
                      <a:gs pos="0">
                        <a:schemeClr val="accent2"/>
                      </a:gs>
                      <a:gs pos="100000">
                        <a:schemeClr val="accent1"/>
                      </a:gs>
                    </a:gsLst>
                    <a:lin ang="2700000" scaled="1"/>
                    <a:tileRect/>
                  </a:gradFill>
                  <a:sym typeface="OPPOSans M" panose="00020600040101010101" pitchFamily="18" charset="-122"/>
                </a:rPr>
                <a:t>消费者专线</a:t>
              </a:r>
              <a:endParaRPr lang="en-US" altLang="zh-CN" sz="2400" dirty="0">
                <a:gradFill flip="none" rotWithShape="1">
                  <a:gsLst>
                    <a:gs pos="0">
                      <a:schemeClr val="accent2"/>
                    </a:gs>
                    <a:gs pos="100000">
                      <a:schemeClr val="accent1"/>
                    </a:gs>
                  </a:gsLst>
                  <a:lin ang="2700000" scaled="1"/>
                  <a:tileRect/>
                </a:gradFill>
                <a:sym typeface="OPPOSans M" panose="00020600040101010101" pitchFamily="18" charset="-122"/>
              </a:endParaRPr>
            </a:p>
          </p:txBody>
        </p:sp>
        <p:sp>
          <p:nvSpPr>
            <p:cNvPr id="150" name="文本框 149">
              <a:extLst>
                <a:ext uri="{FF2B5EF4-FFF2-40B4-BE49-F238E27FC236}">
                  <a16:creationId xmlns:a16="http://schemas.microsoft.com/office/drawing/2014/main" id="{009F7077-3DE8-4ACE-90B7-D7D191C9A826}"/>
                </a:ext>
              </a:extLst>
            </p:cNvPr>
            <p:cNvSpPr txBox="1"/>
            <p:nvPr/>
          </p:nvSpPr>
          <p:spPr>
            <a:xfrm>
              <a:off x="8332807" y="2769350"/>
              <a:ext cx="1527662" cy="276999"/>
            </a:xfrm>
            <a:prstGeom prst="rect">
              <a:avLst/>
            </a:prstGeom>
            <a:noFill/>
          </p:spPr>
          <p:txBody>
            <a:bodyPr wrap="none" lIns="0" tIns="0" rIns="0" bIns="0">
              <a:spAutoFit/>
            </a:bodyPr>
            <a:lstStyle/>
            <a:p>
              <a:r>
                <a:rPr lang="en-US" altLang="zh-CN" dirty="0">
                  <a:solidFill>
                    <a:schemeClr val="tx1">
                      <a:lumMod val="75000"/>
                      <a:lumOff val="25000"/>
                    </a:schemeClr>
                  </a:solidFill>
                  <a:ea typeface="OPPOSans B" panose="00020600040101010101" pitchFamily="18" charset="-122"/>
                  <a:cs typeface="OPPOSans B" panose="00020600040101010101" pitchFamily="18" charset="-122"/>
                  <a:sym typeface="OPPOSans B" panose="00020600040101010101" pitchFamily="18" charset="-122"/>
                </a:rPr>
                <a:t>123-456-7890</a:t>
              </a:r>
            </a:p>
          </p:txBody>
        </p:sp>
        <p:sp>
          <p:nvSpPr>
            <p:cNvPr id="151" name="文本框 150">
              <a:extLst>
                <a:ext uri="{FF2B5EF4-FFF2-40B4-BE49-F238E27FC236}">
                  <a16:creationId xmlns:a16="http://schemas.microsoft.com/office/drawing/2014/main" id="{DB7B3672-06E1-4D1A-909E-4A4A0033607A}"/>
                </a:ext>
              </a:extLst>
            </p:cNvPr>
            <p:cNvSpPr txBox="1"/>
            <p:nvPr/>
          </p:nvSpPr>
          <p:spPr>
            <a:xfrm>
              <a:off x="8308832" y="3612560"/>
              <a:ext cx="2265044" cy="335989"/>
            </a:xfrm>
            <a:prstGeom prst="rect">
              <a:avLst/>
            </a:prstGeom>
          </p:spPr>
          <p:txBody>
            <a:bodyPr lIns="0" tIns="0" rIns="0" bIns="0"/>
            <a:lstStyle>
              <a:defPPr>
                <a:defRPr lang="zh-CN"/>
              </a:defPPr>
              <a:lvl1pPr>
                <a:lnSpc>
                  <a:spcPct val="90000"/>
                </a:lnSpc>
                <a:spcBef>
                  <a:spcPct val="0"/>
                </a:spcBef>
                <a:buNone/>
                <a:defRPr kumimoji="0" sz="2400" b="0" i="0" u="none" strike="noStrike" cap="none" spc="0" normalizeH="0" baseline="0">
                  <a:ln>
                    <a:noFill/>
                  </a:ln>
                  <a:gradFill flip="none" rotWithShape="1">
                    <a:gsLst>
                      <a:gs pos="0">
                        <a:schemeClr val="accent2"/>
                      </a:gs>
                      <a:gs pos="100000">
                        <a:schemeClr val="accent1"/>
                      </a:gs>
                    </a:gsLst>
                    <a:lin ang="2700000" scaled="1"/>
                    <a:tileRect/>
                  </a:gradFill>
                  <a:effectLst>
                    <a:outerShdw blurRad="419100" dist="38100" dir="2700000" sx="102000" sy="102000" algn="tl" rotWithShape="0">
                      <a:schemeClr val="accent1">
                        <a:lumMod val="50000"/>
                        <a:alpha val="23000"/>
                      </a:schemeClr>
                    </a:outerShdw>
                  </a:effectLst>
                  <a:uLnTx/>
                  <a:uFillTx/>
                  <a:latin typeface="阿里巴巴普惠体 B"/>
                  <a:ea typeface="阿里巴巴普惠体 B"/>
                </a:defRPr>
              </a:lvl1pPr>
            </a:lstStyle>
            <a:p>
              <a:r>
                <a:rPr lang="zh-CN" altLang="en-US" dirty="0">
                  <a:sym typeface="OPPOSans M" panose="00020600040101010101" pitchFamily="18" charset="-122"/>
                </a:rPr>
                <a:t>消费者邮箱</a:t>
              </a:r>
              <a:endParaRPr lang="en-US" altLang="zh-CN" dirty="0">
                <a:sym typeface="OPPOSans M" panose="00020600040101010101" pitchFamily="18" charset="-122"/>
              </a:endParaRPr>
            </a:p>
          </p:txBody>
        </p:sp>
        <p:sp>
          <p:nvSpPr>
            <p:cNvPr id="152" name="文本框 151">
              <a:extLst>
                <a:ext uri="{FF2B5EF4-FFF2-40B4-BE49-F238E27FC236}">
                  <a16:creationId xmlns:a16="http://schemas.microsoft.com/office/drawing/2014/main" id="{CBC1804A-CA8B-4DB7-B58F-C7AC1DA8FAE8}"/>
                </a:ext>
              </a:extLst>
            </p:cNvPr>
            <p:cNvSpPr txBox="1"/>
            <p:nvPr/>
          </p:nvSpPr>
          <p:spPr>
            <a:xfrm>
              <a:off x="8308832" y="4024954"/>
              <a:ext cx="1854675" cy="276999"/>
            </a:xfrm>
            <a:prstGeom prst="rect">
              <a:avLst/>
            </a:prstGeom>
            <a:noFill/>
          </p:spPr>
          <p:txBody>
            <a:bodyPr wrap="none" lIns="0" tIns="0" rIns="0" bIns="0">
              <a:spAutoFit/>
            </a:bodyPr>
            <a:lstStyle>
              <a:defPPr>
                <a:defRPr lang="zh-CN"/>
              </a:defPPr>
              <a:lvl1pPr>
                <a:defRPr>
                  <a:solidFill>
                    <a:schemeClr val="tx1">
                      <a:lumMod val="75000"/>
                      <a:lumOff val="25000"/>
                    </a:schemeClr>
                  </a:solidFill>
                  <a:latin typeface="+mj-lt"/>
                  <a:ea typeface="OPPOSans B" panose="00020600040101010101" pitchFamily="18" charset="-122"/>
                  <a:cs typeface="OPPOSans B" panose="00020600040101010101" pitchFamily="18" charset="-122"/>
                </a:defRPr>
              </a:lvl1pPr>
            </a:lstStyle>
            <a:p>
              <a:r>
                <a:rPr lang="en-US" altLang="zh-CN" dirty="0">
                  <a:latin typeface="+mn-lt"/>
                  <a:sym typeface="OPPOSans B" panose="00020600040101010101" pitchFamily="18" charset="-122"/>
                </a:rPr>
                <a:t>Service@qq.com</a:t>
              </a:r>
            </a:p>
          </p:txBody>
        </p:sp>
        <p:sp>
          <p:nvSpPr>
            <p:cNvPr id="153" name="矩形: 圆角 152">
              <a:extLst>
                <a:ext uri="{FF2B5EF4-FFF2-40B4-BE49-F238E27FC236}">
                  <a16:creationId xmlns:a16="http://schemas.microsoft.com/office/drawing/2014/main" id="{3DF60BCD-27B4-4A0F-993B-7F42F38F55D7}"/>
                </a:ext>
              </a:extLst>
            </p:cNvPr>
            <p:cNvSpPr>
              <a:spLocks/>
            </p:cNvSpPr>
            <p:nvPr/>
          </p:nvSpPr>
          <p:spPr>
            <a:xfrm>
              <a:off x="8089475" y="2373293"/>
              <a:ext cx="36000" cy="653674"/>
            </a:xfrm>
            <a:prstGeom prst="roundRect">
              <a:avLst>
                <a:gd name="adj" fmla="val 50000"/>
              </a:avLst>
            </a:prstGeom>
            <a:gradFill flip="none" rotWithShape="1">
              <a:gsLst>
                <a:gs pos="100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1000">
                      <a:srgbClr val="247B6A"/>
                    </a:gs>
                    <a:gs pos="100000">
                      <a:srgbClr val="185449"/>
                    </a:gs>
                  </a:gsLst>
                  <a:lin ang="2700000" scaled="1"/>
                  <a:tileRect/>
                </a:gradFill>
              </a:endParaRPr>
            </a:p>
          </p:txBody>
        </p:sp>
        <p:sp>
          <p:nvSpPr>
            <p:cNvPr id="155" name="文本框 154">
              <a:extLst>
                <a:ext uri="{FF2B5EF4-FFF2-40B4-BE49-F238E27FC236}">
                  <a16:creationId xmlns:a16="http://schemas.microsoft.com/office/drawing/2014/main" id="{F271F5B8-4398-43F2-A112-C132C1629BAF}"/>
                </a:ext>
              </a:extLst>
            </p:cNvPr>
            <p:cNvSpPr txBox="1"/>
            <p:nvPr/>
          </p:nvSpPr>
          <p:spPr>
            <a:xfrm>
              <a:off x="8308832" y="4943579"/>
              <a:ext cx="2265044" cy="335989"/>
            </a:xfrm>
            <a:prstGeom prst="rect">
              <a:avLst/>
            </a:prstGeom>
          </p:spPr>
          <p:txBody>
            <a:bodyPr lIns="0" tIns="0" rIns="0" bIns="0"/>
            <a:lstStyle>
              <a:defPPr>
                <a:defRPr lang="zh-CN"/>
              </a:defPPr>
              <a:lvl1pPr>
                <a:lnSpc>
                  <a:spcPct val="90000"/>
                </a:lnSpc>
                <a:spcBef>
                  <a:spcPct val="0"/>
                </a:spcBef>
                <a:buNone/>
                <a:defRPr kumimoji="0" sz="2400" b="0" i="0" u="none" strike="noStrike" cap="none" spc="0" normalizeH="0" baseline="0">
                  <a:ln>
                    <a:noFill/>
                  </a:ln>
                  <a:gradFill flip="none" rotWithShape="1">
                    <a:gsLst>
                      <a:gs pos="0">
                        <a:schemeClr val="accent2"/>
                      </a:gs>
                      <a:gs pos="100000">
                        <a:schemeClr val="accent1"/>
                      </a:gs>
                    </a:gsLst>
                    <a:lin ang="2700000" scaled="1"/>
                    <a:tileRect/>
                  </a:gradFill>
                  <a:effectLst>
                    <a:outerShdw blurRad="419100" dist="38100" dir="2700000" sx="102000" sy="102000" algn="tl" rotWithShape="0">
                      <a:schemeClr val="accent1">
                        <a:lumMod val="50000"/>
                        <a:alpha val="23000"/>
                      </a:schemeClr>
                    </a:outerShdw>
                  </a:effectLst>
                  <a:uLnTx/>
                  <a:uFillTx/>
                  <a:latin typeface="阿里巴巴普惠体 B"/>
                  <a:ea typeface="阿里巴巴普惠体 B"/>
                </a:defRPr>
              </a:lvl1pPr>
            </a:lstStyle>
            <a:p>
              <a:r>
                <a:rPr lang="zh-CN" altLang="en-US" dirty="0">
                  <a:sym typeface="OPPOSans M" panose="00020600040101010101" pitchFamily="18" charset="-122"/>
                </a:rPr>
                <a:t>微信公众号</a:t>
              </a:r>
              <a:endParaRPr lang="en-US" altLang="zh-CN" dirty="0">
                <a:sym typeface="OPPOSans M" panose="00020600040101010101" pitchFamily="18" charset="-122"/>
              </a:endParaRPr>
            </a:p>
          </p:txBody>
        </p:sp>
        <p:sp>
          <p:nvSpPr>
            <p:cNvPr id="156" name="文本框 155">
              <a:extLst>
                <a:ext uri="{FF2B5EF4-FFF2-40B4-BE49-F238E27FC236}">
                  <a16:creationId xmlns:a16="http://schemas.microsoft.com/office/drawing/2014/main" id="{CB120DF5-C6E8-4369-B7CB-36CABF24422A}"/>
                </a:ext>
              </a:extLst>
            </p:cNvPr>
            <p:cNvSpPr txBox="1"/>
            <p:nvPr/>
          </p:nvSpPr>
          <p:spPr>
            <a:xfrm>
              <a:off x="8308832" y="5355973"/>
              <a:ext cx="1615827" cy="276999"/>
            </a:xfrm>
            <a:prstGeom prst="rect">
              <a:avLst/>
            </a:prstGeom>
            <a:noFill/>
          </p:spPr>
          <p:txBody>
            <a:bodyPr wrap="none" lIns="0" tIns="0" rIns="0" bIns="0">
              <a:spAutoFit/>
            </a:bodyPr>
            <a:lstStyle>
              <a:defPPr>
                <a:defRPr lang="zh-CN"/>
              </a:defPPr>
              <a:lvl1pPr>
                <a:defRPr>
                  <a:solidFill>
                    <a:schemeClr val="tx1">
                      <a:lumMod val="75000"/>
                      <a:lumOff val="25000"/>
                    </a:schemeClr>
                  </a:solidFill>
                  <a:latin typeface="+mj-lt"/>
                  <a:ea typeface="OPPOSans B" panose="00020600040101010101" pitchFamily="18" charset="-122"/>
                  <a:cs typeface="OPPOSans B" panose="00020600040101010101" pitchFamily="18" charset="-122"/>
                </a:defRPr>
              </a:lvl1pPr>
            </a:lstStyle>
            <a:p>
              <a:r>
                <a:rPr lang="zh-CN" altLang="en-US" dirty="0">
                  <a:latin typeface="+mn-ea"/>
                  <a:ea typeface="+mn-ea"/>
                  <a:sym typeface="OPPOSans B" panose="00020600040101010101" pitchFamily="18" charset="-122"/>
                </a:rPr>
                <a:t>售后服务大作战</a:t>
              </a:r>
              <a:endParaRPr lang="en-US" altLang="zh-CN" dirty="0">
                <a:latin typeface="+mn-ea"/>
                <a:ea typeface="+mn-ea"/>
                <a:sym typeface="OPPOSans B" panose="00020600040101010101" pitchFamily="18" charset="-122"/>
              </a:endParaRPr>
            </a:p>
          </p:txBody>
        </p:sp>
        <p:sp>
          <p:nvSpPr>
            <p:cNvPr id="160" name="矩形: 圆角 159">
              <a:extLst>
                <a:ext uri="{FF2B5EF4-FFF2-40B4-BE49-F238E27FC236}">
                  <a16:creationId xmlns:a16="http://schemas.microsoft.com/office/drawing/2014/main" id="{FFB4D7F8-B21F-4F46-B085-8CE28E1E53B8}"/>
                </a:ext>
              </a:extLst>
            </p:cNvPr>
            <p:cNvSpPr>
              <a:spLocks/>
            </p:cNvSpPr>
            <p:nvPr/>
          </p:nvSpPr>
          <p:spPr>
            <a:xfrm>
              <a:off x="8089475" y="2373293"/>
              <a:ext cx="36000" cy="653674"/>
            </a:xfrm>
            <a:prstGeom prst="roundRect">
              <a:avLst>
                <a:gd name="adj" fmla="val 50000"/>
              </a:avLst>
            </a:prstGeom>
            <a:gradFill flip="none" rotWithShape="1">
              <a:gsLst>
                <a:gs pos="100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1000">
                      <a:srgbClr val="247B6A"/>
                    </a:gs>
                    <a:gs pos="100000">
                      <a:srgbClr val="185449"/>
                    </a:gs>
                  </a:gsLst>
                  <a:lin ang="2700000" scaled="1"/>
                  <a:tileRect/>
                </a:gradFill>
              </a:endParaRPr>
            </a:p>
          </p:txBody>
        </p:sp>
        <p:sp>
          <p:nvSpPr>
            <p:cNvPr id="161" name="矩形: 圆角 160">
              <a:extLst>
                <a:ext uri="{FF2B5EF4-FFF2-40B4-BE49-F238E27FC236}">
                  <a16:creationId xmlns:a16="http://schemas.microsoft.com/office/drawing/2014/main" id="{DA2D0FA5-7413-4AA8-A5F8-A25C38429EBD}"/>
                </a:ext>
              </a:extLst>
            </p:cNvPr>
            <p:cNvSpPr>
              <a:spLocks/>
            </p:cNvSpPr>
            <p:nvPr/>
          </p:nvSpPr>
          <p:spPr>
            <a:xfrm>
              <a:off x="8089475" y="3631575"/>
              <a:ext cx="36000" cy="653674"/>
            </a:xfrm>
            <a:prstGeom prst="roundRect">
              <a:avLst>
                <a:gd name="adj" fmla="val 50000"/>
              </a:avLst>
            </a:prstGeom>
            <a:gradFill flip="none" rotWithShape="1">
              <a:gsLst>
                <a:gs pos="100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1000">
                      <a:srgbClr val="247B6A"/>
                    </a:gs>
                    <a:gs pos="100000">
                      <a:srgbClr val="185449"/>
                    </a:gs>
                  </a:gsLst>
                  <a:lin ang="2700000" scaled="1"/>
                  <a:tileRect/>
                </a:gradFill>
              </a:endParaRPr>
            </a:p>
          </p:txBody>
        </p:sp>
        <p:sp>
          <p:nvSpPr>
            <p:cNvPr id="162" name="矩形: 圆角 161">
              <a:extLst>
                <a:ext uri="{FF2B5EF4-FFF2-40B4-BE49-F238E27FC236}">
                  <a16:creationId xmlns:a16="http://schemas.microsoft.com/office/drawing/2014/main" id="{92747FC1-9B3A-4F7E-BDC2-7BE5E0BF4193}"/>
                </a:ext>
              </a:extLst>
            </p:cNvPr>
            <p:cNvSpPr>
              <a:spLocks/>
            </p:cNvSpPr>
            <p:nvPr/>
          </p:nvSpPr>
          <p:spPr>
            <a:xfrm>
              <a:off x="8089475" y="4952731"/>
              <a:ext cx="36000" cy="653674"/>
            </a:xfrm>
            <a:prstGeom prst="roundRect">
              <a:avLst>
                <a:gd name="adj" fmla="val 50000"/>
              </a:avLst>
            </a:prstGeom>
            <a:gradFill flip="none" rotWithShape="1">
              <a:gsLst>
                <a:gs pos="100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1000">
                      <a:srgbClr val="247B6A"/>
                    </a:gs>
                    <a:gs pos="100000">
                      <a:srgbClr val="185449"/>
                    </a:gs>
                  </a:gsLst>
                  <a:lin ang="2700000" scaled="1"/>
                  <a:tileRect/>
                </a:gradFill>
              </a:endParaRPr>
            </a:p>
          </p:txBody>
        </p:sp>
      </p:grpSp>
      <p:sp>
        <p:nvSpPr>
          <p:cNvPr id="158" name="文本框 157">
            <a:extLst>
              <a:ext uri="{FF2B5EF4-FFF2-40B4-BE49-F238E27FC236}">
                <a16:creationId xmlns:a16="http://schemas.microsoft.com/office/drawing/2014/main" id="{FBA31D7E-9590-4BEF-AE56-4C6B730CB418}"/>
              </a:ext>
            </a:extLst>
          </p:cNvPr>
          <p:cNvSpPr txBox="1"/>
          <p:nvPr/>
        </p:nvSpPr>
        <p:spPr>
          <a:xfrm>
            <a:off x="2147833" y="4476728"/>
            <a:ext cx="5207697" cy="540725"/>
          </a:xfrm>
          <a:prstGeom prst="rect">
            <a:avLst/>
          </a:prstGeom>
          <a:noFill/>
        </p:spPr>
        <p:txBody>
          <a:bodyPr wrap="square" lIns="0" tIns="0" rIns="0" bIns="0">
            <a:spAutoFit/>
          </a:bodyPr>
          <a:lstStyle/>
          <a:p>
            <a:pPr>
              <a:lnSpc>
                <a:spcPct val="130000"/>
              </a:lnSpc>
            </a:pPr>
            <a:r>
              <a:rPr lang="zh-CN" altLang="en-US" sz="1400" dirty="0">
                <a:solidFill>
                  <a:schemeClr val="tx1">
                    <a:lumMod val="75000"/>
                    <a:lumOff val="2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OPPOSans M" panose="00020600040101010101" pitchFamily="18" charset="-122"/>
              </a:rPr>
              <a:t>欢迎您通过右边任意渠道跟我们反馈，您的一切反馈我们都会认真对待！</a:t>
            </a:r>
            <a:endParaRPr lang="en-US" altLang="zh-CN" sz="1400" dirty="0">
              <a:solidFill>
                <a:schemeClr val="tx1">
                  <a:lumMod val="75000"/>
                  <a:lumOff val="2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OPPOSans M" panose="00020600040101010101" pitchFamily="18" charset="-122"/>
            </a:endParaRPr>
          </a:p>
        </p:txBody>
      </p:sp>
    </p:spTree>
    <p:extLst>
      <p:ext uri="{BB962C8B-B14F-4D97-AF65-F5344CB8AC3E}">
        <p14:creationId xmlns:p14="http://schemas.microsoft.com/office/powerpoint/2010/main" val="3314188103"/>
      </p:ext>
    </p:extLst>
  </p:cSld>
  <p:clrMapOvr>
    <a:masterClrMapping/>
  </p:clrMapOvr>
</p:sld>
</file>

<file path=ppt/slides/slide2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A4D7D7A2-CE06-4108-A8E6-2443E3E79EFF}"/>
              </a:ext>
            </a:extLst>
          </p:cNvPr>
          <p:cNvSpPr>
            <a:spLocks noGrp="1"/>
          </p:cNvSpPr>
          <p:nvPr>
            <p:ph type="body" sz="quarter" idx="17"/>
          </p:nvPr>
        </p:nvSpPr>
        <p:spPr/>
        <p:txBody>
          <a:bodyPr/>
          <a:lstStyle/>
          <a:p>
            <a:r>
              <a:rPr lang="en-US" altLang="zh-CN" dirty="0"/>
              <a:t>THANKS</a:t>
            </a:r>
            <a:endParaRPr lang="zh-CN" altLang="en-US" dirty="0"/>
          </a:p>
        </p:txBody>
      </p:sp>
      <p:sp>
        <p:nvSpPr>
          <p:cNvPr id="4" name="文本占位符 3">
            <a:extLst>
              <a:ext uri="{FF2B5EF4-FFF2-40B4-BE49-F238E27FC236}">
                <a16:creationId xmlns:a16="http://schemas.microsoft.com/office/drawing/2014/main" id="{3C36F7C8-080E-4704-9FF0-CB49F5DA235C}"/>
              </a:ext>
            </a:extLst>
          </p:cNvPr>
          <p:cNvSpPr>
            <a:spLocks noGrp="1"/>
          </p:cNvSpPr>
          <p:nvPr>
            <p:ph type="body" sz="quarter" idx="18"/>
          </p:nvPr>
        </p:nvSpPr>
        <p:spPr/>
        <p:txBody>
          <a:bodyPr/>
          <a:lstStyle/>
          <a:p>
            <a:r>
              <a:rPr lang="zh-CN" altLang="en-US" dirty="0"/>
              <a:t>感谢您的观看</a:t>
            </a:r>
          </a:p>
        </p:txBody>
      </p:sp>
      <p:sp>
        <p:nvSpPr>
          <p:cNvPr id="5" name="文本占位符 4">
            <a:extLst>
              <a:ext uri="{FF2B5EF4-FFF2-40B4-BE49-F238E27FC236}">
                <a16:creationId xmlns:a16="http://schemas.microsoft.com/office/drawing/2014/main" id="{B89D9FA7-F8EC-4472-9D25-F69C264F51E3}"/>
              </a:ext>
            </a:extLst>
          </p:cNvPr>
          <p:cNvSpPr>
            <a:spLocks noGrp="1"/>
          </p:cNvSpPr>
          <p:nvPr>
            <p:ph type="body" sz="quarter" idx="20"/>
          </p:nvPr>
        </p:nvSpPr>
        <p:spPr/>
        <p:txBody>
          <a:bodyPr/>
          <a:lstStyle/>
          <a:p>
            <a:r>
              <a:rPr lang="zh-CN" altLang="en-US" dirty="0"/>
              <a:t>绿色清新简约</a:t>
            </a:r>
          </a:p>
        </p:txBody>
      </p:sp>
      <p:pic>
        <p:nvPicPr>
          <p:cNvPr id="11" name="图片占位符 10">
            <a:extLst>
              <a:ext uri="{FF2B5EF4-FFF2-40B4-BE49-F238E27FC236}">
                <a16:creationId xmlns:a16="http://schemas.microsoft.com/office/drawing/2014/main" id="{53DD0EA7-B2BF-44F2-884B-B9A41D95CE3A}"/>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t="27747" b="27747"/>
          <a:stretch>
            <a:fillRect/>
          </a:stretch>
        </p:blipFill>
        <p:spPr/>
      </p:pic>
      <p:pic>
        <p:nvPicPr>
          <p:cNvPr id="15" name="图片占位符 14">
            <a:extLst>
              <a:ext uri="{FF2B5EF4-FFF2-40B4-BE49-F238E27FC236}">
                <a16:creationId xmlns:a16="http://schemas.microsoft.com/office/drawing/2014/main" id="{2843BAB7-E92B-402D-BCEC-133494C47E7F}"/>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2256" r="12256"/>
          <a:stretch>
            <a:fillRect/>
          </a:stretch>
        </p:blipFill>
        <p:spPr/>
      </p:pic>
      <p:sp>
        <p:nvSpPr>
          <p:cNvPr id="9" name="文本占位符 8">
            <a:extLst>
              <a:ext uri="{FF2B5EF4-FFF2-40B4-BE49-F238E27FC236}">
                <a16:creationId xmlns:a16="http://schemas.microsoft.com/office/drawing/2014/main" id="{49995B26-2ED2-4B19-B428-2F075B656221}"/>
              </a:ext>
            </a:extLst>
          </p:cNvPr>
          <p:cNvSpPr>
            <a:spLocks noGrp="1"/>
          </p:cNvSpPr>
          <p:nvPr>
            <p:ph type="body" sz="quarter" idx="24"/>
          </p:nvPr>
        </p:nvSpPr>
        <p:spPr>
          <a:xfrm>
            <a:off x="6186909" y="3968212"/>
            <a:ext cx="3197724" cy="368036"/>
          </a:xfrm>
        </p:spPr>
        <p:txBody>
          <a:bodyPr/>
          <a:lstStyle/>
          <a:p>
            <a:r>
              <a:rPr lang="en-US" altLang="zh-CN" dirty="0"/>
              <a:t>THANK YOU FOR WATCHING</a:t>
            </a:r>
            <a:endParaRPr lang="zh-CN" altLang="en-US" dirty="0"/>
          </a:p>
        </p:txBody>
      </p:sp>
      <p:pic>
        <p:nvPicPr>
          <p:cNvPr id="19" name="图片占位符 18">
            <a:extLst>
              <a:ext uri="{FF2B5EF4-FFF2-40B4-BE49-F238E27FC236}">
                <a16:creationId xmlns:a16="http://schemas.microsoft.com/office/drawing/2014/main" id="{3EDD48F4-C131-447F-8266-94AEC27F72EA}"/>
              </a:ext>
            </a:extLst>
          </p:cNvPr>
          <p:cNvPicPr>
            <a:picLocks noGrp="1" noChangeAspect="1"/>
          </p:cNvPicPr>
          <p:nvPr>
            <p:ph type="pic" sz="quarter" idx="22"/>
          </p:nvPr>
        </p:nvPicPr>
        <p:blipFill>
          <a:blip r:embed="rId4">
            <a:extLst>
              <a:ext uri="{28A0092B-C50C-407E-A947-70E740481C1C}">
                <a14:useLocalDpi xmlns:a14="http://schemas.microsoft.com/office/drawing/2010/main" val="0"/>
              </a:ext>
            </a:extLst>
          </a:blip>
          <a:srcRect l="12315" r="12315"/>
          <a:stretch>
            <a:fillRect/>
          </a:stretch>
        </p:blipFill>
        <p:spPr/>
      </p:pic>
      <p:pic>
        <p:nvPicPr>
          <p:cNvPr id="10" name="图片 9">
            <a:hlinkClick r:id="rId5"/>
            <a:extLst>
              <a:ext uri="{FF2B5EF4-FFF2-40B4-BE49-F238E27FC236}">
                <a16:creationId xmlns:a16="http://schemas.microsoft.com/office/drawing/2014/main" id="{44C621EB-6A5C-49F5-9658-A43F06C3E5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6061" y="1719581"/>
            <a:ext cx="1509710" cy="201295"/>
          </a:xfrm>
          <a:prstGeom prst="rect">
            <a:avLst/>
          </a:prstGeom>
        </p:spPr>
      </p:pic>
    </p:spTree>
    <p:extLst>
      <p:ext uri="{BB962C8B-B14F-4D97-AF65-F5344CB8AC3E}">
        <p14:creationId xmlns:p14="http://schemas.microsoft.com/office/powerpoint/2010/main" val="434915140"/>
      </p:ext>
    </p:extLst>
  </p:cSld>
  <p:clrMapOvr>
    <a:masterClrMapping/>
  </p:clrMapOvr>
</p:sld>
</file>

<file path=ppt/slides/slide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C53069B-0619-4594-83F9-5DED6FB3F6E5}"/>
              </a:ext>
            </a:extLst>
          </p:cNvPr>
          <p:cNvSpPr>
            <a:spLocks noGrp="1"/>
          </p:cNvSpPr>
          <p:nvPr>
            <p:ph type="body" sz="quarter" idx="10"/>
          </p:nvPr>
        </p:nvSpPr>
        <p:spPr/>
        <p:txBody>
          <a:bodyPr/>
          <a:lstStyle/>
          <a:p>
            <a:r>
              <a:rPr lang="zh-CN" altLang="en-US" dirty="0"/>
              <a:t>产品介绍</a:t>
            </a:r>
          </a:p>
        </p:txBody>
      </p:sp>
    </p:spTree>
    <p:extLst>
      <p:ext uri="{BB962C8B-B14F-4D97-AF65-F5344CB8AC3E}">
        <p14:creationId xmlns:p14="http://schemas.microsoft.com/office/powerpoint/2010/main" val="4013802722"/>
      </p:ext>
    </p:extLst>
  </p:cSld>
  <p:clrMapOvr>
    <a:masterClrMapping/>
  </p:clrMapOvr>
</p:sld>
</file>

<file path=ppt/slides/slide30.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D93A00"/>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sp>
        <p:nvSpPr>
          <p:cNvPr id="3" name="文本占位符 1">
            <a:extLst>
              <a:ext uri="{FF2B5EF4-FFF2-40B4-BE49-F238E27FC236}">
                <a16:creationId xmlns:a16="http://schemas.microsoft.com/office/drawing/2014/main" id="{C3D094EC-491C-2649-AF07-6B22837C919C}"/>
              </a:ext>
            </a:extLst>
          </p:cNvPr>
          <p:cNvSpPr txBox="1">
            <a:spLocks/>
          </p:cNvSpPr>
          <p:nvPr/>
        </p:nvSpPr>
        <p:spPr>
          <a:xfrm>
            <a:off x="440603" y="182445"/>
            <a:ext cx="1657138" cy="287259"/>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100" b="0" i="0" kern="120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sz="1100" b="0" i="0" u="none" strike="noStrike" kern="1200" cap="none" spc="0" normalizeH="0" baseline="0" noProof="0">
                <a:ln>
                  <a:noFill/>
                </a:ln>
                <a:solidFill>
                  <a:srgbClr val="FFFFFF"/>
                </a:solidFill>
                <a:effectLst/>
                <a:uLnTx/>
                <a:uFillTx/>
                <a:ea typeface="Microsoft YaHei Light" panose="020B0503020204020204" pitchFamily="34" charset="-122"/>
              </a:rPr>
              <a:t>OfficePLUS.cn</a:t>
            </a:r>
            <a:endParaRPr kumimoji="1" lang="zh-CN" altLang="en-US" sz="1100" b="0" i="0" u="none" strike="noStrike" kern="1200" cap="none" spc="0" normalizeH="0" baseline="0" noProof="0" dirty="0">
              <a:ln>
                <a:noFill/>
              </a:ln>
              <a:solidFill>
                <a:srgbClr val="FFFFFF"/>
              </a:solidFill>
              <a:effectLst/>
              <a:uLnTx/>
              <a:uFillTx/>
              <a:ea typeface="Microsoft YaHei Light" panose="020B0503020204020204" pitchFamily="34" charset="-122"/>
            </a:endParaRPr>
          </a:p>
        </p:txBody>
      </p:sp>
      <p:sp>
        <p:nvSpPr>
          <p:cNvPr id="4" name="文本占位符 2">
            <a:extLst>
              <a:ext uri="{FF2B5EF4-FFF2-40B4-BE49-F238E27FC236}">
                <a16:creationId xmlns:a16="http://schemas.microsoft.com/office/drawing/2014/main" id="{9AFB47E1-7AF0-204F-89F0-4C0DE2B37BF5}"/>
              </a:ext>
            </a:extLst>
          </p:cNvPr>
          <p:cNvSpPr txBox="1">
            <a:spLocks/>
          </p:cNvSpPr>
          <p:nvPr/>
        </p:nvSpPr>
        <p:spPr>
          <a:xfrm>
            <a:off x="4153012" y="759876"/>
            <a:ext cx="7074345"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ea typeface="Microsoft YaHei Light" panose="020B0503020204020204" pitchFamily="34" charset="-122"/>
              </a:rPr>
              <a:t>中文阿里巴巴普惠体</a:t>
            </a:r>
            <a:endParaRPr kumimoji="1" lang="en-US" altLang="zh-CN" sz="1200" b="0" i="0" u="none" strike="noStrike" kern="1200" cap="none" spc="0" normalizeH="0" baseline="0" noProof="0" dirty="0">
              <a:ln>
                <a:noFill/>
              </a:ln>
              <a:solidFill>
                <a:srgbClr val="FFFFFF"/>
              </a:solidFill>
              <a:effectLst/>
              <a:uLnTx/>
              <a:uFillTx/>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ea typeface="Microsoft YaHei Light" panose="020B0503020204020204" pitchFamily="34" charset="-122"/>
              </a:rPr>
              <a:t>英文 </a:t>
            </a:r>
            <a:r>
              <a:rPr kumimoji="1" lang="en-US" altLang="zh-CN" sz="1200" b="0" i="0" u="none" strike="noStrike" kern="1200" cap="none" spc="0" normalizeH="0" baseline="0" noProof="0" dirty="0" err="1">
                <a:ln>
                  <a:noFill/>
                </a:ln>
                <a:solidFill>
                  <a:srgbClr val="FFFFFF"/>
                </a:solidFill>
                <a:effectLst/>
                <a:uLnTx/>
                <a:uFillTx/>
                <a:ea typeface="Microsoft YaHei Light" panose="020B0503020204020204" pitchFamily="34" charset="-122"/>
              </a:rPr>
              <a:t>OPPOSans</a:t>
            </a:r>
            <a:r>
              <a:rPr kumimoji="1" lang="en-US" altLang="zh-CN" sz="1200" b="0" i="0" u="none" strike="noStrike" kern="1200" cap="none" spc="0" normalizeH="0" baseline="0" noProof="0" dirty="0">
                <a:ln>
                  <a:noFill/>
                </a:ln>
                <a:solidFill>
                  <a:srgbClr val="FFFFFF"/>
                </a:solidFill>
                <a:effectLst/>
                <a:uLnTx/>
                <a:uFillTx/>
                <a:ea typeface="Microsoft YaHei Light" panose="020B0503020204020204" pitchFamily="34" charset="-122"/>
              </a:rPr>
              <a:t> </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ea typeface="Microsoft YaHei Light" panose="020B0503020204020204" pitchFamily="34" charset="-122"/>
              </a:rPr>
              <a:t>标题 </a:t>
            </a:r>
            <a:r>
              <a:rPr kumimoji="1" lang="en-US" altLang="zh-CN" sz="1200" b="0" i="0" u="none" strike="noStrike" kern="1200" cap="none" spc="0" normalizeH="0" baseline="0" noProof="0" dirty="0">
                <a:ln>
                  <a:noFill/>
                </a:ln>
                <a:solidFill>
                  <a:srgbClr val="FFFFFF"/>
                </a:solidFill>
                <a:effectLst/>
                <a:uLnTx/>
                <a:uFillTx/>
                <a:ea typeface="Microsoft YaHei Light" panose="020B0503020204020204" pitchFamily="34" charset="-122"/>
              </a:rPr>
              <a:t>1.0</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ea typeface="Microsoft YaHei Light" panose="020B0503020204020204" pitchFamily="34" charset="-122"/>
              </a:rPr>
              <a:t>正文 </a:t>
            </a:r>
            <a:r>
              <a:rPr kumimoji="1" lang="en-US" altLang="zh-CN" sz="1200" b="0" i="0" u="none" strike="noStrike" kern="1200" cap="none" spc="0" normalizeH="0" baseline="0" noProof="0" dirty="0">
                <a:ln>
                  <a:noFill/>
                </a:ln>
                <a:solidFill>
                  <a:srgbClr val="FFFFFF"/>
                </a:solidFill>
                <a:effectLst/>
                <a:uLnTx/>
                <a:uFillTx/>
                <a:ea typeface="Microsoft YaHei Light" panose="020B0503020204020204" pitchFamily="34" charset="-122"/>
              </a:rPr>
              <a:t>1.2</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en-US" altLang="zh-CN" sz="1200" b="0" i="0" u="none" strike="noStrike" kern="1200" cap="none" spc="0" normalizeH="0" baseline="0" noProof="0" dirty="0" err="1">
                <a:ln>
                  <a:noFill/>
                </a:ln>
                <a:solidFill>
                  <a:srgbClr val="FFFFFF"/>
                </a:solidFill>
                <a:effectLst/>
                <a:uLnTx/>
                <a:uFillTx/>
                <a:ea typeface="Microsoft YaHei Light" panose="020B0503020204020204" pitchFamily="34" charset="-122"/>
              </a:rPr>
              <a:t>Pexels</a:t>
            </a:r>
            <a:endParaRPr kumimoji="1" lang="en-US" altLang="zh-CN" dirty="0">
              <a:solidFill>
                <a:srgbClr val="FFFFFF"/>
              </a:solidFill>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 altLang="zh-CN" sz="1200" b="0" i="0" u="none" strike="noStrike" kern="1200" cap="none" spc="0" normalizeH="0" baseline="0" noProof="0" dirty="0">
              <a:ln>
                <a:noFill/>
              </a:ln>
              <a:solidFill>
                <a:srgbClr val="FFFFFF"/>
              </a:solidFill>
              <a:effectLst/>
              <a:uLnTx/>
              <a:uFillTx/>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ea typeface="Microsoft YaHei Light" panose="020B0503020204020204" pitchFamily="34" charset="-122"/>
              </a:rPr>
              <a:t>本网站所提供的任何信息内容（包括但不限于 </a:t>
            </a:r>
            <a:r>
              <a:rPr kumimoji="1" lang="en" altLang="zh-CN" sz="1200" b="0" i="0" u="none" strike="noStrike" kern="1200" cap="none" spc="0" normalizeH="0" baseline="0" noProof="0" dirty="0">
                <a:ln>
                  <a:noFill/>
                </a:ln>
                <a:solidFill>
                  <a:srgbClr val="FFFFFF"/>
                </a:solidFill>
                <a:effectLst/>
                <a:uLnTx/>
                <a:uFillTx/>
                <a:ea typeface="Microsoft YaHei Light" panose="020B0503020204020204" pitchFamily="34" charset="-122"/>
              </a:rPr>
              <a:t>PPT </a:t>
            </a:r>
            <a:r>
              <a:rPr kumimoji="1" lang="zh-CN" altLang="en-US" sz="1200" b="0" i="0" u="none" strike="noStrike" kern="1200" cap="none" spc="0" normalizeH="0" baseline="0" noProof="0" dirty="0">
                <a:ln>
                  <a:noFill/>
                </a:ln>
                <a:solidFill>
                  <a:srgbClr val="FFFFFF"/>
                </a:solidFill>
                <a:effectLst/>
                <a:uLnTx/>
                <a:uFillTx/>
                <a:ea typeface="Microsoft YaHei Light" panose="020B0503020204020204" pitchFamily="34" charset="-122"/>
              </a:rPr>
              <a:t>模板、</a:t>
            </a:r>
            <a:r>
              <a:rPr kumimoji="1" lang="en" altLang="zh-CN" sz="1200" b="0" i="0" u="none" strike="noStrike" kern="1200" cap="none" spc="0" normalizeH="0" baseline="0" noProof="0" dirty="0">
                <a:ln>
                  <a:noFill/>
                </a:ln>
                <a:solidFill>
                  <a:srgbClr val="FFFFFF"/>
                </a:solidFill>
                <a:effectLst/>
                <a:uLnTx/>
                <a:uFillTx/>
                <a:ea typeface="Microsoft YaHei Light" panose="020B0503020204020204" pitchFamily="34" charset="-122"/>
              </a:rPr>
              <a:t>Word </a:t>
            </a:r>
            <a:r>
              <a:rPr kumimoji="1" lang="zh-CN" altLang="en-US" sz="1200" b="0" i="0" u="none" strike="noStrike" kern="1200" cap="none" spc="0" normalizeH="0" baseline="0" noProof="0" dirty="0">
                <a:ln>
                  <a:noFill/>
                </a:ln>
                <a:solidFill>
                  <a:srgbClr val="FFFFFF"/>
                </a:solidFill>
                <a:effectLst/>
                <a:uLnTx/>
                <a:uFillTx/>
                <a:ea typeface="Microsoft YaHei Light" panose="020B0503020204020204" pitchFamily="34" charset="-122"/>
              </a:rPr>
              <a:t>文档、</a:t>
            </a:r>
            <a:r>
              <a:rPr kumimoji="1" lang="en" altLang="zh-CN" sz="1200" b="0" i="0" u="none" strike="noStrike" kern="1200" cap="none" spc="0" normalizeH="0" baseline="0" noProof="0" dirty="0">
                <a:ln>
                  <a:noFill/>
                </a:ln>
                <a:solidFill>
                  <a:srgbClr val="FFFFFF"/>
                </a:solidFill>
                <a:effectLst/>
                <a:uLnTx/>
                <a:uFillTx/>
                <a:ea typeface="Microsoft YaHei Light" panose="020B0503020204020204" pitchFamily="34" charset="-122"/>
              </a:rPr>
              <a:t>Excel </a:t>
            </a:r>
            <a:r>
              <a:rPr kumimoji="1" lang="zh-CN" altLang="en-US" sz="1200" b="0" i="0" u="none" strike="noStrike" kern="1200" cap="none" spc="0" normalizeH="0" baseline="0" noProof="0" dirty="0">
                <a:ln>
                  <a:noFill/>
                </a:ln>
                <a:solidFill>
                  <a:srgbClr val="FFFFFF"/>
                </a:solidFill>
                <a:effectLst/>
                <a:uLnTx/>
                <a:uFillTx/>
                <a:ea typeface="Microsoft YaHei Light" panose="020B0503020204020204" pitchFamily="34" charset="-122"/>
              </a:rPr>
              <a:t>图表、图片素材等）均受</a:t>
            </a:r>
            <a:r>
              <a:rPr kumimoji="1" lang="en-US" altLang="zh-CN" sz="1200" b="0" i="0" u="none" strike="noStrike" kern="1200" cap="none" spc="0" normalizeH="0" baseline="0" noProof="0" dirty="0">
                <a:ln>
                  <a:noFill/>
                </a:ln>
                <a:solidFill>
                  <a:srgbClr val="FFFFFF"/>
                </a:solidFill>
                <a:effectLst/>
                <a:uLnTx/>
                <a:uFillTx/>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ea typeface="Microsoft YaHei Light" panose="020B0503020204020204" pitchFamily="34" charset="-122"/>
              </a:rPr>
              <a:t>中华人民共和国著作权法</a:t>
            </a:r>
            <a:r>
              <a:rPr kumimoji="1" lang="en-US" altLang="zh-CN" sz="1200" b="0" i="0" u="none" strike="noStrike" kern="1200" cap="none" spc="0" normalizeH="0" baseline="0" noProof="0" dirty="0">
                <a:ln>
                  <a:noFill/>
                </a:ln>
                <a:solidFill>
                  <a:srgbClr val="FFFFFF"/>
                </a:solidFill>
                <a:effectLst/>
                <a:uLnTx/>
                <a:uFillTx/>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ea typeface="Microsoft YaHei Light" panose="020B0503020204020204" pitchFamily="34" charset="-122"/>
              </a:rPr>
              <a:t>、</a:t>
            </a:r>
            <a:r>
              <a:rPr kumimoji="1" lang="en-US" altLang="zh-CN" sz="1200" b="0" i="0" u="none" strike="noStrike" kern="1200" cap="none" spc="0" normalizeH="0" baseline="0" noProof="0" dirty="0">
                <a:ln>
                  <a:noFill/>
                </a:ln>
                <a:solidFill>
                  <a:srgbClr val="FFFFFF"/>
                </a:solidFill>
                <a:effectLst/>
                <a:uLnTx/>
                <a:uFillTx/>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ea typeface="Microsoft YaHei Light" panose="020B0503020204020204" pitchFamily="34" charset="-122"/>
              </a:rPr>
              <a:t>信息网络传播权保护条例</a:t>
            </a:r>
            <a:r>
              <a:rPr kumimoji="1" lang="en-US" altLang="zh-CN" sz="1200" b="0" i="0" u="none" strike="noStrike" kern="1200" cap="none" spc="0" normalizeH="0" baseline="0" noProof="0" dirty="0">
                <a:ln>
                  <a:noFill/>
                </a:ln>
                <a:solidFill>
                  <a:srgbClr val="FFFFFF"/>
                </a:solidFill>
                <a:effectLst/>
                <a:uLnTx/>
                <a:uFillTx/>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ea typeface="Microsoft YaHei Light" panose="020B0503020204020204" pitchFamily="34" charset="-122"/>
              </a:rPr>
              <a:t>及其他适用的法律法规的保护，未经权利人书面明确授权，信息内容的任何部分</a:t>
            </a:r>
            <a:r>
              <a:rPr kumimoji="1" lang="en-US" altLang="zh-CN" sz="1200" b="0" i="0" u="none" strike="noStrike" kern="1200" cap="none" spc="0" normalizeH="0" baseline="0" noProof="0" dirty="0">
                <a:ln>
                  <a:noFill/>
                </a:ln>
                <a:solidFill>
                  <a:srgbClr val="FFFFFF"/>
                </a:solidFill>
                <a:effectLst/>
                <a:uLnTx/>
                <a:uFillTx/>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ea typeface="Microsoft YaHei Light" panose="020B0503020204020204" pitchFamily="34" charset="-122"/>
              </a:rPr>
              <a:t>包括图片或图表</a:t>
            </a:r>
            <a:r>
              <a:rPr kumimoji="1" lang="en-US" altLang="zh-CN" sz="1200" b="0" i="0" u="none" strike="noStrike" kern="1200" cap="none" spc="0" normalizeH="0" baseline="0" noProof="0" dirty="0">
                <a:ln>
                  <a:noFill/>
                </a:ln>
                <a:solidFill>
                  <a:srgbClr val="FFFFFF"/>
                </a:solidFill>
                <a:effectLst/>
                <a:uLnTx/>
                <a:uFillTx/>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ea typeface="Microsoft YaHei Light" panose="020B0503020204020204" pitchFamily="34" charset="-122"/>
              </a:rPr>
              <a:t>不得被全部或部分的复制、传播、销售，否则将承担法律责任。</a:t>
            </a:r>
            <a:endParaRPr kumimoji="1" lang="en-US" altLang="zh-CN" sz="1200" b="0" i="0" u="none" strike="noStrike" kern="1200" cap="none" spc="0" normalizeH="0" baseline="0" noProof="0" dirty="0">
              <a:ln>
                <a:noFill/>
              </a:ln>
              <a:solidFill>
                <a:srgbClr val="FFFFFF"/>
              </a:solidFill>
              <a:effectLst/>
              <a:uLnTx/>
              <a:uFillTx/>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ea typeface="Microsoft YaHei Light" panose="020B0503020204020204" pitchFamily="34" charset="-122"/>
              </a:rPr>
              <a:t>小静</a:t>
            </a:r>
            <a:endParaRPr kumimoji="1" lang="en" altLang="zh-CN" sz="1200" b="0" i="0" u="none" strike="noStrike" kern="1200" cap="none" spc="0" normalizeH="0" baseline="0" noProof="0" dirty="0">
              <a:ln>
                <a:noFill/>
              </a:ln>
              <a:solidFill>
                <a:srgbClr val="FFFFFF"/>
              </a:solidFill>
              <a:effectLst/>
              <a:uLnTx/>
              <a:uFillTx/>
              <a:ea typeface="Microsoft YaHei Light" panose="020B0503020204020204" pitchFamily="34" charset="-122"/>
            </a:endParaRPr>
          </a:p>
        </p:txBody>
      </p:sp>
      <p:sp>
        <p:nvSpPr>
          <p:cNvPr id="5" name="文本占位符 4">
            <a:extLst>
              <a:ext uri="{FF2B5EF4-FFF2-40B4-BE49-F238E27FC236}">
                <a16:creationId xmlns:a16="http://schemas.microsoft.com/office/drawing/2014/main" id="{9379F369-F966-CC4F-9150-5720C0654BE8}"/>
              </a:ext>
            </a:extLst>
          </p:cNvPr>
          <p:cNvSpPr txBox="1">
            <a:spLocks/>
          </p:cNvSpPr>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kern="120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zh-CN" altLang="en-US" sz="1867" b="0" i="0" u="none" strike="noStrike" kern="120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rPr>
              <a:t>标注</a:t>
            </a:r>
            <a:endParaRPr kumimoji="1" lang="zh-CN" altLang="en-US" sz="1867"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endParaRPr>
          </a:p>
        </p:txBody>
      </p:sp>
      <p:sp>
        <p:nvSpPr>
          <p:cNvPr id="6" name="文本占位符 7">
            <a:extLst>
              <a:ext uri="{FF2B5EF4-FFF2-40B4-BE49-F238E27FC236}">
                <a16:creationId xmlns:a16="http://schemas.microsoft.com/office/drawing/2014/main" id="{52037C6C-C3D0-B143-999B-9FBD7AAF906F}"/>
              </a:ext>
            </a:extLst>
          </p:cNvPr>
          <p:cNvSpPr txBox="1">
            <a:spLocks/>
          </p:cNvSpPr>
          <p:nvPr/>
        </p:nvSpPr>
        <p:spPr>
          <a:xfrm>
            <a:off x="2378000" y="759876"/>
            <a:ext cx="1494754"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rgbClr val="FFFFFF"/>
                </a:solidFill>
                <a:effectLst/>
                <a:uLnTx/>
                <a:uFillTx/>
                <a:ea typeface="Microsoft YaHei Light" panose="020B0503020204020204" pitchFamily="34" charset="-122"/>
              </a:rPr>
              <a:t>字体使用</a:t>
            </a:r>
            <a:endParaRPr kumimoji="1" lang="en-US" altLang="zh-CN" sz="1200" b="0" i="0" u="none" strike="noStrike" kern="1200" cap="none" spc="0" normalizeH="0" baseline="0" noProof="0">
              <a:ln>
                <a:noFill/>
              </a:ln>
              <a:solidFill>
                <a:srgbClr val="FFFFFF"/>
              </a:solidFill>
              <a:effectLst/>
              <a:uLnTx/>
              <a:uFillTx/>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rgbClr val="FFFFFF"/>
                </a:solidFill>
                <a:effectLst/>
                <a:uLnTx/>
                <a:uFillTx/>
                <a:ea typeface="Microsoft YaHei Light" panose="020B0503020204020204" pitchFamily="34" charset="-122"/>
              </a:rPr>
              <a:t>行距</a:t>
            </a:r>
            <a:endParaRPr kumimoji="1" lang="en-US" altLang="zh-CN" sz="1200" b="0" i="0" u="none" strike="noStrike" kern="1200" cap="none" spc="0" normalizeH="0" baseline="0" noProof="0">
              <a:ln>
                <a:noFill/>
              </a:ln>
              <a:solidFill>
                <a:srgbClr val="FFFFFF"/>
              </a:solidFill>
              <a:effectLst/>
              <a:uLnTx/>
              <a:uFillTx/>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rgbClr val="FFFFFF"/>
                </a:solidFill>
                <a:effectLst/>
                <a:uLnTx/>
                <a:uFillTx/>
                <a:ea typeface="Microsoft YaHei Light" panose="020B0503020204020204" pitchFamily="34" charset="-122"/>
              </a:rPr>
              <a:t>素材</a:t>
            </a:r>
            <a:endParaRPr kumimoji="1" lang="en-US" altLang="zh-CN" sz="1200" b="0" i="0" u="none" strike="noStrike" kern="1200" cap="none" spc="0" normalizeH="0" baseline="0" noProof="0">
              <a:ln>
                <a:noFill/>
              </a:ln>
              <a:solidFill>
                <a:srgbClr val="FFFFFF"/>
              </a:solidFill>
              <a:effectLst/>
              <a:uLnTx/>
              <a:uFillTx/>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rgbClr val="FFFFFF"/>
                </a:solidFill>
                <a:effectLst/>
                <a:uLnTx/>
                <a:uFillTx/>
                <a:ea typeface="Microsoft YaHei Light" panose="020B0503020204020204" pitchFamily="34" charset="-122"/>
              </a:rPr>
              <a:t>声明</a:t>
            </a:r>
            <a:endParaRPr kumimoji="1" lang="en-US" altLang="zh-CN" sz="1200" b="0" i="0" u="none" strike="noStrike" kern="1200" cap="none" spc="0" normalizeH="0" baseline="0" noProof="0">
              <a:ln>
                <a:noFill/>
              </a:ln>
              <a:solidFill>
                <a:srgbClr val="FFFFFF"/>
              </a:solidFill>
              <a:effectLst/>
              <a:uLnTx/>
              <a:uFillTx/>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rgbClr val="FFFFFF"/>
                </a:solidFill>
                <a:effectLst/>
                <a:uLnTx/>
                <a:uFillTx/>
                <a:ea typeface="Microsoft YaHei Light" panose="020B0503020204020204" pitchFamily="34" charset="-122"/>
              </a:rPr>
              <a:t>作者</a:t>
            </a:r>
            <a:endParaRPr kumimoji="1" lang="zh-CN" altLang="en-US" sz="1200" b="0" i="0" u="none" strike="noStrike" kern="1200" cap="none" spc="0" normalizeH="0" baseline="0" noProof="0" dirty="0">
              <a:ln>
                <a:noFill/>
              </a:ln>
              <a:solidFill>
                <a:srgbClr val="FFFFFF"/>
              </a:solidFill>
              <a:effectLst/>
              <a:uLnTx/>
              <a:uFillTx/>
              <a:ea typeface="Microsoft YaHei Light" panose="020B0503020204020204" pitchFamily="34" charset="-122"/>
            </a:endParaRPr>
          </a:p>
        </p:txBody>
      </p:sp>
    </p:spTree>
    <p:extLst>
      <p:ext uri="{BB962C8B-B14F-4D97-AF65-F5344CB8AC3E}">
        <p14:creationId xmlns:p14="http://schemas.microsoft.com/office/powerpoint/2010/main" val="2887325429"/>
      </p:ext>
    </p:extLst>
  </p:cSld>
  <p:clrMapOvr>
    <a:masterClrMapping/>
  </p:clrMapOvr>
</p:sld>
</file>

<file path=ppt/slides/slide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占位符 26">
            <a:extLst>
              <a:ext uri="{FF2B5EF4-FFF2-40B4-BE49-F238E27FC236}">
                <a16:creationId xmlns:a16="http://schemas.microsoft.com/office/drawing/2014/main" id="{46BD3D73-FB5B-42AD-9AC7-E7D7B479473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 b="8"/>
          <a:stretch>
            <a:fillRect/>
          </a:stretch>
        </p:blipFill>
        <p:spPr/>
      </p:pic>
      <p:sp>
        <p:nvSpPr>
          <p:cNvPr id="2" name="标题 1">
            <a:extLst>
              <a:ext uri="{FF2B5EF4-FFF2-40B4-BE49-F238E27FC236}">
                <a16:creationId xmlns:a16="http://schemas.microsoft.com/office/drawing/2014/main" id="{9230F66D-D484-41BF-BEF3-BFD1C057A495}"/>
              </a:ext>
            </a:extLst>
          </p:cNvPr>
          <p:cNvSpPr>
            <a:spLocks noGrp="1"/>
          </p:cNvSpPr>
          <p:nvPr>
            <p:ph type="title"/>
          </p:nvPr>
        </p:nvSpPr>
        <p:spPr/>
        <p:txBody>
          <a:bodyPr/>
          <a:lstStyle/>
          <a:p>
            <a:r>
              <a:rPr lang="zh-CN" altLang="en-US" dirty="0"/>
              <a:t>产品介绍</a:t>
            </a:r>
          </a:p>
        </p:txBody>
      </p:sp>
      <p:pic>
        <p:nvPicPr>
          <p:cNvPr id="23" name="图片占位符 22">
            <a:extLst>
              <a:ext uri="{FF2B5EF4-FFF2-40B4-BE49-F238E27FC236}">
                <a16:creationId xmlns:a16="http://schemas.microsoft.com/office/drawing/2014/main" id="{D79DB868-BAE8-4EC1-96CD-CA81213ABE8C}"/>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5557" r="5557"/>
          <a:stretch>
            <a:fillRect/>
          </a:stretch>
        </p:blipFill>
        <p:spPr/>
      </p:pic>
      <p:pic>
        <p:nvPicPr>
          <p:cNvPr id="25" name="图片占位符 24">
            <a:extLst>
              <a:ext uri="{FF2B5EF4-FFF2-40B4-BE49-F238E27FC236}">
                <a16:creationId xmlns:a16="http://schemas.microsoft.com/office/drawing/2014/main" id="{3D77DD3F-E80F-4997-A38D-B810BB7D21B5}"/>
              </a:ext>
            </a:extLst>
          </p:cNvPr>
          <p:cNvPicPr>
            <a:picLocks noGrp="1" noChangeAspect="1"/>
          </p:cNvPicPr>
          <p:nvPr>
            <p:ph type="pic" sz="quarter" idx="12"/>
          </p:nvPr>
        </p:nvPicPr>
        <p:blipFill rotWithShape="1">
          <a:blip r:embed="rId5">
            <a:extLst>
              <a:ext uri="{28A0092B-C50C-407E-A947-70E740481C1C}">
                <a14:useLocalDpi xmlns:a14="http://schemas.microsoft.com/office/drawing/2010/main" val="0"/>
              </a:ext>
            </a:extLst>
          </a:blip>
          <a:srcRect l="27783" r="27783"/>
          <a:stretch/>
        </p:blipFill>
        <p:spPr/>
      </p:pic>
      <p:pic>
        <p:nvPicPr>
          <p:cNvPr id="31" name="图片占位符 30">
            <a:extLst>
              <a:ext uri="{FF2B5EF4-FFF2-40B4-BE49-F238E27FC236}">
                <a16:creationId xmlns:a16="http://schemas.microsoft.com/office/drawing/2014/main" id="{89678DA4-CC90-4779-9517-D8B37062761F}"/>
              </a:ext>
            </a:extLst>
          </p:cNvPr>
          <p:cNvPicPr>
            <a:picLocks noGrp="1" noChangeAspect="1"/>
          </p:cNvPicPr>
          <p:nvPr>
            <p:ph type="pic" sz="quarter" idx="10"/>
          </p:nvPr>
        </p:nvPicPr>
        <p:blipFill>
          <a:blip r:embed="rId6">
            <a:extLst>
              <a:ext uri="{28A0092B-C50C-407E-A947-70E740481C1C}">
                <a14:useLocalDpi xmlns:a14="http://schemas.microsoft.com/office/drawing/2010/main" val="0"/>
              </a:ext>
            </a:extLst>
          </a:blip>
          <a:srcRect l="8" r="8"/>
          <a:stretch>
            <a:fillRect/>
          </a:stretch>
        </p:blipFill>
        <p:spPr/>
      </p:pic>
      <p:sp>
        <p:nvSpPr>
          <p:cNvPr id="32" name="文本框 31">
            <a:extLst>
              <a:ext uri="{FF2B5EF4-FFF2-40B4-BE49-F238E27FC236}">
                <a16:creationId xmlns:a16="http://schemas.microsoft.com/office/drawing/2014/main" id="{3C811E82-54DB-4C01-991F-92B48F288861}"/>
              </a:ext>
            </a:extLst>
          </p:cNvPr>
          <p:cNvSpPr txBox="1"/>
          <p:nvPr/>
        </p:nvSpPr>
        <p:spPr>
          <a:xfrm>
            <a:off x="660400" y="2340815"/>
            <a:ext cx="2101175" cy="523220"/>
          </a:xfrm>
          <a:prstGeom prst="rect">
            <a:avLst/>
          </a:prstGeom>
          <a:noFill/>
        </p:spPr>
        <p:txBody>
          <a:bodyPr wrap="square" rtlCol="0">
            <a:spAutoFit/>
          </a:bodyPr>
          <a:lstStyle/>
          <a:p>
            <a:r>
              <a:rPr lang="zh-CN" altLang="en-US" sz="2800" dirty="0">
                <a:solidFill>
                  <a:schemeClr val="tx1">
                    <a:lumMod val="75000"/>
                    <a:lumOff val="25000"/>
                  </a:schemeClr>
                </a:solidFill>
                <a:latin typeface="+mj-ea"/>
                <a:ea typeface="+mj-ea"/>
              </a:rPr>
              <a:t>产品定位</a:t>
            </a:r>
          </a:p>
        </p:txBody>
      </p:sp>
      <p:cxnSp>
        <p:nvCxnSpPr>
          <p:cNvPr id="34" name="直接箭头连接符 33">
            <a:extLst>
              <a:ext uri="{FF2B5EF4-FFF2-40B4-BE49-F238E27FC236}">
                <a16:creationId xmlns:a16="http://schemas.microsoft.com/office/drawing/2014/main" id="{D80E7A5D-FDAB-46CA-8AB2-933B64468A96}"/>
              </a:ext>
            </a:extLst>
          </p:cNvPr>
          <p:cNvCxnSpPr>
            <a:cxnSpLocks/>
          </p:cNvCxnSpPr>
          <p:nvPr/>
        </p:nvCxnSpPr>
        <p:spPr>
          <a:xfrm>
            <a:off x="2248958" y="2624107"/>
            <a:ext cx="2631692" cy="0"/>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sp>
        <p:nvSpPr>
          <p:cNvPr id="39" name="矩形: 圆角 38">
            <a:extLst>
              <a:ext uri="{FF2B5EF4-FFF2-40B4-BE49-F238E27FC236}">
                <a16:creationId xmlns:a16="http://schemas.microsoft.com/office/drawing/2014/main" id="{F74F5211-2DA8-4BB8-89A6-B282085C9FA3}"/>
              </a:ext>
            </a:extLst>
          </p:cNvPr>
          <p:cNvSpPr/>
          <p:nvPr/>
        </p:nvSpPr>
        <p:spPr>
          <a:xfrm>
            <a:off x="773514" y="3020778"/>
            <a:ext cx="4204119" cy="2683830"/>
          </a:xfrm>
          <a:prstGeom prst="roundRect">
            <a:avLst>
              <a:gd name="adj" fmla="val 4402"/>
            </a:avLst>
          </a:prstGeom>
          <a:gradFill>
            <a:gsLst>
              <a:gs pos="0">
                <a:schemeClr val="accent2"/>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a:extLst>
              <a:ext uri="{FF2B5EF4-FFF2-40B4-BE49-F238E27FC236}">
                <a16:creationId xmlns:a16="http://schemas.microsoft.com/office/drawing/2014/main" id="{8ED52BE8-3FAE-46E3-ADA2-75591CDA3321}"/>
              </a:ext>
            </a:extLst>
          </p:cNvPr>
          <p:cNvSpPr txBox="1"/>
          <p:nvPr/>
        </p:nvSpPr>
        <p:spPr>
          <a:xfrm>
            <a:off x="950732" y="3225138"/>
            <a:ext cx="3849681" cy="2275110"/>
          </a:xfrm>
          <a:prstGeom prst="rect">
            <a:avLst/>
          </a:prstGeom>
          <a:noFill/>
        </p:spPr>
        <p:txBody>
          <a:bodyPr wrap="square" rtlCol="0">
            <a:spAutoFit/>
          </a:bodyPr>
          <a:lstStyle/>
          <a:p>
            <a:pPr algn="just">
              <a:lnSpc>
                <a:spcPct val="120000"/>
              </a:lnSpc>
            </a:pPr>
            <a:r>
              <a:rPr lang="zh-CN" altLang="en-US" sz="1600" dirty="0">
                <a:solidFill>
                  <a:schemeClr val="bg1"/>
                </a:solidFill>
              </a:rPr>
              <a:t>随着旅游业多元趋势的发展，旅游者对乡村旅游的需求与选择也趋向多元化，乡村旅游发展又呈现出休息娱乐、收获品尝、运动养生、观光审美、学习体验等五种旅游类型趋向</a:t>
            </a:r>
            <a:endParaRPr lang="en-US" altLang="zh-CN" sz="1600" dirty="0">
              <a:solidFill>
                <a:schemeClr val="bg1"/>
              </a:solidFill>
            </a:endParaRPr>
          </a:p>
          <a:p>
            <a:pPr algn="just">
              <a:lnSpc>
                <a:spcPct val="120000"/>
              </a:lnSpc>
            </a:pPr>
            <a:endParaRPr lang="en-US" altLang="zh-CN" sz="700" dirty="0">
              <a:solidFill>
                <a:schemeClr val="bg1"/>
              </a:solidFill>
            </a:endParaRPr>
          </a:p>
          <a:p>
            <a:pPr algn="just">
              <a:lnSpc>
                <a:spcPct val="120000"/>
              </a:lnSpc>
            </a:pPr>
            <a:r>
              <a:rPr lang="zh-CN" altLang="en-US" sz="1600" dirty="0">
                <a:solidFill>
                  <a:schemeClr val="bg1"/>
                </a:solidFill>
              </a:rPr>
              <a:t>我们的产品主要倾向于休息娱乐方向，来满足特定群体的消费需求</a:t>
            </a:r>
            <a:endParaRPr lang="en-US" altLang="zh-CN" sz="1600" dirty="0">
              <a:solidFill>
                <a:schemeClr val="bg1"/>
              </a:solidFill>
            </a:endParaRPr>
          </a:p>
        </p:txBody>
      </p:sp>
    </p:spTree>
    <p:custDataLst>
      <p:tags r:id="rId1"/>
    </p:custDataLst>
    <p:extLst>
      <p:ext uri="{BB962C8B-B14F-4D97-AF65-F5344CB8AC3E}">
        <p14:creationId xmlns:p14="http://schemas.microsoft.com/office/powerpoint/2010/main" val="71283413"/>
      </p:ext>
    </p:extLst>
  </p:cSld>
  <p:clrMapOvr>
    <a:masterClrMapping/>
  </p:clrMapOvr>
</p:sld>
</file>

<file path=ppt/slides/slide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F7371-02D9-4A78-B8DB-281C742DB2F7}"/>
              </a:ext>
            </a:extLst>
          </p:cNvPr>
          <p:cNvSpPr>
            <a:spLocks noGrp="1"/>
          </p:cNvSpPr>
          <p:nvPr>
            <p:ph type="title"/>
          </p:nvPr>
        </p:nvSpPr>
        <p:spPr/>
        <p:txBody>
          <a:bodyPr/>
          <a:lstStyle/>
          <a:p>
            <a:r>
              <a:rPr lang="zh-CN" altLang="en-US" dirty="0"/>
              <a:t>产品介绍</a:t>
            </a:r>
          </a:p>
        </p:txBody>
      </p:sp>
      <p:pic>
        <p:nvPicPr>
          <p:cNvPr id="43" name="图片占位符 42">
            <a:extLst>
              <a:ext uri="{FF2B5EF4-FFF2-40B4-BE49-F238E27FC236}">
                <a16:creationId xmlns:a16="http://schemas.microsoft.com/office/drawing/2014/main" id="{48CB4238-8E05-4B13-8DDC-4DBCE3F255A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5374" r="15374"/>
          <a:stretch>
            <a:fillRect/>
          </a:stretch>
        </p:blipFill>
        <p:spPr/>
      </p:pic>
      <p:pic>
        <p:nvPicPr>
          <p:cNvPr id="41" name="图片占位符 40">
            <a:extLst>
              <a:ext uri="{FF2B5EF4-FFF2-40B4-BE49-F238E27FC236}">
                <a16:creationId xmlns:a16="http://schemas.microsoft.com/office/drawing/2014/main" id="{1966DA8C-52AC-46EF-A296-80855E03722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0744" r="10744"/>
          <a:stretch>
            <a:fillRect/>
          </a:stretch>
        </p:blipFill>
        <p:spPr/>
      </p:pic>
      <p:pic>
        <p:nvPicPr>
          <p:cNvPr id="39" name="图片占位符 38">
            <a:extLst>
              <a:ext uri="{FF2B5EF4-FFF2-40B4-BE49-F238E27FC236}">
                <a16:creationId xmlns:a16="http://schemas.microsoft.com/office/drawing/2014/main" id="{A5CC4216-A9DD-4AC9-9DFA-A0D679DEA833}"/>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7186" r="17186"/>
          <a:stretch>
            <a:fillRect/>
          </a:stretch>
        </p:blipFill>
        <p:spPr/>
      </p:pic>
      <p:pic>
        <p:nvPicPr>
          <p:cNvPr id="37" name="图片占位符 36">
            <a:extLst>
              <a:ext uri="{FF2B5EF4-FFF2-40B4-BE49-F238E27FC236}">
                <a16:creationId xmlns:a16="http://schemas.microsoft.com/office/drawing/2014/main" id="{A66F6DA2-EAD2-4D9E-B291-258E8AB16BC8}"/>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10312" r="10312"/>
          <a:stretch>
            <a:fillRect/>
          </a:stretch>
        </p:blipFill>
        <p:spPr/>
      </p:pic>
      <p:pic>
        <p:nvPicPr>
          <p:cNvPr id="29" name="图片 28">
            <a:extLst>
              <a:ext uri="{FF2B5EF4-FFF2-40B4-BE49-F238E27FC236}">
                <a16:creationId xmlns:a16="http://schemas.microsoft.com/office/drawing/2014/main" id="{80BDEEA8-2B20-407B-AD40-BEB0C029EB0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894778" y="1991831"/>
            <a:ext cx="2213137" cy="3949392"/>
          </a:xfrm>
          <a:custGeom>
            <a:avLst/>
            <a:gdLst>
              <a:gd name="connsiteX0" fmla="*/ 399308 w 2213137"/>
              <a:gd name="connsiteY0" fmla="*/ 338481 h 3949392"/>
              <a:gd name="connsiteX1" fmla="*/ 249574 w 2213137"/>
              <a:gd name="connsiteY1" fmla="*/ 488215 h 3949392"/>
              <a:gd name="connsiteX2" fmla="*/ 249574 w 2213137"/>
              <a:gd name="connsiteY2" fmla="*/ 3461178 h 3949392"/>
              <a:gd name="connsiteX3" fmla="*/ 399308 w 2213137"/>
              <a:gd name="connsiteY3" fmla="*/ 3610912 h 3949392"/>
              <a:gd name="connsiteX4" fmla="*/ 1813829 w 2213137"/>
              <a:gd name="connsiteY4" fmla="*/ 3610912 h 3949392"/>
              <a:gd name="connsiteX5" fmla="*/ 1963563 w 2213137"/>
              <a:gd name="connsiteY5" fmla="*/ 3461178 h 3949392"/>
              <a:gd name="connsiteX6" fmla="*/ 1963563 w 2213137"/>
              <a:gd name="connsiteY6" fmla="*/ 488215 h 3949392"/>
              <a:gd name="connsiteX7" fmla="*/ 1813829 w 2213137"/>
              <a:gd name="connsiteY7" fmla="*/ 338481 h 3949392"/>
              <a:gd name="connsiteX8" fmla="*/ 0 w 2213137"/>
              <a:gd name="connsiteY8" fmla="*/ 0 h 3949392"/>
              <a:gd name="connsiteX9" fmla="*/ 2213137 w 2213137"/>
              <a:gd name="connsiteY9" fmla="*/ 0 h 3949392"/>
              <a:gd name="connsiteX10" fmla="*/ 2213137 w 2213137"/>
              <a:gd name="connsiteY10" fmla="*/ 3949392 h 3949392"/>
              <a:gd name="connsiteX11" fmla="*/ 0 w 2213137"/>
              <a:gd name="connsiteY11" fmla="*/ 3949392 h 394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3137" h="3949392">
                <a:moveTo>
                  <a:pt x="399308" y="338481"/>
                </a:moveTo>
                <a:cubicBezTo>
                  <a:pt x="316612" y="338481"/>
                  <a:pt x="249574" y="405519"/>
                  <a:pt x="249574" y="488215"/>
                </a:cubicBezTo>
                <a:lnTo>
                  <a:pt x="249574" y="3461178"/>
                </a:lnTo>
                <a:cubicBezTo>
                  <a:pt x="249574" y="3543874"/>
                  <a:pt x="316612" y="3610912"/>
                  <a:pt x="399308" y="3610912"/>
                </a:cubicBezTo>
                <a:lnTo>
                  <a:pt x="1813829" y="3610912"/>
                </a:lnTo>
                <a:cubicBezTo>
                  <a:pt x="1896525" y="3610912"/>
                  <a:pt x="1963563" y="3543874"/>
                  <a:pt x="1963563" y="3461178"/>
                </a:cubicBezTo>
                <a:lnTo>
                  <a:pt x="1963563" y="488215"/>
                </a:lnTo>
                <a:cubicBezTo>
                  <a:pt x="1963563" y="405519"/>
                  <a:pt x="1896525" y="338481"/>
                  <a:pt x="1813829" y="338481"/>
                </a:cubicBezTo>
                <a:close/>
                <a:moveTo>
                  <a:pt x="0" y="0"/>
                </a:moveTo>
                <a:lnTo>
                  <a:pt x="2213137" y="0"/>
                </a:lnTo>
                <a:lnTo>
                  <a:pt x="2213137" y="3949392"/>
                </a:lnTo>
                <a:lnTo>
                  <a:pt x="0" y="3949392"/>
                </a:lnTo>
                <a:close/>
              </a:path>
            </a:pathLst>
          </a:custGeom>
        </p:spPr>
      </p:pic>
      <p:pic>
        <p:nvPicPr>
          <p:cNvPr id="33" name="图片 32">
            <a:extLst>
              <a:ext uri="{FF2B5EF4-FFF2-40B4-BE49-F238E27FC236}">
                <a16:creationId xmlns:a16="http://schemas.microsoft.com/office/drawing/2014/main" id="{275B1162-3F93-4455-A67F-715652E4928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3607646" y="1670204"/>
            <a:ext cx="2213137" cy="3949392"/>
          </a:xfrm>
          <a:custGeom>
            <a:avLst/>
            <a:gdLst>
              <a:gd name="connsiteX0" fmla="*/ 573959 w 2213137"/>
              <a:gd name="connsiteY0" fmla="*/ 470546 h 3949392"/>
              <a:gd name="connsiteX1" fmla="*/ 307646 w 2213137"/>
              <a:gd name="connsiteY1" fmla="*/ 736859 h 3949392"/>
              <a:gd name="connsiteX2" fmla="*/ 307646 w 2213137"/>
              <a:gd name="connsiteY2" fmla="*/ 3225457 h 3949392"/>
              <a:gd name="connsiteX3" fmla="*/ 573959 w 2213137"/>
              <a:gd name="connsiteY3" fmla="*/ 3491770 h 3949392"/>
              <a:gd name="connsiteX4" fmla="*/ 1639177 w 2213137"/>
              <a:gd name="connsiteY4" fmla="*/ 3491770 h 3949392"/>
              <a:gd name="connsiteX5" fmla="*/ 1905490 w 2213137"/>
              <a:gd name="connsiteY5" fmla="*/ 3225457 h 3949392"/>
              <a:gd name="connsiteX6" fmla="*/ 1905490 w 2213137"/>
              <a:gd name="connsiteY6" fmla="*/ 736859 h 3949392"/>
              <a:gd name="connsiteX7" fmla="*/ 1639177 w 2213137"/>
              <a:gd name="connsiteY7" fmla="*/ 470546 h 3949392"/>
              <a:gd name="connsiteX8" fmla="*/ 0 w 2213137"/>
              <a:gd name="connsiteY8" fmla="*/ 0 h 3949392"/>
              <a:gd name="connsiteX9" fmla="*/ 2213137 w 2213137"/>
              <a:gd name="connsiteY9" fmla="*/ 0 h 3949392"/>
              <a:gd name="connsiteX10" fmla="*/ 2213137 w 2213137"/>
              <a:gd name="connsiteY10" fmla="*/ 3949392 h 3949392"/>
              <a:gd name="connsiteX11" fmla="*/ 0 w 2213137"/>
              <a:gd name="connsiteY11" fmla="*/ 3949392 h 394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3137" h="3949392">
                <a:moveTo>
                  <a:pt x="573959" y="470546"/>
                </a:moveTo>
                <a:cubicBezTo>
                  <a:pt x="426878" y="470546"/>
                  <a:pt x="307646" y="589778"/>
                  <a:pt x="307646" y="736859"/>
                </a:cubicBezTo>
                <a:lnTo>
                  <a:pt x="307646" y="3225457"/>
                </a:lnTo>
                <a:cubicBezTo>
                  <a:pt x="307646" y="3372538"/>
                  <a:pt x="426878" y="3491770"/>
                  <a:pt x="573959" y="3491770"/>
                </a:cubicBezTo>
                <a:lnTo>
                  <a:pt x="1639177" y="3491770"/>
                </a:lnTo>
                <a:cubicBezTo>
                  <a:pt x="1786258" y="3491770"/>
                  <a:pt x="1905490" y="3372538"/>
                  <a:pt x="1905490" y="3225457"/>
                </a:cubicBezTo>
                <a:lnTo>
                  <a:pt x="1905490" y="736859"/>
                </a:lnTo>
                <a:cubicBezTo>
                  <a:pt x="1905490" y="589778"/>
                  <a:pt x="1786258" y="470546"/>
                  <a:pt x="1639177" y="470546"/>
                </a:cubicBezTo>
                <a:close/>
                <a:moveTo>
                  <a:pt x="0" y="0"/>
                </a:moveTo>
                <a:lnTo>
                  <a:pt x="2213137" y="0"/>
                </a:lnTo>
                <a:lnTo>
                  <a:pt x="2213137" y="3949392"/>
                </a:lnTo>
                <a:lnTo>
                  <a:pt x="0" y="3949392"/>
                </a:lnTo>
                <a:close/>
              </a:path>
            </a:pathLst>
          </a:custGeom>
        </p:spPr>
      </p:pic>
      <p:pic>
        <p:nvPicPr>
          <p:cNvPr id="34" name="图片 33">
            <a:extLst>
              <a:ext uri="{FF2B5EF4-FFF2-40B4-BE49-F238E27FC236}">
                <a16:creationId xmlns:a16="http://schemas.microsoft.com/office/drawing/2014/main" id="{7ED5E867-49ED-46AE-BD1C-56C7E85F299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6306658" y="1991831"/>
            <a:ext cx="2213137" cy="3949392"/>
          </a:xfrm>
          <a:custGeom>
            <a:avLst/>
            <a:gdLst>
              <a:gd name="connsiteX0" fmla="*/ 591621 w 2213137"/>
              <a:gd name="connsiteY0" fmla="*/ 618223 h 3949392"/>
              <a:gd name="connsiteX1" fmla="*/ 325308 w 2213137"/>
              <a:gd name="connsiteY1" fmla="*/ 884536 h 3949392"/>
              <a:gd name="connsiteX2" fmla="*/ 325308 w 2213137"/>
              <a:gd name="connsiteY2" fmla="*/ 3373134 h 3949392"/>
              <a:gd name="connsiteX3" fmla="*/ 591621 w 2213137"/>
              <a:gd name="connsiteY3" fmla="*/ 3639447 h 3949392"/>
              <a:gd name="connsiteX4" fmla="*/ 1656839 w 2213137"/>
              <a:gd name="connsiteY4" fmla="*/ 3639447 h 3949392"/>
              <a:gd name="connsiteX5" fmla="*/ 1923152 w 2213137"/>
              <a:gd name="connsiteY5" fmla="*/ 3373134 h 3949392"/>
              <a:gd name="connsiteX6" fmla="*/ 1923152 w 2213137"/>
              <a:gd name="connsiteY6" fmla="*/ 884536 h 3949392"/>
              <a:gd name="connsiteX7" fmla="*/ 1656839 w 2213137"/>
              <a:gd name="connsiteY7" fmla="*/ 618223 h 3949392"/>
              <a:gd name="connsiteX8" fmla="*/ 0 w 2213137"/>
              <a:gd name="connsiteY8" fmla="*/ 0 h 3949392"/>
              <a:gd name="connsiteX9" fmla="*/ 2213137 w 2213137"/>
              <a:gd name="connsiteY9" fmla="*/ 0 h 3949392"/>
              <a:gd name="connsiteX10" fmla="*/ 2213137 w 2213137"/>
              <a:gd name="connsiteY10" fmla="*/ 3949392 h 3949392"/>
              <a:gd name="connsiteX11" fmla="*/ 0 w 2213137"/>
              <a:gd name="connsiteY11" fmla="*/ 3949392 h 394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3137" h="3949392">
                <a:moveTo>
                  <a:pt x="591621" y="618223"/>
                </a:moveTo>
                <a:cubicBezTo>
                  <a:pt x="444540" y="618223"/>
                  <a:pt x="325308" y="737455"/>
                  <a:pt x="325308" y="884536"/>
                </a:cubicBezTo>
                <a:lnTo>
                  <a:pt x="325308" y="3373134"/>
                </a:lnTo>
                <a:cubicBezTo>
                  <a:pt x="325308" y="3520215"/>
                  <a:pt x="444540" y="3639447"/>
                  <a:pt x="591621" y="3639447"/>
                </a:cubicBezTo>
                <a:lnTo>
                  <a:pt x="1656839" y="3639447"/>
                </a:lnTo>
                <a:cubicBezTo>
                  <a:pt x="1803920" y="3639447"/>
                  <a:pt x="1923152" y="3520215"/>
                  <a:pt x="1923152" y="3373134"/>
                </a:cubicBezTo>
                <a:lnTo>
                  <a:pt x="1923152" y="884536"/>
                </a:lnTo>
                <a:cubicBezTo>
                  <a:pt x="1923152" y="737455"/>
                  <a:pt x="1803920" y="618223"/>
                  <a:pt x="1656839" y="618223"/>
                </a:cubicBezTo>
                <a:close/>
                <a:moveTo>
                  <a:pt x="0" y="0"/>
                </a:moveTo>
                <a:lnTo>
                  <a:pt x="2213137" y="0"/>
                </a:lnTo>
                <a:lnTo>
                  <a:pt x="2213137" y="3949392"/>
                </a:lnTo>
                <a:lnTo>
                  <a:pt x="0" y="3949392"/>
                </a:lnTo>
                <a:close/>
              </a:path>
            </a:pathLst>
          </a:custGeom>
        </p:spPr>
      </p:pic>
      <p:pic>
        <p:nvPicPr>
          <p:cNvPr id="35" name="图片 34">
            <a:extLst>
              <a:ext uri="{FF2B5EF4-FFF2-40B4-BE49-F238E27FC236}">
                <a16:creationId xmlns:a16="http://schemas.microsoft.com/office/drawing/2014/main" id="{1D5C22EC-06A0-446B-82FD-A4C9121928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9047236" y="1649827"/>
            <a:ext cx="2213137" cy="3949392"/>
          </a:xfrm>
          <a:custGeom>
            <a:avLst/>
            <a:gdLst>
              <a:gd name="connsiteX0" fmla="*/ 558076 w 2213137"/>
              <a:gd name="connsiteY0" fmla="*/ 478223 h 3949392"/>
              <a:gd name="connsiteX1" fmla="*/ 291763 w 2213137"/>
              <a:gd name="connsiteY1" fmla="*/ 744536 h 3949392"/>
              <a:gd name="connsiteX2" fmla="*/ 291763 w 2213137"/>
              <a:gd name="connsiteY2" fmla="*/ 3233134 h 3949392"/>
              <a:gd name="connsiteX3" fmla="*/ 558076 w 2213137"/>
              <a:gd name="connsiteY3" fmla="*/ 3499447 h 3949392"/>
              <a:gd name="connsiteX4" fmla="*/ 1623294 w 2213137"/>
              <a:gd name="connsiteY4" fmla="*/ 3499447 h 3949392"/>
              <a:gd name="connsiteX5" fmla="*/ 1889607 w 2213137"/>
              <a:gd name="connsiteY5" fmla="*/ 3233134 h 3949392"/>
              <a:gd name="connsiteX6" fmla="*/ 1889607 w 2213137"/>
              <a:gd name="connsiteY6" fmla="*/ 744536 h 3949392"/>
              <a:gd name="connsiteX7" fmla="*/ 1623294 w 2213137"/>
              <a:gd name="connsiteY7" fmla="*/ 478223 h 3949392"/>
              <a:gd name="connsiteX8" fmla="*/ 0 w 2213137"/>
              <a:gd name="connsiteY8" fmla="*/ 0 h 3949392"/>
              <a:gd name="connsiteX9" fmla="*/ 2213137 w 2213137"/>
              <a:gd name="connsiteY9" fmla="*/ 0 h 3949392"/>
              <a:gd name="connsiteX10" fmla="*/ 2213137 w 2213137"/>
              <a:gd name="connsiteY10" fmla="*/ 3949392 h 3949392"/>
              <a:gd name="connsiteX11" fmla="*/ 0 w 2213137"/>
              <a:gd name="connsiteY11" fmla="*/ 3949392 h 394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3137" h="3949392">
                <a:moveTo>
                  <a:pt x="558076" y="478223"/>
                </a:moveTo>
                <a:cubicBezTo>
                  <a:pt x="410995" y="478223"/>
                  <a:pt x="291763" y="597455"/>
                  <a:pt x="291763" y="744536"/>
                </a:cubicBezTo>
                <a:lnTo>
                  <a:pt x="291763" y="3233134"/>
                </a:lnTo>
                <a:cubicBezTo>
                  <a:pt x="291763" y="3380215"/>
                  <a:pt x="410995" y="3499447"/>
                  <a:pt x="558076" y="3499447"/>
                </a:cubicBezTo>
                <a:lnTo>
                  <a:pt x="1623294" y="3499447"/>
                </a:lnTo>
                <a:cubicBezTo>
                  <a:pt x="1770375" y="3499447"/>
                  <a:pt x="1889607" y="3380215"/>
                  <a:pt x="1889607" y="3233134"/>
                </a:cubicBezTo>
                <a:lnTo>
                  <a:pt x="1889607" y="744536"/>
                </a:lnTo>
                <a:cubicBezTo>
                  <a:pt x="1889607" y="597455"/>
                  <a:pt x="1770375" y="478223"/>
                  <a:pt x="1623294" y="478223"/>
                </a:cubicBezTo>
                <a:close/>
                <a:moveTo>
                  <a:pt x="0" y="0"/>
                </a:moveTo>
                <a:lnTo>
                  <a:pt x="2213137" y="0"/>
                </a:lnTo>
                <a:lnTo>
                  <a:pt x="2213137" y="3949392"/>
                </a:lnTo>
                <a:lnTo>
                  <a:pt x="0" y="3949392"/>
                </a:lnTo>
                <a:close/>
              </a:path>
            </a:pathLst>
          </a:custGeom>
        </p:spPr>
      </p:pic>
      <p:grpSp>
        <p:nvGrpSpPr>
          <p:cNvPr id="48" name="组合 47">
            <a:extLst>
              <a:ext uri="{FF2B5EF4-FFF2-40B4-BE49-F238E27FC236}">
                <a16:creationId xmlns:a16="http://schemas.microsoft.com/office/drawing/2014/main" id="{73DA4922-FEBC-487F-BD06-031BCE683DD2}"/>
              </a:ext>
            </a:extLst>
          </p:cNvPr>
          <p:cNvGrpSpPr>
            <a:grpSpLocks/>
          </p:cNvGrpSpPr>
          <p:nvPr/>
        </p:nvGrpSpPr>
        <p:grpSpPr>
          <a:xfrm>
            <a:off x="1092421" y="1482611"/>
            <a:ext cx="1831708" cy="496167"/>
            <a:chOff x="1283445" y="1341517"/>
            <a:chExt cx="1397000" cy="378415"/>
          </a:xfrm>
        </p:grpSpPr>
        <p:sp>
          <p:nvSpPr>
            <p:cNvPr id="46" name="任意多边形: 形状 45">
              <a:extLst>
                <a:ext uri="{FF2B5EF4-FFF2-40B4-BE49-F238E27FC236}">
                  <a16:creationId xmlns:a16="http://schemas.microsoft.com/office/drawing/2014/main" id="{9D08A9CA-35E0-4724-A735-9A6B649D1F17}"/>
                </a:ext>
              </a:extLst>
            </p:cNvPr>
            <p:cNvSpPr/>
            <p:nvPr/>
          </p:nvSpPr>
          <p:spPr>
            <a:xfrm flipV="1">
              <a:off x="1283445" y="1341517"/>
              <a:ext cx="1397000" cy="378415"/>
            </a:xfrm>
            <a:custGeom>
              <a:avLst/>
              <a:gdLst>
                <a:gd name="connsiteX0" fmla="*/ 143603 w 1397000"/>
                <a:gd name="connsiteY0" fmla="*/ 378415 h 378415"/>
                <a:gd name="connsiteX1" fmla="*/ 1253397 w 1397000"/>
                <a:gd name="connsiteY1" fmla="*/ 378415 h 378415"/>
                <a:gd name="connsiteX2" fmla="*/ 1397000 w 1397000"/>
                <a:gd name="connsiteY2" fmla="*/ 234812 h 378415"/>
                <a:gd name="connsiteX3" fmla="*/ 1253397 w 1397000"/>
                <a:gd name="connsiteY3" fmla="*/ 91209 h 378415"/>
                <a:gd name="connsiteX4" fmla="*/ 751847 w 1397000"/>
                <a:gd name="connsiteY4" fmla="*/ 91209 h 378415"/>
                <a:gd name="connsiteX5" fmla="*/ 698500 w 1397000"/>
                <a:gd name="connsiteY5" fmla="*/ 0 h 378415"/>
                <a:gd name="connsiteX6" fmla="*/ 645153 w 1397000"/>
                <a:gd name="connsiteY6" fmla="*/ 91209 h 378415"/>
                <a:gd name="connsiteX7" fmla="*/ 143603 w 1397000"/>
                <a:gd name="connsiteY7" fmla="*/ 91209 h 378415"/>
                <a:gd name="connsiteX8" fmla="*/ 0 w 1397000"/>
                <a:gd name="connsiteY8" fmla="*/ 234812 h 378415"/>
                <a:gd name="connsiteX9" fmla="*/ 143603 w 1397000"/>
                <a:gd name="connsiteY9" fmla="*/ 378415 h 37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7000" h="378415">
                  <a:moveTo>
                    <a:pt x="143603" y="378415"/>
                  </a:moveTo>
                  <a:lnTo>
                    <a:pt x="1253397" y="378415"/>
                  </a:lnTo>
                  <a:cubicBezTo>
                    <a:pt x="1332707" y="378415"/>
                    <a:pt x="1397000" y="314122"/>
                    <a:pt x="1397000" y="234812"/>
                  </a:cubicBezTo>
                  <a:cubicBezTo>
                    <a:pt x="1397000" y="155502"/>
                    <a:pt x="1332707" y="91209"/>
                    <a:pt x="1253397" y="91209"/>
                  </a:cubicBezTo>
                  <a:lnTo>
                    <a:pt x="751847" y="91209"/>
                  </a:lnTo>
                  <a:lnTo>
                    <a:pt x="698500" y="0"/>
                  </a:lnTo>
                  <a:lnTo>
                    <a:pt x="645153" y="91209"/>
                  </a:lnTo>
                  <a:lnTo>
                    <a:pt x="143603" y="91209"/>
                  </a:lnTo>
                  <a:cubicBezTo>
                    <a:pt x="64293" y="91209"/>
                    <a:pt x="0" y="155502"/>
                    <a:pt x="0" y="234812"/>
                  </a:cubicBezTo>
                  <a:cubicBezTo>
                    <a:pt x="0" y="314122"/>
                    <a:pt x="64293" y="378415"/>
                    <a:pt x="143603" y="378415"/>
                  </a:cubicBezTo>
                  <a:close/>
                </a:path>
              </a:pathLst>
            </a:custGeom>
            <a:gradFill>
              <a:gsLst>
                <a:gs pos="0">
                  <a:schemeClr val="accent2"/>
                </a:gs>
                <a:gs pos="100000">
                  <a:schemeClr val="accent1"/>
                </a:gs>
              </a:gsLst>
              <a:lin ang="27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a:p>
          </p:txBody>
        </p:sp>
        <p:sp>
          <p:nvSpPr>
            <p:cNvPr id="47" name="文本框 46">
              <a:extLst>
                <a:ext uri="{FF2B5EF4-FFF2-40B4-BE49-F238E27FC236}">
                  <a16:creationId xmlns:a16="http://schemas.microsoft.com/office/drawing/2014/main" id="{46E692CA-113C-4B71-AC64-3C5D9605CDF1}"/>
                </a:ext>
              </a:extLst>
            </p:cNvPr>
            <p:cNvSpPr txBox="1"/>
            <p:nvPr/>
          </p:nvSpPr>
          <p:spPr>
            <a:xfrm>
              <a:off x="1303659" y="1369259"/>
              <a:ext cx="1356571" cy="258207"/>
            </a:xfrm>
            <a:prstGeom prst="rect">
              <a:avLst/>
            </a:prstGeom>
            <a:noFill/>
          </p:spPr>
          <p:txBody>
            <a:bodyPr wrap="square" rtlCol="0">
              <a:spAutoFit/>
            </a:bodyPr>
            <a:lstStyle/>
            <a:p>
              <a:pPr algn="ctr"/>
              <a:r>
                <a:rPr lang="zh-CN" altLang="en-US" sz="1600" dirty="0">
                  <a:solidFill>
                    <a:schemeClr val="bg1"/>
                  </a:solidFill>
                  <a:effectLst>
                    <a:outerShdw blurRad="406400" dist="38100" dir="2700000" sx="102000" sy="102000" algn="tl" rotWithShape="0">
                      <a:schemeClr val="accent1">
                        <a:lumMod val="50000"/>
                        <a:alpha val="27000"/>
                      </a:schemeClr>
                    </a:outerShdw>
                  </a:effectLst>
                  <a:latin typeface="+mj-ea"/>
                  <a:ea typeface="+mj-ea"/>
                </a:rPr>
                <a:t>旅游特色</a:t>
              </a:r>
              <a:r>
                <a:rPr lang="en-US" altLang="zh-CN" sz="1600" dirty="0">
                  <a:solidFill>
                    <a:schemeClr val="bg1"/>
                  </a:solidFill>
                  <a:effectLst>
                    <a:outerShdw blurRad="406400" dist="38100" dir="2700000" sx="102000" sy="102000" algn="tl" rotWithShape="0">
                      <a:schemeClr val="accent1">
                        <a:lumMod val="50000"/>
                        <a:alpha val="27000"/>
                      </a:schemeClr>
                    </a:outerShdw>
                  </a:effectLst>
                  <a:latin typeface="+mj-ea"/>
                  <a:ea typeface="+mj-ea"/>
                </a:rPr>
                <a:t>A</a:t>
              </a:r>
              <a:endParaRPr lang="zh-CN" altLang="en-US" sz="1600" dirty="0">
                <a:solidFill>
                  <a:schemeClr val="bg1"/>
                </a:solidFill>
                <a:effectLst>
                  <a:outerShdw blurRad="406400" dist="38100" dir="2700000" sx="102000" sy="102000" algn="tl" rotWithShape="0">
                    <a:schemeClr val="accent1">
                      <a:lumMod val="50000"/>
                      <a:alpha val="27000"/>
                    </a:schemeClr>
                  </a:outerShdw>
                </a:effectLst>
                <a:latin typeface="+mj-ea"/>
                <a:ea typeface="+mj-ea"/>
              </a:endParaRPr>
            </a:p>
          </p:txBody>
        </p:sp>
      </p:grpSp>
      <p:grpSp>
        <p:nvGrpSpPr>
          <p:cNvPr id="49" name="组合 48">
            <a:extLst>
              <a:ext uri="{FF2B5EF4-FFF2-40B4-BE49-F238E27FC236}">
                <a16:creationId xmlns:a16="http://schemas.microsoft.com/office/drawing/2014/main" id="{B3B7AAD4-8D74-4FED-937A-70FA18B3C70F}"/>
              </a:ext>
            </a:extLst>
          </p:cNvPr>
          <p:cNvGrpSpPr>
            <a:grpSpLocks/>
          </p:cNvGrpSpPr>
          <p:nvPr/>
        </p:nvGrpSpPr>
        <p:grpSpPr>
          <a:xfrm>
            <a:off x="6453155" y="1482611"/>
            <a:ext cx="1831708" cy="496167"/>
            <a:chOff x="1283445" y="1341517"/>
            <a:chExt cx="1397000" cy="378415"/>
          </a:xfrm>
        </p:grpSpPr>
        <p:sp>
          <p:nvSpPr>
            <p:cNvPr id="50" name="任意多边形: 形状 49">
              <a:extLst>
                <a:ext uri="{FF2B5EF4-FFF2-40B4-BE49-F238E27FC236}">
                  <a16:creationId xmlns:a16="http://schemas.microsoft.com/office/drawing/2014/main" id="{AB364F0A-3E4D-46BD-BDA4-BADEFE007E66}"/>
                </a:ext>
              </a:extLst>
            </p:cNvPr>
            <p:cNvSpPr/>
            <p:nvPr/>
          </p:nvSpPr>
          <p:spPr>
            <a:xfrm flipV="1">
              <a:off x="1283445" y="1341517"/>
              <a:ext cx="1397000" cy="378415"/>
            </a:xfrm>
            <a:custGeom>
              <a:avLst/>
              <a:gdLst>
                <a:gd name="connsiteX0" fmla="*/ 143603 w 1397000"/>
                <a:gd name="connsiteY0" fmla="*/ 378415 h 378415"/>
                <a:gd name="connsiteX1" fmla="*/ 1253397 w 1397000"/>
                <a:gd name="connsiteY1" fmla="*/ 378415 h 378415"/>
                <a:gd name="connsiteX2" fmla="*/ 1397000 w 1397000"/>
                <a:gd name="connsiteY2" fmla="*/ 234812 h 378415"/>
                <a:gd name="connsiteX3" fmla="*/ 1253397 w 1397000"/>
                <a:gd name="connsiteY3" fmla="*/ 91209 h 378415"/>
                <a:gd name="connsiteX4" fmla="*/ 751847 w 1397000"/>
                <a:gd name="connsiteY4" fmla="*/ 91209 h 378415"/>
                <a:gd name="connsiteX5" fmla="*/ 698500 w 1397000"/>
                <a:gd name="connsiteY5" fmla="*/ 0 h 378415"/>
                <a:gd name="connsiteX6" fmla="*/ 645153 w 1397000"/>
                <a:gd name="connsiteY6" fmla="*/ 91209 h 378415"/>
                <a:gd name="connsiteX7" fmla="*/ 143603 w 1397000"/>
                <a:gd name="connsiteY7" fmla="*/ 91209 h 378415"/>
                <a:gd name="connsiteX8" fmla="*/ 0 w 1397000"/>
                <a:gd name="connsiteY8" fmla="*/ 234812 h 378415"/>
                <a:gd name="connsiteX9" fmla="*/ 143603 w 1397000"/>
                <a:gd name="connsiteY9" fmla="*/ 378415 h 37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7000" h="378415">
                  <a:moveTo>
                    <a:pt x="143603" y="378415"/>
                  </a:moveTo>
                  <a:lnTo>
                    <a:pt x="1253397" y="378415"/>
                  </a:lnTo>
                  <a:cubicBezTo>
                    <a:pt x="1332707" y="378415"/>
                    <a:pt x="1397000" y="314122"/>
                    <a:pt x="1397000" y="234812"/>
                  </a:cubicBezTo>
                  <a:cubicBezTo>
                    <a:pt x="1397000" y="155502"/>
                    <a:pt x="1332707" y="91209"/>
                    <a:pt x="1253397" y="91209"/>
                  </a:cubicBezTo>
                  <a:lnTo>
                    <a:pt x="751847" y="91209"/>
                  </a:lnTo>
                  <a:lnTo>
                    <a:pt x="698500" y="0"/>
                  </a:lnTo>
                  <a:lnTo>
                    <a:pt x="645153" y="91209"/>
                  </a:lnTo>
                  <a:lnTo>
                    <a:pt x="143603" y="91209"/>
                  </a:lnTo>
                  <a:cubicBezTo>
                    <a:pt x="64293" y="91209"/>
                    <a:pt x="0" y="155502"/>
                    <a:pt x="0" y="234812"/>
                  </a:cubicBezTo>
                  <a:cubicBezTo>
                    <a:pt x="0" y="314122"/>
                    <a:pt x="64293" y="378415"/>
                    <a:pt x="143603" y="378415"/>
                  </a:cubicBezTo>
                  <a:close/>
                </a:path>
              </a:pathLst>
            </a:custGeom>
            <a:gradFill>
              <a:gsLst>
                <a:gs pos="0">
                  <a:schemeClr val="accent2"/>
                </a:gs>
                <a:gs pos="100000">
                  <a:schemeClr val="accent1"/>
                </a:gs>
              </a:gsLst>
              <a:lin ang="27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1" name="文本框 50">
              <a:extLst>
                <a:ext uri="{FF2B5EF4-FFF2-40B4-BE49-F238E27FC236}">
                  <a16:creationId xmlns:a16="http://schemas.microsoft.com/office/drawing/2014/main" id="{63D358C1-E456-4836-8C69-350C540A52DF}"/>
                </a:ext>
              </a:extLst>
            </p:cNvPr>
            <p:cNvSpPr txBox="1"/>
            <p:nvPr/>
          </p:nvSpPr>
          <p:spPr>
            <a:xfrm>
              <a:off x="1424070" y="1361883"/>
              <a:ext cx="1115750" cy="258207"/>
            </a:xfrm>
            <a:prstGeom prst="rect">
              <a:avLst/>
            </a:prstGeom>
            <a:noFill/>
          </p:spPr>
          <p:txBody>
            <a:bodyPr wrap="square" rtlCol="0">
              <a:spAutoFit/>
            </a:bodyPr>
            <a:lstStyle>
              <a:defPPr>
                <a:defRPr lang="zh-CN"/>
              </a:defPPr>
              <a:lvl1pPr algn="ctr">
                <a:defRPr sz="1600">
                  <a:solidFill>
                    <a:schemeClr val="bg1"/>
                  </a:solidFill>
                  <a:effectLst>
                    <a:outerShdw blurRad="406400" dist="38100" dir="2700000" sx="102000" sy="102000" algn="tl" rotWithShape="0">
                      <a:schemeClr val="accent1">
                        <a:lumMod val="50000"/>
                        <a:alpha val="27000"/>
                      </a:schemeClr>
                    </a:outerShdw>
                  </a:effectLst>
                  <a:latin typeface="+mj-ea"/>
                  <a:ea typeface="+mj-ea"/>
                </a:defRPr>
              </a:lvl1pPr>
            </a:lstStyle>
            <a:p>
              <a:r>
                <a:rPr lang="zh-CN" altLang="en-US" dirty="0"/>
                <a:t>旅游特色</a:t>
              </a:r>
              <a:r>
                <a:rPr lang="en-US" altLang="zh-CN" dirty="0"/>
                <a:t>C</a:t>
              </a:r>
              <a:endParaRPr lang="zh-CN" altLang="en-US" dirty="0"/>
            </a:p>
          </p:txBody>
        </p:sp>
      </p:grpSp>
      <p:grpSp>
        <p:nvGrpSpPr>
          <p:cNvPr id="52" name="组合 51">
            <a:extLst>
              <a:ext uri="{FF2B5EF4-FFF2-40B4-BE49-F238E27FC236}">
                <a16:creationId xmlns:a16="http://schemas.microsoft.com/office/drawing/2014/main" id="{E957E028-DB48-4673-B5B1-0278E6AB891E}"/>
              </a:ext>
            </a:extLst>
          </p:cNvPr>
          <p:cNvGrpSpPr>
            <a:grpSpLocks/>
          </p:cNvGrpSpPr>
          <p:nvPr/>
        </p:nvGrpSpPr>
        <p:grpSpPr>
          <a:xfrm>
            <a:off x="3834103" y="5655316"/>
            <a:ext cx="1831708" cy="496167"/>
            <a:chOff x="1283445" y="1341517"/>
            <a:chExt cx="1397000" cy="378415"/>
          </a:xfrm>
        </p:grpSpPr>
        <p:sp>
          <p:nvSpPr>
            <p:cNvPr id="53" name="任意多边形: 形状 52">
              <a:extLst>
                <a:ext uri="{FF2B5EF4-FFF2-40B4-BE49-F238E27FC236}">
                  <a16:creationId xmlns:a16="http://schemas.microsoft.com/office/drawing/2014/main" id="{5D1F8AD5-F6C2-4B3E-8AC5-26128ECD571F}"/>
                </a:ext>
              </a:extLst>
            </p:cNvPr>
            <p:cNvSpPr/>
            <p:nvPr/>
          </p:nvSpPr>
          <p:spPr>
            <a:xfrm>
              <a:off x="1283445" y="1341517"/>
              <a:ext cx="1397000" cy="378415"/>
            </a:xfrm>
            <a:custGeom>
              <a:avLst/>
              <a:gdLst>
                <a:gd name="connsiteX0" fmla="*/ 143603 w 1397000"/>
                <a:gd name="connsiteY0" fmla="*/ 378415 h 378415"/>
                <a:gd name="connsiteX1" fmla="*/ 1253397 w 1397000"/>
                <a:gd name="connsiteY1" fmla="*/ 378415 h 378415"/>
                <a:gd name="connsiteX2" fmla="*/ 1397000 w 1397000"/>
                <a:gd name="connsiteY2" fmla="*/ 234812 h 378415"/>
                <a:gd name="connsiteX3" fmla="*/ 1253397 w 1397000"/>
                <a:gd name="connsiteY3" fmla="*/ 91209 h 378415"/>
                <a:gd name="connsiteX4" fmla="*/ 751847 w 1397000"/>
                <a:gd name="connsiteY4" fmla="*/ 91209 h 378415"/>
                <a:gd name="connsiteX5" fmla="*/ 698500 w 1397000"/>
                <a:gd name="connsiteY5" fmla="*/ 0 h 378415"/>
                <a:gd name="connsiteX6" fmla="*/ 645153 w 1397000"/>
                <a:gd name="connsiteY6" fmla="*/ 91209 h 378415"/>
                <a:gd name="connsiteX7" fmla="*/ 143603 w 1397000"/>
                <a:gd name="connsiteY7" fmla="*/ 91209 h 378415"/>
                <a:gd name="connsiteX8" fmla="*/ 0 w 1397000"/>
                <a:gd name="connsiteY8" fmla="*/ 234812 h 378415"/>
                <a:gd name="connsiteX9" fmla="*/ 143603 w 1397000"/>
                <a:gd name="connsiteY9" fmla="*/ 378415 h 37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7000" h="378415">
                  <a:moveTo>
                    <a:pt x="143603" y="378415"/>
                  </a:moveTo>
                  <a:lnTo>
                    <a:pt x="1253397" y="378415"/>
                  </a:lnTo>
                  <a:cubicBezTo>
                    <a:pt x="1332707" y="378415"/>
                    <a:pt x="1397000" y="314122"/>
                    <a:pt x="1397000" y="234812"/>
                  </a:cubicBezTo>
                  <a:cubicBezTo>
                    <a:pt x="1397000" y="155502"/>
                    <a:pt x="1332707" y="91209"/>
                    <a:pt x="1253397" y="91209"/>
                  </a:cubicBezTo>
                  <a:lnTo>
                    <a:pt x="751847" y="91209"/>
                  </a:lnTo>
                  <a:lnTo>
                    <a:pt x="698500" y="0"/>
                  </a:lnTo>
                  <a:lnTo>
                    <a:pt x="645153" y="91209"/>
                  </a:lnTo>
                  <a:lnTo>
                    <a:pt x="143603" y="91209"/>
                  </a:lnTo>
                  <a:cubicBezTo>
                    <a:pt x="64293" y="91209"/>
                    <a:pt x="0" y="155502"/>
                    <a:pt x="0" y="234812"/>
                  </a:cubicBezTo>
                  <a:cubicBezTo>
                    <a:pt x="0" y="314122"/>
                    <a:pt x="64293" y="378415"/>
                    <a:pt x="143603" y="378415"/>
                  </a:cubicBezTo>
                  <a:close/>
                </a:path>
              </a:pathLst>
            </a:custGeom>
            <a:gradFill>
              <a:gsLst>
                <a:gs pos="0">
                  <a:schemeClr val="accent2"/>
                </a:gs>
                <a:gs pos="100000">
                  <a:schemeClr val="accent1"/>
                </a:gs>
              </a:gsLst>
              <a:lin ang="27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4" name="文本框 53">
              <a:extLst>
                <a:ext uri="{FF2B5EF4-FFF2-40B4-BE49-F238E27FC236}">
                  <a16:creationId xmlns:a16="http://schemas.microsoft.com/office/drawing/2014/main" id="{384635D0-7A81-46CB-9779-D1C45399B8F2}"/>
                </a:ext>
              </a:extLst>
            </p:cNvPr>
            <p:cNvSpPr txBox="1"/>
            <p:nvPr/>
          </p:nvSpPr>
          <p:spPr>
            <a:xfrm>
              <a:off x="1424070" y="1461070"/>
              <a:ext cx="1115750" cy="258207"/>
            </a:xfrm>
            <a:prstGeom prst="rect">
              <a:avLst/>
            </a:prstGeom>
            <a:noFill/>
          </p:spPr>
          <p:txBody>
            <a:bodyPr wrap="square" rtlCol="0">
              <a:spAutoFit/>
            </a:bodyPr>
            <a:lstStyle>
              <a:defPPr>
                <a:defRPr lang="zh-CN"/>
              </a:defPPr>
              <a:lvl1pPr algn="ctr">
                <a:defRPr sz="1600">
                  <a:solidFill>
                    <a:schemeClr val="bg1"/>
                  </a:solidFill>
                  <a:effectLst>
                    <a:outerShdw blurRad="406400" dist="38100" dir="2700000" sx="102000" sy="102000" algn="tl" rotWithShape="0">
                      <a:schemeClr val="accent1">
                        <a:lumMod val="50000"/>
                        <a:alpha val="27000"/>
                      </a:schemeClr>
                    </a:outerShdw>
                  </a:effectLst>
                  <a:latin typeface="+mj-ea"/>
                  <a:ea typeface="+mj-ea"/>
                </a:defRPr>
              </a:lvl1pPr>
            </a:lstStyle>
            <a:p>
              <a:r>
                <a:rPr lang="zh-CN" altLang="en-US" dirty="0"/>
                <a:t>旅游特色</a:t>
              </a:r>
              <a:r>
                <a:rPr lang="en-US" altLang="zh-CN" dirty="0"/>
                <a:t>B</a:t>
              </a:r>
              <a:endParaRPr lang="zh-CN" altLang="en-US" dirty="0"/>
            </a:p>
          </p:txBody>
        </p:sp>
      </p:grpSp>
      <p:grpSp>
        <p:nvGrpSpPr>
          <p:cNvPr id="55" name="组合 54">
            <a:extLst>
              <a:ext uri="{FF2B5EF4-FFF2-40B4-BE49-F238E27FC236}">
                <a16:creationId xmlns:a16="http://schemas.microsoft.com/office/drawing/2014/main" id="{AAAD5AEB-E82E-43A9-A0D3-39AC3372E0E3}"/>
              </a:ext>
            </a:extLst>
          </p:cNvPr>
          <p:cNvGrpSpPr>
            <a:grpSpLocks/>
          </p:cNvGrpSpPr>
          <p:nvPr/>
        </p:nvGrpSpPr>
        <p:grpSpPr>
          <a:xfrm>
            <a:off x="9237950" y="5693139"/>
            <a:ext cx="1831708" cy="496167"/>
            <a:chOff x="1283445" y="1341517"/>
            <a:chExt cx="1397000" cy="378415"/>
          </a:xfrm>
        </p:grpSpPr>
        <p:sp>
          <p:nvSpPr>
            <p:cNvPr id="56" name="任意多边形: 形状 55">
              <a:extLst>
                <a:ext uri="{FF2B5EF4-FFF2-40B4-BE49-F238E27FC236}">
                  <a16:creationId xmlns:a16="http://schemas.microsoft.com/office/drawing/2014/main" id="{FF23442B-9877-47A8-92EB-82879F7C7847}"/>
                </a:ext>
              </a:extLst>
            </p:cNvPr>
            <p:cNvSpPr/>
            <p:nvPr/>
          </p:nvSpPr>
          <p:spPr>
            <a:xfrm>
              <a:off x="1283445" y="1341517"/>
              <a:ext cx="1397000" cy="378415"/>
            </a:xfrm>
            <a:custGeom>
              <a:avLst/>
              <a:gdLst>
                <a:gd name="connsiteX0" fmla="*/ 143603 w 1397000"/>
                <a:gd name="connsiteY0" fmla="*/ 378415 h 378415"/>
                <a:gd name="connsiteX1" fmla="*/ 1253397 w 1397000"/>
                <a:gd name="connsiteY1" fmla="*/ 378415 h 378415"/>
                <a:gd name="connsiteX2" fmla="*/ 1397000 w 1397000"/>
                <a:gd name="connsiteY2" fmla="*/ 234812 h 378415"/>
                <a:gd name="connsiteX3" fmla="*/ 1253397 w 1397000"/>
                <a:gd name="connsiteY3" fmla="*/ 91209 h 378415"/>
                <a:gd name="connsiteX4" fmla="*/ 751847 w 1397000"/>
                <a:gd name="connsiteY4" fmla="*/ 91209 h 378415"/>
                <a:gd name="connsiteX5" fmla="*/ 698500 w 1397000"/>
                <a:gd name="connsiteY5" fmla="*/ 0 h 378415"/>
                <a:gd name="connsiteX6" fmla="*/ 645153 w 1397000"/>
                <a:gd name="connsiteY6" fmla="*/ 91209 h 378415"/>
                <a:gd name="connsiteX7" fmla="*/ 143603 w 1397000"/>
                <a:gd name="connsiteY7" fmla="*/ 91209 h 378415"/>
                <a:gd name="connsiteX8" fmla="*/ 0 w 1397000"/>
                <a:gd name="connsiteY8" fmla="*/ 234812 h 378415"/>
                <a:gd name="connsiteX9" fmla="*/ 143603 w 1397000"/>
                <a:gd name="connsiteY9" fmla="*/ 378415 h 37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7000" h="378415">
                  <a:moveTo>
                    <a:pt x="143603" y="378415"/>
                  </a:moveTo>
                  <a:lnTo>
                    <a:pt x="1253397" y="378415"/>
                  </a:lnTo>
                  <a:cubicBezTo>
                    <a:pt x="1332707" y="378415"/>
                    <a:pt x="1397000" y="314122"/>
                    <a:pt x="1397000" y="234812"/>
                  </a:cubicBezTo>
                  <a:cubicBezTo>
                    <a:pt x="1397000" y="155502"/>
                    <a:pt x="1332707" y="91209"/>
                    <a:pt x="1253397" y="91209"/>
                  </a:cubicBezTo>
                  <a:lnTo>
                    <a:pt x="751847" y="91209"/>
                  </a:lnTo>
                  <a:lnTo>
                    <a:pt x="698500" y="0"/>
                  </a:lnTo>
                  <a:lnTo>
                    <a:pt x="645153" y="91209"/>
                  </a:lnTo>
                  <a:lnTo>
                    <a:pt x="143603" y="91209"/>
                  </a:lnTo>
                  <a:cubicBezTo>
                    <a:pt x="64293" y="91209"/>
                    <a:pt x="0" y="155502"/>
                    <a:pt x="0" y="234812"/>
                  </a:cubicBezTo>
                  <a:cubicBezTo>
                    <a:pt x="0" y="314122"/>
                    <a:pt x="64293" y="378415"/>
                    <a:pt x="143603" y="378415"/>
                  </a:cubicBezTo>
                  <a:close/>
                </a:path>
              </a:pathLst>
            </a:custGeom>
            <a:gradFill>
              <a:gsLst>
                <a:gs pos="0">
                  <a:schemeClr val="accent2"/>
                </a:gs>
                <a:gs pos="100000">
                  <a:schemeClr val="accent1"/>
                </a:gs>
              </a:gsLst>
              <a:lin ang="27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7" name="文本框 56">
              <a:extLst>
                <a:ext uri="{FF2B5EF4-FFF2-40B4-BE49-F238E27FC236}">
                  <a16:creationId xmlns:a16="http://schemas.microsoft.com/office/drawing/2014/main" id="{1C0A7973-B3C7-4A95-B383-F0310722E84B}"/>
                </a:ext>
              </a:extLst>
            </p:cNvPr>
            <p:cNvSpPr txBox="1"/>
            <p:nvPr/>
          </p:nvSpPr>
          <p:spPr>
            <a:xfrm>
              <a:off x="1424070" y="1461070"/>
              <a:ext cx="1115750" cy="258207"/>
            </a:xfrm>
            <a:prstGeom prst="rect">
              <a:avLst/>
            </a:prstGeom>
            <a:noFill/>
          </p:spPr>
          <p:txBody>
            <a:bodyPr wrap="square" rtlCol="0">
              <a:spAutoFit/>
            </a:bodyPr>
            <a:lstStyle>
              <a:defPPr>
                <a:defRPr lang="zh-CN"/>
              </a:defPPr>
              <a:lvl1pPr algn="ctr">
                <a:defRPr sz="1600">
                  <a:solidFill>
                    <a:schemeClr val="bg1"/>
                  </a:solidFill>
                  <a:effectLst>
                    <a:outerShdw blurRad="406400" dist="38100" dir="2700000" sx="102000" sy="102000" algn="tl" rotWithShape="0">
                      <a:schemeClr val="accent1">
                        <a:lumMod val="50000"/>
                        <a:alpha val="27000"/>
                      </a:schemeClr>
                    </a:outerShdw>
                  </a:effectLst>
                  <a:latin typeface="+mj-ea"/>
                  <a:ea typeface="+mj-ea"/>
                </a:defRPr>
              </a:lvl1pPr>
            </a:lstStyle>
            <a:p>
              <a:r>
                <a:rPr lang="zh-CN" altLang="en-US" dirty="0"/>
                <a:t>旅游特色</a:t>
              </a:r>
              <a:r>
                <a:rPr lang="en-US" altLang="zh-CN" dirty="0"/>
                <a:t>D</a:t>
              </a:r>
              <a:endParaRPr lang="zh-CN" altLang="en-US" dirty="0"/>
            </a:p>
          </p:txBody>
        </p:sp>
      </p:grpSp>
    </p:spTree>
    <p:extLst>
      <p:ext uri="{BB962C8B-B14F-4D97-AF65-F5344CB8AC3E}">
        <p14:creationId xmlns:p14="http://schemas.microsoft.com/office/powerpoint/2010/main" val="2371348887"/>
      </p:ext>
    </p:extLst>
  </p:cSld>
  <p:clrMapOvr>
    <a:masterClrMapping/>
  </p:clrMapOvr>
</p:sld>
</file>

<file path=ppt/slides/slide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椭圆 26">
            <a:extLst>
              <a:ext uri="{FF2B5EF4-FFF2-40B4-BE49-F238E27FC236}">
                <a16:creationId xmlns:a16="http://schemas.microsoft.com/office/drawing/2014/main" id="{1F17D698-9100-45A6-910D-323D73933E03}"/>
              </a:ext>
            </a:extLst>
          </p:cNvPr>
          <p:cNvSpPr/>
          <p:nvPr/>
        </p:nvSpPr>
        <p:spPr>
          <a:xfrm>
            <a:off x="7207222" y="2206887"/>
            <a:ext cx="3031567" cy="3031567"/>
          </a:xfrm>
          <a:prstGeom prst="ellipse">
            <a:avLst/>
          </a:prstGeom>
          <a:solidFill>
            <a:schemeClr val="accent3">
              <a:lumMod val="20000"/>
              <a:lumOff val="80000"/>
              <a:alpha val="6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02ECBC49-C1DF-4BC9-BAC9-F781C3E3FC68}"/>
              </a:ext>
            </a:extLst>
          </p:cNvPr>
          <p:cNvSpPr/>
          <p:nvPr/>
        </p:nvSpPr>
        <p:spPr>
          <a:xfrm>
            <a:off x="1798946" y="2206887"/>
            <a:ext cx="3031567" cy="3031567"/>
          </a:xfrm>
          <a:prstGeom prst="ellipse">
            <a:avLst/>
          </a:prstGeom>
          <a:solidFill>
            <a:schemeClr val="accent2">
              <a:lumMod val="20000"/>
              <a:lumOff val="80000"/>
              <a:alpha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5AF2C109-88A7-4971-AE6F-EC68C10D198F}"/>
              </a:ext>
            </a:extLst>
          </p:cNvPr>
          <p:cNvSpPr>
            <a:spLocks noGrp="1"/>
          </p:cNvSpPr>
          <p:nvPr>
            <p:ph type="title"/>
          </p:nvPr>
        </p:nvSpPr>
        <p:spPr/>
        <p:txBody>
          <a:bodyPr/>
          <a:lstStyle/>
          <a:p>
            <a:r>
              <a:rPr lang="zh-CN" altLang="en-US" dirty="0"/>
              <a:t>产品介绍</a:t>
            </a:r>
          </a:p>
        </p:txBody>
      </p:sp>
      <p:sp>
        <p:nvSpPr>
          <p:cNvPr id="3" name="椭圆 2">
            <a:extLst>
              <a:ext uri="{FF2B5EF4-FFF2-40B4-BE49-F238E27FC236}">
                <a16:creationId xmlns:a16="http://schemas.microsoft.com/office/drawing/2014/main" id="{5DAE715B-8D6F-4109-BC49-38B8A74F50FA}"/>
              </a:ext>
            </a:extLst>
          </p:cNvPr>
          <p:cNvSpPr>
            <a:spLocks/>
          </p:cNvSpPr>
          <p:nvPr/>
        </p:nvSpPr>
        <p:spPr>
          <a:xfrm>
            <a:off x="2141464" y="2573218"/>
            <a:ext cx="2346530" cy="2346530"/>
          </a:xfrm>
          <a:prstGeom prst="ellipse">
            <a:avLst/>
          </a:prstGeom>
          <a:gradFill>
            <a:gsLst>
              <a:gs pos="100000">
                <a:schemeClr val="accent1"/>
              </a:gs>
              <a:gs pos="0">
                <a:schemeClr val="accent2"/>
              </a:gs>
            </a:gsLst>
            <a:lin ang="2700000" scaled="1"/>
          </a:gradFill>
          <a:ln>
            <a:solidFill>
              <a:schemeClr val="bg1"/>
            </a:solidFill>
          </a:ln>
          <a:effectLst>
            <a:outerShdw blurRad="406400" dist="38100" dir="2700000" sx="98000" sy="98000" algn="tl" rotWithShape="0">
              <a:schemeClr val="accent1">
                <a:lumMod val="50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a:extLst>
              <a:ext uri="{FF2B5EF4-FFF2-40B4-BE49-F238E27FC236}">
                <a16:creationId xmlns:a16="http://schemas.microsoft.com/office/drawing/2014/main" id="{5963C3B1-15FB-49A5-84CE-B899072EB5DD}"/>
              </a:ext>
            </a:extLst>
          </p:cNvPr>
          <p:cNvSpPr>
            <a:spLocks/>
          </p:cNvSpPr>
          <p:nvPr/>
        </p:nvSpPr>
        <p:spPr>
          <a:xfrm>
            <a:off x="7549741" y="2538088"/>
            <a:ext cx="2346530" cy="2346530"/>
          </a:xfrm>
          <a:prstGeom prst="ellipse">
            <a:avLst/>
          </a:prstGeom>
          <a:gradFill>
            <a:gsLst>
              <a:gs pos="0">
                <a:schemeClr val="accent3">
                  <a:lumMod val="60000"/>
                  <a:lumOff val="40000"/>
                </a:schemeClr>
              </a:gs>
              <a:gs pos="100000">
                <a:schemeClr val="accent3"/>
              </a:gs>
            </a:gsLst>
            <a:lin ang="2700000" scaled="1"/>
          </a:gradFill>
          <a:ln>
            <a:solidFill>
              <a:schemeClr val="bg1"/>
            </a:solidFill>
          </a:ln>
          <a:effectLst>
            <a:outerShdw blurRad="406400" dist="38100" dir="2700000" sx="98000" sy="98000" algn="tl" rotWithShape="0">
              <a:schemeClr val="accent3">
                <a:lumMod val="50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58653742-3D8B-49D2-82DB-A7F565B75A69}"/>
              </a:ext>
            </a:extLst>
          </p:cNvPr>
          <p:cNvSpPr/>
          <p:nvPr/>
        </p:nvSpPr>
        <p:spPr>
          <a:xfrm>
            <a:off x="1408892" y="1859317"/>
            <a:ext cx="3774332" cy="3774332"/>
          </a:xfrm>
          <a:prstGeom prst="ellipse">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6846E4C6-6028-4892-AE96-4ADFBD4FFB75}"/>
              </a:ext>
            </a:extLst>
          </p:cNvPr>
          <p:cNvSpPr/>
          <p:nvPr/>
        </p:nvSpPr>
        <p:spPr>
          <a:xfrm>
            <a:off x="6835840" y="1859317"/>
            <a:ext cx="3774332" cy="3774332"/>
          </a:xfrm>
          <a:prstGeom prst="ellipse">
            <a:avLst/>
          </a:prstGeom>
          <a:no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BA0D3A01-8853-4D57-BCDA-C7D9AB2E154D}"/>
              </a:ext>
            </a:extLst>
          </p:cNvPr>
          <p:cNvSpPr>
            <a:spLocks/>
          </p:cNvSpPr>
          <p:nvPr/>
        </p:nvSpPr>
        <p:spPr>
          <a:xfrm>
            <a:off x="4182896" y="1821969"/>
            <a:ext cx="1173265" cy="1173265"/>
          </a:xfrm>
          <a:prstGeom prst="ellipse">
            <a:avLst/>
          </a:prstGeom>
          <a:solidFill>
            <a:schemeClr val="bg1"/>
          </a:solidFill>
          <a:ln>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23CFEBBF-7915-46FE-894A-8B06FC8E5009}"/>
              </a:ext>
            </a:extLst>
          </p:cNvPr>
          <p:cNvSpPr>
            <a:spLocks/>
          </p:cNvSpPr>
          <p:nvPr/>
        </p:nvSpPr>
        <p:spPr>
          <a:xfrm>
            <a:off x="1226006" y="1859317"/>
            <a:ext cx="1173265" cy="1173265"/>
          </a:xfrm>
          <a:prstGeom prst="ellipse">
            <a:avLst/>
          </a:prstGeom>
          <a:solidFill>
            <a:schemeClr val="bg1"/>
          </a:solidFill>
          <a:ln>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2EC9D84A-70D2-489E-9CA3-54564099BA61}"/>
              </a:ext>
            </a:extLst>
          </p:cNvPr>
          <p:cNvSpPr>
            <a:spLocks/>
          </p:cNvSpPr>
          <p:nvPr/>
        </p:nvSpPr>
        <p:spPr>
          <a:xfrm>
            <a:off x="1226006" y="4351032"/>
            <a:ext cx="1173265" cy="1173265"/>
          </a:xfrm>
          <a:prstGeom prst="ellipse">
            <a:avLst/>
          </a:prstGeom>
          <a:solidFill>
            <a:schemeClr val="bg1"/>
          </a:solidFill>
          <a:ln>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0A087C9B-F4FC-4DC9-B7A7-F338AAB7DA63}"/>
              </a:ext>
            </a:extLst>
          </p:cNvPr>
          <p:cNvSpPr>
            <a:spLocks/>
          </p:cNvSpPr>
          <p:nvPr/>
        </p:nvSpPr>
        <p:spPr>
          <a:xfrm>
            <a:off x="4182896" y="4420402"/>
            <a:ext cx="1173265" cy="1173265"/>
          </a:xfrm>
          <a:prstGeom prst="ellipse">
            <a:avLst/>
          </a:prstGeom>
          <a:solidFill>
            <a:schemeClr val="bg1"/>
          </a:solidFill>
          <a:ln>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DC18E907-96E8-4EBC-BD9D-0989B5273583}"/>
              </a:ext>
            </a:extLst>
          </p:cNvPr>
          <p:cNvSpPr/>
          <p:nvPr/>
        </p:nvSpPr>
        <p:spPr>
          <a:xfrm>
            <a:off x="6719647" y="1859317"/>
            <a:ext cx="1173265" cy="1173265"/>
          </a:xfrm>
          <a:prstGeom prst="ellipse">
            <a:avLst/>
          </a:prstGeom>
          <a:solidFill>
            <a:schemeClr val="bg1"/>
          </a:solidFill>
          <a:ln>
            <a:gradFill>
              <a:gsLst>
                <a:gs pos="0">
                  <a:schemeClr val="accent3">
                    <a:lumMod val="60000"/>
                    <a:lumOff val="4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D6492ADA-1446-4716-94AC-C31427E924EE}"/>
              </a:ext>
            </a:extLst>
          </p:cNvPr>
          <p:cNvSpPr/>
          <p:nvPr/>
        </p:nvSpPr>
        <p:spPr>
          <a:xfrm>
            <a:off x="9666589" y="1859317"/>
            <a:ext cx="1173265" cy="1173265"/>
          </a:xfrm>
          <a:prstGeom prst="ellipse">
            <a:avLst/>
          </a:prstGeom>
          <a:solidFill>
            <a:schemeClr val="bg1"/>
          </a:solidFill>
          <a:ln>
            <a:gradFill>
              <a:gsLst>
                <a:gs pos="0">
                  <a:schemeClr val="accent3">
                    <a:lumMod val="60000"/>
                    <a:lumOff val="4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32B781E4-AC95-43A3-8D5E-4D70EE6584E1}"/>
              </a:ext>
            </a:extLst>
          </p:cNvPr>
          <p:cNvSpPr/>
          <p:nvPr/>
        </p:nvSpPr>
        <p:spPr>
          <a:xfrm>
            <a:off x="9666589" y="4351032"/>
            <a:ext cx="1173265" cy="1173265"/>
          </a:xfrm>
          <a:prstGeom prst="ellipse">
            <a:avLst/>
          </a:prstGeom>
          <a:solidFill>
            <a:schemeClr val="bg1"/>
          </a:solidFill>
          <a:ln>
            <a:gradFill>
              <a:gsLst>
                <a:gs pos="0">
                  <a:schemeClr val="accent3">
                    <a:lumMod val="60000"/>
                    <a:lumOff val="4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93ADE4C3-2554-4690-95B7-7C712D9D10AB}"/>
              </a:ext>
            </a:extLst>
          </p:cNvPr>
          <p:cNvSpPr/>
          <p:nvPr/>
        </p:nvSpPr>
        <p:spPr>
          <a:xfrm>
            <a:off x="6719647" y="4351032"/>
            <a:ext cx="1173265" cy="1173265"/>
          </a:xfrm>
          <a:prstGeom prst="ellipse">
            <a:avLst/>
          </a:prstGeom>
          <a:solidFill>
            <a:schemeClr val="bg1"/>
          </a:solidFill>
          <a:ln>
            <a:gradFill>
              <a:gsLst>
                <a:gs pos="0">
                  <a:schemeClr val="accent3">
                    <a:lumMod val="60000"/>
                    <a:lumOff val="4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a:extLst>
              <a:ext uri="{FF2B5EF4-FFF2-40B4-BE49-F238E27FC236}">
                <a16:creationId xmlns:a16="http://schemas.microsoft.com/office/drawing/2014/main" id="{239A2C05-8795-45ED-A26C-1FF28F8CF8D3}"/>
              </a:ext>
            </a:extLst>
          </p:cNvPr>
          <p:cNvGrpSpPr/>
          <p:nvPr/>
        </p:nvGrpSpPr>
        <p:grpSpPr>
          <a:xfrm>
            <a:off x="1119761" y="1570186"/>
            <a:ext cx="4352594" cy="4352594"/>
            <a:chOff x="1119761" y="1455903"/>
            <a:chExt cx="4352594" cy="4352594"/>
          </a:xfrm>
        </p:grpSpPr>
        <p:sp>
          <p:nvSpPr>
            <p:cNvPr id="16" name="弧形 15">
              <a:extLst>
                <a:ext uri="{FF2B5EF4-FFF2-40B4-BE49-F238E27FC236}">
                  <a16:creationId xmlns:a16="http://schemas.microsoft.com/office/drawing/2014/main" id="{DCA849E8-9951-4C29-9C5F-B08516875E12}"/>
                </a:ext>
              </a:extLst>
            </p:cNvPr>
            <p:cNvSpPr/>
            <p:nvPr/>
          </p:nvSpPr>
          <p:spPr>
            <a:xfrm>
              <a:off x="1119761" y="1455903"/>
              <a:ext cx="4352594" cy="4352594"/>
            </a:xfrm>
            <a:prstGeom prst="arc">
              <a:avLst>
                <a:gd name="adj1" fmla="val 14385196"/>
                <a:gd name="adj2" fmla="val 17969478"/>
              </a:avLst>
            </a:prstGeom>
            <a:ln w="12700">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弧形 16">
              <a:extLst>
                <a:ext uri="{FF2B5EF4-FFF2-40B4-BE49-F238E27FC236}">
                  <a16:creationId xmlns:a16="http://schemas.microsoft.com/office/drawing/2014/main" id="{9D817148-B01A-4C3F-945C-7764DB915F15}"/>
                </a:ext>
              </a:extLst>
            </p:cNvPr>
            <p:cNvSpPr/>
            <p:nvPr/>
          </p:nvSpPr>
          <p:spPr>
            <a:xfrm rot="5400000">
              <a:off x="1119761" y="1455903"/>
              <a:ext cx="4352594" cy="4352594"/>
            </a:xfrm>
            <a:prstGeom prst="arc">
              <a:avLst>
                <a:gd name="adj1" fmla="val 14765540"/>
                <a:gd name="adj2" fmla="val 17495084"/>
              </a:avLst>
            </a:prstGeom>
            <a:ln w="12700">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弧形 17">
              <a:extLst>
                <a:ext uri="{FF2B5EF4-FFF2-40B4-BE49-F238E27FC236}">
                  <a16:creationId xmlns:a16="http://schemas.microsoft.com/office/drawing/2014/main" id="{0C69DEC8-0182-4EE8-8697-638E172FA0F3}"/>
                </a:ext>
              </a:extLst>
            </p:cNvPr>
            <p:cNvSpPr/>
            <p:nvPr/>
          </p:nvSpPr>
          <p:spPr>
            <a:xfrm rot="10800000">
              <a:off x="1119761" y="1455903"/>
              <a:ext cx="4352594" cy="4352594"/>
            </a:xfrm>
            <a:prstGeom prst="arc">
              <a:avLst>
                <a:gd name="adj1" fmla="val 14313151"/>
                <a:gd name="adj2" fmla="val 18192658"/>
              </a:avLst>
            </a:prstGeom>
            <a:ln w="12700">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弧形 18">
              <a:extLst>
                <a:ext uri="{FF2B5EF4-FFF2-40B4-BE49-F238E27FC236}">
                  <a16:creationId xmlns:a16="http://schemas.microsoft.com/office/drawing/2014/main" id="{3598C5CA-A1E9-4B74-8F11-2561AC5AC7EB}"/>
                </a:ext>
              </a:extLst>
            </p:cNvPr>
            <p:cNvSpPr/>
            <p:nvPr/>
          </p:nvSpPr>
          <p:spPr>
            <a:xfrm rot="15649148">
              <a:off x="1119761" y="1455903"/>
              <a:ext cx="4352594" cy="4352594"/>
            </a:xfrm>
            <a:prstGeom prst="arc">
              <a:avLst>
                <a:gd name="adj1" fmla="val 15510634"/>
                <a:gd name="adj2" fmla="val 18192658"/>
              </a:avLst>
            </a:prstGeom>
            <a:ln w="12700">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3EB7E19D-3CA4-441E-B9C8-D8F5D93436A7}"/>
              </a:ext>
            </a:extLst>
          </p:cNvPr>
          <p:cNvGrpSpPr/>
          <p:nvPr/>
        </p:nvGrpSpPr>
        <p:grpSpPr>
          <a:xfrm>
            <a:off x="6595471" y="1570186"/>
            <a:ext cx="4352594" cy="4352594"/>
            <a:chOff x="1119761" y="1455903"/>
            <a:chExt cx="4352594" cy="4352594"/>
          </a:xfrm>
        </p:grpSpPr>
        <p:sp>
          <p:nvSpPr>
            <p:cNvPr id="22" name="弧形 21">
              <a:extLst>
                <a:ext uri="{FF2B5EF4-FFF2-40B4-BE49-F238E27FC236}">
                  <a16:creationId xmlns:a16="http://schemas.microsoft.com/office/drawing/2014/main" id="{EBD7B78C-58C6-40F5-A29D-DDC309BF7405}"/>
                </a:ext>
              </a:extLst>
            </p:cNvPr>
            <p:cNvSpPr/>
            <p:nvPr/>
          </p:nvSpPr>
          <p:spPr>
            <a:xfrm>
              <a:off x="1119761" y="1455903"/>
              <a:ext cx="4352594" cy="4352594"/>
            </a:xfrm>
            <a:prstGeom prst="arc">
              <a:avLst>
                <a:gd name="adj1" fmla="val 14385196"/>
                <a:gd name="adj2" fmla="val 17969478"/>
              </a:avLst>
            </a:prstGeom>
            <a:ln w="12700">
              <a:solidFill>
                <a:schemeClr val="accent3"/>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3" name="弧形 22">
              <a:extLst>
                <a:ext uri="{FF2B5EF4-FFF2-40B4-BE49-F238E27FC236}">
                  <a16:creationId xmlns:a16="http://schemas.microsoft.com/office/drawing/2014/main" id="{E01F3D82-B7DA-4BA8-B4AE-ED331922B72B}"/>
                </a:ext>
              </a:extLst>
            </p:cNvPr>
            <p:cNvSpPr/>
            <p:nvPr/>
          </p:nvSpPr>
          <p:spPr>
            <a:xfrm rot="5400000">
              <a:off x="1119761" y="1455903"/>
              <a:ext cx="4352594" cy="4352594"/>
            </a:xfrm>
            <a:prstGeom prst="arc">
              <a:avLst>
                <a:gd name="adj1" fmla="val 14765540"/>
                <a:gd name="adj2" fmla="val 17495084"/>
              </a:avLst>
            </a:prstGeom>
            <a:ln w="12700">
              <a:solidFill>
                <a:schemeClr val="accent3"/>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弧形 23">
              <a:extLst>
                <a:ext uri="{FF2B5EF4-FFF2-40B4-BE49-F238E27FC236}">
                  <a16:creationId xmlns:a16="http://schemas.microsoft.com/office/drawing/2014/main" id="{B0875157-223D-4336-850F-5D746D33D549}"/>
                </a:ext>
              </a:extLst>
            </p:cNvPr>
            <p:cNvSpPr/>
            <p:nvPr/>
          </p:nvSpPr>
          <p:spPr>
            <a:xfrm rot="10800000">
              <a:off x="1119761" y="1455903"/>
              <a:ext cx="4352594" cy="4352594"/>
            </a:xfrm>
            <a:prstGeom prst="arc">
              <a:avLst>
                <a:gd name="adj1" fmla="val 14313151"/>
                <a:gd name="adj2" fmla="val 18192658"/>
              </a:avLst>
            </a:prstGeom>
            <a:ln w="12700">
              <a:solidFill>
                <a:schemeClr val="accent3"/>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5" name="弧形 24">
              <a:extLst>
                <a:ext uri="{FF2B5EF4-FFF2-40B4-BE49-F238E27FC236}">
                  <a16:creationId xmlns:a16="http://schemas.microsoft.com/office/drawing/2014/main" id="{852920CF-4DDC-455A-A812-1D6863E58372}"/>
                </a:ext>
              </a:extLst>
            </p:cNvPr>
            <p:cNvSpPr/>
            <p:nvPr/>
          </p:nvSpPr>
          <p:spPr>
            <a:xfrm rot="15649148">
              <a:off x="1119761" y="1455903"/>
              <a:ext cx="4352594" cy="4352594"/>
            </a:xfrm>
            <a:prstGeom prst="arc">
              <a:avLst>
                <a:gd name="adj1" fmla="val 15510634"/>
                <a:gd name="adj2" fmla="val 18192658"/>
              </a:avLst>
            </a:prstGeom>
            <a:ln w="12700">
              <a:solidFill>
                <a:schemeClr val="accent3"/>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28" name="文本框 27">
            <a:extLst>
              <a:ext uri="{FF2B5EF4-FFF2-40B4-BE49-F238E27FC236}">
                <a16:creationId xmlns:a16="http://schemas.microsoft.com/office/drawing/2014/main" id="{F7A42C61-539A-40F9-ADD6-7D3452E2C35B}"/>
              </a:ext>
            </a:extLst>
          </p:cNvPr>
          <p:cNvSpPr txBox="1"/>
          <p:nvPr/>
        </p:nvSpPr>
        <p:spPr>
          <a:xfrm>
            <a:off x="2678841" y="3269430"/>
            <a:ext cx="1271777" cy="954107"/>
          </a:xfrm>
          <a:prstGeom prst="rect">
            <a:avLst/>
          </a:prstGeom>
          <a:noFill/>
        </p:spPr>
        <p:txBody>
          <a:bodyPr wrap="square" rtlCol="0">
            <a:spAutoFit/>
          </a:bodyPr>
          <a:lstStyle/>
          <a:p>
            <a:pPr algn="ctr"/>
            <a:r>
              <a:rPr lang="zh-CN" altLang="en-US" sz="2800" dirty="0">
                <a:solidFill>
                  <a:schemeClr val="bg1"/>
                </a:solidFill>
                <a:effectLst>
                  <a:outerShdw blurRad="406400" dist="38100" dir="2700000" sx="102000" sy="102000" algn="tl" rotWithShape="0">
                    <a:schemeClr val="accent1">
                      <a:lumMod val="50000"/>
                      <a:alpha val="27000"/>
                    </a:schemeClr>
                  </a:outerShdw>
                </a:effectLst>
                <a:latin typeface="+mj-ea"/>
                <a:ea typeface="+mj-ea"/>
              </a:rPr>
              <a:t>产品</a:t>
            </a:r>
            <a:endParaRPr lang="en-US" altLang="zh-CN" sz="2800" dirty="0">
              <a:solidFill>
                <a:schemeClr val="bg1"/>
              </a:solidFill>
              <a:effectLst>
                <a:outerShdw blurRad="406400" dist="38100" dir="2700000" sx="102000" sy="102000" algn="tl" rotWithShape="0">
                  <a:schemeClr val="accent1">
                    <a:lumMod val="50000"/>
                    <a:alpha val="27000"/>
                  </a:schemeClr>
                </a:outerShdw>
              </a:effectLst>
              <a:latin typeface="+mj-ea"/>
              <a:ea typeface="+mj-ea"/>
            </a:endParaRPr>
          </a:p>
          <a:p>
            <a:pPr algn="ctr"/>
            <a:r>
              <a:rPr lang="zh-CN" altLang="en-US" sz="2800" dirty="0">
                <a:solidFill>
                  <a:schemeClr val="bg1"/>
                </a:solidFill>
                <a:effectLst>
                  <a:outerShdw blurRad="406400" dist="38100" dir="2700000" sx="102000" sy="102000" algn="tl" rotWithShape="0">
                    <a:schemeClr val="accent1">
                      <a:lumMod val="50000"/>
                      <a:alpha val="27000"/>
                    </a:schemeClr>
                  </a:outerShdw>
                </a:effectLst>
                <a:latin typeface="+mj-ea"/>
                <a:ea typeface="+mj-ea"/>
              </a:rPr>
              <a:t>调性</a:t>
            </a:r>
          </a:p>
        </p:txBody>
      </p:sp>
      <p:sp>
        <p:nvSpPr>
          <p:cNvPr id="29" name="文本框 28">
            <a:extLst>
              <a:ext uri="{FF2B5EF4-FFF2-40B4-BE49-F238E27FC236}">
                <a16:creationId xmlns:a16="http://schemas.microsoft.com/office/drawing/2014/main" id="{3E95CF34-2356-4DA7-992E-02C772633A57}"/>
              </a:ext>
            </a:extLst>
          </p:cNvPr>
          <p:cNvSpPr txBox="1"/>
          <p:nvPr/>
        </p:nvSpPr>
        <p:spPr>
          <a:xfrm>
            <a:off x="8087118" y="3234300"/>
            <a:ext cx="1271777" cy="954107"/>
          </a:xfrm>
          <a:prstGeom prst="rect">
            <a:avLst/>
          </a:prstGeom>
          <a:noFill/>
        </p:spPr>
        <p:txBody>
          <a:bodyPr wrap="square" rtlCol="0">
            <a:spAutoFit/>
          </a:bodyPr>
          <a:lstStyle/>
          <a:p>
            <a:pPr algn="ctr"/>
            <a:r>
              <a:rPr lang="zh-CN" altLang="en-US" sz="2800" dirty="0">
                <a:solidFill>
                  <a:schemeClr val="bg1"/>
                </a:solidFill>
                <a:effectLst>
                  <a:outerShdw blurRad="406400" dist="38100" dir="2700000" sx="102000" sy="102000" algn="tl" rotWithShape="0">
                    <a:schemeClr val="accent3">
                      <a:lumMod val="50000"/>
                      <a:alpha val="27000"/>
                    </a:schemeClr>
                  </a:outerShdw>
                </a:effectLst>
                <a:latin typeface="+mj-ea"/>
                <a:ea typeface="+mj-ea"/>
              </a:rPr>
              <a:t>产品</a:t>
            </a:r>
            <a:endParaRPr lang="en-US" altLang="zh-CN" sz="2800" dirty="0">
              <a:solidFill>
                <a:schemeClr val="bg1"/>
              </a:solidFill>
              <a:effectLst>
                <a:outerShdw blurRad="406400" dist="38100" dir="2700000" sx="102000" sy="102000" algn="tl" rotWithShape="0">
                  <a:schemeClr val="accent3">
                    <a:lumMod val="50000"/>
                    <a:alpha val="27000"/>
                  </a:schemeClr>
                </a:outerShdw>
              </a:effectLst>
              <a:latin typeface="+mj-ea"/>
              <a:ea typeface="+mj-ea"/>
            </a:endParaRPr>
          </a:p>
          <a:p>
            <a:pPr algn="ctr"/>
            <a:r>
              <a:rPr lang="zh-CN" altLang="en-US" sz="2800" dirty="0">
                <a:solidFill>
                  <a:schemeClr val="bg1"/>
                </a:solidFill>
                <a:effectLst>
                  <a:outerShdw blurRad="406400" dist="38100" dir="2700000" sx="102000" sy="102000" algn="tl" rotWithShape="0">
                    <a:schemeClr val="accent3">
                      <a:lumMod val="50000"/>
                      <a:alpha val="27000"/>
                    </a:schemeClr>
                  </a:outerShdw>
                </a:effectLst>
                <a:latin typeface="+mj-ea"/>
                <a:ea typeface="+mj-ea"/>
              </a:rPr>
              <a:t>调性</a:t>
            </a:r>
          </a:p>
        </p:txBody>
      </p:sp>
      <p:sp>
        <p:nvSpPr>
          <p:cNvPr id="30" name="文本框 29">
            <a:extLst>
              <a:ext uri="{FF2B5EF4-FFF2-40B4-BE49-F238E27FC236}">
                <a16:creationId xmlns:a16="http://schemas.microsoft.com/office/drawing/2014/main" id="{D7B682E3-794E-4333-B5BD-365FC7907007}"/>
              </a:ext>
            </a:extLst>
          </p:cNvPr>
          <p:cNvSpPr txBox="1"/>
          <p:nvPr/>
        </p:nvSpPr>
        <p:spPr>
          <a:xfrm>
            <a:off x="1382263" y="2215117"/>
            <a:ext cx="860751" cy="461665"/>
          </a:xfrm>
          <a:prstGeom prst="rect">
            <a:avLst/>
          </a:prstGeom>
          <a:noFill/>
        </p:spPr>
        <p:txBody>
          <a:bodyPr wrap="square" rtlCol="0">
            <a:spAutoFit/>
          </a:bodyPr>
          <a:lstStyle/>
          <a:p>
            <a:pPr algn="ctr"/>
            <a:r>
              <a:rPr lang="zh-CN" altLang="en-US" sz="2400" dirty="0">
                <a:solidFill>
                  <a:schemeClr val="tx1">
                    <a:lumMod val="75000"/>
                    <a:lumOff val="25000"/>
                  </a:schemeClr>
                </a:solidFill>
                <a:cs typeface="OPPOSans R" panose="00020600040101010101" pitchFamily="18" charset="-122"/>
              </a:rPr>
              <a:t>轻松</a:t>
            </a:r>
          </a:p>
        </p:txBody>
      </p:sp>
      <p:sp>
        <p:nvSpPr>
          <p:cNvPr id="31" name="文本框 30">
            <a:extLst>
              <a:ext uri="{FF2B5EF4-FFF2-40B4-BE49-F238E27FC236}">
                <a16:creationId xmlns:a16="http://schemas.microsoft.com/office/drawing/2014/main" id="{D853585F-338A-419E-A5DA-E22108B6A535}"/>
              </a:ext>
            </a:extLst>
          </p:cNvPr>
          <p:cNvSpPr txBox="1"/>
          <p:nvPr/>
        </p:nvSpPr>
        <p:spPr>
          <a:xfrm>
            <a:off x="4339153" y="2177769"/>
            <a:ext cx="860751" cy="461665"/>
          </a:xfrm>
          <a:prstGeom prst="rect">
            <a:avLst/>
          </a:prstGeom>
          <a:noFill/>
        </p:spPr>
        <p:txBody>
          <a:bodyPr wrap="square" rtlCol="0">
            <a:spAutoFit/>
          </a:bodyPr>
          <a:lstStyle/>
          <a:p>
            <a:pPr algn="ctr"/>
            <a:r>
              <a:rPr lang="zh-CN" altLang="en-US" sz="2400" dirty="0">
                <a:solidFill>
                  <a:schemeClr val="tx1">
                    <a:lumMod val="75000"/>
                    <a:lumOff val="25000"/>
                  </a:schemeClr>
                </a:solidFill>
                <a:cs typeface="OPPOSans R" panose="00020600040101010101" pitchFamily="18" charset="-122"/>
              </a:rPr>
              <a:t>舒适</a:t>
            </a:r>
          </a:p>
        </p:txBody>
      </p:sp>
      <p:sp>
        <p:nvSpPr>
          <p:cNvPr id="32" name="文本框 31">
            <a:extLst>
              <a:ext uri="{FF2B5EF4-FFF2-40B4-BE49-F238E27FC236}">
                <a16:creationId xmlns:a16="http://schemas.microsoft.com/office/drawing/2014/main" id="{A467B3C1-7383-4298-97C5-C6D02FA3777A}"/>
              </a:ext>
            </a:extLst>
          </p:cNvPr>
          <p:cNvSpPr txBox="1"/>
          <p:nvPr/>
        </p:nvSpPr>
        <p:spPr>
          <a:xfrm>
            <a:off x="1382263" y="4706832"/>
            <a:ext cx="860751" cy="461665"/>
          </a:xfrm>
          <a:prstGeom prst="rect">
            <a:avLst/>
          </a:prstGeom>
          <a:noFill/>
        </p:spPr>
        <p:txBody>
          <a:bodyPr wrap="square" rtlCol="0">
            <a:spAutoFit/>
          </a:bodyPr>
          <a:lstStyle/>
          <a:p>
            <a:pPr algn="ctr"/>
            <a:r>
              <a:rPr lang="zh-CN" altLang="en-US" sz="2400" dirty="0">
                <a:solidFill>
                  <a:schemeClr val="tx1">
                    <a:lumMod val="75000"/>
                    <a:lumOff val="25000"/>
                  </a:schemeClr>
                </a:solidFill>
                <a:cs typeface="OPPOSans R" panose="00020600040101010101" pitchFamily="18" charset="-122"/>
              </a:rPr>
              <a:t>放松</a:t>
            </a:r>
          </a:p>
        </p:txBody>
      </p:sp>
      <p:sp>
        <p:nvSpPr>
          <p:cNvPr id="33" name="文本框 32">
            <a:extLst>
              <a:ext uri="{FF2B5EF4-FFF2-40B4-BE49-F238E27FC236}">
                <a16:creationId xmlns:a16="http://schemas.microsoft.com/office/drawing/2014/main" id="{6DAA4247-CF4B-4918-8A0B-DB5870561253}"/>
              </a:ext>
            </a:extLst>
          </p:cNvPr>
          <p:cNvSpPr txBox="1"/>
          <p:nvPr/>
        </p:nvSpPr>
        <p:spPr>
          <a:xfrm>
            <a:off x="4388936" y="4758097"/>
            <a:ext cx="860751" cy="461665"/>
          </a:xfrm>
          <a:prstGeom prst="rect">
            <a:avLst/>
          </a:prstGeom>
          <a:noFill/>
        </p:spPr>
        <p:txBody>
          <a:bodyPr wrap="square" rtlCol="0">
            <a:spAutoFit/>
          </a:bodyPr>
          <a:lstStyle/>
          <a:p>
            <a:pPr algn="ctr"/>
            <a:r>
              <a:rPr lang="zh-CN" altLang="en-US" sz="2400" dirty="0">
                <a:solidFill>
                  <a:schemeClr val="tx1">
                    <a:lumMod val="75000"/>
                    <a:lumOff val="25000"/>
                  </a:schemeClr>
                </a:solidFill>
                <a:cs typeface="OPPOSans R" panose="00020600040101010101" pitchFamily="18" charset="-122"/>
              </a:rPr>
              <a:t>安心</a:t>
            </a:r>
          </a:p>
        </p:txBody>
      </p:sp>
      <p:sp>
        <p:nvSpPr>
          <p:cNvPr id="34" name="文本框 33">
            <a:extLst>
              <a:ext uri="{FF2B5EF4-FFF2-40B4-BE49-F238E27FC236}">
                <a16:creationId xmlns:a16="http://schemas.microsoft.com/office/drawing/2014/main" id="{01D6A999-E710-49A1-959C-4BA666B2B173}"/>
              </a:ext>
            </a:extLst>
          </p:cNvPr>
          <p:cNvSpPr txBox="1"/>
          <p:nvPr/>
        </p:nvSpPr>
        <p:spPr>
          <a:xfrm>
            <a:off x="6875904" y="2215117"/>
            <a:ext cx="860751" cy="461665"/>
          </a:xfrm>
          <a:prstGeom prst="rect">
            <a:avLst/>
          </a:prstGeom>
          <a:noFill/>
        </p:spPr>
        <p:txBody>
          <a:bodyPr wrap="square" rtlCol="0">
            <a:spAutoFit/>
          </a:bodyPr>
          <a:lstStyle/>
          <a:p>
            <a:pPr algn="ctr"/>
            <a:r>
              <a:rPr lang="zh-CN" altLang="en-US" sz="2400" dirty="0">
                <a:solidFill>
                  <a:schemeClr val="tx1">
                    <a:lumMod val="75000"/>
                    <a:lumOff val="25000"/>
                  </a:schemeClr>
                </a:solidFill>
                <a:cs typeface="OPPOSans R" panose="00020600040101010101" pitchFamily="18" charset="-122"/>
              </a:rPr>
              <a:t>积极</a:t>
            </a:r>
          </a:p>
        </p:txBody>
      </p:sp>
      <p:sp>
        <p:nvSpPr>
          <p:cNvPr id="35" name="文本框 34">
            <a:extLst>
              <a:ext uri="{FF2B5EF4-FFF2-40B4-BE49-F238E27FC236}">
                <a16:creationId xmlns:a16="http://schemas.microsoft.com/office/drawing/2014/main" id="{6F2A7E16-81F5-4DB0-86F6-71A663B86505}"/>
              </a:ext>
            </a:extLst>
          </p:cNvPr>
          <p:cNvSpPr txBox="1"/>
          <p:nvPr/>
        </p:nvSpPr>
        <p:spPr>
          <a:xfrm>
            <a:off x="6875904" y="4706832"/>
            <a:ext cx="860751" cy="461665"/>
          </a:xfrm>
          <a:prstGeom prst="rect">
            <a:avLst/>
          </a:prstGeom>
          <a:noFill/>
        </p:spPr>
        <p:txBody>
          <a:bodyPr wrap="square" rtlCol="0">
            <a:spAutoFit/>
          </a:bodyPr>
          <a:lstStyle/>
          <a:p>
            <a:pPr algn="ctr"/>
            <a:r>
              <a:rPr lang="zh-CN" altLang="en-US" sz="2400" dirty="0">
                <a:solidFill>
                  <a:schemeClr val="tx1">
                    <a:lumMod val="75000"/>
                    <a:lumOff val="25000"/>
                  </a:schemeClr>
                </a:solidFill>
                <a:cs typeface="OPPOSans R" panose="00020600040101010101" pitchFamily="18" charset="-122"/>
              </a:rPr>
              <a:t>快乐</a:t>
            </a:r>
          </a:p>
        </p:txBody>
      </p:sp>
      <p:sp>
        <p:nvSpPr>
          <p:cNvPr id="36" name="文本框 35">
            <a:extLst>
              <a:ext uri="{FF2B5EF4-FFF2-40B4-BE49-F238E27FC236}">
                <a16:creationId xmlns:a16="http://schemas.microsoft.com/office/drawing/2014/main" id="{513002D3-6237-4888-8DF0-383078C9D61F}"/>
              </a:ext>
            </a:extLst>
          </p:cNvPr>
          <p:cNvSpPr txBox="1"/>
          <p:nvPr/>
        </p:nvSpPr>
        <p:spPr>
          <a:xfrm>
            <a:off x="9822846" y="4706832"/>
            <a:ext cx="860751" cy="461665"/>
          </a:xfrm>
          <a:prstGeom prst="rect">
            <a:avLst/>
          </a:prstGeom>
          <a:noFill/>
        </p:spPr>
        <p:txBody>
          <a:bodyPr wrap="square" rtlCol="0">
            <a:spAutoFit/>
          </a:bodyPr>
          <a:lstStyle/>
          <a:p>
            <a:pPr algn="ctr"/>
            <a:r>
              <a:rPr lang="zh-CN" altLang="en-US" sz="2400" dirty="0">
                <a:solidFill>
                  <a:schemeClr val="tx1">
                    <a:lumMod val="75000"/>
                    <a:lumOff val="25000"/>
                  </a:schemeClr>
                </a:solidFill>
                <a:cs typeface="OPPOSans R" panose="00020600040101010101" pitchFamily="18" charset="-122"/>
              </a:rPr>
              <a:t>热情</a:t>
            </a:r>
          </a:p>
        </p:txBody>
      </p:sp>
      <p:sp>
        <p:nvSpPr>
          <p:cNvPr id="37" name="文本框 36">
            <a:extLst>
              <a:ext uri="{FF2B5EF4-FFF2-40B4-BE49-F238E27FC236}">
                <a16:creationId xmlns:a16="http://schemas.microsoft.com/office/drawing/2014/main" id="{504A4B71-1CA0-461A-8B25-58AA2598CABB}"/>
              </a:ext>
            </a:extLst>
          </p:cNvPr>
          <p:cNvSpPr txBox="1"/>
          <p:nvPr/>
        </p:nvSpPr>
        <p:spPr>
          <a:xfrm>
            <a:off x="9822846" y="2215117"/>
            <a:ext cx="860751" cy="461665"/>
          </a:xfrm>
          <a:prstGeom prst="rect">
            <a:avLst/>
          </a:prstGeom>
          <a:noFill/>
        </p:spPr>
        <p:txBody>
          <a:bodyPr wrap="square" rtlCol="0">
            <a:spAutoFit/>
          </a:bodyPr>
          <a:lstStyle/>
          <a:p>
            <a:pPr algn="ctr"/>
            <a:r>
              <a:rPr lang="zh-CN" altLang="en-US" sz="2400" dirty="0">
                <a:solidFill>
                  <a:schemeClr val="tx1">
                    <a:lumMod val="75000"/>
                    <a:lumOff val="25000"/>
                  </a:schemeClr>
                </a:solidFill>
                <a:cs typeface="OPPOSans R" panose="00020600040101010101" pitchFamily="18" charset="-122"/>
              </a:rPr>
              <a:t>活力</a:t>
            </a:r>
          </a:p>
        </p:txBody>
      </p:sp>
    </p:spTree>
    <p:extLst>
      <p:ext uri="{BB962C8B-B14F-4D97-AF65-F5344CB8AC3E}">
        <p14:creationId xmlns:p14="http://schemas.microsoft.com/office/powerpoint/2010/main" val="3859403828"/>
      </p:ext>
    </p:extLst>
  </p:cSld>
  <p:clrMapOvr>
    <a:masterClrMapping/>
  </p:clrMapOvr>
</p:sld>
</file>

<file path=ppt/slides/slide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2DF7BA-BEFF-4F97-AB14-9B8C8D2B9A10}"/>
              </a:ext>
            </a:extLst>
          </p:cNvPr>
          <p:cNvSpPr>
            <a:spLocks noGrp="1"/>
          </p:cNvSpPr>
          <p:nvPr>
            <p:ph type="title"/>
          </p:nvPr>
        </p:nvSpPr>
        <p:spPr/>
        <p:txBody>
          <a:bodyPr/>
          <a:lstStyle/>
          <a:p>
            <a:r>
              <a:rPr lang="zh-CN" altLang="en-US" dirty="0"/>
              <a:t>产品介绍</a:t>
            </a:r>
          </a:p>
        </p:txBody>
      </p:sp>
      <p:sp>
        <p:nvSpPr>
          <p:cNvPr id="3" name="矩形: 圆角 2">
            <a:extLst>
              <a:ext uri="{FF2B5EF4-FFF2-40B4-BE49-F238E27FC236}">
                <a16:creationId xmlns:a16="http://schemas.microsoft.com/office/drawing/2014/main" id="{1B7877CE-D98C-4BFD-9BD2-A90A5E6D75AB}"/>
              </a:ext>
            </a:extLst>
          </p:cNvPr>
          <p:cNvSpPr/>
          <p:nvPr/>
        </p:nvSpPr>
        <p:spPr>
          <a:xfrm>
            <a:off x="660400" y="1871192"/>
            <a:ext cx="3619500" cy="3750616"/>
          </a:xfrm>
          <a:prstGeom prst="roundRect">
            <a:avLst>
              <a:gd name="adj" fmla="val 3152"/>
            </a:avLst>
          </a:prstGeom>
          <a:gradFill flip="none" rotWithShape="1">
            <a:gsLst>
              <a:gs pos="100000">
                <a:schemeClr val="bg1">
                  <a:lumMod val="95000"/>
                </a:schemeClr>
              </a:gs>
              <a:gs pos="0">
                <a:schemeClr val="bg1"/>
              </a:gs>
            </a:gsLst>
            <a:lin ang="2700000" scaled="1"/>
            <a:tileRect/>
          </a:gradFill>
          <a:ln>
            <a:gradFill>
              <a:gsLst>
                <a:gs pos="0">
                  <a:schemeClr val="accent2"/>
                </a:gs>
                <a:gs pos="100000">
                  <a:schemeClr val="accent1"/>
                </a:gs>
              </a:gsLst>
              <a:lin ang="5400000" scaled="1"/>
            </a:gra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5" name="矩形: 圆角 4">
            <a:extLst>
              <a:ext uri="{FF2B5EF4-FFF2-40B4-BE49-F238E27FC236}">
                <a16:creationId xmlns:a16="http://schemas.microsoft.com/office/drawing/2014/main" id="{C2B17353-953B-4D76-8F5C-8475A12A02A3}"/>
              </a:ext>
            </a:extLst>
          </p:cNvPr>
          <p:cNvSpPr/>
          <p:nvPr/>
        </p:nvSpPr>
        <p:spPr>
          <a:xfrm>
            <a:off x="7899400" y="1871192"/>
            <a:ext cx="3619500" cy="3750616"/>
          </a:xfrm>
          <a:prstGeom prst="roundRect">
            <a:avLst>
              <a:gd name="adj" fmla="val 3152"/>
            </a:avLst>
          </a:prstGeom>
          <a:gradFill flip="none" rotWithShape="1">
            <a:gsLst>
              <a:gs pos="100000">
                <a:schemeClr val="bg1">
                  <a:lumMod val="95000"/>
                </a:schemeClr>
              </a:gs>
              <a:gs pos="0">
                <a:schemeClr val="bg1"/>
              </a:gs>
            </a:gsLst>
            <a:lin ang="2700000" scaled="1"/>
            <a:tileRect/>
          </a:gradFill>
          <a:ln>
            <a:gradFill>
              <a:gsLst>
                <a:gs pos="0">
                  <a:schemeClr val="accent2"/>
                </a:gs>
                <a:gs pos="100000">
                  <a:schemeClr val="accent1"/>
                </a:gs>
              </a:gsLst>
              <a:lin ang="5400000" scaled="1"/>
            </a:gra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000000">
                  <a:lumMod val="75000"/>
                  <a:lumOff val="25000"/>
                </a:srgbClr>
              </a:solidFill>
              <a:latin typeface="阿里巴巴普惠体 R"/>
              <a:ea typeface="阿里巴巴普惠体 R"/>
            </a:endParaRPr>
          </a:p>
        </p:txBody>
      </p:sp>
      <p:sp>
        <p:nvSpPr>
          <p:cNvPr id="4" name="矩形: 圆角 3">
            <a:extLst>
              <a:ext uri="{FF2B5EF4-FFF2-40B4-BE49-F238E27FC236}">
                <a16:creationId xmlns:a16="http://schemas.microsoft.com/office/drawing/2014/main" id="{7897EEDB-6151-477E-AADA-E52BA6F4AB99}"/>
              </a:ext>
            </a:extLst>
          </p:cNvPr>
          <p:cNvSpPr/>
          <p:nvPr/>
        </p:nvSpPr>
        <p:spPr>
          <a:xfrm>
            <a:off x="4108450" y="1369935"/>
            <a:ext cx="4118886" cy="4722889"/>
          </a:xfrm>
          <a:prstGeom prst="roundRect">
            <a:avLst>
              <a:gd name="adj" fmla="val 2901"/>
            </a:avLst>
          </a:prstGeom>
          <a:gradFill flip="none" rotWithShape="1">
            <a:gsLst>
              <a:gs pos="100000">
                <a:schemeClr val="accent1"/>
              </a:gs>
              <a:gs pos="0">
                <a:schemeClr val="accent2"/>
              </a:gs>
            </a:gsLst>
            <a:lin ang="2700000" scaled="1"/>
            <a:tileRect/>
          </a:gradFill>
          <a:ln>
            <a:solidFill>
              <a:schemeClr val="bg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13" name="文本框 12">
            <a:extLst>
              <a:ext uri="{FF2B5EF4-FFF2-40B4-BE49-F238E27FC236}">
                <a16:creationId xmlns:a16="http://schemas.microsoft.com/office/drawing/2014/main" id="{9D1BA87E-8188-4978-A625-EC18C51A45D5}"/>
              </a:ext>
            </a:extLst>
          </p:cNvPr>
          <p:cNvSpPr txBox="1"/>
          <p:nvPr/>
        </p:nvSpPr>
        <p:spPr>
          <a:xfrm>
            <a:off x="4639449" y="3575150"/>
            <a:ext cx="3039290" cy="2070182"/>
          </a:xfrm>
          <a:prstGeom prst="rect">
            <a:avLst/>
          </a:prstGeom>
          <a:noFill/>
        </p:spPr>
        <p:txBody>
          <a:bodyPr wrap="square" rtlCol="0">
            <a:spAutoFit/>
          </a:bodyPr>
          <a:lstStyle/>
          <a:p>
            <a:pPr algn="ctr">
              <a:lnSpc>
                <a:spcPct val="120000"/>
              </a:lnSpc>
            </a:pPr>
            <a:r>
              <a:rPr lang="zh-CN" altLang="en-US" dirty="0">
                <a:solidFill>
                  <a:schemeClr val="bg1"/>
                </a:solidFill>
              </a:rPr>
              <a:t>旅游产品具有不可储存性，如果不能再特定时间内销售出去，就无法实现价值。因此，在淡季，会采取降价刺激需求；需求的季节性比较明显</a:t>
            </a:r>
            <a:endParaRPr lang="en-US" altLang="zh-CN" dirty="0">
              <a:solidFill>
                <a:schemeClr val="bg1"/>
              </a:solidFill>
            </a:endParaRPr>
          </a:p>
        </p:txBody>
      </p:sp>
      <p:sp>
        <p:nvSpPr>
          <p:cNvPr id="14" name="文本框 13">
            <a:extLst>
              <a:ext uri="{FF2B5EF4-FFF2-40B4-BE49-F238E27FC236}">
                <a16:creationId xmlns:a16="http://schemas.microsoft.com/office/drawing/2014/main" id="{A903A93E-1925-4A11-B4D0-A979DE852C5B}"/>
              </a:ext>
            </a:extLst>
          </p:cNvPr>
          <p:cNvSpPr txBox="1"/>
          <p:nvPr/>
        </p:nvSpPr>
        <p:spPr>
          <a:xfrm>
            <a:off x="4863692" y="2561017"/>
            <a:ext cx="2608407" cy="584775"/>
          </a:xfrm>
          <a:prstGeom prst="rect">
            <a:avLst/>
          </a:prstGeom>
          <a:noFill/>
        </p:spPr>
        <p:txBody>
          <a:bodyPr wrap="none" rtlCol="0">
            <a:spAutoFit/>
          </a:bodyPr>
          <a:lstStyle>
            <a:defPPr>
              <a:defRPr lang="zh-CN"/>
            </a:defPPr>
            <a:lvl1pPr algn="ctr">
              <a:defRPr sz="3200" b="1">
                <a:solidFill>
                  <a:schemeClr val="tx1">
                    <a:lumMod val="75000"/>
                    <a:lumOff val="25000"/>
                  </a:schemeClr>
                </a:solidFill>
                <a:latin typeface="+mj-lt"/>
                <a:ea typeface="+mj-ea"/>
              </a:defRPr>
            </a:lvl1pPr>
          </a:lstStyle>
          <a:p>
            <a:r>
              <a:rPr lang="zh-CN" altLang="en-US" b="0" dirty="0">
                <a:solidFill>
                  <a:schemeClr val="bg1"/>
                </a:solidFill>
              </a:rPr>
              <a:t>时间波动性大</a:t>
            </a:r>
            <a:endParaRPr lang="en-US" altLang="zh-CN" b="0" dirty="0">
              <a:solidFill>
                <a:schemeClr val="bg1"/>
              </a:solidFill>
            </a:endParaRPr>
          </a:p>
        </p:txBody>
      </p:sp>
      <p:sp>
        <p:nvSpPr>
          <p:cNvPr id="17" name="文本框 16">
            <a:extLst>
              <a:ext uri="{FF2B5EF4-FFF2-40B4-BE49-F238E27FC236}">
                <a16:creationId xmlns:a16="http://schemas.microsoft.com/office/drawing/2014/main" id="{76CEB882-02A8-47C1-9B04-C79102F0B74D}"/>
              </a:ext>
            </a:extLst>
          </p:cNvPr>
          <p:cNvSpPr txBox="1"/>
          <p:nvPr/>
        </p:nvSpPr>
        <p:spPr>
          <a:xfrm>
            <a:off x="8924196" y="2899388"/>
            <a:ext cx="1595309" cy="523220"/>
          </a:xfrm>
          <a:prstGeom prst="rect">
            <a:avLst/>
          </a:prstGeom>
          <a:noFill/>
        </p:spPr>
        <p:txBody>
          <a:bodyPr wrap="square" rtlCol="0">
            <a:spAutoFit/>
          </a:bodyPr>
          <a:lstStyle>
            <a:defPPr>
              <a:defRPr lang="zh-CN"/>
            </a:defPPr>
            <a:lvl1pPr algn="ctr">
              <a:defRPr sz="2800">
                <a:solidFill>
                  <a:schemeClr val="tx1">
                    <a:lumMod val="75000"/>
                    <a:lumOff val="25000"/>
                  </a:schemeClr>
                </a:solidFill>
                <a:latin typeface="+mj-ea"/>
                <a:ea typeface="+mj-ea"/>
              </a:defRPr>
            </a:lvl1pPr>
          </a:lstStyle>
          <a:p>
            <a:r>
              <a:rPr lang="zh-CN" altLang="en-US" dirty="0"/>
              <a:t>不易控制</a:t>
            </a:r>
            <a:endParaRPr lang="en-US" altLang="zh-CN" dirty="0"/>
          </a:p>
        </p:txBody>
      </p:sp>
      <p:sp>
        <p:nvSpPr>
          <p:cNvPr id="19" name="文本框 18">
            <a:extLst>
              <a:ext uri="{FF2B5EF4-FFF2-40B4-BE49-F238E27FC236}">
                <a16:creationId xmlns:a16="http://schemas.microsoft.com/office/drawing/2014/main" id="{35BAF2F6-7A70-4D5A-B407-3FE7DF792E22}"/>
              </a:ext>
            </a:extLst>
          </p:cNvPr>
          <p:cNvSpPr txBox="1"/>
          <p:nvPr/>
        </p:nvSpPr>
        <p:spPr>
          <a:xfrm>
            <a:off x="1192850" y="3697616"/>
            <a:ext cx="2554600" cy="1553567"/>
          </a:xfrm>
          <a:prstGeom prst="rect">
            <a:avLst/>
          </a:prstGeom>
          <a:noFill/>
        </p:spPr>
        <p:txBody>
          <a:bodyPr wrap="square" rtlCol="0">
            <a:spAutoFit/>
          </a:bodyPr>
          <a:lstStyle/>
          <a:p>
            <a:pPr algn="ctr">
              <a:lnSpc>
                <a:spcPct val="120000"/>
              </a:lnSpc>
            </a:pPr>
            <a:r>
              <a:rPr lang="zh-CN" altLang="en-US" sz="1600" dirty="0">
                <a:solidFill>
                  <a:schemeClr val="tx1">
                    <a:lumMod val="75000"/>
                    <a:lumOff val="25000"/>
                  </a:schemeClr>
                </a:solidFill>
                <a:latin typeface="+mn-ea"/>
              </a:rPr>
              <a:t>旅游产品是由不同服务供应商提供，然后由旅行社加工组合而成。因此，旅行社需要制定合理的产品价格</a:t>
            </a:r>
          </a:p>
        </p:txBody>
      </p:sp>
      <p:sp>
        <p:nvSpPr>
          <p:cNvPr id="20" name="文本框 19">
            <a:extLst>
              <a:ext uri="{FF2B5EF4-FFF2-40B4-BE49-F238E27FC236}">
                <a16:creationId xmlns:a16="http://schemas.microsoft.com/office/drawing/2014/main" id="{C7581246-659A-47DD-B329-A8C467915EC1}"/>
              </a:ext>
            </a:extLst>
          </p:cNvPr>
          <p:cNvSpPr txBox="1"/>
          <p:nvPr/>
        </p:nvSpPr>
        <p:spPr>
          <a:xfrm>
            <a:off x="1672496" y="2899388"/>
            <a:ext cx="1595309" cy="523220"/>
          </a:xfrm>
          <a:prstGeom prst="rect">
            <a:avLst/>
          </a:prstGeom>
          <a:noFill/>
        </p:spPr>
        <p:txBody>
          <a:bodyPr wrap="square" rtlCol="0">
            <a:spAutoFit/>
          </a:bodyPr>
          <a:lstStyle>
            <a:defPPr>
              <a:defRPr lang="zh-CN"/>
            </a:defPPr>
            <a:lvl1pPr>
              <a:defRPr sz="2800">
                <a:solidFill>
                  <a:schemeClr val="tx1">
                    <a:lumMod val="75000"/>
                    <a:lumOff val="25000"/>
                  </a:schemeClr>
                </a:solidFill>
                <a:latin typeface="+mj-ea"/>
                <a:ea typeface="+mj-ea"/>
              </a:defRPr>
            </a:lvl1pPr>
          </a:lstStyle>
          <a:p>
            <a:pPr algn="ctr"/>
            <a:r>
              <a:rPr lang="zh-CN" altLang="en-US" dirty="0"/>
              <a:t>相关性强</a:t>
            </a:r>
          </a:p>
        </p:txBody>
      </p:sp>
      <p:cxnSp>
        <p:nvCxnSpPr>
          <p:cNvPr id="21" name="直接连接符 20">
            <a:extLst>
              <a:ext uri="{FF2B5EF4-FFF2-40B4-BE49-F238E27FC236}">
                <a16:creationId xmlns:a16="http://schemas.microsoft.com/office/drawing/2014/main" id="{EA5C0A38-E488-4D4B-8220-5B616F0E2364}"/>
              </a:ext>
            </a:extLst>
          </p:cNvPr>
          <p:cNvCxnSpPr>
            <a:cxnSpLocks/>
          </p:cNvCxnSpPr>
          <p:nvPr/>
        </p:nvCxnSpPr>
        <p:spPr>
          <a:xfrm flipH="1">
            <a:off x="2176845" y="3555044"/>
            <a:ext cx="58661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9B4EA1C3-4608-4C15-9E89-8C085EEEDF19}"/>
              </a:ext>
            </a:extLst>
          </p:cNvPr>
          <p:cNvSpPr txBox="1"/>
          <p:nvPr/>
        </p:nvSpPr>
        <p:spPr>
          <a:xfrm>
            <a:off x="9358609" y="2314613"/>
            <a:ext cx="726482" cy="584775"/>
          </a:xfrm>
          <a:prstGeom prst="rect">
            <a:avLst/>
          </a:prstGeom>
          <a:noFill/>
        </p:spPr>
        <p:txBody>
          <a:bodyPr wrap="none" rtlCol="0">
            <a:spAutoFit/>
          </a:bodyPr>
          <a:lstStyle>
            <a:defPPr>
              <a:defRPr lang="zh-CN"/>
            </a:defPPr>
            <a:lvl1pPr algn="ctr">
              <a:defRPr sz="3200" b="1">
                <a:gradFill flip="none" rotWithShape="1">
                  <a:gsLst>
                    <a:gs pos="0">
                      <a:schemeClr val="accent1"/>
                    </a:gs>
                    <a:gs pos="100000">
                      <a:schemeClr val="accent2"/>
                    </a:gs>
                  </a:gsLst>
                  <a:lin ang="13500000" scaled="1"/>
                  <a:tileRect/>
                </a:gradFill>
                <a:latin typeface="+mj-lt"/>
                <a:ea typeface="+mj-ea"/>
              </a:defRPr>
            </a:lvl1pPr>
          </a:lstStyle>
          <a:p>
            <a:r>
              <a:rPr lang="en-US" altLang="zh-CN" b="0" dirty="0"/>
              <a:t>03</a:t>
            </a:r>
          </a:p>
        </p:txBody>
      </p:sp>
      <p:sp>
        <p:nvSpPr>
          <p:cNvPr id="23" name="文本框 22">
            <a:extLst>
              <a:ext uri="{FF2B5EF4-FFF2-40B4-BE49-F238E27FC236}">
                <a16:creationId xmlns:a16="http://schemas.microsoft.com/office/drawing/2014/main" id="{09467D32-8545-4886-B6AB-8A8042036927}"/>
              </a:ext>
            </a:extLst>
          </p:cNvPr>
          <p:cNvSpPr txBox="1"/>
          <p:nvPr/>
        </p:nvSpPr>
        <p:spPr>
          <a:xfrm>
            <a:off x="2143779" y="2314613"/>
            <a:ext cx="652743" cy="584775"/>
          </a:xfrm>
          <a:prstGeom prst="rect">
            <a:avLst/>
          </a:prstGeom>
          <a:noFill/>
        </p:spPr>
        <p:txBody>
          <a:bodyPr wrap="none" rtlCol="0">
            <a:spAutoFit/>
          </a:bodyPr>
          <a:lstStyle/>
          <a:p>
            <a:pPr algn="ctr"/>
            <a:r>
              <a:rPr lang="en-US" altLang="zh-CN" sz="3200" dirty="0">
                <a:gradFill flip="none" rotWithShape="1">
                  <a:gsLst>
                    <a:gs pos="0">
                      <a:schemeClr val="accent1"/>
                    </a:gs>
                    <a:gs pos="100000">
                      <a:schemeClr val="accent2"/>
                    </a:gs>
                  </a:gsLst>
                  <a:lin ang="13500000" scaled="1"/>
                  <a:tileRect/>
                </a:gradFill>
                <a:latin typeface="+mj-lt"/>
                <a:ea typeface="+mj-ea"/>
              </a:rPr>
              <a:t>01</a:t>
            </a:r>
            <a:endParaRPr lang="zh-CN" altLang="en-US" sz="3200" dirty="0">
              <a:gradFill flip="none" rotWithShape="1">
                <a:gsLst>
                  <a:gs pos="0">
                    <a:schemeClr val="accent1"/>
                  </a:gs>
                  <a:gs pos="100000">
                    <a:schemeClr val="accent2"/>
                  </a:gs>
                </a:gsLst>
                <a:lin ang="13500000" scaled="1"/>
                <a:tileRect/>
              </a:gradFill>
              <a:latin typeface="+mj-lt"/>
              <a:ea typeface="+mj-ea"/>
            </a:endParaRPr>
          </a:p>
        </p:txBody>
      </p:sp>
      <p:cxnSp>
        <p:nvCxnSpPr>
          <p:cNvPr id="27" name="直接连接符 26">
            <a:extLst>
              <a:ext uri="{FF2B5EF4-FFF2-40B4-BE49-F238E27FC236}">
                <a16:creationId xmlns:a16="http://schemas.microsoft.com/office/drawing/2014/main" id="{A6CE63F3-9F02-4647-BF15-66CF74477048}"/>
              </a:ext>
            </a:extLst>
          </p:cNvPr>
          <p:cNvCxnSpPr>
            <a:cxnSpLocks/>
          </p:cNvCxnSpPr>
          <p:nvPr/>
        </p:nvCxnSpPr>
        <p:spPr>
          <a:xfrm flipH="1">
            <a:off x="5874588" y="3330463"/>
            <a:ext cx="5866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866E5A5D-B253-47E6-A909-7BCBDC66D968}"/>
              </a:ext>
            </a:extLst>
          </p:cNvPr>
          <p:cNvCxnSpPr>
            <a:cxnSpLocks/>
          </p:cNvCxnSpPr>
          <p:nvPr/>
        </p:nvCxnSpPr>
        <p:spPr>
          <a:xfrm flipH="1">
            <a:off x="9428545" y="3555044"/>
            <a:ext cx="58661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6ACC0C51-2BDC-4152-B8D8-15FDB0204941}"/>
              </a:ext>
            </a:extLst>
          </p:cNvPr>
          <p:cNvSpPr txBox="1"/>
          <p:nvPr/>
        </p:nvSpPr>
        <p:spPr>
          <a:xfrm>
            <a:off x="8444550" y="3697616"/>
            <a:ext cx="2554600" cy="1553567"/>
          </a:xfrm>
          <a:prstGeom prst="rect">
            <a:avLst/>
          </a:prstGeom>
          <a:noFill/>
        </p:spPr>
        <p:txBody>
          <a:bodyPr wrap="square" rtlCol="0">
            <a:spAutoFit/>
          </a:bodyPr>
          <a:lstStyle/>
          <a:p>
            <a:pPr algn="ctr">
              <a:lnSpc>
                <a:spcPct val="120000"/>
              </a:lnSpc>
            </a:pPr>
            <a:r>
              <a:rPr lang="zh-CN" altLang="en-US" sz="1600" dirty="0">
                <a:solidFill>
                  <a:schemeClr val="tx1">
                    <a:lumMod val="75000"/>
                    <a:lumOff val="25000"/>
                  </a:schemeClr>
                </a:solidFill>
                <a:latin typeface="+mn-ea"/>
              </a:rPr>
              <a:t>由于旅行社产品具有较强的综合性，旅游业中其他部门和其他相关行业产品价格的调整都会作用于旅行社产品价格</a:t>
            </a:r>
          </a:p>
        </p:txBody>
      </p:sp>
      <p:sp>
        <p:nvSpPr>
          <p:cNvPr id="30" name="文本框 29">
            <a:extLst>
              <a:ext uri="{FF2B5EF4-FFF2-40B4-BE49-F238E27FC236}">
                <a16:creationId xmlns:a16="http://schemas.microsoft.com/office/drawing/2014/main" id="{011E4E57-9DAC-472C-850D-A7F8168B05EC}"/>
              </a:ext>
            </a:extLst>
          </p:cNvPr>
          <p:cNvSpPr txBox="1"/>
          <p:nvPr/>
        </p:nvSpPr>
        <p:spPr>
          <a:xfrm>
            <a:off x="5804652" y="1932242"/>
            <a:ext cx="726482" cy="584775"/>
          </a:xfrm>
          <a:prstGeom prst="rect">
            <a:avLst/>
          </a:prstGeom>
          <a:noFill/>
        </p:spPr>
        <p:txBody>
          <a:bodyPr wrap="none" rtlCol="0">
            <a:spAutoFit/>
          </a:bodyPr>
          <a:lstStyle>
            <a:defPPr>
              <a:defRPr lang="zh-CN"/>
            </a:defPPr>
            <a:lvl1pPr algn="ctr">
              <a:defRPr sz="3200" b="1">
                <a:gradFill flip="none" rotWithShape="1">
                  <a:gsLst>
                    <a:gs pos="0">
                      <a:schemeClr val="accent1"/>
                    </a:gs>
                    <a:gs pos="100000">
                      <a:schemeClr val="accent2"/>
                    </a:gs>
                  </a:gsLst>
                  <a:lin ang="13500000" scaled="1"/>
                  <a:tileRect/>
                </a:gradFill>
                <a:latin typeface="+mj-lt"/>
                <a:ea typeface="+mj-ea"/>
              </a:defRPr>
            </a:lvl1pPr>
          </a:lstStyle>
          <a:p>
            <a:r>
              <a:rPr lang="en-US" altLang="zh-CN" b="0" dirty="0">
                <a:solidFill>
                  <a:schemeClr val="bg1"/>
                </a:solidFill>
              </a:rPr>
              <a:t>02</a:t>
            </a:r>
          </a:p>
        </p:txBody>
      </p:sp>
    </p:spTree>
    <p:extLst>
      <p:ext uri="{BB962C8B-B14F-4D97-AF65-F5344CB8AC3E}">
        <p14:creationId xmlns:p14="http://schemas.microsoft.com/office/powerpoint/2010/main" val="902288993"/>
      </p:ext>
    </p:extLst>
  </p:cSld>
  <p:clrMapOvr>
    <a:masterClrMapping/>
  </p:clrMapOvr>
</p:sld>
</file>

<file path=ppt/slides/slide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5A3B02-1A72-4BD8-80AF-98BF2B9D9DB7}"/>
              </a:ext>
            </a:extLst>
          </p:cNvPr>
          <p:cNvSpPr>
            <a:spLocks noGrp="1"/>
          </p:cNvSpPr>
          <p:nvPr>
            <p:ph type="title"/>
          </p:nvPr>
        </p:nvSpPr>
        <p:spPr/>
        <p:txBody>
          <a:bodyPr/>
          <a:lstStyle/>
          <a:p>
            <a:r>
              <a:rPr lang="zh-CN" altLang="en-US" dirty="0"/>
              <a:t>产品介绍</a:t>
            </a:r>
          </a:p>
        </p:txBody>
      </p:sp>
      <p:sp>
        <p:nvSpPr>
          <p:cNvPr id="3" name="椭圆 2">
            <a:extLst>
              <a:ext uri="{FF2B5EF4-FFF2-40B4-BE49-F238E27FC236}">
                <a16:creationId xmlns:a16="http://schemas.microsoft.com/office/drawing/2014/main" id="{2DE4B75D-43BE-4977-8E9B-6B4C6CFAE43C}"/>
              </a:ext>
            </a:extLst>
          </p:cNvPr>
          <p:cNvSpPr/>
          <p:nvPr/>
        </p:nvSpPr>
        <p:spPr>
          <a:xfrm>
            <a:off x="4849344" y="2343150"/>
            <a:ext cx="2578100" cy="2578100"/>
          </a:xfrm>
          <a:prstGeom prst="ellipse">
            <a:avLst/>
          </a:prstGeom>
          <a:gradFill flip="none" rotWithShape="1">
            <a:gsLst>
              <a:gs pos="100000">
                <a:schemeClr val="accent1"/>
              </a:gs>
              <a:gs pos="0">
                <a:schemeClr val="accent2"/>
              </a:gs>
            </a:gsLst>
            <a:lin ang="2700000" scaled="1"/>
            <a:tileRect/>
          </a:gradFill>
          <a:ln>
            <a:solidFill>
              <a:schemeClr val="bg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5" name="弧形 47">
            <a:extLst>
              <a:ext uri="{FF2B5EF4-FFF2-40B4-BE49-F238E27FC236}">
                <a16:creationId xmlns:a16="http://schemas.microsoft.com/office/drawing/2014/main" id="{C71DCFFE-F22E-49AF-BF9E-77833761E258}"/>
              </a:ext>
            </a:extLst>
          </p:cNvPr>
          <p:cNvSpPr/>
          <p:nvPr/>
        </p:nvSpPr>
        <p:spPr>
          <a:xfrm rot="20405763">
            <a:off x="1790570" y="2415651"/>
            <a:ext cx="8368858" cy="2163884"/>
          </a:xfrm>
          <a:custGeom>
            <a:avLst/>
            <a:gdLst>
              <a:gd name="connsiteX0" fmla="*/ 5687108 w 7545407"/>
              <a:gd name="connsiteY0" fmla="*/ 145031 h 2097178"/>
              <a:gd name="connsiteX1" fmla="*/ 4649217 w 7545407"/>
              <a:gd name="connsiteY1" fmla="*/ 2068486 h 2097178"/>
              <a:gd name="connsiteX2" fmla="*/ 3079708 w 7545407"/>
              <a:gd name="connsiteY2" fmla="*/ 2079337 h 2097178"/>
              <a:gd name="connsiteX3" fmla="*/ 1362360 w 7545407"/>
              <a:gd name="connsiteY3" fmla="*/ 241913 h 2097178"/>
              <a:gd name="connsiteX4" fmla="*/ 3772704 w 7545407"/>
              <a:gd name="connsiteY4" fmla="*/ 1048589 h 2097178"/>
              <a:gd name="connsiteX5" fmla="*/ 5687108 w 7545407"/>
              <a:gd name="connsiteY5" fmla="*/ 145031 h 2097178"/>
              <a:gd name="connsiteX0" fmla="*/ 5687108 w 7545407"/>
              <a:gd name="connsiteY0" fmla="*/ 145031 h 2097178"/>
              <a:gd name="connsiteX1" fmla="*/ 4649217 w 7545407"/>
              <a:gd name="connsiteY1" fmla="*/ 2068486 h 2097178"/>
              <a:gd name="connsiteX2" fmla="*/ 3079708 w 7545407"/>
              <a:gd name="connsiteY2" fmla="*/ 2079337 h 2097178"/>
              <a:gd name="connsiteX3" fmla="*/ 1362360 w 7545407"/>
              <a:gd name="connsiteY3" fmla="*/ 241913 h 2097178"/>
              <a:gd name="connsiteX0" fmla="*/ 7871552 w 9731285"/>
              <a:gd name="connsiteY0" fmla="*/ 2573774 h 4525921"/>
              <a:gd name="connsiteX1" fmla="*/ 0 w 9731285"/>
              <a:gd name="connsiteY1" fmla="*/ 0 h 4525921"/>
              <a:gd name="connsiteX2" fmla="*/ 6833661 w 9731285"/>
              <a:gd name="connsiteY2" fmla="*/ 4497229 h 4525921"/>
              <a:gd name="connsiteX3" fmla="*/ 5264152 w 9731285"/>
              <a:gd name="connsiteY3" fmla="*/ 4508080 h 4525921"/>
              <a:gd name="connsiteX4" fmla="*/ 3546804 w 9731285"/>
              <a:gd name="connsiteY4" fmla="*/ 2670656 h 4525921"/>
              <a:gd name="connsiteX5" fmla="*/ 5957148 w 9731285"/>
              <a:gd name="connsiteY5" fmla="*/ 3477332 h 4525921"/>
              <a:gd name="connsiteX6" fmla="*/ 7871552 w 9731285"/>
              <a:gd name="connsiteY6" fmla="*/ 2573774 h 4525921"/>
              <a:gd name="connsiteX0" fmla="*/ 7871552 w 9731285"/>
              <a:gd name="connsiteY0" fmla="*/ 2573774 h 4525921"/>
              <a:gd name="connsiteX1" fmla="*/ 6833661 w 9731285"/>
              <a:gd name="connsiteY1" fmla="*/ 4497229 h 4525921"/>
              <a:gd name="connsiteX2" fmla="*/ 5264152 w 9731285"/>
              <a:gd name="connsiteY2" fmla="*/ 4508080 h 4525921"/>
              <a:gd name="connsiteX3" fmla="*/ 3546804 w 9731285"/>
              <a:gd name="connsiteY3" fmla="*/ 2670656 h 4525921"/>
              <a:gd name="connsiteX0" fmla="*/ 5690233 w 7549966"/>
              <a:gd name="connsiteY0" fmla="*/ 0 h 1952147"/>
              <a:gd name="connsiteX1" fmla="*/ 4652342 w 7549966"/>
              <a:gd name="connsiteY1" fmla="*/ 1923455 h 1952147"/>
              <a:gd name="connsiteX2" fmla="*/ 3082833 w 7549966"/>
              <a:gd name="connsiteY2" fmla="*/ 1934306 h 1952147"/>
              <a:gd name="connsiteX3" fmla="*/ 1365485 w 7549966"/>
              <a:gd name="connsiteY3" fmla="*/ 96882 h 1952147"/>
              <a:gd name="connsiteX4" fmla="*/ 3775829 w 7549966"/>
              <a:gd name="connsiteY4" fmla="*/ 903558 h 1952147"/>
              <a:gd name="connsiteX5" fmla="*/ 5690233 w 7549966"/>
              <a:gd name="connsiteY5" fmla="*/ 0 h 1952147"/>
              <a:gd name="connsiteX0" fmla="*/ 5690233 w 7549966"/>
              <a:gd name="connsiteY0" fmla="*/ 0 h 1952147"/>
              <a:gd name="connsiteX1" fmla="*/ 4652342 w 7549966"/>
              <a:gd name="connsiteY1" fmla="*/ 1923455 h 1952147"/>
              <a:gd name="connsiteX2" fmla="*/ 3082833 w 7549966"/>
              <a:gd name="connsiteY2" fmla="*/ 1934306 h 1952147"/>
              <a:gd name="connsiteX3" fmla="*/ 1365485 w 7549966"/>
              <a:gd name="connsiteY3" fmla="*/ 96882 h 1952147"/>
            </a:gdLst>
            <a:ahLst/>
            <a:cxnLst>
              <a:cxn ang="0">
                <a:pos x="connsiteX0" y="connsiteY0"/>
              </a:cxn>
              <a:cxn ang="0">
                <a:pos x="connsiteX1" y="connsiteY1"/>
              </a:cxn>
              <a:cxn ang="0">
                <a:pos x="connsiteX2" y="connsiteY2"/>
              </a:cxn>
              <a:cxn ang="0">
                <a:pos x="connsiteX3" y="connsiteY3"/>
              </a:cxn>
            </a:cxnLst>
            <a:rect l="l" t="t" r="r" b="b"/>
            <a:pathLst>
              <a:path w="7549966" h="1952147" stroke="0" extrusionOk="0">
                <a:moveTo>
                  <a:pt x="5690233" y="0"/>
                </a:moveTo>
                <a:cubicBezTo>
                  <a:pt x="8615909" y="478860"/>
                  <a:pt x="7954715" y="1704208"/>
                  <a:pt x="4652342" y="1923455"/>
                </a:cubicBezTo>
                <a:cubicBezTo>
                  <a:pt x="4137699" y="1957623"/>
                  <a:pt x="3602952" y="1961319"/>
                  <a:pt x="3082833" y="1934306"/>
                </a:cubicBezTo>
                <a:cubicBezTo>
                  <a:pt x="-58374" y="1771158"/>
                  <a:pt x="-1092868" y="664333"/>
                  <a:pt x="1365485" y="96882"/>
                </a:cubicBezTo>
                <a:lnTo>
                  <a:pt x="3775829" y="903558"/>
                </a:lnTo>
                <a:lnTo>
                  <a:pt x="5690233" y="0"/>
                </a:lnTo>
                <a:close/>
              </a:path>
              <a:path w="7549966" h="1952147" fill="none">
                <a:moveTo>
                  <a:pt x="5690233" y="0"/>
                </a:moveTo>
                <a:cubicBezTo>
                  <a:pt x="8615909" y="478860"/>
                  <a:pt x="7954715" y="1704208"/>
                  <a:pt x="4652342" y="1923455"/>
                </a:cubicBezTo>
                <a:cubicBezTo>
                  <a:pt x="4137699" y="1957623"/>
                  <a:pt x="3602952" y="1961319"/>
                  <a:pt x="3082833" y="1934306"/>
                </a:cubicBezTo>
                <a:cubicBezTo>
                  <a:pt x="-58374" y="1771158"/>
                  <a:pt x="-1092868" y="664333"/>
                  <a:pt x="1365485" y="96882"/>
                </a:cubicBezTo>
              </a:path>
            </a:pathLst>
          </a:custGeom>
          <a:ln w="9525">
            <a:gradFill flip="none" rotWithShape="1">
              <a:gsLst>
                <a:gs pos="27000">
                  <a:schemeClr val="accent2">
                    <a:alpha val="10000"/>
                  </a:schemeClr>
                </a:gs>
                <a:gs pos="100000">
                  <a:schemeClr val="accent1"/>
                </a:gs>
              </a:gsLst>
              <a:path path="circle">
                <a:fillToRect l="100000" b="100000"/>
              </a:path>
              <a:tileRect t="-100000" r="-10000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32FC2D27-3316-431E-BD3B-A89DE91C9113}"/>
              </a:ext>
            </a:extLst>
          </p:cNvPr>
          <p:cNvSpPr/>
          <p:nvPr/>
        </p:nvSpPr>
        <p:spPr>
          <a:xfrm rot="20405763">
            <a:off x="1766036" y="2264864"/>
            <a:ext cx="8363805" cy="2324645"/>
          </a:xfrm>
          <a:prstGeom prst="ellipse">
            <a:avLst/>
          </a:prstGeom>
          <a:gradFill>
            <a:gsLst>
              <a:gs pos="0">
                <a:schemeClr val="accent1">
                  <a:alpha val="0"/>
                </a:schemeClr>
              </a:gs>
              <a:gs pos="100000">
                <a:schemeClr val="accent2">
                  <a:alpha val="15000"/>
                </a:schemeClr>
              </a:gs>
            </a:gsLst>
            <a:lin ang="5400000" scaled="1"/>
          </a:gra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直角三角形 6">
            <a:extLst>
              <a:ext uri="{FF2B5EF4-FFF2-40B4-BE49-F238E27FC236}">
                <a16:creationId xmlns:a16="http://schemas.microsoft.com/office/drawing/2014/main" id="{5413A55D-7F41-4410-B8AA-1004F86CE699}"/>
              </a:ext>
            </a:extLst>
          </p:cNvPr>
          <p:cNvSpPr/>
          <p:nvPr/>
        </p:nvSpPr>
        <p:spPr>
          <a:xfrm rot="3230710" flipH="1">
            <a:off x="2986998" y="3406638"/>
            <a:ext cx="98638" cy="193885"/>
          </a:xfrm>
          <a:prstGeom prst="rtTriangle">
            <a:avLst/>
          </a:prstGeom>
          <a:gradFill>
            <a:gsLst>
              <a:gs pos="0">
                <a:schemeClr val="accent2"/>
              </a:gs>
              <a:gs pos="100000">
                <a:schemeClr val="accent1"/>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29DCEA24-0516-44BF-BCAF-02C9774F6B4B}"/>
              </a:ext>
            </a:extLst>
          </p:cNvPr>
          <p:cNvSpPr/>
          <p:nvPr/>
        </p:nvSpPr>
        <p:spPr>
          <a:xfrm rot="301062">
            <a:off x="9813233" y="1995682"/>
            <a:ext cx="108000" cy="108000"/>
          </a:xfrm>
          <a:prstGeom prst="ellipse">
            <a:avLst/>
          </a:prstGeom>
          <a:gradFill>
            <a:gsLst>
              <a:gs pos="0">
                <a:schemeClr val="accent1"/>
              </a:gs>
              <a:gs pos="100000">
                <a:schemeClr val="accent2"/>
              </a:gs>
            </a:gsLst>
            <a:lin ang="5400000" scaled="1"/>
          </a:gradFill>
          <a:ln w="19050">
            <a:solidFill>
              <a:schemeClr val="bg1"/>
            </a:solidFill>
          </a:ln>
          <a:effectLst>
            <a:outerShdw blurRad="381000" sx="98000" sy="98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217A45A0-ABD6-4B35-9F54-39145B812342}"/>
              </a:ext>
            </a:extLst>
          </p:cNvPr>
          <p:cNvSpPr/>
          <p:nvPr/>
        </p:nvSpPr>
        <p:spPr>
          <a:xfrm rot="301062">
            <a:off x="8653798" y="3374461"/>
            <a:ext cx="108000" cy="108000"/>
          </a:xfrm>
          <a:prstGeom prst="ellipse">
            <a:avLst/>
          </a:prstGeom>
          <a:gradFill>
            <a:gsLst>
              <a:gs pos="0">
                <a:schemeClr val="accent1"/>
              </a:gs>
              <a:gs pos="100000">
                <a:schemeClr val="accent2"/>
              </a:gs>
            </a:gsLst>
            <a:lin ang="5400000" scaled="1"/>
          </a:gradFill>
          <a:ln w="19050">
            <a:solidFill>
              <a:schemeClr val="bg1"/>
            </a:solidFill>
          </a:ln>
          <a:effectLst>
            <a:outerShdw blurRad="381000" sx="98000" sy="98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E5CFD40D-897A-4223-983E-E2EB440D8906}"/>
              </a:ext>
            </a:extLst>
          </p:cNvPr>
          <p:cNvSpPr/>
          <p:nvPr/>
        </p:nvSpPr>
        <p:spPr>
          <a:xfrm rot="301062">
            <a:off x="6338735" y="4452475"/>
            <a:ext cx="108000" cy="108000"/>
          </a:xfrm>
          <a:prstGeom prst="ellipse">
            <a:avLst/>
          </a:prstGeom>
          <a:gradFill>
            <a:gsLst>
              <a:gs pos="0">
                <a:schemeClr val="accent1"/>
              </a:gs>
              <a:gs pos="100000">
                <a:schemeClr val="accent2"/>
              </a:gs>
            </a:gsLst>
            <a:lin ang="5400000" scaled="1"/>
          </a:gradFill>
          <a:ln w="19050">
            <a:solidFill>
              <a:schemeClr val="bg1"/>
            </a:solidFill>
          </a:ln>
          <a:effectLst>
            <a:outerShdw blurRad="381000" sx="98000" sy="98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62E4FD75-F910-4EE7-B182-1DAC8D8590B3}"/>
              </a:ext>
            </a:extLst>
          </p:cNvPr>
          <p:cNvSpPr/>
          <p:nvPr/>
        </p:nvSpPr>
        <p:spPr>
          <a:xfrm rot="301062">
            <a:off x="3676576" y="5120027"/>
            <a:ext cx="108000" cy="108000"/>
          </a:xfrm>
          <a:prstGeom prst="ellipse">
            <a:avLst/>
          </a:prstGeom>
          <a:gradFill>
            <a:gsLst>
              <a:gs pos="0">
                <a:schemeClr val="accent1"/>
              </a:gs>
              <a:gs pos="100000">
                <a:schemeClr val="accent2"/>
              </a:gs>
            </a:gsLst>
            <a:lin ang="5400000" scaled="1"/>
          </a:gradFill>
          <a:ln w="19050">
            <a:solidFill>
              <a:schemeClr val="bg1"/>
            </a:solidFill>
          </a:ln>
          <a:effectLst>
            <a:outerShdw blurRad="381000" sx="98000" sy="98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9F5186CB-21A5-460C-A955-AC90A4ED88BF}"/>
              </a:ext>
            </a:extLst>
          </p:cNvPr>
          <p:cNvSpPr/>
          <p:nvPr/>
        </p:nvSpPr>
        <p:spPr>
          <a:xfrm rot="301062">
            <a:off x="2133020" y="4215817"/>
            <a:ext cx="108000" cy="108000"/>
          </a:xfrm>
          <a:prstGeom prst="ellipse">
            <a:avLst/>
          </a:prstGeom>
          <a:gradFill>
            <a:gsLst>
              <a:gs pos="0">
                <a:schemeClr val="accent1"/>
              </a:gs>
              <a:gs pos="100000">
                <a:schemeClr val="accent2"/>
              </a:gs>
            </a:gsLst>
            <a:lin ang="5400000" scaled="1"/>
          </a:gradFill>
          <a:ln w="19050">
            <a:solidFill>
              <a:schemeClr val="bg1"/>
            </a:solidFill>
          </a:ln>
          <a:effectLst>
            <a:outerShdw blurRad="381000" sx="98000" sy="98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72F21F49-114E-4948-8036-ED7CA744691B}"/>
              </a:ext>
            </a:extLst>
          </p:cNvPr>
          <p:cNvSpPr txBox="1"/>
          <p:nvPr/>
        </p:nvSpPr>
        <p:spPr>
          <a:xfrm>
            <a:off x="9919506" y="1847920"/>
            <a:ext cx="1734527" cy="707886"/>
          </a:xfrm>
          <a:prstGeom prst="rect">
            <a:avLst/>
          </a:prstGeom>
          <a:noFill/>
        </p:spPr>
        <p:txBody>
          <a:bodyPr wrap="square" rtlCol="0">
            <a:spAutoFit/>
          </a:bodyPr>
          <a:lstStyle/>
          <a:p>
            <a:r>
              <a:rPr lang="zh-CN" altLang="en-US" sz="2000" dirty="0">
                <a:solidFill>
                  <a:schemeClr val="tx1">
                    <a:lumMod val="75000"/>
                    <a:lumOff val="25000"/>
                  </a:schemeClr>
                </a:solidFill>
                <a:latin typeface="+mj-ea"/>
                <a:ea typeface="+mj-ea"/>
                <a:cs typeface="OPPOSans R" panose="00020600040101010101" pitchFamily="18" charset="-122"/>
              </a:rPr>
              <a:t>分析</a:t>
            </a:r>
            <a:endParaRPr lang="en-US" altLang="zh-CN" sz="2000" dirty="0">
              <a:solidFill>
                <a:schemeClr val="tx1">
                  <a:lumMod val="75000"/>
                  <a:lumOff val="25000"/>
                </a:schemeClr>
              </a:solidFill>
              <a:latin typeface="+mj-ea"/>
              <a:ea typeface="+mj-ea"/>
              <a:cs typeface="OPPOSans R" panose="00020600040101010101" pitchFamily="18" charset="-122"/>
            </a:endParaRPr>
          </a:p>
          <a:p>
            <a:r>
              <a:rPr lang="zh-CN" altLang="en-US" sz="2000" dirty="0">
                <a:solidFill>
                  <a:schemeClr val="tx1">
                    <a:lumMod val="75000"/>
                    <a:lumOff val="25000"/>
                  </a:schemeClr>
                </a:solidFill>
                <a:latin typeface="+mj-ea"/>
                <a:ea typeface="+mj-ea"/>
                <a:cs typeface="OPPOSans R" panose="00020600040101010101" pitchFamily="18" charset="-122"/>
              </a:rPr>
              <a:t>旅游产品</a:t>
            </a:r>
          </a:p>
        </p:txBody>
      </p:sp>
      <p:sp>
        <p:nvSpPr>
          <p:cNvPr id="18" name="文本框 17">
            <a:extLst>
              <a:ext uri="{FF2B5EF4-FFF2-40B4-BE49-F238E27FC236}">
                <a16:creationId xmlns:a16="http://schemas.microsoft.com/office/drawing/2014/main" id="{B2C99320-518B-4A03-A0D9-BCCB887E2D5E}"/>
              </a:ext>
            </a:extLst>
          </p:cNvPr>
          <p:cNvSpPr txBox="1"/>
          <p:nvPr/>
        </p:nvSpPr>
        <p:spPr>
          <a:xfrm>
            <a:off x="8787775" y="3442915"/>
            <a:ext cx="1446229" cy="707886"/>
          </a:xfrm>
          <a:prstGeom prst="rect">
            <a:avLst/>
          </a:prstGeom>
          <a:noFill/>
        </p:spPr>
        <p:txBody>
          <a:bodyPr wrap="square" rtlCol="0">
            <a:spAutoFit/>
          </a:bodyPr>
          <a:lstStyle/>
          <a:p>
            <a:r>
              <a:rPr lang="zh-CN" altLang="en-US" sz="2000" dirty="0">
                <a:solidFill>
                  <a:schemeClr val="tx1">
                    <a:lumMod val="75000"/>
                    <a:lumOff val="25000"/>
                  </a:schemeClr>
                </a:solidFill>
                <a:latin typeface="+mj-ea"/>
                <a:ea typeface="+mj-ea"/>
                <a:cs typeface="OPPOSans R" panose="00020600040101010101" pitchFamily="18" charset="-122"/>
              </a:rPr>
              <a:t>选择</a:t>
            </a:r>
            <a:endParaRPr lang="en-US" altLang="zh-CN" sz="2000" dirty="0">
              <a:solidFill>
                <a:schemeClr val="tx1">
                  <a:lumMod val="75000"/>
                  <a:lumOff val="25000"/>
                </a:schemeClr>
              </a:solidFill>
              <a:latin typeface="+mj-ea"/>
              <a:ea typeface="+mj-ea"/>
              <a:cs typeface="OPPOSans R" panose="00020600040101010101" pitchFamily="18" charset="-122"/>
            </a:endParaRPr>
          </a:p>
          <a:p>
            <a:r>
              <a:rPr lang="zh-CN" altLang="en-US" sz="2000" dirty="0">
                <a:solidFill>
                  <a:schemeClr val="tx1">
                    <a:lumMod val="75000"/>
                    <a:lumOff val="25000"/>
                  </a:schemeClr>
                </a:solidFill>
                <a:latin typeface="+mj-ea"/>
                <a:ea typeface="+mj-ea"/>
                <a:cs typeface="OPPOSans R" panose="00020600040101010101" pitchFamily="18" charset="-122"/>
              </a:rPr>
              <a:t>目标市场</a:t>
            </a:r>
          </a:p>
        </p:txBody>
      </p:sp>
      <p:sp>
        <p:nvSpPr>
          <p:cNvPr id="21" name="文本框 20">
            <a:extLst>
              <a:ext uri="{FF2B5EF4-FFF2-40B4-BE49-F238E27FC236}">
                <a16:creationId xmlns:a16="http://schemas.microsoft.com/office/drawing/2014/main" id="{4006F824-5116-4C79-B8DD-2023DBEE474D}"/>
              </a:ext>
            </a:extLst>
          </p:cNvPr>
          <p:cNvSpPr txBox="1"/>
          <p:nvPr/>
        </p:nvSpPr>
        <p:spPr>
          <a:xfrm>
            <a:off x="6211543" y="4678797"/>
            <a:ext cx="1446229" cy="707886"/>
          </a:xfrm>
          <a:prstGeom prst="rect">
            <a:avLst/>
          </a:prstGeom>
          <a:noFill/>
        </p:spPr>
        <p:txBody>
          <a:bodyPr wrap="square" rtlCol="0">
            <a:spAutoFit/>
          </a:bodyPr>
          <a:lstStyle/>
          <a:p>
            <a:r>
              <a:rPr lang="zh-CN" altLang="en-US" sz="2000" dirty="0">
                <a:solidFill>
                  <a:schemeClr val="tx1">
                    <a:lumMod val="75000"/>
                    <a:lumOff val="25000"/>
                  </a:schemeClr>
                </a:solidFill>
                <a:latin typeface="+mj-ea"/>
                <a:ea typeface="+mj-ea"/>
                <a:cs typeface="OPPOSans R" panose="00020600040101010101" pitchFamily="18" charset="-122"/>
              </a:rPr>
              <a:t>定位</a:t>
            </a:r>
            <a:endParaRPr lang="en-US" altLang="zh-CN" sz="2000" dirty="0">
              <a:solidFill>
                <a:schemeClr val="tx1">
                  <a:lumMod val="75000"/>
                  <a:lumOff val="25000"/>
                </a:schemeClr>
              </a:solidFill>
              <a:latin typeface="+mj-ea"/>
              <a:ea typeface="+mj-ea"/>
              <a:cs typeface="OPPOSans R" panose="00020600040101010101" pitchFamily="18" charset="-122"/>
            </a:endParaRPr>
          </a:p>
          <a:p>
            <a:r>
              <a:rPr lang="zh-CN" altLang="en-US" sz="2000" dirty="0">
                <a:solidFill>
                  <a:schemeClr val="tx1">
                    <a:lumMod val="75000"/>
                    <a:lumOff val="25000"/>
                  </a:schemeClr>
                </a:solidFill>
                <a:latin typeface="+mj-ea"/>
                <a:ea typeface="+mj-ea"/>
                <a:cs typeface="OPPOSans R" panose="00020600040101010101" pitchFamily="18" charset="-122"/>
              </a:rPr>
              <a:t>旅游产品</a:t>
            </a:r>
          </a:p>
        </p:txBody>
      </p:sp>
      <p:sp>
        <p:nvSpPr>
          <p:cNvPr id="24" name="文本框 23">
            <a:extLst>
              <a:ext uri="{FF2B5EF4-FFF2-40B4-BE49-F238E27FC236}">
                <a16:creationId xmlns:a16="http://schemas.microsoft.com/office/drawing/2014/main" id="{ADF5D1BE-C0F5-4F67-AD8B-FCD518C4B04F}"/>
              </a:ext>
            </a:extLst>
          </p:cNvPr>
          <p:cNvSpPr txBox="1"/>
          <p:nvPr/>
        </p:nvSpPr>
        <p:spPr>
          <a:xfrm>
            <a:off x="3458431" y="5302475"/>
            <a:ext cx="1446229" cy="707886"/>
          </a:xfrm>
          <a:prstGeom prst="rect">
            <a:avLst/>
          </a:prstGeom>
          <a:noFill/>
        </p:spPr>
        <p:txBody>
          <a:bodyPr wrap="square" rtlCol="0">
            <a:spAutoFit/>
          </a:bodyPr>
          <a:lstStyle/>
          <a:p>
            <a:r>
              <a:rPr lang="zh-CN" altLang="en-US" sz="2000" dirty="0">
                <a:solidFill>
                  <a:schemeClr val="tx1">
                    <a:lumMod val="75000"/>
                    <a:lumOff val="25000"/>
                  </a:schemeClr>
                </a:solidFill>
                <a:latin typeface="+mj-ea"/>
                <a:ea typeface="+mj-ea"/>
                <a:cs typeface="OPPOSans R" panose="00020600040101010101" pitchFamily="18" charset="-122"/>
              </a:rPr>
              <a:t>制定</a:t>
            </a:r>
            <a:endParaRPr lang="en-US" altLang="zh-CN" sz="2000" dirty="0">
              <a:solidFill>
                <a:schemeClr val="tx1">
                  <a:lumMod val="75000"/>
                  <a:lumOff val="25000"/>
                </a:schemeClr>
              </a:solidFill>
              <a:latin typeface="+mj-ea"/>
              <a:ea typeface="+mj-ea"/>
              <a:cs typeface="OPPOSans R" panose="00020600040101010101" pitchFamily="18" charset="-122"/>
            </a:endParaRPr>
          </a:p>
          <a:p>
            <a:r>
              <a:rPr lang="zh-CN" altLang="en-US" sz="2000" dirty="0">
                <a:solidFill>
                  <a:schemeClr val="tx1">
                    <a:lumMod val="75000"/>
                    <a:lumOff val="25000"/>
                  </a:schemeClr>
                </a:solidFill>
                <a:latin typeface="+mj-ea"/>
                <a:ea typeface="+mj-ea"/>
                <a:cs typeface="OPPOSans R" panose="00020600040101010101" pitchFamily="18" charset="-122"/>
              </a:rPr>
              <a:t>营销战略</a:t>
            </a:r>
          </a:p>
        </p:txBody>
      </p:sp>
      <p:sp>
        <p:nvSpPr>
          <p:cNvPr id="27" name="文本框 26">
            <a:extLst>
              <a:ext uri="{FF2B5EF4-FFF2-40B4-BE49-F238E27FC236}">
                <a16:creationId xmlns:a16="http://schemas.microsoft.com/office/drawing/2014/main" id="{9DC7B39F-4853-444B-B79B-3687093E26F1}"/>
              </a:ext>
            </a:extLst>
          </p:cNvPr>
          <p:cNvSpPr txBox="1"/>
          <p:nvPr/>
        </p:nvSpPr>
        <p:spPr>
          <a:xfrm>
            <a:off x="538890" y="4069762"/>
            <a:ext cx="1446229" cy="707886"/>
          </a:xfrm>
          <a:prstGeom prst="rect">
            <a:avLst/>
          </a:prstGeom>
          <a:noFill/>
        </p:spPr>
        <p:txBody>
          <a:bodyPr wrap="square" rtlCol="0">
            <a:spAutoFit/>
          </a:bodyPr>
          <a:lstStyle/>
          <a:p>
            <a:pPr algn="r"/>
            <a:r>
              <a:rPr lang="zh-CN" altLang="en-US" sz="2000" dirty="0">
                <a:solidFill>
                  <a:schemeClr val="tx1">
                    <a:lumMod val="75000"/>
                    <a:lumOff val="25000"/>
                  </a:schemeClr>
                </a:solidFill>
                <a:latin typeface="+mj-ea"/>
                <a:ea typeface="+mj-ea"/>
                <a:cs typeface="OPPOSans R" panose="00020600040101010101" pitchFamily="18" charset="-122"/>
              </a:rPr>
              <a:t>实施</a:t>
            </a:r>
            <a:endParaRPr lang="en-US" altLang="zh-CN" sz="2000" dirty="0">
              <a:solidFill>
                <a:schemeClr val="tx1">
                  <a:lumMod val="75000"/>
                  <a:lumOff val="25000"/>
                </a:schemeClr>
              </a:solidFill>
              <a:latin typeface="+mj-ea"/>
              <a:ea typeface="+mj-ea"/>
              <a:cs typeface="OPPOSans R" panose="00020600040101010101" pitchFamily="18" charset="-122"/>
            </a:endParaRPr>
          </a:p>
          <a:p>
            <a:pPr algn="r"/>
            <a:r>
              <a:rPr lang="zh-CN" altLang="en-US" sz="2000" dirty="0">
                <a:solidFill>
                  <a:schemeClr val="tx1">
                    <a:lumMod val="75000"/>
                    <a:lumOff val="25000"/>
                  </a:schemeClr>
                </a:solidFill>
                <a:latin typeface="+mj-ea"/>
                <a:ea typeface="+mj-ea"/>
                <a:cs typeface="OPPOSans R" panose="00020600040101010101" pitchFamily="18" charset="-122"/>
              </a:rPr>
              <a:t>推广计划</a:t>
            </a:r>
          </a:p>
        </p:txBody>
      </p:sp>
      <p:sp>
        <p:nvSpPr>
          <p:cNvPr id="29" name="文本框 28">
            <a:extLst>
              <a:ext uri="{FF2B5EF4-FFF2-40B4-BE49-F238E27FC236}">
                <a16:creationId xmlns:a16="http://schemas.microsoft.com/office/drawing/2014/main" id="{2909FE95-FC9C-4A7C-9E00-55DFE0C5AD88}"/>
              </a:ext>
            </a:extLst>
          </p:cNvPr>
          <p:cNvSpPr txBox="1"/>
          <p:nvPr/>
        </p:nvSpPr>
        <p:spPr>
          <a:xfrm>
            <a:off x="5274242" y="3155147"/>
            <a:ext cx="1728305" cy="954107"/>
          </a:xfrm>
          <a:prstGeom prst="rect">
            <a:avLst/>
          </a:prstGeom>
          <a:noFill/>
        </p:spPr>
        <p:txBody>
          <a:bodyPr wrap="square" rtlCol="0">
            <a:spAutoFit/>
          </a:bodyPr>
          <a:lstStyle/>
          <a:p>
            <a:pPr algn="ctr"/>
            <a:r>
              <a:rPr lang="zh-CN" altLang="en-US" sz="2800" dirty="0">
                <a:solidFill>
                  <a:schemeClr val="bg1"/>
                </a:solidFill>
                <a:effectLst>
                  <a:outerShdw blurRad="406400" dist="38100" dir="2700000" sx="102000" sy="102000" algn="tl" rotWithShape="0">
                    <a:schemeClr val="accent1">
                      <a:lumMod val="50000"/>
                      <a:alpha val="27000"/>
                    </a:schemeClr>
                  </a:outerShdw>
                </a:effectLst>
                <a:latin typeface="+mj-ea"/>
                <a:ea typeface="+mj-ea"/>
              </a:rPr>
              <a:t>产品</a:t>
            </a:r>
            <a:endParaRPr lang="en-US" altLang="zh-CN" sz="2800" dirty="0">
              <a:solidFill>
                <a:schemeClr val="bg1"/>
              </a:solidFill>
              <a:effectLst>
                <a:outerShdw blurRad="406400" dist="38100" dir="2700000" sx="102000" sy="102000" algn="tl" rotWithShape="0">
                  <a:schemeClr val="accent1">
                    <a:lumMod val="50000"/>
                    <a:alpha val="27000"/>
                  </a:schemeClr>
                </a:outerShdw>
              </a:effectLst>
              <a:latin typeface="+mj-ea"/>
              <a:ea typeface="+mj-ea"/>
            </a:endParaRPr>
          </a:p>
          <a:p>
            <a:pPr algn="ctr"/>
            <a:r>
              <a:rPr lang="zh-CN" altLang="en-US" sz="2800" dirty="0">
                <a:solidFill>
                  <a:schemeClr val="bg1"/>
                </a:solidFill>
                <a:effectLst>
                  <a:outerShdw blurRad="406400" dist="38100" dir="2700000" sx="102000" sy="102000" algn="tl" rotWithShape="0">
                    <a:schemeClr val="accent1">
                      <a:lumMod val="50000"/>
                      <a:alpha val="27000"/>
                    </a:schemeClr>
                  </a:outerShdw>
                </a:effectLst>
                <a:latin typeface="+mj-ea"/>
                <a:ea typeface="+mj-ea"/>
              </a:rPr>
              <a:t>推广过程</a:t>
            </a:r>
          </a:p>
        </p:txBody>
      </p:sp>
      <p:sp>
        <p:nvSpPr>
          <p:cNvPr id="30" name="圆: 空心 29">
            <a:extLst>
              <a:ext uri="{FF2B5EF4-FFF2-40B4-BE49-F238E27FC236}">
                <a16:creationId xmlns:a16="http://schemas.microsoft.com/office/drawing/2014/main" id="{C539D426-96D6-4B7E-AA97-EB18C12AE5A5}"/>
              </a:ext>
            </a:extLst>
          </p:cNvPr>
          <p:cNvSpPr/>
          <p:nvPr/>
        </p:nvSpPr>
        <p:spPr>
          <a:xfrm>
            <a:off x="-1524000" y="-4019404"/>
            <a:ext cx="15240000" cy="15240000"/>
          </a:xfrm>
          <a:prstGeom prst="donut">
            <a:avLst>
              <a:gd name="adj" fmla="val 9745"/>
            </a:avLst>
          </a:prstGeom>
          <a:solidFill>
            <a:schemeClr val="accent1">
              <a:alpha val="10000"/>
            </a:schemeClr>
          </a:solidFill>
          <a:ln>
            <a:noFill/>
          </a:ln>
          <a:effectLst/>
          <a:scene3d>
            <a:camera prst="orthographic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Tree>
    <p:extLst>
      <p:ext uri="{BB962C8B-B14F-4D97-AF65-F5344CB8AC3E}">
        <p14:creationId xmlns:p14="http://schemas.microsoft.com/office/powerpoint/2010/main" val="1013618069"/>
      </p:ext>
    </p:extLst>
  </p:cSld>
  <p:clrMapOvr>
    <a:masterClrMapping/>
  </p:clrMapOvr>
</p:sld>
</file>

<file path=ppt/slides/slide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06DC34-47EA-459D-8BE1-693ED51305C3}"/>
              </a:ext>
            </a:extLst>
          </p:cNvPr>
          <p:cNvSpPr>
            <a:spLocks noGrp="1"/>
          </p:cNvSpPr>
          <p:nvPr>
            <p:ph type="title"/>
          </p:nvPr>
        </p:nvSpPr>
        <p:spPr/>
        <p:txBody>
          <a:bodyPr/>
          <a:lstStyle/>
          <a:p>
            <a:r>
              <a:rPr lang="zh-CN" altLang="en-US" dirty="0"/>
              <a:t>产品介绍</a:t>
            </a:r>
          </a:p>
        </p:txBody>
      </p:sp>
      <p:sp>
        <p:nvSpPr>
          <p:cNvPr id="3" name="圆: 空心 2">
            <a:extLst>
              <a:ext uri="{FF2B5EF4-FFF2-40B4-BE49-F238E27FC236}">
                <a16:creationId xmlns:a16="http://schemas.microsoft.com/office/drawing/2014/main" id="{15BC0A85-DA02-42C4-994D-1F8FF7D209C4}"/>
              </a:ext>
            </a:extLst>
          </p:cNvPr>
          <p:cNvSpPr/>
          <p:nvPr/>
        </p:nvSpPr>
        <p:spPr>
          <a:xfrm>
            <a:off x="5262418" y="196632"/>
            <a:ext cx="6661368" cy="6661368"/>
          </a:xfrm>
          <a:prstGeom prst="donut">
            <a:avLst>
              <a:gd name="adj" fmla="val 15948"/>
            </a:avLst>
          </a:prstGeom>
          <a:gradFill flip="none" rotWithShape="1">
            <a:gsLst>
              <a:gs pos="100000">
                <a:schemeClr val="accent1">
                  <a:alpha val="20000"/>
                </a:schemeClr>
              </a:gs>
              <a:gs pos="0">
                <a:schemeClr val="accent2">
                  <a:alpha val="20000"/>
                </a:schemeClr>
              </a:gs>
            </a:gsLst>
            <a:lin ang="2700000" scaled="1"/>
            <a:tileRect/>
          </a:gradFill>
          <a:ln>
            <a:noFill/>
          </a:ln>
          <a:effectLst/>
          <a:scene3d>
            <a:camera prst="orthographic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4" name="椭圆 3">
            <a:extLst>
              <a:ext uri="{FF2B5EF4-FFF2-40B4-BE49-F238E27FC236}">
                <a16:creationId xmlns:a16="http://schemas.microsoft.com/office/drawing/2014/main" id="{DF076117-A9A3-45C2-9EF0-B23A5167B2AD}"/>
              </a:ext>
            </a:extLst>
          </p:cNvPr>
          <p:cNvSpPr/>
          <p:nvPr/>
        </p:nvSpPr>
        <p:spPr>
          <a:xfrm>
            <a:off x="7788347" y="2809186"/>
            <a:ext cx="1609508" cy="1609506"/>
          </a:xfrm>
          <a:prstGeom prst="ellipse">
            <a:avLst/>
          </a:prstGeom>
          <a:gradFill flip="none" rotWithShape="1">
            <a:gsLst>
              <a:gs pos="100000">
                <a:schemeClr val="accent1"/>
              </a:gs>
              <a:gs pos="0">
                <a:schemeClr val="accent2"/>
              </a:gs>
            </a:gsLst>
            <a:lin ang="2700000" scaled="1"/>
            <a:tileRect/>
          </a:gradFill>
          <a:ln>
            <a:solidFill>
              <a:schemeClr val="bg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5" name="椭圆 4">
            <a:extLst>
              <a:ext uri="{FF2B5EF4-FFF2-40B4-BE49-F238E27FC236}">
                <a16:creationId xmlns:a16="http://schemas.microsoft.com/office/drawing/2014/main" id="{2D01A8C0-2925-447B-A3C9-5C9A64BD1E60}"/>
              </a:ext>
            </a:extLst>
          </p:cNvPr>
          <p:cNvSpPr/>
          <p:nvPr/>
        </p:nvSpPr>
        <p:spPr>
          <a:xfrm>
            <a:off x="5603696" y="2865578"/>
            <a:ext cx="1323476" cy="1323476"/>
          </a:xfrm>
          <a:prstGeom prst="ellipse">
            <a:avLst/>
          </a:prstGeom>
          <a:solidFill>
            <a:schemeClr val="bg1"/>
          </a:solidFill>
          <a:ln>
            <a:solidFill>
              <a:schemeClr val="accent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6" name="椭圆 5">
            <a:extLst>
              <a:ext uri="{FF2B5EF4-FFF2-40B4-BE49-F238E27FC236}">
                <a16:creationId xmlns:a16="http://schemas.microsoft.com/office/drawing/2014/main" id="{5DFAE36A-6B4E-4F19-90D9-73C28317F9C2}"/>
              </a:ext>
            </a:extLst>
          </p:cNvPr>
          <p:cNvSpPr/>
          <p:nvPr/>
        </p:nvSpPr>
        <p:spPr>
          <a:xfrm>
            <a:off x="10222535" y="2865578"/>
            <a:ext cx="1323476" cy="1323476"/>
          </a:xfrm>
          <a:prstGeom prst="ellipse">
            <a:avLst/>
          </a:prstGeom>
          <a:solidFill>
            <a:schemeClr val="bg1"/>
          </a:solidFill>
          <a:ln>
            <a:solidFill>
              <a:schemeClr val="accent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7" name="椭圆 6">
            <a:extLst>
              <a:ext uri="{FF2B5EF4-FFF2-40B4-BE49-F238E27FC236}">
                <a16:creationId xmlns:a16="http://schemas.microsoft.com/office/drawing/2014/main" id="{7ED7EBF4-1A72-4BCB-AAFC-276901856F90}"/>
              </a:ext>
            </a:extLst>
          </p:cNvPr>
          <p:cNvSpPr/>
          <p:nvPr/>
        </p:nvSpPr>
        <p:spPr>
          <a:xfrm>
            <a:off x="7931363" y="853346"/>
            <a:ext cx="1323476" cy="1323476"/>
          </a:xfrm>
          <a:prstGeom prst="ellipse">
            <a:avLst/>
          </a:prstGeom>
          <a:solidFill>
            <a:schemeClr val="bg1"/>
          </a:solidFill>
          <a:ln>
            <a:solidFill>
              <a:schemeClr val="accent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sp>
        <p:nvSpPr>
          <p:cNvPr id="8" name="椭圆 7">
            <a:extLst>
              <a:ext uri="{FF2B5EF4-FFF2-40B4-BE49-F238E27FC236}">
                <a16:creationId xmlns:a16="http://schemas.microsoft.com/office/drawing/2014/main" id="{B09ACBCC-2B5A-4821-B572-E8444FAE3B97}"/>
              </a:ext>
            </a:extLst>
          </p:cNvPr>
          <p:cNvSpPr/>
          <p:nvPr/>
        </p:nvSpPr>
        <p:spPr>
          <a:xfrm>
            <a:off x="7931363" y="5010540"/>
            <a:ext cx="1323476" cy="1323476"/>
          </a:xfrm>
          <a:prstGeom prst="ellipse">
            <a:avLst/>
          </a:prstGeom>
          <a:solidFill>
            <a:schemeClr val="bg1"/>
          </a:solidFill>
          <a:ln>
            <a:solidFill>
              <a:schemeClr val="accent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cxnSp>
        <p:nvCxnSpPr>
          <p:cNvPr id="12" name="直接连接符 11">
            <a:extLst>
              <a:ext uri="{FF2B5EF4-FFF2-40B4-BE49-F238E27FC236}">
                <a16:creationId xmlns:a16="http://schemas.microsoft.com/office/drawing/2014/main" id="{7E7E6884-1F94-4F6D-B94F-000C8A175C93}"/>
              </a:ext>
            </a:extLst>
          </p:cNvPr>
          <p:cNvCxnSpPr/>
          <p:nvPr/>
        </p:nvCxnSpPr>
        <p:spPr>
          <a:xfrm>
            <a:off x="7053905" y="3593681"/>
            <a:ext cx="590550" cy="0"/>
          </a:xfrm>
          <a:prstGeom prst="line">
            <a:avLst/>
          </a:prstGeom>
          <a:ln w="12700">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31615E2-8C4C-43E1-B5C9-46FD97EC0EF0}"/>
              </a:ext>
            </a:extLst>
          </p:cNvPr>
          <p:cNvCxnSpPr/>
          <p:nvPr/>
        </p:nvCxnSpPr>
        <p:spPr>
          <a:xfrm>
            <a:off x="9517705" y="3593681"/>
            <a:ext cx="590550" cy="0"/>
          </a:xfrm>
          <a:prstGeom prst="line">
            <a:avLst/>
          </a:prstGeom>
          <a:ln w="12700">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6B7C518B-A7DA-47AF-BEB9-9FD109A3DB8D}"/>
              </a:ext>
            </a:extLst>
          </p:cNvPr>
          <p:cNvCxnSpPr>
            <a:cxnSpLocks/>
          </p:cNvCxnSpPr>
          <p:nvPr/>
        </p:nvCxnSpPr>
        <p:spPr>
          <a:xfrm>
            <a:off x="8593101" y="2279614"/>
            <a:ext cx="0" cy="400360"/>
          </a:xfrm>
          <a:prstGeom prst="line">
            <a:avLst/>
          </a:prstGeom>
          <a:ln w="12700">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7F71639E-B2E9-4453-BF36-02B32695E999}"/>
              </a:ext>
            </a:extLst>
          </p:cNvPr>
          <p:cNvCxnSpPr>
            <a:cxnSpLocks/>
          </p:cNvCxnSpPr>
          <p:nvPr/>
        </p:nvCxnSpPr>
        <p:spPr>
          <a:xfrm>
            <a:off x="8593101" y="4523209"/>
            <a:ext cx="0" cy="400360"/>
          </a:xfrm>
          <a:prstGeom prst="line">
            <a:avLst/>
          </a:prstGeom>
          <a:ln w="12700">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C4022A03-4391-4A0D-9C5F-0EF338E11E83}"/>
              </a:ext>
            </a:extLst>
          </p:cNvPr>
          <p:cNvSpPr txBox="1"/>
          <p:nvPr/>
        </p:nvSpPr>
        <p:spPr>
          <a:xfrm>
            <a:off x="7957213" y="3136886"/>
            <a:ext cx="1271777" cy="954107"/>
          </a:xfrm>
          <a:prstGeom prst="rect">
            <a:avLst/>
          </a:prstGeom>
          <a:noFill/>
        </p:spPr>
        <p:txBody>
          <a:bodyPr wrap="square" rtlCol="0">
            <a:spAutoFit/>
          </a:bodyPr>
          <a:lstStyle/>
          <a:p>
            <a:pPr algn="ctr"/>
            <a:r>
              <a:rPr lang="zh-CN" altLang="en-US" sz="2800" dirty="0">
                <a:solidFill>
                  <a:schemeClr val="bg1"/>
                </a:solidFill>
                <a:effectLst>
                  <a:outerShdw blurRad="406400" dist="38100" dir="2700000" sx="102000" sy="102000" algn="tl" rotWithShape="0">
                    <a:schemeClr val="accent1">
                      <a:lumMod val="50000"/>
                      <a:alpha val="27000"/>
                    </a:schemeClr>
                  </a:outerShdw>
                </a:effectLst>
                <a:latin typeface="+mj-ea"/>
                <a:ea typeface="+mj-ea"/>
              </a:rPr>
              <a:t>推广</a:t>
            </a:r>
            <a:endParaRPr lang="en-US" altLang="zh-CN" sz="2800" dirty="0">
              <a:solidFill>
                <a:schemeClr val="bg1"/>
              </a:solidFill>
              <a:effectLst>
                <a:outerShdw blurRad="406400" dist="38100" dir="2700000" sx="102000" sy="102000" algn="tl" rotWithShape="0">
                  <a:schemeClr val="accent1">
                    <a:lumMod val="50000"/>
                    <a:alpha val="27000"/>
                  </a:schemeClr>
                </a:outerShdw>
              </a:effectLst>
              <a:latin typeface="+mj-ea"/>
              <a:ea typeface="+mj-ea"/>
            </a:endParaRPr>
          </a:p>
          <a:p>
            <a:pPr algn="ctr"/>
            <a:r>
              <a:rPr lang="zh-CN" altLang="en-US" sz="2800" dirty="0">
                <a:solidFill>
                  <a:schemeClr val="bg1"/>
                </a:solidFill>
                <a:effectLst>
                  <a:outerShdw blurRad="406400" dist="38100" dir="2700000" sx="102000" sy="102000" algn="tl" rotWithShape="0">
                    <a:schemeClr val="accent1">
                      <a:lumMod val="50000"/>
                      <a:alpha val="27000"/>
                    </a:schemeClr>
                  </a:outerShdw>
                </a:effectLst>
                <a:latin typeface="+mj-ea"/>
                <a:ea typeface="+mj-ea"/>
              </a:rPr>
              <a:t>变量</a:t>
            </a:r>
          </a:p>
        </p:txBody>
      </p:sp>
      <p:sp>
        <p:nvSpPr>
          <p:cNvPr id="18" name="文本框 17">
            <a:extLst>
              <a:ext uri="{FF2B5EF4-FFF2-40B4-BE49-F238E27FC236}">
                <a16:creationId xmlns:a16="http://schemas.microsoft.com/office/drawing/2014/main" id="{C1CD260B-46C5-4423-BE99-DD365E94617A}"/>
              </a:ext>
            </a:extLst>
          </p:cNvPr>
          <p:cNvSpPr txBox="1"/>
          <p:nvPr/>
        </p:nvSpPr>
        <p:spPr>
          <a:xfrm>
            <a:off x="7975536" y="1284252"/>
            <a:ext cx="1235131" cy="461665"/>
          </a:xfrm>
          <a:prstGeom prst="rect">
            <a:avLst/>
          </a:prstGeom>
          <a:noFill/>
        </p:spPr>
        <p:txBody>
          <a:bodyPr wrap="square" rtlCol="0">
            <a:spAutoFit/>
          </a:bodyPr>
          <a:lstStyle/>
          <a:p>
            <a:pPr algn="ctr"/>
            <a:r>
              <a:rPr lang="zh-CN" altLang="en-US" sz="2400" dirty="0">
                <a:solidFill>
                  <a:schemeClr val="tx1">
                    <a:lumMod val="75000"/>
                    <a:lumOff val="25000"/>
                  </a:schemeClr>
                </a:solidFill>
                <a:cs typeface="OPPOSans R" panose="00020600040101010101" pitchFamily="18" charset="-122"/>
              </a:rPr>
              <a:t>产品</a:t>
            </a:r>
          </a:p>
        </p:txBody>
      </p:sp>
      <p:sp>
        <p:nvSpPr>
          <p:cNvPr id="19" name="文本框 18">
            <a:extLst>
              <a:ext uri="{FF2B5EF4-FFF2-40B4-BE49-F238E27FC236}">
                <a16:creationId xmlns:a16="http://schemas.microsoft.com/office/drawing/2014/main" id="{B4AEFE05-0B97-4572-92BC-0C3FE0980E7B}"/>
              </a:ext>
            </a:extLst>
          </p:cNvPr>
          <p:cNvSpPr txBox="1"/>
          <p:nvPr/>
        </p:nvSpPr>
        <p:spPr>
          <a:xfrm>
            <a:off x="5647869" y="3296484"/>
            <a:ext cx="1235131" cy="461665"/>
          </a:xfrm>
          <a:prstGeom prst="rect">
            <a:avLst/>
          </a:prstGeom>
          <a:noFill/>
        </p:spPr>
        <p:txBody>
          <a:bodyPr wrap="square" rtlCol="0">
            <a:spAutoFit/>
          </a:bodyPr>
          <a:lstStyle/>
          <a:p>
            <a:pPr algn="ctr"/>
            <a:r>
              <a:rPr lang="zh-CN" altLang="en-US" sz="2400" dirty="0">
                <a:solidFill>
                  <a:schemeClr val="tx1">
                    <a:lumMod val="75000"/>
                    <a:lumOff val="25000"/>
                  </a:schemeClr>
                </a:solidFill>
                <a:cs typeface="OPPOSans R" panose="00020600040101010101" pitchFamily="18" charset="-122"/>
              </a:rPr>
              <a:t>价格</a:t>
            </a:r>
          </a:p>
        </p:txBody>
      </p:sp>
      <p:sp>
        <p:nvSpPr>
          <p:cNvPr id="20" name="文本框 19">
            <a:extLst>
              <a:ext uri="{FF2B5EF4-FFF2-40B4-BE49-F238E27FC236}">
                <a16:creationId xmlns:a16="http://schemas.microsoft.com/office/drawing/2014/main" id="{5E905D56-F406-4B95-A4DB-8B6A4EA02A12}"/>
              </a:ext>
            </a:extLst>
          </p:cNvPr>
          <p:cNvSpPr txBox="1"/>
          <p:nvPr/>
        </p:nvSpPr>
        <p:spPr>
          <a:xfrm>
            <a:off x="10266708" y="3296484"/>
            <a:ext cx="1235131" cy="461665"/>
          </a:xfrm>
          <a:prstGeom prst="rect">
            <a:avLst/>
          </a:prstGeom>
          <a:noFill/>
        </p:spPr>
        <p:txBody>
          <a:bodyPr wrap="square" rtlCol="0">
            <a:spAutoFit/>
          </a:bodyPr>
          <a:lstStyle/>
          <a:p>
            <a:pPr algn="ctr"/>
            <a:r>
              <a:rPr lang="zh-CN" altLang="en-US" sz="2400" dirty="0">
                <a:solidFill>
                  <a:schemeClr val="tx1">
                    <a:lumMod val="75000"/>
                    <a:lumOff val="25000"/>
                  </a:schemeClr>
                </a:solidFill>
                <a:cs typeface="OPPOSans R" panose="00020600040101010101" pitchFamily="18" charset="-122"/>
              </a:rPr>
              <a:t>渠道</a:t>
            </a:r>
          </a:p>
        </p:txBody>
      </p:sp>
      <p:sp>
        <p:nvSpPr>
          <p:cNvPr id="21" name="文本框 20">
            <a:extLst>
              <a:ext uri="{FF2B5EF4-FFF2-40B4-BE49-F238E27FC236}">
                <a16:creationId xmlns:a16="http://schemas.microsoft.com/office/drawing/2014/main" id="{509EB472-4338-49F9-A9D7-72F217EEC386}"/>
              </a:ext>
            </a:extLst>
          </p:cNvPr>
          <p:cNvSpPr txBox="1"/>
          <p:nvPr/>
        </p:nvSpPr>
        <p:spPr>
          <a:xfrm>
            <a:off x="7975536" y="5441446"/>
            <a:ext cx="1235131" cy="461665"/>
          </a:xfrm>
          <a:prstGeom prst="rect">
            <a:avLst/>
          </a:prstGeom>
          <a:noFill/>
        </p:spPr>
        <p:txBody>
          <a:bodyPr wrap="square" rtlCol="0">
            <a:spAutoFit/>
          </a:bodyPr>
          <a:lstStyle/>
          <a:p>
            <a:pPr algn="ctr"/>
            <a:r>
              <a:rPr lang="zh-CN" altLang="en-US" sz="2400" dirty="0">
                <a:solidFill>
                  <a:schemeClr val="tx1">
                    <a:lumMod val="75000"/>
                    <a:lumOff val="25000"/>
                  </a:schemeClr>
                </a:solidFill>
                <a:cs typeface="OPPOSans R" panose="00020600040101010101" pitchFamily="18" charset="-122"/>
              </a:rPr>
              <a:t>促销</a:t>
            </a:r>
          </a:p>
        </p:txBody>
      </p:sp>
      <p:sp>
        <p:nvSpPr>
          <p:cNvPr id="22" name="文本框 21">
            <a:extLst>
              <a:ext uri="{FF2B5EF4-FFF2-40B4-BE49-F238E27FC236}">
                <a16:creationId xmlns:a16="http://schemas.microsoft.com/office/drawing/2014/main" id="{66D3A0E8-812D-40DD-9939-8AF3E971CB3A}"/>
              </a:ext>
            </a:extLst>
          </p:cNvPr>
          <p:cNvSpPr txBox="1"/>
          <p:nvPr/>
        </p:nvSpPr>
        <p:spPr>
          <a:xfrm>
            <a:off x="635312" y="2317018"/>
            <a:ext cx="2760611" cy="523220"/>
          </a:xfrm>
          <a:prstGeom prst="rect">
            <a:avLst/>
          </a:prstGeom>
          <a:noFill/>
        </p:spPr>
        <p:txBody>
          <a:bodyPr wrap="square" rtlCol="0">
            <a:spAutoFit/>
          </a:bodyPr>
          <a:lstStyle/>
          <a:p>
            <a:r>
              <a:rPr lang="zh-CN" altLang="en-US" sz="2800" dirty="0">
                <a:solidFill>
                  <a:schemeClr val="tx1">
                    <a:lumMod val="75000"/>
                    <a:lumOff val="25000"/>
                  </a:schemeClr>
                </a:solidFill>
                <a:latin typeface="+mj-ea"/>
                <a:ea typeface="+mj-ea"/>
              </a:rPr>
              <a:t>旅游产品推广</a:t>
            </a:r>
          </a:p>
        </p:txBody>
      </p:sp>
      <p:grpSp>
        <p:nvGrpSpPr>
          <p:cNvPr id="15" name="组合 14">
            <a:extLst>
              <a:ext uri="{FF2B5EF4-FFF2-40B4-BE49-F238E27FC236}">
                <a16:creationId xmlns:a16="http://schemas.microsoft.com/office/drawing/2014/main" id="{DF5E9A11-A51E-498A-AA31-A81D9D13CE88}"/>
              </a:ext>
            </a:extLst>
          </p:cNvPr>
          <p:cNvGrpSpPr/>
          <p:nvPr/>
        </p:nvGrpSpPr>
        <p:grpSpPr>
          <a:xfrm>
            <a:off x="690161" y="3328255"/>
            <a:ext cx="2403369" cy="553462"/>
            <a:chOff x="745619" y="2999240"/>
            <a:chExt cx="2403369" cy="553462"/>
          </a:xfrm>
        </p:grpSpPr>
        <p:grpSp>
          <p:nvGrpSpPr>
            <p:cNvPr id="30" name="组合 29">
              <a:extLst>
                <a:ext uri="{FF2B5EF4-FFF2-40B4-BE49-F238E27FC236}">
                  <a16:creationId xmlns:a16="http://schemas.microsoft.com/office/drawing/2014/main" id="{1CFAD140-D98C-4DA4-836F-A35CF1805430}"/>
                </a:ext>
              </a:extLst>
            </p:cNvPr>
            <p:cNvGrpSpPr>
              <a:grpSpLocks/>
            </p:cNvGrpSpPr>
            <p:nvPr/>
          </p:nvGrpSpPr>
          <p:grpSpPr>
            <a:xfrm>
              <a:off x="745619" y="2999240"/>
              <a:ext cx="553462" cy="553462"/>
              <a:chOff x="658813" y="3045754"/>
              <a:chExt cx="900164" cy="900164"/>
            </a:xfrm>
          </p:grpSpPr>
          <p:sp>
            <p:nvSpPr>
              <p:cNvPr id="23" name="椭圆 22">
                <a:extLst>
                  <a:ext uri="{FF2B5EF4-FFF2-40B4-BE49-F238E27FC236}">
                    <a16:creationId xmlns:a16="http://schemas.microsoft.com/office/drawing/2014/main" id="{57EB5F51-C0B0-4117-B02C-850E6DCC51EA}"/>
                  </a:ext>
                </a:extLst>
              </p:cNvPr>
              <p:cNvSpPr/>
              <p:nvPr/>
            </p:nvSpPr>
            <p:spPr>
              <a:xfrm>
                <a:off x="658813" y="3045754"/>
                <a:ext cx="900164" cy="900164"/>
              </a:xfrm>
              <a:prstGeom prst="ellipse">
                <a:avLst/>
              </a:prstGeom>
              <a:solidFill>
                <a:schemeClr val="bg1"/>
              </a:solidFill>
              <a:ln>
                <a:solidFill>
                  <a:schemeClr val="accent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grpSp>
            <p:nvGrpSpPr>
              <p:cNvPr id="29" name="组合 28">
                <a:extLst>
                  <a:ext uri="{FF2B5EF4-FFF2-40B4-BE49-F238E27FC236}">
                    <a16:creationId xmlns:a16="http://schemas.microsoft.com/office/drawing/2014/main" id="{87E15607-65FA-4A1A-B7C9-752D71D5F290}"/>
                  </a:ext>
                </a:extLst>
              </p:cNvPr>
              <p:cNvGrpSpPr/>
              <p:nvPr/>
            </p:nvGrpSpPr>
            <p:grpSpPr>
              <a:xfrm>
                <a:off x="828762" y="3235683"/>
                <a:ext cx="559985" cy="520306"/>
                <a:chOff x="828762" y="3209427"/>
                <a:chExt cx="559985" cy="520306"/>
              </a:xfrm>
              <a:gradFill>
                <a:gsLst>
                  <a:gs pos="100000">
                    <a:schemeClr val="accent1"/>
                  </a:gs>
                  <a:gs pos="0">
                    <a:schemeClr val="accent2"/>
                  </a:gs>
                </a:gsLst>
                <a:lin ang="2700000" scaled="1"/>
              </a:gradFill>
            </p:grpSpPr>
            <p:sp>
              <p:nvSpPr>
                <p:cNvPr id="26" name="图形 24" descr="挖掘工具">
                  <a:extLst>
                    <a:ext uri="{FF2B5EF4-FFF2-40B4-BE49-F238E27FC236}">
                      <a16:creationId xmlns:a16="http://schemas.microsoft.com/office/drawing/2014/main" id="{D4E3A95C-4D5C-448E-849A-FEA61FDD219C}"/>
                    </a:ext>
                  </a:extLst>
                </p:cNvPr>
                <p:cNvSpPr/>
                <p:nvPr/>
              </p:nvSpPr>
              <p:spPr>
                <a:xfrm>
                  <a:off x="828762" y="3225928"/>
                  <a:ext cx="503409" cy="503805"/>
                </a:xfrm>
                <a:custGeom>
                  <a:avLst/>
                  <a:gdLst>
                    <a:gd name="connsiteX0" fmla="*/ 877 w 503409"/>
                    <a:gd name="connsiteY0" fmla="*/ 219461 h 503805"/>
                    <a:gd name="connsiteX1" fmla="*/ 35863 w 503409"/>
                    <a:gd name="connsiteY1" fmla="*/ 127860 h 503805"/>
                    <a:gd name="connsiteX2" fmla="*/ 42224 w 503409"/>
                    <a:gd name="connsiteY2" fmla="*/ 118318 h 503805"/>
                    <a:gd name="connsiteX3" fmla="*/ 60672 w 503409"/>
                    <a:gd name="connsiteY3" fmla="*/ 99870 h 503805"/>
                    <a:gd name="connsiteX4" fmla="*/ 51130 w 503409"/>
                    <a:gd name="connsiteY4" fmla="*/ 89693 h 503805"/>
                    <a:gd name="connsiteX5" fmla="*/ 51130 w 503409"/>
                    <a:gd name="connsiteY5" fmla="*/ 70609 h 503805"/>
                    <a:gd name="connsiteX6" fmla="*/ 70850 w 503409"/>
                    <a:gd name="connsiteY6" fmla="*/ 50889 h 503805"/>
                    <a:gd name="connsiteX7" fmla="*/ 89933 w 503409"/>
                    <a:gd name="connsiteY7" fmla="*/ 50889 h 503805"/>
                    <a:gd name="connsiteX8" fmla="*/ 100111 w 503409"/>
                    <a:gd name="connsiteY8" fmla="*/ 60431 h 503805"/>
                    <a:gd name="connsiteX9" fmla="*/ 156726 w 503409"/>
                    <a:gd name="connsiteY9" fmla="*/ 3817 h 503805"/>
                    <a:gd name="connsiteX10" fmla="*/ 175809 w 503409"/>
                    <a:gd name="connsiteY10" fmla="*/ 3817 h 503805"/>
                    <a:gd name="connsiteX11" fmla="*/ 237513 w 503409"/>
                    <a:gd name="connsiteY11" fmla="*/ 66156 h 503805"/>
                    <a:gd name="connsiteX12" fmla="*/ 237513 w 503409"/>
                    <a:gd name="connsiteY12" fmla="*/ 85240 h 503805"/>
                    <a:gd name="connsiteX13" fmla="*/ 182806 w 503409"/>
                    <a:gd name="connsiteY13" fmla="*/ 140582 h 503805"/>
                    <a:gd name="connsiteX14" fmla="*/ 499593 w 503409"/>
                    <a:gd name="connsiteY14" fmla="*/ 443374 h 503805"/>
                    <a:gd name="connsiteX15" fmla="*/ 499593 w 503409"/>
                    <a:gd name="connsiteY15" fmla="*/ 462458 h 503805"/>
                    <a:gd name="connsiteX16" fmla="*/ 462062 w 503409"/>
                    <a:gd name="connsiteY16" fmla="*/ 499989 h 503805"/>
                    <a:gd name="connsiteX17" fmla="*/ 442979 w 503409"/>
                    <a:gd name="connsiteY17" fmla="*/ 499989 h 503805"/>
                    <a:gd name="connsiteX18" fmla="*/ 140187 w 503409"/>
                    <a:gd name="connsiteY18" fmla="*/ 183202 h 503805"/>
                    <a:gd name="connsiteX19" fmla="*/ 124284 w 503409"/>
                    <a:gd name="connsiteY19" fmla="*/ 199105 h 503805"/>
                    <a:gd name="connsiteX20" fmla="*/ 113470 w 503409"/>
                    <a:gd name="connsiteY20" fmla="*/ 205466 h 503805"/>
                    <a:gd name="connsiteX21" fmla="*/ 18052 w 503409"/>
                    <a:gd name="connsiteY21" fmla="*/ 236636 h 503805"/>
                    <a:gd name="connsiteX22" fmla="*/ 4057 w 503409"/>
                    <a:gd name="connsiteY22" fmla="*/ 232819 h 503805"/>
                    <a:gd name="connsiteX23" fmla="*/ 877 w 503409"/>
                    <a:gd name="connsiteY23" fmla="*/ 219461 h 50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3409" h="503805">
                      <a:moveTo>
                        <a:pt x="877" y="219461"/>
                      </a:moveTo>
                      <a:lnTo>
                        <a:pt x="35863" y="127860"/>
                      </a:lnTo>
                      <a:cubicBezTo>
                        <a:pt x="37135" y="124043"/>
                        <a:pt x="39680" y="120862"/>
                        <a:pt x="42224" y="118318"/>
                      </a:cubicBezTo>
                      <a:lnTo>
                        <a:pt x="60672" y="99870"/>
                      </a:lnTo>
                      <a:lnTo>
                        <a:pt x="51130" y="89693"/>
                      </a:lnTo>
                      <a:cubicBezTo>
                        <a:pt x="46041" y="84604"/>
                        <a:pt x="46041" y="75698"/>
                        <a:pt x="51130" y="70609"/>
                      </a:cubicBezTo>
                      <a:lnTo>
                        <a:pt x="70850" y="50889"/>
                      </a:lnTo>
                      <a:cubicBezTo>
                        <a:pt x="75939" y="45800"/>
                        <a:pt x="84844" y="45800"/>
                        <a:pt x="89933" y="50889"/>
                      </a:cubicBezTo>
                      <a:lnTo>
                        <a:pt x="100111" y="60431"/>
                      </a:lnTo>
                      <a:lnTo>
                        <a:pt x="156726" y="3817"/>
                      </a:lnTo>
                      <a:cubicBezTo>
                        <a:pt x="161815" y="-1272"/>
                        <a:pt x="170720" y="-1272"/>
                        <a:pt x="175809" y="3817"/>
                      </a:cubicBezTo>
                      <a:lnTo>
                        <a:pt x="237513" y="66156"/>
                      </a:lnTo>
                      <a:cubicBezTo>
                        <a:pt x="242601" y="71245"/>
                        <a:pt x="242601" y="80151"/>
                        <a:pt x="237513" y="85240"/>
                      </a:cubicBezTo>
                      <a:lnTo>
                        <a:pt x="182806" y="140582"/>
                      </a:lnTo>
                      <a:lnTo>
                        <a:pt x="499593" y="443374"/>
                      </a:lnTo>
                      <a:cubicBezTo>
                        <a:pt x="504682" y="448463"/>
                        <a:pt x="504682" y="457369"/>
                        <a:pt x="499593" y="462458"/>
                      </a:cubicBezTo>
                      <a:lnTo>
                        <a:pt x="462062" y="499989"/>
                      </a:lnTo>
                      <a:cubicBezTo>
                        <a:pt x="456973" y="505077"/>
                        <a:pt x="448068" y="505077"/>
                        <a:pt x="442979" y="499989"/>
                      </a:cubicBezTo>
                      <a:lnTo>
                        <a:pt x="140187" y="183202"/>
                      </a:lnTo>
                      <a:lnTo>
                        <a:pt x="124284" y="199105"/>
                      </a:lnTo>
                      <a:cubicBezTo>
                        <a:pt x="121103" y="202285"/>
                        <a:pt x="117286" y="204194"/>
                        <a:pt x="113470" y="205466"/>
                      </a:cubicBezTo>
                      <a:lnTo>
                        <a:pt x="18052" y="236636"/>
                      </a:lnTo>
                      <a:cubicBezTo>
                        <a:pt x="12963" y="237908"/>
                        <a:pt x="7874" y="236636"/>
                        <a:pt x="4057" y="232819"/>
                      </a:cubicBezTo>
                      <a:cubicBezTo>
                        <a:pt x="241" y="229638"/>
                        <a:pt x="-1032" y="223913"/>
                        <a:pt x="877" y="219461"/>
                      </a:cubicBezTo>
                      <a:close/>
                    </a:path>
                  </a:pathLst>
                </a:custGeom>
                <a:grpFill/>
                <a:ln w="6350" cap="flat">
                  <a:noFill/>
                  <a:prstDash val="solid"/>
                  <a:miter/>
                </a:ln>
              </p:spPr>
              <p:txBody>
                <a:bodyPr rtlCol="0" anchor="ctr"/>
                <a:lstStyle/>
                <a:p>
                  <a:endParaRPr lang="zh-CN" altLang="en-US"/>
                </a:p>
              </p:txBody>
            </p:sp>
            <p:sp>
              <p:nvSpPr>
                <p:cNvPr id="27" name="图形 24" descr="挖掘工具">
                  <a:extLst>
                    <a:ext uri="{FF2B5EF4-FFF2-40B4-BE49-F238E27FC236}">
                      <a16:creationId xmlns:a16="http://schemas.microsoft.com/office/drawing/2014/main" id="{D4E3A95C-4D5C-448E-849A-FEA61FDD219C}"/>
                    </a:ext>
                  </a:extLst>
                </p:cNvPr>
                <p:cNvSpPr/>
                <p:nvPr/>
              </p:nvSpPr>
              <p:spPr>
                <a:xfrm>
                  <a:off x="1119708" y="3209427"/>
                  <a:ext cx="269039" cy="267767"/>
                </a:xfrm>
                <a:custGeom>
                  <a:avLst/>
                  <a:gdLst>
                    <a:gd name="connsiteX0" fmla="*/ 91601 w 269039"/>
                    <a:gd name="connsiteY0" fmla="*/ 135455 h 267767"/>
                    <a:gd name="connsiteX1" fmla="*/ 8906 w 269039"/>
                    <a:gd name="connsiteY1" fmla="*/ 80749 h 267767"/>
                    <a:gd name="connsiteX2" fmla="*/ 3181 w 269039"/>
                    <a:gd name="connsiteY2" fmla="*/ 71207 h 267767"/>
                    <a:gd name="connsiteX3" fmla="*/ 6997 w 269039"/>
                    <a:gd name="connsiteY3" fmla="*/ 60393 h 267767"/>
                    <a:gd name="connsiteX4" fmla="*/ 64248 w 269039"/>
                    <a:gd name="connsiteY4" fmla="*/ 3778 h 267767"/>
                    <a:gd name="connsiteX5" fmla="*/ 81423 w 269039"/>
                    <a:gd name="connsiteY5" fmla="*/ 2506 h 267767"/>
                    <a:gd name="connsiteX6" fmla="*/ 178749 w 269039"/>
                    <a:gd name="connsiteY6" fmla="*/ 67390 h 267767"/>
                    <a:gd name="connsiteX7" fmla="*/ 180021 w 269039"/>
                    <a:gd name="connsiteY7" fmla="*/ 68662 h 267767"/>
                    <a:gd name="connsiteX8" fmla="*/ 180657 w 269039"/>
                    <a:gd name="connsiteY8" fmla="*/ 69298 h 267767"/>
                    <a:gd name="connsiteX9" fmla="*/ 199105 w 269039"/>
                    <a:gd name="connsiteY9" fmla="*/ 87746 h 267767"/>
                    <a:gd name="connsiteX10" fmla="*/ 200377 w 269039"/>
                    <a:gd name="connsiteY10" fmla="*/ 89018 h 267767"/>
                    <a:gd name="connsiteX11" fmla="*/ 201013 w 269039"/>
                    <a:gd name="connsiteY11" fmla="*/ 89654 h 267767"/>
                    <a:gd name="connsiteX12" fmla="*/ 201013 w 269039"/>
                    <a:gd name="connsiteY12" fmla="*/ 90290 h 267767"/>
                    <a:gd name="connsiteX13" fmla="*/ 266533 w 269039"/>
                    <a:gd name="connsiteY13" fmla="*/ 185708 h 267767"/>
                    <a:gd name="connsiteX14" fmla="*/ 265261 w 269039"/>
                    <a:gd name="connsiteY14" fmla="*/ 202883 h 267767"/>
                    <a:gd name="connsiteX15" fmla="*/ 208011 w 269039"/>
                    <a:gd name="connsiteY15" fmla="*/ 259498 h 267767"/>
                    <a:gd name="connsiteX16" fmla="*/ 197196 w 269039"/>
                    <a:gd name="connsiteY16" fmla="*/ 263314 h 267767"/>
                    <a:gd name="connsiteX17" fmla="*/ 187019 w 269039"/>
                    <a:gd name="connsiteY17" fmla="*/ 257589 h 267767"/>
                    <a:gd name="connsiteX18" fmla="*/ 133585 w 269039"/>
                    <a:gd name="connsiteY18" fmla="*/ 177438 h 267767"/>
                    <a:gd name="connsiteX19" fmla="*/ 47073 w 269039"/>
                    <a:gd name="connsiteY19" fmla="*/ 267767 h 267767"/>
                    <a:gd name="connsiteX20" fmla="*/ 0 w 269039"/>
                    <a:gd name="connsiteY20" fmla="*/ 222603 h 267767"/>
                    <a:gd name="connsiteX21" fmla="*/ 91601 w 269039"/>
                    <a:gd name="connsiteY21" fmla="*/ 135455 h 26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9039" h="267767">
                      <a:moveTo>
                        <a:pt x="91601" y="135455"/>
                      </a:moveTo>
                      <a:lnTo>
                        <a:pt x="8906" y="80749"/>
                      </a:lnTo>
                      <a:cubicBezTo>
                        <a:pt x="5725" y="78204"/>
                        <a:pt x="3817" y="75024"/>
                        <a:pt x="3181" y="71207"/>
                      </a:cubicBezTo>
                      <a:cubicBezTo>
                        <a:pt x="3181" y="67390"/>
                        <a:pt x="4453" y="63573"/>
                        <a:pt x="6997" y="60393"/>
                      </a:cubicBezTo>
                      <a:lnTo>
                        <a:pt x="64248" y="3778"/>
                      </a:lnTo>
                      <a:cubicBezTo>
                        <a:pt x="68701" y="-674"/>
                        <a:pt x="76334" y="-1311"/>
                        <a:pt x="81423" y="2506"/>
                      </a:cubicBezTo>
                      <a:lnTo>
                        <a:pt x="178749" y="67390"/>
                      </a:lnTo>
                      <a:cubicBezTo>
                        <a:pt x="179385" y="67390"/>
                        <a:pt x="180021" y="68026"/>
                        <a:pt x="180021" y="68662"/>
                      </a:cubicBezTo>
                      <a:lnTo>
                        <a:pt x="180657" y="69298"/>
                      </a:lnTo>
                      <a:lnTo>
                        <a:pt x="199105" y="87746"/>
                      </a:lnTo>
                      <a:lnTo>
                        <a:pt x="200377" y="89018"/>
                      </a:lnTo>
                      <a:lnTo>
                        <a:pt x="201013" y="89654"/>
                      </a:lnTo>
                      <a:lnTo>
                        <a:pt x="201013" y="90290"/>
                      </a:lnTo>
                      <a:lnTo>
                        <a:pt x="266533" y="185708"/>
                      </a:lnTo>
                      <a:cubicBezTo>
                        <a:pt x="270350" y="190797"/>
                        <a:pt x="269714" y="198430"/>
                        <a:pt x="265261" y="202883"/>
                      </a:cubicBezTo>
                      <a:lnTo>
                        <a:pt x="208011" y="259498"/>
                      </a:lnTo>
                      <a:cubicBezTo>
                        <a:pt x="205466" y="262042"/>
                        <a:pt x="201013" y="263951"/>
                        <a:pt x="197196" y="263314"/>
                      </a:cubicBezTo>
                      <a:cubicBezTo>
                        <a:pt x="193380" y="262678"/>
                        <a:pt x="189563" y="260770"/>
                        <a:pt x="187019" y="257589"/>
                      </a:cubicBezTo>
                      <a:lnTo>
                        <a:pt x="133585" y="177438"/>
                      </a:lnTo>
                      <a:lnTo>
                        <a:pt x="47073" y="267767"/>
                      </a:lnTo>
                      <a:lnTo>
                        <a:pt x="0" y="222603"/>
                      </a:lnTo>
                      <a:lnTo>
                        <a:pt x="91601" y="135455"/>
                      </a:lnTo>
                      <a:close/>
                    </a:path>
                  </a:pathLst>
                </a:custGeom>
                <a:grpFill/>
                <a:ln w="6350" cap="flat">
                  <a:noFill/>
                  <a:prstDash val="solid"/>
                  <a:miter/>
                </a:ln>
              </p:spPr>
              <p:txBody>
                <a:bodyPr rtlCol="0" anchor="ctr"/>
                <a:lstStyle/>
                <a:p>
                  <a:endParaRPr lang="zh-CN" altLang="en-US"/>
                </a:p>
              </p:txBody>
            </p:sp>
            <p:sp>
              <p:nvSpPr>
                <p:cNvPr id="28" name="图形 24" descr="挖掘工具">
                  <a:extLst>
                    <a:ext uri="{FF2B5EF4-FFF2-40B4-BE49-F238E27FC236}">
                      <a16:creationId xmlns:a16="http://schemas.microsoft.com/office/drawing/2014/main" id="{D4E3A95C-4D5C-448E-849A-FEA61FDD219C}"/>
                    </a:ext>
                  </a:extLst>
                </p:cNvPr>
                <p:cNvSpPr/>
                <p:nvPr/>
              </p:nvSpPr>
              <p:spPr>
                <a:xfrm>
                  <a:off x="867805" y="3515361"/>
                  <a:ext cx="213735" cy="214371"/>
                </a:xfrm>
                <a:custGeom>
                  <a:avLst/>
                  <a:gdLst>
                    <a:gd name="connsiteX0" fmla="*/ 61067 w 213735"/>
                    <a:gd name="connsiteY0" fmla="*/ 210555 h 214371"/>
                    <a:gd name="connsiteX1" fmla="*/ 41984 w 213735"/>
                    <a:gd name="connsiteY1" fmla="*/ 210555 h 214371"/>
                    <a:gd name="connsiteX2" fmla="*/ 3817 w 213735"/>
                    <a:gd name="connsiteY2" fmla="*/ 172388 h 214371"/>
                    <a:gd name="connsiteX3" fmla="*/ 3817 w 213735"/>
                    <a:gd name="connsiteY3" fmla="*/ 153304 h 214371"/>
                    <a:gd name="connsiteX4" fmla="*/ 164754 w 213735"/>
                    <a:gd name="connsiteY4" fmla="*/ 0 h 214371"/>
                    <a:gd name="connsiteX5" fmla="*/ 213736 w 213735"/>
                    <a:gd name="connsiteY5" fmla="*/ 50889 h 214371"/>
                    <a:gd name="connsiteX6" fmla="*/ 61067 w 213735"/>
                    <a:gd name="connsiteY6" fmla="*/ 210555 h 21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735" h="214371">
                      <a:moveTo>
                        <a:pt x="61067" y="210555"/>
                      </a:moveTo>
                      <a:cubicBezTo>
                        <a:pt x="55978" y="215644"/>
                        <a:pt x="47073" y="215644"/>
                        <a:pt x="41984" y="210555"/>
                      </a:cubicBezTo>
                      <a:lnTo>
                        <a:pt x="3817" y="172388"/>
                      </a:lnTo>
                      <a:cubicBezTo>
                        <a:pt x="-1272" y="167299"/>
                        <a:pt x="-1272" y="158393"/>
                        <a:pt x="3817" y="153304"/>
                      </a:cubicBezTo>
                      <a:lnTo>
                        <a:pt x="164754" y="0"/>
                      </a:lnTo>
                      <a:lnTo>
                        <a:pt x="213736" y="50889"/>
                      </a:lnTo>
                      <a:lnTo>
                        <a:pt x="61067" y="210555"/>
                      </a:lnTo>
                      <a:close/>
                    </a:path>
                  </a:pathLst>
                </a:custGeom>
                <a:grpFill/>
                <a:ln w="6350" cap="flat">
                  <a:noFill/>
                  <a:prstDash val="solid"/>
                  <a:miter/>
                </a:ln>
              </p:spPr>
              <p:txBody>
                <a:bodyPr rtlCol="0" anchor="ctr"/>
                <a:lstStyle/>
                <a:p>
                  <a:endParaRPr lang="zh-CN" altLang="en-US"/>
                </a:p>
              </p:txBody>
            </p:sp>
          </p:grpSp>
        </p:grpSp>
        <p:sp>
          <p:nvSpPr>
            <p:cNvPr id="57" name="文本框 56">
              <a:extLst>
                <a:ext uri="{FF2B5EF4-FFF2-40B4-BE49-F238E27FC236}">
                  <a16:creationId xmlns:a16="http://schemas.microsoft.com/office/drawing/2014/main" id="{0132973D-7D2B-4173-943D-BBE7001DD403}"/>
                </a:ext>
              </a:extLst>
            </p:cNvPr>
            <p:cNvSpPr txBox="1"/>
            <p:nvPr/>
          </p:nvSpPr>
          <p:spPr>
            <a:xfrm>
              <a:off x="1359859" y="3090119"/>
              <a:ext cx="1789129" cy="371705"/>
            </a:xfrm>
            <a:prstGeom prst="rect">
              <a:avLst/>
            </a:prstGeom>
            <a:noFill/>
          </p:spPr>
          <p:txBody>
            <a:bodyPr wrap="square" rtlCol="0">
              <a:spAutoFit/>
            </a:bodyPr>
            <a:lstStyle/>
            <a:p>
              <a:pPr>
                <a:lnSpc>
                  <a:spcPct val="120000"/>
                </a:lnSpc>
              </a:pPr>
              <a:r>
                <a:rPr lang="zh-CN" altLang="en-US" sz="1600" dirty="0">
                  <a:solidFill>
                    <a:schemeClr val="tx1">
                      <a:lumMod val="75000"/>
                      <a:lumOff val="25000"/>
                    </a:schemeClr>
                  </a:solidFill>
                  <a:latin typeface="+mn-ea"/>
                </a:rPr>
                <a:t>新产品的开发</a:t>
              </a:r>
            </a:p>
          </p:txBody>
        </p:sp>
      </p:grpSp>
      <p:grpSp>
        <p:nvGrpSpPr>
          <p:cNvPr id="11" name="组合 10">
            <a:extLst>
              <a:ext uri="{FF2B5EF4-FFF2-40B4-BE49-F238E27FC236}">
                <a16:creationId xmlns:a16="http://schemas.microsoft.com/office/drawing/2014/main" id="{B8522445-4FAC-49AC-97ED-783799335D44}"/>
              </a:ext>
            </a:extLst>
          </p:cNvPr>
          <p:cNvGrpSpPr/>
          <p:nvPr/>
        </p:nvGrpSpPr>
        <p:grpSpPr>
          <a:xfrm>
            <a:off x="692567" y="4213347"/>
            <a:ext cx="2948965" cy="553462"/>
            <a:chOff x="748025" y="3870877"/>
            <a:chExt cx="2948965" cy="553462"/>
          </a:xfrm>
        </p:grpSpPr>
        <p:grpSp>
          <p:nvGrpSpPr>
            <p:cNvPr id="9" name="组合 8">
              <a:extLst>
                <a:ext uri="{FF2B5EF4-FFF2-40B4-BE49-F238E27FC236}">
                  <a16:creationId xmlns:a16="http://schemas.microsoft.com/office/drawing/2014/main" id="{75BEA3C2-3BAF-4CA8-B899-E708BE7CAD1E}"/>
                </a:ext>
              </a:extLst>
            </p:cNvPr>
            <p:cNvGrpSpPr>
              <a:grpSpLocks/>
            </p:cNvGrpSpPr>
            <p:nvPr/>
          </p:nvGrpSpPr>
          <p:grpSpPr>
            <a:xfrm>
              <a:off x="748025" y="3870877"/>
              <a:ext cx="553462" cy="553462"/>
              <a:chOff x="748025" y="4018472"/>
              <a:chExt cx="747750" cy="747750"/>
            </a:xfrm>
          </p:grpSpPr>
          <p:sp>
            <p:nvSpPr>
              <p:cNvPr id="32" name="椭圆 31">
                <a:extLst>
                  <a:ext uri="{FF2B5EF4-FFF2-40B4-BE49-F238E27FC236}">
                    <a16:creationId xmlns:a16="http://schemas.microsoft.com/office/drawing/2014/main" id="{2813564E-9C97-4172-8AB1-7767E90764E2}"/>
                  </a:ext>
                </a:extLst>
              </p:cNvPr>
              <p:cNvSpPr/>
              <p:nvPr/>
            </p:nvSpPr>
            <p:spPr>
              <a:xfrm>
                <a:off x="748025" y="4018472"/>
                <a:ext cx="747750" cy="747750"/>
              </a:xfrm>
              <a:prstGeom prst="ellipse">
                <a:avLst/>
              </a:prstGeom>
              <a:solidFill>
                <a:schemeClr val="bg1"/>
              </a:solidFill>
              <a:ln>
                <a:solidFill>
                  <a:schemeClr val="accent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grpSp>
            <p:nvGrpSpPr>
              <p:cNvPr id="50" name="组合 49">
                <a:extLst>
                  <a:ext uri="{FF2B5EF4-FFF2-40B4-BE49-F238E27FC236}">
                    <a16:creationId xmlns:a16="http://schemas.microsoft.com/office/drawing/2014/main" id="{C1D3399A-9222-4958-8D72-1F186A61AC94}"/>
                  </a:ext>
                </a:extLst>
              </p:cNvPr>
              <p:cNvGrpSpPr/>
              <p:nvPr/>
            </p:nvGrpSpPr>
            <p:grpSpPr>
              <a:xfrm>
                <a:off x="845169" y="4127081"/>
                <a:ext cx="553462" cy="474394"/>
                <a:chOff x="1970494" y="4242742"/>
                <a:chExt cx="800100" cy="685799"/>
              </a:xfrm>
            </p:grpSpPr>
            <p:sp>
              <p:nvSpPr>
                <p:cNvPr id="48" name="图形 43" descr="房子">
                  <a:extLst>
                    <a:ext uri="{FF2B5EF4-FFF2-40B4-BE49-F238E27FC236}">
                      <a16:creationId xmlns:a16="http://schemas.microsoft.com/office/drawing/2014/main" id="{3276C8F8-708A-4125-94D2-D400860F3F9A}"/>
                    </a:ext>
                  </a:extLst>
                </p:cNvPr>
                <p:cNvSpPr/>
                <p:nvPr/>
              </p:nvSpPr>
              <p:spPr>
                <a:xfrm>
                  <a:off x="1970494" y="4242742"/>
                  <a:ext cx="800100" cy="417194"/>
                </a:xfrm>
                <a:custGeom>
                  <a:avLst/>
                  <a:gdLst>
                    <a:gd name="connsiteX0" fmla="*/ 628650 w 800100"/>
                    <a:gd name="connsiteY0" fmla="*/ 217170 h 417194"/>
                    <a:gd name="connsiteX1" fmla="*/ 628650 w 800100"/>
                    <a:gd name="connsiteY1" fmla="*/ 57150 h 417194"/>
                    <a:gd name="connsiteX2" fmla="*/ 552450 w 800100"/>
                    <a:gd name="connsiteY2" fmla="*/ 57150 h 417194"/>
                    <a:gd name="connsiteX3" fmla="*/ 552450 w 800100"/>
                    <a:gd name="connsiteY3" fmla="*/ 144780 h 417194"/>
                    <a:gd name="connsiteX4" fmla="*/ 400050 w 800100"/>
                    <a:gd name="connsiteY4" fmla="*/ 0 h 417194"/>
                    <a:gd name="connsiteX5" fmla="*/ 400050 w 800100"/>
                    <a:gd name="connsiteY5" fmla="*/ 0 h 417194"/>
                    <a:gd name="connsiteX6" fmla="*/ 0 w 800100"/>
                    <a:gd name="connsiteY6" fmla="*/ 381000 h 417194"/>
                    <a:gd name="connsiteX7" fmla="*/ 42863 w 800100"/>
                    <a:gd name="connsiteY7" fmla="*/ 417195 h 417194"/>
                    <a:gd name="connsiteX8" fmla="*/ 400050 w 800100"/>
                    <a:gd name="connsiteY8" fmla="*/ 78105 h 417194"/>
                    <a:gd name="connsiteX9" fmla="*/ 400050 w 800100"/>
                    <a:gd name="connsiteY9" fmla="*/ 78105 h 417194"/>
                    <a:gd name="connsiteX10" fmla="*/ 757238 w 800100"/>
                    <a:gd name="connsiteY10" fmla="*/ 417195 h 417194"/>
                    <a:gd name="connsiteX11" fmla="*/ 800100 w 800100"/>
                    <a:gd name="connsiteY11" fmla="*/ 381000 h 41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0100" h="417194">
                      <a:moveTo>
                        <a:pt x="628650" y="217170"/>
                      </a:moveTo>
                      <a:lnTo>
                        <a:pt x="628650" y="57150"/>
                      </a:lnTo>
                      <a:lnTo>
                        <a:pt x="552450" y="57150"/>
                      </a:lnTo>
                      <a:lnTo>
                        <a:pt x="552450" y="144780"/>
                      </a:lnTo>
                      <a:lnTo>
                        <a:pt x="400050" y="0"/>
                      </a:lnTo>
                      <a:lnTo>
                        <a:pt x="400050" y="0"/>
                      </a:lnTo>
                      <a:lnTo>
                        <a:pt x="0" y="381000"/>
                      </a:lnTo>
                      <a:lnTo>
                        <a:pt x="42863" y="417195"/>
                      </a:lnTo>
                      <a:lnTo>
                        <a:pt x="400050" y="78105"/>
                      </a:lnTo>
                      <a:lnTo>
                        <a:pt x="400050" y="78105"/>
                      </a:lnTo>
                      <a:lnTo>
                        <a:pt x="757238" y="417195"/>
                      </a:lnTo>
                      <a:lnTo>
                        <a:pt x="800100" y="381000"/>
                      </a:lnTo>
                      <a:close/>
                    </a:path>
                  </a:pathLst>
                </a:custGeom>
                <a:gradFill>
                  <a:gsLst>
                    <a:gs pos="100000">
                      <a:schemeClr val="accent1"/>
                    </a:gs>
                    <a:gs pos="0">
                      <a:schemeClr val="accent2"/>
                    </a:gs>
                  </a:gsLst>
                  <a:lin ang="27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49" name="图形 43" descr="房子">
                  <a:extLst>
                    <a:ext uri="{FF2B5EF4-FFF2-40B4-BE49-F238E27FC236}">
                      <a16:creationId xmlns:a16="http://schemas.microsoft.com/office/drawing/2014/main" id="{3276C8F8-708A-4125-94D2-D400860F3F9A}"/>
                    </a:ext>
                  </a:extLst>
                </p:cNvPr>
                <p:cNvSpPr/>
                <p:nvPr/>
              </p:nvSpPr>
              <p:spPr>
                <a:xfrm>
                  <a:off x="2084794" y="4374186"/>
                  <a:ext cx="571500" cy="554355"/>
                </a:xfrm>
                <a:custGeom>
                  <a:avLst/>
                  <a:gdLst>
                    <a:gd name="connsiteX0" fmla="*/ 0 w 571500"/>
                    <a:gd name="connsiteY0" fmla="*/ 271463 h 554355"/>
                    <a:gd name="connsiteX1" fmla="*/ 0 w 571500"/>
                    <a:gd name="connsiteY1" fmla="*/ 554355 h 554355"/>
                    <a:gd name="connsiteX2" fmla="*/ 228600 w 571500"/>
                    <a:gd name="connsiteY2" fmla="*/ 554355 h 554355"/>
                    <a:gd name="connsiteX3" fmla="*/ 228600 w 571500"/>
                    <a:gd name="connsiteY3" fmla="*/ 316230 h 554355"/>
                    <a:gd name="connsiteX4" fmla="*/ 342900 w 571500"/>
                    <a:gd name="connsiteY4" fmla="*/ 316230 h 554355"/>
                    <a:gd name="connsiteX5" fmla="*/ 342900 w 571500"/>
                    <a:gd name="connsiteY5" fmla="*/ 554355 h 554355"/>
                    <a:gd name="connsiteX6" fmla="*/ 571500 w 571500"/>
                    <a:gd name="connsiteY6" fmla="*/ 554355 h 554355"/>
                    <a:gd name="connsiteX7" fmla="*/ 571500 w 571500"/>
                    <a:gd name="connsiteY7" fmla="*/ 271463 h 554355"/>
                    <a:gd name="connsiteX8" fmla="*/ 285750 w 571500"/>
                    <a:gd name="connsiteY8" fmla="*/ 0 h 554355"/>
                    <a:gd name="connsiteX9" fmla="*/ 0 w 571500"/>
                    <a:gd name="connsiteY9" fmla="*/ 271463 h 554355"/>
                    <a:gd name="connsiteX10" fmla="*/ 171450 w 571500"/>
                    <a:gd name="connsiteY10" fmla="*/ 430530 h 554355"/>
                    <a:gd name="connsiteX11" fmla="*/ 57150 w 571500"/>
                    <a:gd name="connsiteY11" fmla="*/ 430530 h 554355"/>
                    <a:gd name="connsiteX12" fmla="*/ 57150 w 571500"/>
                    <a:gd name="connsiteY12" fmla="*/ 316230 h 554355"/>
                    <a:gd name="connsiteX13" fmla="*/ 171450 w 571500"/>
                    <a:gd name="connsiteY13" fmla="*/ 316230 h 554355"/>
                    <a:gd name="connsiteX14" fmla="*/ 171450 w 571500"/>
                    <a:gd name="connsiteY14" fmla="*/ 430530 h 554355"/>
                    <a:gd name="connsiteX15" fmla="*/ 400050 w 571500"/>
                    <a:gd name="connsiteY15" fmla="*/ 316230 h 554355"/>
                    <a:gd name="connsiteX16" fmla="*/ 514350 w 571500"/>
                    <a:gd name="connsiteY16" fmla="*/ 316230 h 554355"/>
                    <a:gd name="connsiteX17" fmla="*/ 514350 w 571500"/>
                    <a:gd name="connsiteY17" fmla="*/ 430530 h 554355"/>
                    <a:gd name="connsiteX18" fmla="*/ 400050 w 571500"/>
                    <a:gd name="connsiteY18" fmla="*/ 430530 h 554355"/>
                    <a:gd name="connsiteX19" fmla="*/ 400050 w 571500"/>
                    <a:gd name="connsiteY19" fmla="*/ 316230 h 55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500" h="554355">
                      <a:moveTo>
                        <a:pt x="0" y="271463"/>
                      </a:moveTo>
                      <a:lnTo>
                        <a:pt x="0" y="554355"/>
                      </a:lnTo>
                      <a:lnTo>
                        <a:pt x="228600" y="554355"/>
                      </a:lnTo>
                      <a:lnTo>
                        <a:pt x="228600" y="316230"/>
                      </a:lnTo>
                      <a:lnTo>
                        <a:pt x="342900" y="316230"/>
                      </a:lnTo>
                      <a:lnTo>
                        <a:pt x="342900" y="554355"/>
                      </a:lnTo>
                      <a:lnTo>
                        <a:pt x="571500" y="554355"/>
                      </a:lnTo>
                      <a:lnTo>
                        <a:pt x="571500" y="271463"/>
                      </a:lnTo>
                      <a:lnTo>
                        <a:pt x="285750" y="0"/>
                      </a:lnTo>
                      <a:lnTo>
                        <a:pt x="0" y="271463"/>
                      </a:lnTo>
                      <a:close/>
                      <a:moveTo>
                        <a:pt x="171450" y="430530"/>
                      </a:moveTo>
                      <a:lnTo>
                        <a:pt x="57150" y="430530"/>
                      </a:lnTo>
                      <a:lnTo>
                        <a:pt x="57150" y="316230"/>
                      </a:lnTo>
                      <a:lnTo>
                        <a:pt x="171450" y="316230"/>
                      </a:lnTo>
                      <a:lnTo>
                        <a:pt x="171450" y="430530"/>
                      </a:lnTo>
                      <a:close/>
                      <a:moveTo>
                        <a:pt x="400050" y="316230"/>
                      </a:moveTo>
                      <a:lnTo>
                        <a:pt x="514350" y="316230"/>
                      </a:lnTo>
                      <a:lnTo>
                        <a:pt x="514350" y="430530"/>
                      </a:lnTo>
                      <a:lnTo>
                        <a:pt x="400050" y="430530"/>
                      </a:lnTo>
                      <a:lnTo>
                        <a:pt x="400050" y="316230"/>
                      </a:lnTo>
                      <a:close/>
                    </a:path>
                  </a:pathLst>
                </a:custGeom>
                <a:gradFill>
                  <a:gsLst>
                    <a:gs pos="100000">
                      <a:schemeClr val="accent1"/>
                    </a:gs>
                    <a:gs pos="0">
                      <a:schemeClr val="accent2"/>
                    </a:gs>
                  </a:gsLst>
                  <a:lin ang="27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grpSp>
        <p:sp>
          <p:nvSpPr>
            <p:cNvPr id="58" name="文本框 57">
              <a:extLst>
                <a:ext uri="{FF2B5EF4-FFF2-40B4-BE49-F238E27FC236}">
                  <a16:creationId xmlns:a16="http://schemas.microsoft.com/office/drawing/2014/main" id="{679DB817-15D5-49D3-B9A9-0A31686F5578}"/>
                </a:ext>
              </a:extLst>
            </p:cNvPr>
            <p:cNvSpPr txBox="1"/>
            <p:nvPr/>
          </p:nvSpPr>
          <p:spPr>
            <a:xfrm>
              <a:off x="1359859" y="3961756"/>
              <a:ext cx="2337131" cy="371705"/>
            </a:xfrm>
            <a:prstGeom prst="rect">
              <a:avLst/>
            </a:prstGeom>
            <a:noFill/>
          </p:spPr>
          <p:txBody>
            <a:bodyPr wrap="square" rtlCol="0">
              <a:spAutoFit/>
            </a:bodyPr>
            <a:lstStyle>
              <a:defPPr>
                <a:defRPr lang="zh-CN"/>
              </a:defPPr>
              <a:lvl1pPr>
                <a:lnSpc>
                  <a:spcPct val="120000"/>
                </a:lnSpc>
                <a:defRPr sz="1600">
                  <a:solidFill>
                    <a:schemeClr val="tx1">
                      <a:lumMod val="75000"/>
                      <a:lumOff val="25000"/>
                    </a:schemeClr>
                  </a:solidFill>
                  <a:latin typeface="+mn-ea"/>
                </a:defRPr>
              </a:lvl1pPr>
            </a:lstStyle>
            <a:p>
              <a:r>
                <a:rPr lang="zh-CN" altLang="en-US" dirty="0"/>
                <a:t>结合市场需求进行定价</a:t>
              </a:r>
            </a:p>
          </p:txBody>
        </p:sp>
      </p:grpSp>
      <p:grpSp>
        <p:nvGrpSpPr>
          <p:cNvPr id="24" name="组合 23">
            <a:extLst>
              <a:ext uri="{FF2B5EF4-FFF2-40B4-BE49-F238E27FC236}">
                <a16:creationId xmlns:a16="http://schemas.microsoft.com/office/drawing/2014/main" id="{5368763D-7F6B-4E40-9CA7-164C19BCD0F9}"/>
              </a:ext>
            </a:extLst>
          </p:cNvPr>
          <p:cNvGrpSpPr/>
          <p:nvPr/>
        </p:nvGrpSpPr>
        <p:grpSpPr>
          <a:xfrm>
            <a:off x="692567" y="5098438"/>
            <a:ext cx="3449220" cy="553462"/>
            <a:chOff x="748025" y="4769423"/>
            <a:chExt cx="3449220" cy="553462"/>
          </a:xfrm>
        </p:grpSpPr>
        <p:grpSp>
          <p:nvGrpSpPr>
            <p:cNvPr id="10" name="组合 9">
              <a:extLst>
                <a:ext uri="{FF2B5EF4-FFF2-40B4-BE49-F238E27FC236}">
                  <a16:creationId xmlns:a16="http://schemas.microsoft.com/office/drawing/2014/main" id="{2F2A1A3C-39C6-4150-ACA2-C83CB17C2621}"/>
                </a:ext>
              </a:extLst>
            </p:cNvPr>
            <p:cNvGrpSpPr>
              <a:grpSpLocks/>
            </p:cNvGrpSpPr>
            <p:nvPr/>
          </p:nvGrpSpPr>
          <p:grpSpPr>
            <a:xfrm>
              <a:off x="748025" y="4769423"/>
              <a:ext cx="553462" cy="553462"/>
              <a:chOff x="748025" y="5134848"/>
              <a:chExt cx="747750" cy="747750"/>
            </a:xfrm>
          </p:grpSpPr>
          <p:sp>
            <p:nvSpPr>
              <p:cNvPr id="38" name="椭圆 37">
                <a:extLst>
                  <a:ext uri="{FF2B5EF4-FFF2-40B4-BE49-F238E27FC236}">
                    <a16:creationId xmlns:a16="http://schemas.microsoft.com/office/drawing/2014/main" id="{C30B7D2B-4FCC-4721-8296-6C8E7FC01138}"/>
                  </a:ext>
                </a:extLst>
              </p:cNvPr>
              <p:cNvSpPr/>
              <p:nvPr/>
            </p:nvSpPr>
            <p:spPr>
              <a:xfrm>
                <a:off x="748025" y="5134848"/>
                <a:ext cx="747750" cy="747750"/>
              </a:xfrm>
              <a:prstGeom prst="ellipse">
                <a:avLst/>
              </a:prstGeom>
              <a:solidFill>
                <a:schemeClr val="bg1"/>
              </a:solidFill>
              <a:ln>
                <a:solidFill>
                  <a:schemeClr val="accent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lumMod val="75000"/>
                      <a:lumOff val="25000"/>
                    </a:srgbClr>
                  </a:solidFill>
                  <a:latin typeface="阿里巴巴普惠体 R"/>
                  <a:ea typeface="阿里巴巴普惠体 R"/>
                </a:endParaRPr>
              </a:p>
            </p:txBody>
          </p:sp>
          <p:grpSp>
            <p:nvGrpSpPr>
              <p:cNvPr id="56" name="组合 55">
                <a:extLst>
                  <a:ext uri="{FF2B5EF4-FFF2-40B4-BE49-F238E27FC236}">
                    <a16:creationId xmlns:a16="http://schemas.microsoft.com/office/drawing/2014/main" id="{4350D167-58C8-4C76-875A-E535DAD9B103}"/>
                  </a:ext>
                </a:extLst>
              </p:cNvPr>
              <p:cNvGrpSpPr/>
              <p:nvPr/>
            </p:nvGrpSpPr>
            <p:grpSpPr>
              <a:xfrm>
                <a:off x="957602" y="5295715"/>
                <a:ext cx="328595" cy="426015"/>
                <a:chOff x="2201690" y="5098422"/>
                <a:chExt cx="495300" cy="642145"/>
              </a:xfrm>
            </p:grpSpPr>
            <p:sp>
              <p:nvSpPr>
                <p:cNvPr id="53" name="图形 51" descr="女学生">
                  <a:extLst>
                    <a:ext uri="{FF2B5EF4-FFF2-40B4-BE49-F238E27FC236}">
                      <a16:creationId xmlns:a16="http://schemas.microsoft.com/office/drawing/2014/main" id="{2127B9B6-810B-4661-B68C-1FD192C7D5FF}"/>
                    </a:ext>
                  </a:extLst>
                </p:cNvPr>
                <p:cNvSpPr/>
                <p:nvPr/>
              </p:nvSpPr>
              <p:spPr>
                <a:xfrm>
                  <a:off x="2201690" y="5473867"/>
                  <a:ext cx="495300" cy="266700"/>
                </a:xfrm>
                <a:custGeom>
                  <a:avLst/>
                  <a:gdLst>
                    <a:gd name="connsiteX0" fmla="*/ 470535 w 495300"/>
                    <a:gd name="connsiteY0" fmla="*/ 91440 h 266700"/>
                    <a:gd name="connsiteX1" fmla="*/ 349854 w 495300"/>
                    <a:gd name="connsiteY1" fmla="*/ 19050 h 266700"/>
                    <a:gd name="connsiteX2" fmla="*/ 247650 w 495300"/>
                    <a:gd name="connsiteY2" fmla="*/ 0 h 266700"/>
                    <a:gd name="connsiteX3" fmla="*/ 145447 w 495300"/>
                    <a:gd name="connsiteY3" fmla="*/ 19050 h 266700"/>
                    <a:gd name="connsiteX4" fmla="*/ 24765 w 495300"/>
                    <a:gd name="connsiteY4" fmla="*/ 91440 h 266700"/>
                    <a:gd name="connsiteX5" fmla="*/ 0 w 495300"/>
                    <a:gd name="connsiteY5" fmla="*/ 152400 h 266700"/>
                    <a:gd name="connsiteX6" fmla="*/ 0 w 495300"/>
                    <a:gd name="connsiteY6" fmla="*/ 266700 h 266700"/>
                    <a:gd name="connsiteX7" fmla="*/ 238125 w 495300"/>
                    <a:gd name="connsiteY7" fmla="*/ 266700 h 266700"/>
                    <a:gd name="connsiteX8" fmla="*/ 238125 w 495300"/>
                    <a:gd name="connsiteY8" fmla="*/ 77819 h 266700"/>
                    <a:gd name="connsiteX9" fmla="*/ 146209 w 495300"/>
                    <a:gd name="connsiteY9" fmla="*/ 122682 h 266700"/>
                    <a:gd name="connsiteX10" fmla="*/ 142304 w 495300"/>
                    <a:gd name="connsiteY10" fmla="*/ 123635 h 266700"/>
                    <a:gd name="connsiteX11" fmla="*/ 136970 w 495300"/>
                    <a:gd name="connsiteY11" fmla="*/ 121825 h 266700"/>
                    <a:gd name="connsiteX12" fmla="*/ 133446 w 495300"/>
                    <a:gd name="connsiteY12" fmla="*/ 113252 h 266700"/>
                    <a:gd name="connsiteX13" fmla="*/ 145161 w 495300"/>
                    <a:gd name="connsiteY13" fmla="*/ 39529 h 266700"/>
                    <a:gd name="connsiteX14" fmla="*/ 151543 w 495300"/>
                    <a:gd name="connsiteY14" fmla="*/ 37052 h 266700"/>
                    <a:gd name="connsiteX15" fmla="*/ 188500 w 495300"/>
                    <a:gd name="connsiteY15" fmla="*/ 26479 h 266700"/>
                    <a:gd name="connsiteX16" fmla="*/ 285282 w 495300"/>
                    <a:gd name="connsiteY16" fmla="*/ 47983 h 266700"/>
                    <a:gd name="connsiteX17" fmla="*/ 307086 w 495300"/>
                    <a:gd name="connsiteY17" fmla="*/ 26003 h 266700"/>
                    <a:gd name="connsiteX18" fmla="*/ 343472 w 495300"/>
                    <a:gd name="connsiteY18" fmla="*/ 36957 h 266700"/>
                    <a:gd name="connsiteX19" fmla="*/ 350139 w 495300"/>
                    <a:gd name="connsiteY19" fmla="*/ 39529 h 266700"/>
                    <a:gd name="connsiteX20" fmla="*/ 361950 w 495300"/>
                    <a:gd name="connsiteY20" fmla="*/ 113252 h 266700"/>
                    <a:gd name="connsiteX21" fmla="*/ 358426 w 495300"/>
                    <a:gd name="connsiteY21" fmla="*/ 121825 h 266700"/>
                    <a:gd name="connsiteX22" fmla="*/ 353092 w 495300"/>
                    <a:gd name="connsiteY22" fmla="*/ 123635 h 266700"/>
                    <a:gd name="connsiteX23" fmla="*/ 349187 w 495300"/>
                    <a:gd name="connsiteY23" fmla="*/ 122682 h 266700"/>
                    <a:gd name="connsiteX24" fmla="*/ 257175 w 495300"/>
                    <a:gd name="connsiteY24" fmla="*/ 77819 h 266700"/>
                    <a:gd name="connsiteX25" fmla="*/ 257175 w 495300"/>
                    <a:gd name="connsiteY25" fmla="*/ 266700 h 266700"/>
                    <a:gd name="connsiteX26" fmla="*/ 495300 w 495300"/>
                    <a:gd name="connsiteY26" fmla="*/ 266700 h 266700"/>
                    <a:gd name="connsiteX27" fmla="*/ 495300 w 495300"/>
                    <a:gd name="connsiteY27" fmla="*/ 152400 h 266700"/>
                    <a:gd name="connsiteX28" fmla="*/ 470535 w 495300"/>
                    <a:gd name="connsiteY28" fmla="*/ 9144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5300" h="266700">
                      <a:moveTo>
                        <a:pt x="470535" y="91440"/>
                      </a:moveTo>
                      <a:cubicBezTo>
                        <a:pt x="436256" y="58552"/>
                        <a:pt x="395008" y="33809"/>
                        <a:pt x="349854" y="19050"/>
                      </a:cubicBezTo>
                      <a:cubicBezTo>
                        <a:pt x="317192" y="6664"/>
                        <a:pt x="282580" y="212"/>
                        <a:pt x="247650" y="0"/>
                      </a:cubicBezTo>
                      <a:cubicBezTo>
                        <a:pt x="212777" y="785"/>
                        <a:pt x="178262" y="7218"/>
                        <a:pt x="145447" y="19050"/>
                      </a:cubicBezTo>
                      <a:cubicBezTo>
                        <a:pt x="100988" y="35298"/>
                        <a:pt x="60031" y="59866"/>
                        <a:pt x="24765" y="91440"/>
                      </a:cubicBezTo>
                      <a:cubicBezTo>
                        <a:pt x="8837" y="107727"/>
                        <a:pt x="-58" y="129619"/>
                        <a:pt x="0" y="152400"/>
                      </a:cubicBezTo>
                      <a:lnTo>
                        <a:pt x="0" y="266700"/>
                      </a:lnTo>
                      <a:lnTo>
                        <a:pt x="238125" y="266700"/>
                      </a:lnTo>
                      <a:lnTo>
                        <a:pt x="238125" y="77819"/>
                      </a:lnTo>
                      <a:lnTo>
                        <a:pt x="146209" y="122682"/>
                      </a:lnTo>
                      <a:cubicBezTo>
                        <a:pt x="144990" y="123274"/>
                        <a:pt x="143658" y="123598"/>
                        <a:pt x="142304" y="123635"/>
                      </a:cubicBezTo>
                      <a:cubicBezTo>
                        <a:pt x="140384" y="123583"/>
                        <a:pt x="138524" y="122952"/>
                        <a:pt x="136970" y="121825"/>
                      </a:cubicBezTo>
                      <a:cubicBezTo>
                        <a:pt x="134256" y="119873"/>
                        <a:pt x="132889" y="116548"/>
                        <a:pt x="133446" y="113252"/>
                      </a:cubicBezTo>
                      <a:lnTo>
                        <a:pt x="145161" y="39529"/>
                      </a:lnTo>
                      <a:lnTo>
                        <a:pt x="151543" y="37052"/>
                      </a:lnTo>
                      <a:cubicBezTo>
                        <a:pt x="164497" y="32766"/>
                        <a:pt x="176689" y="29242"/>
                        <a:pt x="188500" y="26479"/>
                      </a:cubicBezTo>
                      <a:cubicBezTo>
                        <a:pt x="209287" y="59144"/>
                        <a:pt x="252619" y="68771"/>
                        <a:pt x="285282" y="47983"/>
                      </a:cubicBezTo>
                      <a:cubicBezTo>
                        <a:pt x="294097" y="42373"/>
                        <a:pt x="301548" y="34863"/>
                        <a:pt x="307086" y="26003"/>
                      </a:cubicBezTo>
                      <a:cubicBezTo>
                        <a:pt x="319428" y="28905"/>
                        <a:pt x="331580" y="32562"/>
                        <a:pt x="343472" y="36957"/>
                      </a:cubicBezTo>
                      <a:lnTo>
                        <a:pt x="350139" y="39529"/>
                      </a:lnTo>
                      <a:lnTo>
                        <a:pt x="361950" y="113252"/>
                      </a:lnTo>
                      <a:cubicBezTo>
                        <a:pt x="362507" y="116548"/>
                        <a:pt x="361140" y="119873"/>
                        <a:pt x="358426" y="121825"/>
                      </a:cubicBezTo>
                      <a:cubicBezTo>
                        <a:pt x="356872" y="122952"/>
                        <a:pt x="355012" y="123583"/>
                        <a:pt x="353092" y="123635"/>
                      </a:cubicBezTo>
                      <a:cubicBezTo>
                        <a:pt x="351738" y="123598"/>
                        <a:pt x="350406" y="123274"/>
                        <a:pt x="349187" y="122682"/>
                      </a:cubicBezTo>
                      <a:lnTo>
                        <a:pt x="257175" y="77819"/>
                      </a:lnTo>
                      <a:lnTo>
                        <a:pt x="257175" y="266700"/>
                      </a:lnTo>
                      <a:lnTo>
                        <a:pt x="495300" y="266700"/>
                      </a:lnTo>
                      <a:lnTo>
                        <a:pt x="495300" y="152400"/>
                      </a:lnTo>
                      <a:cubicBezTo>
                        <a:pt x="495358" y="129619"/>
                        <a:pt x="486464" y="107727"/>
                        <a:pt x="470535" y="91440"/>
                      </a:cubicBezTo>
                      <a:close/>
                    </a:path>
                  </a:pathLst>
                </a:custGeom>
                <a:gradFill>
                  <a:gsLst>
                    <a:gs pos="100000">
                      <a:schemeClr val="accent1"/>
                    </a:gs>
                    <a:gs pos="0">
                      <a:schemeClr val="accent2"/>
                    </a:gs>
                  </a:gsLst>
                  <a:lin ang="2700000" scaled="1"/>
                </a:gradFill>
                <a:ln w="9525" cap="flat">
                  <a:noFill/>
                  <a:prstDash val="solid"/>
                  <a:miter/>
                </a:ln>
              </p:spPr>
              <p:txBody>
                <a:bodyPr rtlCol="0" anchor="ctr"/>
                <a:lstStyle/>
                <a:p>
                  <a:endParaRPr lang="zh-CN" altLang="en-US"/>
                </a:p>
              </p:txBody>
            </p:sp>
            <p:sp>
              <p:nvSpPr>
                <p:cNvPr id="54" name="图形 51" descr="女学生">
                  <a:extLst>
                    <a:ext uri="{FF2B5EF4-FFF2-40B4-BE49-F238E27FC236}">
                      <a16:creationId xmlns:a16="http://schemas.microsoft.com/office/drawing/2014/main" id="{2127B9B6-810B-4661-B68C-1FD192C7D5FF}"/>
                    </a:ext>
                  </a:extLst>
                </p:cNvPr>
                <p:cNvSpPr/>
                <p:nvPr/>
              </p:nvSpPr>
              <p:spPr>
                <a:xfrm>
                  <a:off x="2350566" y="5249553"/>
                  <a:ext cx="197929" cy="186176"/>
                </a:xfrm>
                <a:custGeom>
                  <a:avLst/>
                  <a:gdLst>
                    <a:gd name="connsiteX0" fmla="*/ 193453 w 197929"/>
                    <a:gd name="connsiteY0" fmla="*/ 134398 h 186176"/>
                    <a:gd name="connsiteX1" fmla="*/ 197929 w 197929"/>
                    <a:gd name="connsiteY1" fmla="*/ 114491 h 186176"/>
                    <a:gd name="connsiteX2" fmla="*/ 185166 w 197929"/>
                    <a:gd name="connsiteY2" fmla="*/ 40291 h 186176"/>
                    <a:gd name="connsiteX3" fmla="*/ 144875 w 197929"/>
                    <a:gd name="connsiteY3" fmla="*/ 40291 h 186176"/>
                    <a:gd name="connsiteX4" fmla="*/ 73819 w 197929"/>
                    <a:gd name="connsiteY4" fmla="*/ 0 h 186176"/>
                    <a:gd name="connsiteX5" fmla="*/ 12764 w 197929"/>
                    <a:gd name="connsiteY5" fmla="*/ 38100 h 186176"/>
                    <a:gd name="connsiteX6" fmla="*/ 0 w 197929"/>
                    <a:gd name="connsiteY6" fmla="*/ 114300 h 186176"/>
                    <a:gd name="connsiteX7" fmla="*/ 1524 w 197929"/>
                    <a:gd name="connsiteY7" fmla="*/ 150590 h 186176"/>
                    <a:gd name="connsiteX8" fmla="*/ 196310 w 197929"/>
                    <a:gd name="connsiteY8" fmla="*/ 150590 h 186176"/>
                    <a:gd name="connsiteX9" fmla="*/ 193453 w 197929"/>
                    <a:gd name="connsiteY9" fmla="*/ 134398 h 18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929" h="186176">
                      <a:moveTo>
                        <a:pt x="193453" y="134398"/>
                      </a:moveTo>
                      <a:cubicBezTo>
                        <a:pt x="193449" y="127512"/>
                        <a:pt x="194979" y="120711"/>
                        <a:pt x="197929" y="114491"/>
                      </a:cubicBezTo>
                      <a:cubicBezTo>
                        <a:pt x="189340" y="90702"/>
                        <a:pt x="185018" y="65582"/>
                        <a:pt x="185166" y="40291"/>
                      </a:cubicBezTo>
                      <a:lnTo>
                        <a:pt x="144875" y="40291"/>
                      </a:lnTo>
                      <a:cubicBezTo>
                        <a:pt x="115771" y="40221"/>
                        <a:pt x="88821" y="24940"/>
                        <a:pt x="73819" y="0"/>
                      </a:cubicBezTo>
                      <a:cubicBezTo>
                        <a:pt x="60042" y="21042"/>
                        <a:pt x="37719" y="34971"/>
                        <a:pt x="12764" y="38100"/>
                      </a:cubicBezTo>
                      <a:cubicBezTo>
                        <a:pt x="13124" y="64060"/>
                        <a:pt x="8801" y="89874"/>
                        <a:pt x="0" y="114300"/>
                      </a:cubicBezTo>
                      <a:cubicBezTo>
                        <a:pt x="5387" y="125695"/>
                        <a:pt x="5937" y="138784"/>
                        <a:pt x="1524" y="150590"/>
                      </a:cubicBezTo>
                      <a:cubicBezTo>
                        <a:pt x="57784" y="198039"/>
                        <a:pt x="140050" y="198039"/>
                        <a:pt x="196310" y="150590"/>
                      </a:cubicBezTo>
                      <a:cubicBezTo>
                        <a:pt x="194426" y="145399"/>
                        <a:pt x="193459" y="139920"/>
                        <a:pt x="193453" y="134398"/>
                      </a:cubicBezTo>
                      <a:close/>
                    </a:path>
                  </a:pathLst>
                </a:custGeom>
                <a:gradFill>
                  <a:gsLst>
                    <a:gs pos="100000">
                      <a:schemeClr val="accent1"/>
                    </a:gs>
                    <a:gs pos="0">
                      <a:schemeClr val="accent2"/>
                    </a:gs>
                  </a:gsLst>
                  <a:lin ang="2700000" scaled="1"/>
                </a:gradFill>
                <a:ln w="9525" cap="flat">
                  <a:noFill/>
                  <a:prstDash val="solid"/>
                  <a:miter/>
                </a:ln>
              </p:spPr>
              <p:txBody>
                <a:bodyPr rtlCol="0" anchor="ctr"/>
                <a:lstStyle/>
                <a:p>
                  <a:endParaRPr lang="zh-CN" altLang="en-US"/>
                </a:p>
              </p:txBody>
            </p:sp>
            <p:sp>
              <p:nvSpPr>
                <p:cNvPr id="55" name="图形 51" descr="女学生">
                  <a:extLst>
                    <a:ext uri="{FF2B5EF4-FFF2-40B4-BE49-F238E27FC236}">
                      <a16:creationId xmlns:a16="http://schemas.microsoft.com/office/drawing/2014/main" id="{2127B9B6-810B-4661-B68C-1FD192C7D5FF}"/>
                    </a:ext>
                  </a:extLst>
                </p:cNvPr>
                <p:cNvSpPr/>
                <p:nvPr/>
              </p:nvSpPr>
              <p:spPr>
                <a:xfrm>
                  <a:off x="2245274" y="5098422"/>
                  <a:ext cx="409083" cy="404102"/>
                </a:xfrm>
                <a:custGeom>
                  <a:avLst/>
                  <a:gdLst>
                    <a:gd name="connsiteX0" fmla="*/ 403329 w 409083"/>
                    <a:gd name="connsiteY0" fmla="*/ 384017 h 404102"/>
                    <a:gd name="connsiteX1" fmla="*/ 365229 w 409083"/>
                    <a:gd name="connsiteY1" fmla="*/ 343822 h 404102"/>
                    <a:gd name="connsiteX2" fmla="*/ 359609 w 409083"/>
                    <a:gd name="connsiteY2" fmla="*/ 310960 h 404102"/>
                    <a:gd name="connsiteX3" fmla="*/ 372000 w 409083"/>
                    <a:gd name="connsiteY3" fmla="*/ 272496 h 404102"/>
                    <a:gd name="connsiteX4" fmla="*/ 363324 w 409083"/>
                    <a:gd name="connsiteY4" fmla="*/ 262383 h 404102"/>
                    <a:gd name="connsiteX5" fmla="*/ 376469 w 409083"/>
                    <a:gd name="connsiteY5" fmla="*/ 186754 h 404102"/>
                    <a:gd name="connsiteX6" fmla="*/ 375230 w 409083"/>
                    <a:gd name="connsiteY6" fmla="*/ 161704 h 404102"/>
                    <a:gd name="connsiteX7" fmla="*/ 194307 w 409083"/>
                    <a:gd name="connsiteY7" fmla="*/ 282 h 404102"/>
                    <a:gd name="connsiteX8" fmla="*/ 32616 w 409083"/>
                    <a:gd name="connsiteY8" fmla="*/ 173134 h 404102"/>
                    <a:gd name="connsiteX9" fmla="*/ 32616 w 409083"/>
                    <a:gd name="connsiteY9" fmla="*/ 174181 h 404102"/>
                    <a:gd name="connsiteX10" fmla="*/ 32616 w 409083"/>
                    <a:gd name="connsiteY10" fmla="*/ 186754 h 404102"/>
                    <a:gd name="connsiteX11" fmla="*/ 45761 w 409083"/>
                    <a:gd name="connsiteY11" fmla="*/ 262383 h 404102"/>
                    <a:gd name="connsiteX12" fmla="*/ 39363 w 409083"/>
                    <a:gd name="connsiteY12" fmla="*/ 302284 h 404102"/>
                    <a:gd name="connsiteX13" fmla="*/ 49475 w 409083"/>
                    <a:gd name="connsiteY13" fmla="*/ 310960 h 404102"/>
                    <a:gd name="connsiteX14" fmla="*/ 43760 w 409083"/>
                    <a:gd name="connsiteY14" fmla="*/ 343822 h 404102"/>
                    <a:gd name="connsiteX15" fmla="*/ 5660 w 409083"/>
                    <a:gd name="connsiteY15" fmla="*/ 384017 h 404102"/>
                    <a:gd name="connsiteX16" fmla="*/ 823 w 409083"/>
                    <a:gd name="connsiteY16" fmla="*/ 396589 h 404102"/>
                    <a:gd name="connsiteX17" fmla="*/ 7946 w 409083"/>
                    <a:gd name="connsiteY17" fmla="*/ 402115 h 404102"/>
                    <a:gd name="connsiteX18" fmla="*/ 33569 w 409083"/>
                    <a:gd name="connsiteY18" fmla="*/ 404020 h 404102"/>
                    <a:gd name="connsiteX19" fmla="*/ 75193 w 409083"/>
                    <a:gd name="connsiteY19" fmla="*/ 396114 h 404102"/>
                    <a:gd name="connsiteX20" fmla="*/ 97862 w 409083"/>
                    <a:gd name="connsiteY20" fmla="*/ 368872 h 404102"/>
                    <a:gd name="connsiteX21" fmla="*/ 91195 w 409083"/>
                    <a:gd name="connsiteY21" fmla="*/ 325057 h 404102"/>
                    <a:gd name="connsiteX22" fmla="*/ 85194 w 409083"/>
                    <a:gd name="connsiteY22" fmla="*/ 302769 h 404102"/>
                    <a:gd name="connsiteX23" fmla="*/ 89099 w 409083"/>
                    <a:gd name="connsiteY23" fmla="*/ 295816 h 404102"/>
                    <a:gd name="connsiteX24" fmla="*/ 89671 w 409083"/>
                    <a:gd name="connsiteY24" fmla="*/ 294101 h 404102"/>
                    <a:gd name="connsiteX25" fmla="*/ 90623 w 409083"/>
                    <a:gd name="connsiteY25" fmla="*/ 290101 h 404102"/>
                    <a:gd name="connsiteX26" fmla="*/ 91100 w 409083"/>
                    <a:gd name="connsiteY26" fmla="*/ 285529 h 404102"/>
                    <a:gd name="connsiteX27" fmla="*/ 84051 w 409083"/>
                    <a:gd name="connsiteY27" fmla="*/ 266479 h 404102"/>
                    <a:gd name="connsiteX28" fmla="*/ 99291 w 409083"/>
                    <a:gd name="connsiteY28" fmla="*/ 186754 h 404102"/>
                    <a:gd name="connsiteX29" fmla="*/ 99291 w 409083"/>
                    <a:gd name="connsiteY29" fmla="*/ 172276 h 404102"/>
                    <a:gd name="connsiteX30" fmla="*/ 169014 w 409083"/>
                    <a:gd name="connsiteY30" fmla="*/ 129033 h 404102"/>
                    <a:gd name="connsiteX31" fmla="*/ 178539 w 409083"/>
                    <a:gd name="connsiteY31" fmla="*/ 96648 h 404102"/>
                    <a:gd name="connsiteX32" fmla="*/ 190255 w 409083"/>
                    <a:gd name="connsiteY32" fmla="*/ 129414 h 404102"/>
                    <a:gd name="connsiteX33" fmla="*/ 250548 w 409083"/>
                    <a:gd name="connsiteY33" fmla="*/ 172372 h 404102"/>
                    <a:gd name="connsiteX34" fmla="*/ 310270 w 409083"/>
                    <a:gd name="connsiteY34" fmla="*/ 172372 h 404102"/>
                    <a:gd name="connsiteX35" fmla="*/ 310270 w 409083"/>
                    <a:gd name="connsiteY35" fmla="*/ 186754 h 404102"/>
                    <a:gd name="connsiteX36" fmla="*/ 325605 w 409083"/>
                    <a:gd name="connsiteY36" fmla="*/ 266955 h 404102"/>
                    <a:gd name="connsiteX37" fmla="*/ 318557 w 409083"/>
                    <a:gd name="connsiteY37" fmla="*/ 286005 h 404102"/>
                    <a:gd name="connsiteX38" fmla="*/ 319128 w 409083"/>
                    <a:gd name="connsiteY38" fmla="*/ 291529 h 404102"/>
                    <a:gd name="connsiteX39" fmla="*/ 319890 w 409083"/>
                    <a:gd name="connsiteY39" fmla="*/ 294196 h 404102"/>
                    <a:gd name="connsiteX40" fmla="*/ 320652 w 409083"/>
                    <a:gd name="connsiteY40" fmla="*/ 296387 h 404102"/>
                    <a:gd name="connsiteX41" fmla="*/ 324462 w 409083"/>
                    <a:gd name="connsiteY41" fmla="*/ 303245 h 404102"/>
                    <a:gd name="connsiteX42" fmla="*/ 318461 w 409083"/>
                    <a:gd name="connsiteY42" fmla="*/ 325534 h 404102"/>
                    <a:gd name="connsiteX43" fmla="*/ 311794 w 409083"/>
                    <a:gd name="connsiteY43" fmla="*/ 369349 h 404102"/>
                    <a:gd name="connsiteX44" fmla="*/ 334463 w 409083"/>
                    <a:gd name="connsiteY44" fmla="*/ 396590 h 404102"/>
                    <a:gd name="connsiteX45" fmla="*/ 375516 w 409083"/>
                    <a:gd name="connsiteY45" fmla="*/ 404020 h 404102"/>
                    <a:gd name="connsiteX46" fmla="*/ 401138 w 409083"/>
                    <a:gd name="connsiteY46" fmla="*/ 402115 h 404102"/>
                    <a:gd name="connsiteX47" fmla="*/ 408950 w 409083"/>
                    <a:gd name="connsiteY47" fmla="*/ 391141 h 404102"/>
                    <a:gd name="connsiteX48" fmla="*/ 403424 w 409083"/>
                    <a:gd name="connsiteY48" fmla="*/ 384017 h 40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09083" h="404102">
                      <a:moveTo>
                        <a:pt x="403329" y="384017"/>
                      </a:moveTo>
                      <a:cubicBezTo>
                        <a:pt x="386037" y="375871"/>
                        <a:pt x="372439" y="361525"/>
                        <a:pt x="365229" y="343822"/>
                      </a:cubicBezTo>
                      <a:cubicBezTo>
                        <a:pt x="361587" y="333245"/>
                        <a:pt x="359688" y="322147"/>
                        <a:pt x="359609" y="310960"/>
                      </a:cubicBezTo>
                      <a:cubicBezTo>
                        <a:pt x="373653" y="303760"/>
                        <a:pt x="379200" y="286539"/>
                        <a:pt x="372000" y="272496"/>
                      </a:cubicBezTo>
                      <a:cubicBezTo>
                        <a:pt x="369946" y="268488"/>
                        <a:pt x="366973" y="265023"/>
                        <a:pt x="363324" y="262383"/>
                      </a:cubicBezTo>
                      <a:cubicBezTo>
                        <a:pt x="372699" y="238300"/>
                        <a:pt x="377168" y="212588"/>
                        <a:pt x="376469" y="186754"/>
                      </a:cubicBezTo>
                      <a:cubicBezTo>
                        <a:pt x="376469" y="178087"/>
                        <a:pt x="376469" y="169705"/>
                        <a:pt x="375230" y="161704"/>
                      </a:cubicBezTo>
                      <a:cubicBezTo>
                        <a:pt x="369845" y="67168"/>
                        <a:pt x="288842" y="-5103"/>
                        <a:pt x="194307" y="282"/>
                      </a:cubicBezTo>
                      <a:cubicBezTo>
                        <a:pt x="102905" y="5490"/>
                        <a:pt x="31720" y="81588"/>
                        <a:pt x="32616" y="173134"/>
                      </a:cubicBezTo>
                      <a:cubicBezTo>
                        <a:pt x="32616" y="173134"/>
                        <a:pt x="32616" y="173800"/>
                        <a:pt x="32616" y="174181"/>
                      </a:cubicBezTo>
                      <a:cubicBezTo>
                        <a:pt x="32616" y="178309"/>
                        <a:pt x="32616" y="182500"/>
                        <a:pt x="32616" y="186754"/>
                      </a:cubicBezTo>
                      <a:cubicBezTo>
                        <a:pt x="31870" y="212591"/>
                        <a:pt x="36341" y="238313"/>
                        <a:pt x="45761" y="262383"/>
                      </a:cubicBezTo>
                      <a:cubicBezTo>
                        <a:pt x="32975" y="271634"/>
                        <a:pt x="30111" y="289499"/>
                        <a:pt x="39363" y="302284"/>
                      </a:cubicBezTo>
                      <a:cubicBezTo>
                        <a:pt x="42003" y="305933"/>
                        <a:pt x="45468" y="308906"/>
                        <a:pt x="49475" y="310960"/>
                      </a:cubicBezTo>
                      <a:cubicBezTo>
                        <a:pt x="49353" y="322150"/>
                        <a:pt x="47424" y="333248"/>
                        <a:pt x="43760" y="343822"/>
                      </a:cubicBezTo>
                      <a:cubicBezTo>
                        <a:pt x="36496" y="361489"/>
                        <a:pt x="22914" y="375818"/>
                        <a:pt x="5660" y="384017"/>
                      </a:cubicBezTo>
                      <a:cubicBezTo>
                        <a:pt x="853" y="386153"/>
                        <a:pt x="-1313" y="391782"/>
                        <a:pt x="823" y="396589"/>
                      </a:cubicBezTo>
                      <a:cubicBezTo>
                        <a:pt x="2120" y="399510"/>
                        <a:pt x="4795" y="401584"/>
                        <a:pt x="7946" y="402115"/>
                      </a:cubicBezTo>
                      <a:cubicBezTo>
                        <a:pt x="16425" y="403417"/>
                        <a:pt x="24991" y="404054"/>
                        <a:pt x="33569" y="404020"/>
                      </a:cubicBezTo>
                      <a:cubicBezTo>
                        <a:pt x="47861" y="404543"/>
                        <a:pt x="62087" y="401840"/>
                        <a:pt x="75193" y="396114"/>
                      </a:cubicBezTo>
                      <a:cubicBezTo>
                        <a:pt x="86333" y="390739"/>
                        <a:pt x="94601" y="380804"/>
                        <a:pt x="97862" y="368872"/>
                      </a:cubicBezTo>
                      <a:cubicBezTo>
                        <a:pt x="101506" y="353960"/>
                        <a:pt x="99109" y="338211"/>
                        <a:pt x="91195" y="325057"/>
                      </a:cubicBezTo>
                      <a:cubicBezTo>
                        <a:pt x="87826" y="318066"/>
                        <a:pt x="85790" y="310507"/>
                        <a:pt x="85194" y="302769"/>
                      </a:cubicBezTo>
                      <a:cubicBezTo>
                        <a:pt x="86824" y="300651"/>
                        <a:pt x="88139" y="298309"/>
                        <a:pt x="89099" y="295816"/>
                      </a:cubicBezTo>
                      <a:lnTo>
                        <a:pt x="89671" y="294101"/>
                      </a:lnTo>
                      <a:cubicBezTo>
                        <a:pt x="90078" y="292790"/>
                        <a:pt x="90397" y="291454"/>
                        <a:pt x="90623" y="290101"/>
                      </a:cubicBezTo>
                      <a:cubicBezTo>
                        <a:pt x="90928" y="288596"/>
                        <a:pt x="91087" y="287064"/>
                        <a:pt x="91100" y="285529"/>
                      </a:cubicBezTo>
                      <a:cubicBezTo>
                        <a:pt x="91226" y="278519"/>
                        <a:pt x="88710" y="271718"/>
                        <a:pt x="84051" y="266479"/>
                      </a:cubicBezTo>
                      <a:cubicBezTo>
                        <a:pt x="95102" y="241400"/>
                        <a:pt x="100313" y="214141"/>
                        <a:pt x="99291" y="186754"/>
                      </a:cubicBezTo>
                      <a:cubicBezTo>
                        <a:pt x="99291" y="181801"/>
                        <a:pt x="99291" y="177229"/>
                        <a:pt x="99291" y="172276"/>
                      </a:cubicBezTo>
                      <a:cubicBezTo>
                        <a:pt x="135486" y="172276"/>
                        <a:pt x="160727" y="155131"/>
                        <a:pt x="169014" y="129033"/>
                      </a:cubicBezTo>
                      <a:lnTo>
                        <a:pt x="178539" y="96648"/>
                      </a:lnTo>
                      <a:lnTo>
                        <a:pt x="190255" y="129414"/>
                      </a:lnTo>
                      <a:cubicBezTo>
                        <a:pt x="199072" y="155173"/>
                        <a:pt x="223322" y="172451"/>
                        <a:pt x="250548" y="172372"/>
                      </a:cubicBezTo>
                      <a:lnTo>
                        <a:pt x="310270" y="172372"/>
                      </a:lnTo>
                      <a:cubicBezTo>
                        <a:pt x="310270" y="177039"/>
                        <a:pt x="310270" y="181897"/>
                        <a:pt x="310270" y="186754"/>
                      </a:cubicBezTo>
                      <a:cubicBezTo>
                        <a:pt x="309205" y="214307"/>
                        <a:pt x="314450" y="241738"/>
                        <a:pt x="325605" y="266955"/>
                      </a:cubicBezTo>
                      <a:cubicBezTo>
                        <a:pt x="321002" y="272227"/>
                        <a:pt x="318494" y="279006"/>
                        <a:pt x="318557" y="286005"/>
                      </a:cubicBezTo>
                      <a:cubicBezTo>
                        <a:pt x="318600" y="287858"/>
                        <a:pt x="318792" y="289706"/>
                        <a:pt x="319128" y="291529"/>
                      </a:cubicBezTo>
                      <a:cubicBezTo>
                        <a:pt x="319128" y="292387"/>
                        <a:pt x="319128" y="293339"/>
                        <a:pt x="319890" y="294196"/>
                      </a:cubicBezTo>
                      <a:cubicBezTo>
                        <a:pt x="320102" y="294941"/>
                        <a:pt x="320356" y="295673"/>
                        <a:pt x="320652" y="296387"/>
                      </a:cubicBezTo>
                      <a:cubicBezTo>
                        <a:pt x="321618" y="298829"/>
                        <a:pt x="322898" y="301135"/>
                        <a:pt x="324462" y="303245"/>
                      </a:cubicBezTo>
                      <a:cubicBezTo>
                        <a:pt x="323899" y="310989"/>
                        <a:pt x="321863" y="318554"/>
                        <a:pt x="318461" y="325534"/>
                      </a:cubicBezTo>
                      <a:cubicBezTo>
                        <a:pt x="310547" y="338688"/>
                        <a:pt x="308151" y="354436"/>
                        <a:pt x="311794" y="369349"/>
                      </a:cubicBezTo>
                      <a:cubicBezTo>
                        <a:pt x="315055" y="381281"/>
                        <a:pt x="323323" y="391215"/>
                        <a:pt x="334463" y="396590"/>
                      </a:cubicBezTo>
                      <a:cubicBezTo>
                        <a:pt x="347431" y="402070"/>
                        <a:pt x="361450" y="404607"/>
                        <a:pt x="375516" y="404020"/>
                      </a:cubicBezTo>
                      <a:cubicBezTo>
                        <a:pt x="384093" y="404048"/>
                        <a:pt x="392660" y="403411"/>
                        <a:pt x="401138" y="402115"/>
                      </a:cubicBezTo>
                      <a:cubicBezTo>
                        <a:pt x="406326" y="401241"/>
                        <a:pt x="409823" y="396328"/>
                        <a:pt x="408950" y="391141"/>
                      </a:cubicBezTo>
                      <a:cubicBezTo>
                        <a:pt x="408419" y="387990"/>
                        <a:pt x="406345" y="385314"/>
                        <a:pt x="403424" y="384017"/>
                      </a:cubicBezTo>
                      <a:close/>
                    </a:path>
                  </a:pathLst>
                </a:custGeom>
                <a:gradFill>
                  <a:gsLst>
                    <a:gs pos="100000">
                      <a:schemeClr val="accent1"/>
                    </a:gs>
                    <a:gs pos="0">
                      <a:schemeClr val="accent2"/>
                    </a:gs>
                  </a:gsLst>
                  <a:lin ang="2700000" scaled="1"/>
                </a:gradFill>
                <a:ln w="9525" cap="flat">
                  <a:noFill/>
                  <a:prstDash val="solid"/>
                  <a:miter/>
                </a:ln>
              </p:spPr>
              <p:txBody>
                <a:bodyPr rtlCol="0" anchor="ctr"/>
                <a:lstStyle/>
                <a:p>
                  <a:endParaRPr lang="zh-CN" altLang="en-US"/>
                </a:p>
              </p:txBody>
            </p:sp>
          </p:grpSp>
        </p:grpSp>
        <p:sp>
          <p:nvSpPr>
            <p:cNvPr id="59" name="文本框 58">
              <a:extLst>
                <a:ext uri="{FF2B5EF4-FFF2-40B4-BE49-F238E27FC236}">
                  <a16:creationId xmlns:a16="http://schemas.microsoft.com/office/drawing/2014/main" id="{D6EB5455-C409-47D6-9783-E2464CB6BA09}"/>
                </a:ext>
              </a:extLst>
            </p:cNvPr>
            <p:cNvSpPr txBox="1"/>
            <p:nvPr/>
          </p:nvSpPr>
          <p:spPr>
            <a:xfrm>
              <a:off x="1359858" y="4860302"/>
              <a:ext cx="2837387" cy="371705"/>
            </a:xfrm>
            <a:prstGeom prst="rect">
              <a:avLst/>
            </a:prstGeom>
            <a:noFill/>
          </p:spPr>
          <p:txBody>
            <a:bodyPr wrap="square" rtlCol="0">
              <a:spAutoFit/>
            </a:bodyPr>
            <a:lstStyle>
              <a:defPPr>
                <a:defRPr lang="zh-CN"/>
              </a:defPPr>
              <a:lvl1pPr>
                <a:lnSpc>
                  <a:spcPct val="120000"/>
                </a:lnSpc>
                <a:defRPr sz="1600">
                  <a:solidFill>
                    <a:schemeClr val="tx1">
                      <a:lumMod val="75000"/>
                      <a:lumOff val="25000"/>
                    </a:schemeClr>
                  </a:solidFill>
                  <a:latin typeface="+mn-ea"/>
                </a:defRPr>
              </a:lvl1pPr>
            </a:lstStyle>
            <a:p>
              <a:r>
                <a:rPr lang="zh-CN" altLang="en-US" dirty="0"/>
                <a:t>开展宣传、促销、推广活动</a:t>
              </a:r>
            </a:p>
          </p:txBody>
        </p:sp>
      </p:grpSp>
      <p:cxnSp>
        <p:nvCxnSpPr>
          <p:cNvPr id="31" name="直接连接符 30">
            <a:extLst>
              <a:ext uri="{FF2B5EF4-FFF2-40B4-BE49-F238E27FC236}">
                <a16:creationId xmlns:a16="http://schemas.microsoft.com/office/drawing/2014/main" id="{FDC13123-9331-4658-9224-C65B6E65D3B9}"/>
              </a:ext>
            </a:extLst>
          </p:cNvPr>
          <p:cNvCxnSpPr>
            <a:cxnSpLocks/>
          </p:cNvCxnSpPr>
          <p:nvPr/>
        </p:nvCxnSpPr>
        <p:spPr>
          <a:xfrm>
            <a:off x="764470" y="4052802"/>
            <a:ext cx="35272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43C6C086-AE98-46FE-BBF2-B3AFEBD30C1E}"/>
              </a:ext>
            </a:extLst>
          </p:cNvPr>
          <p:cNvCxnSpPr>
            <a:cxnSpLocks/>
          </p:cNvCxnSpPr>
          <p:nvPr/>
        </p:nvCxnSpPr>
        <p:spPr>
          <a:xfrm>
            <a:off x="764470" y="4957154"/>
            <a:ext cx="35272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6577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ormal&quot;,&quot;Name&quot;:&quot;正常&quot;,&quot;Kind&quot;:&quot;System&quot;,&quot;OldGuidesSetting&quot;:{&quot;HeaderHeight&quot;:15.0,&quot;FooterHeight&quot;:9.0,&quot;SideMargin&quot;:5.5,&quot;TopMargin&quot;:0.0,&quot;BottomMargin&quot;:0.0,&quot;IntervalMargin&quot;:1.5}}"/>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PA" val="v5.2.11"/>
</p:tagLst>
</file>

<file path=ppt/tags/tag12.xml><?xml version="1.0" encoding="utf-8"?>
<p:tagLst xmlns:a="http://schemas.openxmlformats.org/drawingml/2006/main" xmlns:r="http://schemas.openxmlformats.org/officeDocument/2006/relationships" xmlns:p="http://schemas.openxmlformats.org/presentationml/2006/main">
  <p:tag name="PA" val="v5.2.11"/>
</p:tagLst>
</file>

<file path=ppt/tags/tag13.xml><?xml version="1.0" encoding="utf-8"?>
<p:tagLst xmlns:a="http://schemas.openxmlformats.org/drawingml/2006/main" xmlns:r="http://schemas.openxmlformats.org/officeDocument/2006/relationships" xmlns:p="http://schemas.openxmlformats.org/presentationml/2006/main">
  <p:tag name="PA" val="v5.2.11"/>
</p:tagLst>
</file>

<file path=ppt/tags/tag14.xml><?xml version="1.0" encoding="utf-8"?>
<p:tagLst xmlns:a="http://schemas.openxmlformats.org/drawingml/2006/main" xmlns:r="http://schemas.openxmlformats.org/officeDocument/2006/relationships" xmlns:p="http://schemas.openxmlformats.org/presentationml/2006/main">
  <p:tag name="PA" val="v5.2.11"/>
</p:tagLst>
</file>

<file path=ppt/tags/tag15.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ISLIDE.ICON" val="#91489;#391883;#87776;#16965;#375851;#375852;"/>
</p:tagLst>
</file>

<file path=ppt/tags/tag3.xml><?xml version="1.0" encoding="utf-8"?>
<p:tagLst xmlns:a="http://schemas.openxmlformats.org/drawingml/2006/main" xmlns:r="http://schemas.openxmlformats.org/officeDocument/2006/relationships" xmlns:p="http://schemas.openxmlformats.org/presentationml/2006/main">
  <p:tag name="ISLIDE.PICTURE" val="#581008;#607972;#580973;"/>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主题​​">
  <a:themeElements>
    <a:clrScheme name="自定义 9">
      <a:dk1>
        <a:srgbClr val="000000"/>
      </a:dk1>
      <a:lt1>
        <a:srgbClr val="FFFFFF"/>
      </a:lt1>
      <a:dk2>
        <a:srgbClr val="778495"/>
      </a:dk2>
      <a:lt2>
        <a:srgbClr val="F0F0F0"/>
      </a:lt2>
      <a:accent1>
        <a:srgbClr val="2DC5AC"/>
      </a:accent1>
      <a:accent2>
        <a:srgbClr val="00DFB9"/>
      </a:accent2>
      <a:accent3>
        <a:srgbClr val="FF8D6D"/>
      </a:accent3>
      <a:accent4>
        <a:srgbClr val="757575"/>
      </a:accent4>
      <a:accent5>
        <a:srgbClr val="999998"/>
      </a:accent5>
      <a:accent6>
        <a:srgbClr val="C4C5C6"/>
      </a:accent6>
      <a:hlink>
        <a:srgbClr val="046EA4"/>
      </a:hlink>
      <a:folHlink>
        <a:srgbClr val="BFBFBF"/>
      </a:folHlink>
    </a:clrScheme>
    <a:fontScheme name="自定义 4">
      <a:majorFont>
        <a:latin typeface="OPPOSans B"/>
        <a:ea typeface="阿里巴巴普惠体 B"/>
        <a:cs typeface=""/>
      </a:majorFont>
      <a:minorFont>
        <a:latin typeface="OPPOSans R"/>
        <a:ea typeface="阿里巴巴普惠体 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00000">
              <a:schemeClr val="accent1"/>
            </a:gs>
            <a:gs pos="0">
              <a:schemeClr val="accent2"/>
            </a:gs>
          </a:gsLst>
          <a:lin ang="2700000" scaled="1"/>
          <a:tileRect/>
        </a:gradFill>
        <a:ln>
          <a:solidFill>
            <a:schemeClr val="bg1"/>
          </a:solidFill>
        </a:ln>
        <a:effectLst>
          <a:outerShdw blurRad="660400" dist="254000" dir="2700000" sx="98000" sy="98000" algn="tl" rotWithShape="0">
            <a:schemeClr val="accent1">
              <a:lumMod val="50000"/>
              <a:alpha val="43000"/>
            </a:schemeClr>
          </a:outerShdw>
        </a:effectLst>
        <a:scene3d>
          <a:camera prst="perspectiveFront"/>
          <a:lightRig rig="glow" dir="t"/>
        </a:scene3d>
        <a:sp3d extrusionH="190500"/>
      </a:spPr>
      <a:bodyPr rtlCol="0" anchor="ctr"/>
      <a:lstStyle>
        <a:defPPr algn="ctr">
          <a:defRPr sz="1600">
            <a:solidFill>
              <a:srgbClr val="000000">
                <a:lumMod val="75000"/>
                <a:lumOff val="25000"/>
              </a:srgbClr>
            </a:solidFill>
            <a:latin typeface="阿里巴巴普惠体 R"/>
            <a:ea typeface="阿里巴巴普惠体 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2159</TotalTime>
  <Words>1238</Words>
  <Application>Microsoft Office PowerPoint</Application>
  <PresentationFormat>宽屏</PresentationFormat>
  <Paragraphs>292</Paragraphs>
  <Slides>30</Slides>
  <Notes>1</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30</vt:i4>
      </vt:variant>
    </vt:vector>
  </HeadingPairs>
  <TitlesOfParts>
    <vt:vector size="41" baseType="lpstr">
      <vt:lpstr>Microsoft YaHei Light</vt:lpstr>
      <vt:lpstr>OPPOSans B</vt:lpstr>
      <vt:lpstr>OPPOSans R</vt:lpstr>
      <vt:lpstr>阿里巴巴普惠体 B</vt:lpstr>
      <vt:lpstr>阿里巴巴普惠体 R</vt:lpstr>
      <vt:lpstr>等线</vt:lpstr>
      <vt:lpstr>Microsoft YaHei</vt:lpstr>
      <vt:lpstr>Arial</vt:lpstr>
      <vt:lpstr>Calibri</vt:lpstr>
      <vt:lpstr>Gotham Rounded Book</vt:lpstr>
      <vt:lpstr>Office 主题​​</vt:lpstr>
      <vt:lpstr>PowerPoint 演示文稿</vt:lpstr>
      <vt:lpstr>PowerPoint 演示文稿</vt:lpstr>
      <vt:lpstr>PowerPoint 演示文稿</vt:lpstr>
      <vt:lpstr>产品介绍</vt:lpstr>
      <vt:lpstr>产品介绍</vt:lpstr>
      <vt:lpstr>产品介绍</vt:lpstr>
      <vt:lpstr>产品介绍</vt:lpstr>
      <vt:lpstr>产品介绍</vt:lpstr>
      <vt:lpstr>产品介绍</vt:lpstr>
      <vt:lpstr>PowerPoint 演示文稿</vt:lpstr>
      <vt:lpstr>市场分析</vt:lpstr>
      <vt:lpstr>市场分析</vt:lpstr>
      <vt:lpstr>市场分析</vt:lpstr>
      <vt:lpstr>市场分析</vt:lpstr>
      <vt:lpstr>市场分析</vt:lpstr>
      <vt:lpstr>PowerPoint 演示文稿</vt:lpstr>
      <vt:lpstr>推广策略</vt:lpstr>
      <vt:lpstr>推广策略</vt:lpstr>
      <vt:lpstr>推广策略</vt:lpstr>
      <vt:lpstr>推广策略</vt:lpstr>
      <vt:lpstr>推广策略</vt:lpstr>
      <vt:lpstr>推广策略</vt:lpstr>
      <vt:lpstr>PowerPoint 演示文稿</vt:lpstr>
      <vt:lpstr>后期巩固</vt:lpstr>
      <vt:lpstr>后期巩固</vt:lpstr>
      <vt:lpstr>后期巩固</vt:lpstr>
      <vt:lpstr>后期巩固</vt:lpstr>
      <vt:lpstr>后期巩固</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何 静</dc:creator>
  <cp:lastModifiedBy>张 鑫</cp:lastModifiedBy>
  <cp:revision>1050</cp:revision>
  <dcterms:created xsi:type="dcterms:W3CDTF">2021-06-15T12:42:54Z</dcterms:created>
  <dcterms:modified xsi:type="dcterms:W3CDTF">2022-04-06T07:20:11Z</dcterms:modified>
</cp:coreProperties>
</file>